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688" r:id="rId2"/>
    <p:sldId id="642" r:id="rId3"/>
    <p:sldId id="643" r:id="rId4"/>
    <p:sldId id="644" r:id="rId5"/>
    <p:sldId id="645" r:id="rId6"/>
    <p:sldId id="646" r:id="rId7"/>
    <p:sldId id="648" r:id="rId8"/>
    <p:sldId id="647" r:id="rId9"/>
    <p:sldId id="660" r:id="rId10"/>
    <p:sldId id="661" r:id="rId11"/>
    <p:sldId id="662" r:id="rId12"/>
    <p:sldId id="650" r:id="rId13"/>
    <p:sldId id="651" r:id="rId14"/>
    <p:sldId id="652" r:id="rId15"/>
    <p:sldId id="686" r:id="rId16"/>
    <p:sldId id="654" r:id="rId17"/>
    <p:sldId id="674" r:id="rId18"/>
    <p:sldId id="675" r:id="rId19"/>
    <p:sldId id="676" r:id="rId20"/>
    <p:sldId id="677" r:id="rId21"/>
    <p:sldId id="678" r:id="rId22"/>
    <p:sldId id="679" r:id="rId23"/>
    <p:sldId id="680" r:id="rId24"/>
    <p:sldId id="681" r:id="rId25"/>
    <p:sldId id="682" r:id="rId26"/>
    <p:sldId id="683" r:id="rId27"/>
    <p:sldId id="684" r:id="rId28"/>
    <p:sldId id="685" r:id="rId29"/>
    <p:sldId id="657" r:id="rId30"/>
    <p:sldId id="658" r:id="rId31"/>
    <p:sldId id="659" r:id="rId32"/>
    <p:sldId id="687" r:id="rId3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600" y="-1158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355518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427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53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73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837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939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042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14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28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3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25.xml"/><Relationship Id="rId3" Type="http://schemas.openxmlformats.org/officeDocument/2006/relationships/slide" Target="slide18.xml"/><Relationship Id="rId7" Type="http://schemas.openxmlformats.org/officeDocument/2006/relationships/slide" Target="slide22.xml"/><Relationship Id="rId12" Type="http://schemas.openxmlformats.org/officeDocument/2006/relationships/slide" Target="slide2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1.xml"/><Relationship Id="rId11" Type="http://schemas.openxmlformats.org/officeDocument/2006/relationships/slide" Target="slide27.xml"/><Relationship Id="rId5" Type="http://schemas.openxmlformats.org/officeDocument/2006/relationships/slide" Target="slide20.xml"/><Relationship Id="rId15" Type="http://schemas.openxmlformats.org/officeDocument/2006/relationships/image" Target="../media/image15.png"/><Relationship Id="rId10" Type="http://schemas.openxmlformats.org/officeDocument/2006/relationships/slide" Target="slide26.xml"/><Relationship Id="rId4" Type="http://schemas.openxmlformats.org/officeDocument/2006/relationships/slide" Target="slide19.xml"/><Relationship Id="rId9" Type="http://schemas.openxmlformats.org/officeDocument/2006/relationships/slide" Target="slide24.xml"/><Relationship Id="rId1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" Target="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hyperlink" Target="&#25945;&#24072;&#22791;&#35838;&#36164;&#26009;&#21253;/2.&#38899;&#35270;&#39057;&#36164;&#26009;&#21253;/6.&#23558;&#30456;&#21644;&#65288;&#23478;&#38271;&#25195;&#30721;&#25253;&#21548;&#20889;&#65289;.mp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6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将相和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/>
          <a:srcRect r="1147"/>
          <a:stretch/>
        </p:blipFill>
        <p:spPr>
          <a:xfrm>
            <a:off x="0" y="0"/>
            <a:ext cx="9155875" cy="520827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972907" y="1264739"/>
            <a:ext cx="361759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 相 和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zh-CN" sz="5100" b="1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685" y="234804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590" y="234804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 bwMode="auto">
          <a:xfrm>
            <a:off x="3164745" y="2501257"/>
            <a:ext cx="3186112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90363" y="-128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0138" y="1602038"/>
            <a:ext cx="7856537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8650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中国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历史上著名的美玉，在它流传的数百年间，被奉为“天下所共传之宝”。又称和氏之璧、荆虹、和璧、和璞，相传秦始皇得到和氏璧后，命玉工将宰相李斯书写的“受命于天 既寿永昌”八个篆字雕刻在和氏璧上，做皇帝的玉印。这样，和氏璧就成了国玺，代代相传。</a:t>
            </a:r>
          </a:p>
        </p:txBody>
      </p:sp>
      <p:sp>
        <p:nvSpPr>
          <p:cNvPr id="12291" name="矩形 2"/>
          <p:cNvSpPr/>
          <p:nvPr/>
        </p:nvSpPr>
        <p:spPr>
          <a:xfrm>
            <a:off x="1608138" y="940688"/>
            <a:ext cx="5897562" cy="534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你知道和氏璧是一块怎样的玉璧吗？</a:t>
            </a:r>
            <a:endParaRPr lang="zh-CN" altLang="en-US" sz="3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44" y="675105"/>
            <a:ext cx="1160437" cy="1160437"/>
          </a:xfrm>
          <a:prstGeom prst="ellipse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6465" y="226183"/>
            <a:ext cx="2171700" cy="5699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469895" y="89647"/>
            <a:ext cx="6377222" cy="4493538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司马迁</a:t>
            </a: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前</a:t>
            </a: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145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年</a:t>
            </a: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不可考</a:t>
            </a: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2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endParaRPr lang="en-US" altLang="zh-CN" sz="2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字子长，夏阳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今陕西韩城南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人。西汉史学家、散文家。司马谈之子，任太史令，因替李陵败降之事辩解而受宫刑，后任中书令。发奋继续完成所著史籍，被后世尊称为史迁、太史公、历史之父。所创作的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史记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》(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原名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太史公书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》)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是中国第一部纪传体通史。被公认为是中国史书的典范，该书记载了从上古传说中的黄帝时期，到汉武帝元狩元年，长达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3000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多年的历史，是“二十五史”之首，被鲁迅誉为“史家之绝唱，无韵之离骚”。 </a:t>
            </a:r>
          </a:p>
        </p:txBody>
      </p:sp>
      <p:pic>
        <p:nvPicPr>
          <p:cNvPr id="15367" name="Picture 7" descr="https://p1.ssl.qhmsg.com/t0134ffbb856e1851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65576" y="1495102"/>
            <a:ext cx="2031077" cy="2400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174782" y="701745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11430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47" name="TextBox 44"/>
          <p:cNvSpPr txBox="1"/>
          <p:nvPr/>
        </p:nvSpPr>
        <p:spPr>
          <a:xfrm>
            <a:off x="1282638" y="3605338"/>
            <a:ext cx="6481762" cy="7080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3800" b="1" dirty="0">
                <a:latin typeface="楷体" panose="02010609060101010101" pitchFamily="49" charset="-122"/>
                <a:ea typeface="楷体" panose="02010609060101010101" pitchFamily="49" charset="-122"/>
              </a:rPr>
              <a:t>长  </a:t>
            </a:r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      弱  战    犯</a:t>
            </a:r>
            <a:endParaRPr lang="zh-CN" altLang="en-US" sz="3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8"/>
          <p:cNvSpPr/>
          <p:nvPr/>
        </p:nvSpPr>
        <p:spPr>
          <a:xfrm>
            <a:off x="769558" y="1601913"/>
            <a:ext cx="7818437" cy="675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和氏   大                 允</a:t>
            </a:r>
          </a:p>
        </p:txBody>
      </p:sp>
      <p:sp>
        <p:nvSpPr>
          <p:cNvPr id="52" name="矩形 27"/>
          <p:cNvSpPr/>
          <p:nvPr/>
        </p:nvSpPr>
        <p:spPr>
          <a:xfrm>
            <a:off x="1265176" y="2652838"/>
            <a:ext cx="7053580" cy="6778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    洁         推    </a:t>
            </a:r>
            <a:r>
              <a:rPr lang="zh-CN" altLang="en-US" sz="3800" b="1" dirty="0">
                <a:latin typeface="楷体" panose="02010609060101010101" pitchFamily="49" charset="-122"/>
                <a:ea typeface="楷体" panose="02010609060101010101" pitchFamily="49" charset="-122"/>
              </a:rPr>
              <a:t>侮</a:t>
            </a:r>
            <a:endParaRPr lang="zh-CN" altLang="en-US" sz="3800" b="1" dirty="0"/>
          </a:p>
        </p:txBody>
      </p:sp>
      <p:sp>
        <p:nvSpPr>
          <p:cNvPr id="53" name="矩形 52"/>
          <p:cNvSpPr/>
          <p:nvPr/>
        </p:nvSpPr>
        <p:spPr>
          <a:xfrm>
            <a:off x="2901954" y="1603040"/>
            <a:ext cx="702475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臣</a:t>
            </a:r>
          </a:p>
        </p:txBody>
      </p:sp>
      <p:sp>
        <p:nvSpPr>
          <p:cNvPr id="54" name="矩形 53"/>
          <p:cNvSpPr/>
          <p:nvPr/>
        </p:nvSpPr>
        <p:spPr>
          <a:xfrm>
            <a:off x="5233925" y="1602865"/>
            <a:ext cx="1474470" cy="67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迫</a:t>
            </a:r>
            <a:endParaRPr kumimoji="0" lang="zh-CN" altLang="en-US" sz="38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99965" y="1603040"/>
            <a:ext cx="72406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诺</a:t>
            </a:r>
          </a:p>
        </p:txBody>
      </p:sp>
      <p:sp>
        <p:nvSpPr>
          <p:cNvPr id="56" name="矩形 55"/>
          <p:cNvSpPr/>
          <p:nvPr/>
        </p:nvSpPr>
        <p:spPr>
          <a:xfrm>
            <a:off x="4334630" y="2652756"/>
            <a:ext cx="6777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御</a:t>
            </a:r>
          </a:p>
        </p:txBody>
      </p:sp>
      <p:sp>
        <p:nvSpPr>
          <p:cNvPr id="57" name="矩形 56"/>
          <p:cNvSpPr/>
          <p:nvPr/>
        </p:nvSpPr>
        <p:spPr>
          <a:xfrm>
            <a:off x="802850" y="3635950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擅</a:t>
            </a:r>
          </a:p>
        </p:txBody>
      </p:sp>
      <p:sp>
        <p:nvSpPr>
          <p:cNvPr id="58" name="矩形 57"/>
          <p:cNvSpPr/>
          <p:nvPr/>
        </p:nvSpPr>
        <p:spPr>
          <a:xfrm>
            <a:off x="2173970" y="2629006"/>
            <a:ext cx="751075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廉</a:t>
            </a:r>
          </a:p>
        </p:txBody>
      </p:sp>
      <p:sp>
        <p:nvSpPr>
          <p:cNvPr id="59" name="矩形 58"/>
          <p:cNvSpPr/>
          <p:nvPr/>
        </p:nvSpPr>
        <p:spPr>
          <a:xfrm>
            <a:off x="3706750" y="1604135"/>
            <a:ext cx="1664335" cy="67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蔺</a:t>
            </a:r>
            <a:r>
              <a:rPr lang="zh-CN" altLang="en-US" sz="3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相如</a:t>
            </a:r>
            <a:endParaRPr kumimoji="0" lang="zh-CN" altLang="en-US" sz="38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870254" y="2617131"/>
            <a:ext cx="68134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辞</a:t>
            </a:r>
          </a:p>
        </p:txBody>
      </p:sp>
      <p:sp>
        <p:nvSpPr>
          <p:cNvPr id="61" name="矩形 60"/>
          <p:cNvSpPr/>
          <p:nvPr/>
        </p:nvSpPr>
        <p:spPr>
          <a:xfrm>
            <a:off x="7276536" y="2617131"/>
            <a:ext cx="650116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辱</a:t>
            </a:r>
          </a:p>
        </p:txBody>
      </p:sp>
      <p:sp>
        <p:nvSpPr>
          <p:cNvPr id="62" name="矩形 61"/>
          <p:cNvSpPr/>
          <p:nvPr/>
        </p:nvSpPr>
        <p:spPr>
          <a:xfrm>
            <a:off x="1716744" y="1603040"/>
            <a:ext cx="657689" cy="677108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璧</a:t>
            </a:r>
          </a:p>
        </p:txBody>
      </p:sp>
      <p:sp>
        <p:nvSpPr>
          <p:cNvPr id="63" name="矩形 62"/>
          <p:cNvSpPr/>
          <p:nvPr/>
        </p:nvSpPr>
        <p:spPr>
          <a:xfrm>
            <a:off x="773433" y="2605256"/>
            <a:ext cx="700552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划</a:t>
            </a:r>
          </a:p>
        </p:txBody>
      </p:sp>
      <p:sp>
        <p:nvSpPr>
          <p:cNvPr id="64" name="矩形 63"/>
          <p:cNvSpPr/>
          <p:nvPr/>
        </p:nvSpPr>
        <p:spPr>
          <a:xfrm>
            <a:off x="3691892" y="2640881"/>
            <a:ext cx="70282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抵</a:t>
            </a:r>
          </a:p>
        </p:txBody>
      </p:sp>
      <p:sp>
        <p:nvSpPr>
          <p:cNvPr id="65" name="矩形 64"/>
          <p:cNvSpPr/>
          <p:nvPr/>
        </p:nvSpPr>
        <p:spPr>
          <a:xfrm>
            <a:off x="2739340" y="3635950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卿</a:t>
            </a:r>
          </a:p>
        </p:txBody>
      </p:sp>
      <p:sp>
        <p:nvSpPr>
          <p:cNvPr id="66" name="矩形 65"/>
          <p:cNvSpPr/>
          <p:nvPr/>
        </p:nvSpPr>
        <p:spPr>
          <a:xfrm>
            <a:off x="7271363" y="3635950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罪</a:t>
            </a:r>
          </a:p>
        </p:txBody>
      </p:sp>
      <p:sp>
        <p:nvSpPr>
          <p:cNvPr id="67" name="矩形 66"/>
          <p:cNvSpPr/>
          <p:nvPr/>
        </p:nvSpPr>
        <p:spPr>
          <a:xfrm>
            <a:off x="5786186" y="3635950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袍</a:t>
            </a:r>
          </a:p>
        </p:txBody>
      </p:sp>
      <p:sp>
        <p:nvSpPr>
          <p:cNvPr id="68" name="矩形 67"/>
          <p:cNvSpPr/>
          <p:nvPr/>
        </p:nvSpPr>
        <p:spPr>
          <a:xfrm>
            <a:off x="3742891" y="3635950"/>
            <a:ext cx="699134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削</a:t>
            </a:r>
          </a:p>
        </p:txBody>
      </p:sp>
      <p:sp>
        <p:nvSpPr>
          <p:cNvPr id="69" name="文本框 2"/>
          <p:cNvSpPr txBox="1"/>
          <p:nvPr/>
        </p:nvSpPr>
        <p:spPr>
          <a:xfrm>
            <a:off x="1825245" y="1170430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bì</a:t>
            </a:r>
          </a:p>
        </p:txBody>
      </p:sp>
      <p:sp>
        <p:nvSpPr>
          <p:cNvPr id="70" name="文本框 3"/>
          <p:cNvSpPr txBox="1"/>
          <p:nvPr/>
        </p:nvSpPr>
        <p:spPr>
          <a:xfrm>
            <a:off x="2739645" y="117043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chén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1" name="文本框 4"/>
          <p:cNvSpPr txBox="1"/>
          <p:nvPr/>
        </p:nvSpPr>
        <p:spPr>
          <a:xfrm>
            <a:off x="3812795" y="1170430"/>
            <a:ext cx="815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lìn </a:t>
            </a:r>
          </a:p>
        </p:txBody>
      </p:sp>
      <p:sp>
        <p:nvSpPr>
          <p:cNvPr id="72" name="文本框 5"/>
          <p:cNvSpPr txBox="1"/>
          <p:nvPr/>
        </p:nvSpPr>
        <p:spPr>
          <a:xfrm>
            <a:off x="5330945" y="1170430"/>
            <a:ext cx="11264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3" name="文本框 6"/>
          <p:cNvSpPr txBox="1"/>
          <p:nvPr/>
        </p:nvSpPr>
        <p:spPr>
          <a:xfrm>
            <a:off x="7500240" y="1170430"/>
            <a:ext cx="818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nuò</a:t>
            </a:r>
          </a:p>
        </p:txBody>
      </p:sp>
      <p:sp>
        <p:nvSpPr>
          <p:cNvPr id="74" name="文本框 7"/>
          <p:cNvSpPr txBox="1"/>
          <p:nvPr/>
        </p:nvSpPr>
        <p:spPr>
          <a:xfrm>
            <a:off x="750060" y="215493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huà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5" name="文本框 8"/>
          <p:cNvSpPr txBox="1"/>
          <p:nvPr/>
        </p:nvSpPr>
        <p:spPr>
          <a:xfrm>
            <a:off x="2166180" y="219132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lián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6" name="文本框 10"/>
          <p:cNvSpPr txBox="1"/>
          <p:nvPr/>
        </p:nvSpPr>
        <p:spPr>
          <a:xfrm>
            <a:off x="5976001" y="2179445"/>
            <a:ext cx="56742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cí 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7" name="文本框 11"/>
          <p:cNvSpPr txBox="1"/>
          <p:nvPr/>
        </p:nvSpPr>
        <p:spPr>
          <a:xfrm>
            <a:off x="7321116" y="2179445"/>
            <a:ext cx="645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rǔ</a:t>
            </a:r>
          </a:p>
        </p:txBody>
      </p:sp>
      <p:sp>
        <p:nvSpPr>
          <p:cNvPr id="78" name="文本框 12"/>
          <p:cNvSpPr txBox="1"/>
          <p:nvPr/>
        </p:nvSpPr>
        <p:spPr>
          <a:xfrm>
            <a:off x="740150" y="323335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79" name="文本框 13"/>
          <p:cNvSpPr txBox="1"/>
          <p:nvPr/>
        </p:nvSpPr>
        <p:spPr>
          <a:xfrm>
            <a:off x="2628145" y="322148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qīng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0" name="文本框 14"/>
          <p:cNvSpPr txBox="1"/>
          <p:nvPr/>
        </p:nvSpPr>
        <p:spPr>
          <a:xfrm>
            <a:off x="3742950" y="322148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xuē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1" name="文本框 15"/>
          <p:cNvSpPr txBox="1"/>
          <p:nvPr/>
        </p:nvSpPr>
        <p:spPr>
          <a:xfrm>
            <a:off x="5786375" y="322148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páo 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82" name="文本框 16"/>
          <p:cNvSpPr txBox="1"/>
          <p:nvPr/>
        </p:nvSpPr>
        <p:spPr>
          <a:xfrm>
            <a:off x="7311216" y="3221480"/>
            <a:ext cx="6830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zuì</a:t>
            </a:r>
          </a:p>
        </p:txBody>
      </p:sp>
      <p:sp>
        <p:nvSpPr>
          <p:cNvPr id="83" name="文本框 19"/>
          <p:cNvSpPr txBox="1"/>
          <p:nvPr/>
        </p:nvSpPr>
        <p:spPr>
          <a:xfrm>
            <a:off x="3760725" y="2179445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dǐ</a:t>
            </a:r>
          </a:p>
        </p:txBody>
      </p:sp>
      <p:sp>
        <p:nvSpPr>
          <p:cNvPr id="84" name="文本框 20"/>
          <p:cNvSpPr txBox="1"/>
          <p:nvPr/>
        </p:nvSpPr>
        <p:spPr>
          <a:xfrm>
            <a:off x="4442080" y="2179445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272473" y="377825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723850" y="1323525"/>
            <a:ext cx="6762433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加彩的字的正确读音下画“√”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召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zhào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zhāo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ruò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nuò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 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爱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卿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qīng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qīn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    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诸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zhù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zhū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    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强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逼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qiǎng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qiáng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划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归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huá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huà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19" name="矩形 10"/>
          <p:cNvSpPr/>
          <p:nvPr/>
        </p:nvSpPr>
        <p:spPr>
          <a:xfrm>
            <a:off x="2630133" y="2174860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0" name="矩形 10"/>
          <p:cNvSpPr/>
          <p:nvPr/>
        </p:nvSpPr>
        <p:spPr>
          <a:xfrm>
            <a:off x="6448997" y="2156380"/>
            <a:ext cx="544513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1" name="矩形 10"/>
          <p:cNvSpPr/>
          <p:nvPr/>
        </p:nvSpPr>
        <p:spPr>
          <a:xfrm>
            <a:off x="2547005" y="2802810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2" name="矩形 10"/>
          <p:cNvSpPr/>
          <p:nvPr/>
        </p:nvSpPr>
        <p:spPr>
          <a:xfrm>
            <a:off x="6302359" y="2779059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3" name="矩形 10"/>
          <p:cNvSpPr/>
          <p:nvPr/>
        </p:nvSpPr>
        <p:spPr>
          <a:xfrm>
            <a:off x="2689505" y="3566528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4" name="矩形 10"/>
          <p:cNvSpPr/>
          <p:nvPr/>
        </p:nvSpPr>
        <p:spPr>
          <a:xfrm>
            <a:off x="6440122" y="3459652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9040" y="3215640"/>
            <a:ext cx="1282700" cy="11029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5530" y="2547620"/>
            <a:ext cx="1282700" cy="1102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44085" y="3123565"/>
            <a:ext cx="1282700" cy="11029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6900" y="2442845"/>
            <a:ext cx="1282700" cy="11029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2275" y="3006725"/>
            <a:ext cx="1282700" cy="11029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3835" y="2624455"/>
            <a:ext cx="1282700" cy="1102995"/>
          </a:xfrm>
          <a:prstGeom prst="rect">
            <a:avLst/>
          </a:prstGeom>
        </p:spPr>
      </p:pic>
      <p:sp>
        <p:nvSpPr>
          <p:cNvPr id="97" name="文本框 118"/>
          <p:cNvSpPr txBox="1"/>
          <p:nvPr/>
        </p:nvSpPr>
        <p:spPr>
          <a:xfrm>
            <a:off x="1746885" y="2682875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库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22905" y="292620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识字得璧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143510" y="2334260"/>
            <a:ext cx="9858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膝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" name="文本框 120"/>
          <p:cNvSpPr txBox="1"/>
          <p:nvPr/>
        </p:nvSpPr>
        <p:spPr>
          <a:xfrm>
            <a:off x="3132773" y="2068195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融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5" name="文本框 131"/>
          <p:cNvSpPr txBox="1"/>
          <p:nvPr/>
        </p:nvSpPr>
        <p:spPr>
          <a:xfrm>
            <a:off x="4392295" y="2937510"/>
            <a:ext cx="9858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6" name="文本框 134"/>
          <p:cNvSpPr txBox="1"/>
          <p:nvPr/>
        </p:nvSpPr>
        <p:spPr>
          <a:xfrm>
            <a:off x="5913438" y="2166938"/>
            <a:ext cx="9874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乳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406005" y="2899410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063" y="4069775"/>
            <a:ext cx="705202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运用</a:t>
            </a:r>
            <a:r>
              <a:rPr lang="zh-CN" alt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老张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我借你的摄影机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保证明天完璧归赵。</a:t>
            </a:r>
            <a:endParaRPr lang="zh-CN" alt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328988" y="114300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029388" y="1404300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璧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367605" y="2187955"/>
            <a:ext cx="5429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 err="1" smtClean="0">
                <a:latin typeface="方正姚体" pitchFamily="2" charset="-122"/>
                <a:ea typeface="方正姚体" pitchFamily="2" charset="-122"/>
              </a:rPr>
              <a:t>bì</a:t>
            </a:r>
            <a:r>
              <a:rPr lang="en-US" altLang="zh-CN" sz="3200" b="1" dirty="0" smtClean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999225" y="3017200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壁</a:t>
            </a:r>
          </a:p>
        </p:txBody>
      </p:sp>
      <p:sp>
        <p:nvSpPr>
          <p:cNvPr id="9" name="矩形 8"/>
          <p:cNvSpPr/>
          <p:nvPr/>
        </p:nvSpPr>
        <p:spPr>
          <a:xfrm>
            <a:off x="3344405" y="1058225"/>
            <a:ext cx="5216525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字义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平圆形中间有孔的玉，古代在典礼时用作礼器，亦可作饰物。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359325" y="1889678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组词：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璧还）（</a:t>
            </a:r>
            <a:r>
              <a:rPr lang="zh-CN" altLang="en-US" sz="2400" b="1" dirty="0"/>
              <a:t>璧合珠联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）（</a:t>
            </a:r>
            <a:r>
              <a:rPr lang="zh-CN" altLang="en-US" sz="2400" b="1" dirty="0"/>
              <a:t>璧月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59325" y="2826380"/>
            <a:ext cx="451598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字义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指某些物体内部的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表层。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75335" y="3381750"/>
            <a:ext cx="482536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组词：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/>
              <a:t>壁橱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）（</a:t>
            </a:r>
            <a:r>
              <a:rPr lang="zh-CN" altLang="en-US" sz="2400" b="1" dirty="0"/>
              <a:t>壁画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）（</a:t>
            </a:r>
            <a:r>
              <a:rPr lang="zh-CN" altLang="en-US" sz="2400" b="1" dirty="0"/>
              <a:t>壁炉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50" y="993650"/>
            <a:ext cx="1444928" cy="14051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75" y="2838255"/>
            <a:ext cx="1428750" cy="1190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08710" y="806950"/>
            <a:ext cx="7429500" cy="3332163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关注下面句子中加点的字，看看你有什么发现？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R="0" lvl="0" indent="534988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现在璧在我手里，您要是强逼我，我的脑袋就和璧一起撞碎在这柱子上。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R="0" lvl="0" indent="534988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秦王怕他真的把璧撞碎了，连忙说一切都好商量，就叫人拿出地图，把允诺划归赵国的十五座城指给他看。</a:t>
            </a:r>
          </a:p>
          <a:p>
            <a:pPr marR="0" lvl="0" indent="534988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如果我们俩闹不和，就会削弱赵国的力量，秦国必然乘机来攻打我们。</a:t>
            </a:r>
          </a:p>
        </p:txBody>
      </p:sp>
      <p:sp>
        <p:nvSpPr>
          <p:cNvPr id="14339" name="TextBox 2"/>
          <p:cNvSpPr txBox="1"/>
          <p:nvPr/>
        </p:nvSpPr>
        <p:spPr>
          <a:xfrm>
            <a:off x="2842565" y="2784530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组合 26"/>
          <p:cNvGrpSpPr/>
          <p:nvPr/>
        </p:nvGrpSpPr>
        <p:grpSpPr>
          <a:xfrm>
            <a:off x="6327998" y="3614065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247835" y="11876"/>
            <a:ext cx="2171065" cy="736167"/>
            <a:chOff x="924035" y="508677"/>
            <a:chExt cx="2287080" cy="1231750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508677"/>
              <a:ext cx="2287080" cy="1231750"/>
              <a:chOff x="1314217" y="355757"/>
              <a:chExt cx="2287080" cy="1231750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355757"/>
                <a:ext cx="619094" cy="118724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93579" y="789779"/>
              <a:ext cx="1555042" cy="949935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14343" name="TextBox 2"/>
          <p:cNvSpPr txBox="1"/>
          <p:nvPr/>
        </p:nvSpPr>
        <p:spPr>
          <a:xfrm>
            <a:off x="4423778" y="1423535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4388153" y="3245350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/>
          <p:nvPr/>
        </p:nvSpPr>
        <p:spPr>
          <a:xfrm>
            <a:off x="1060768" y="1191578"/>
            <a:ext cx="8382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</a:p>
        </p:txBody>
      </p:sp>
      <p:sp>
        <p:nvSpPr>
          <p:cNvPr id="15363" name="Text Box 15"/>
          <p:cNvSpPr txBox="1"/>
          <p:nvPr/>
        </p:nvSpPr>
        <p:spPr>
          <a:xfrm>
            <a:off x="1811145" y="722630"/>
            <a:ext cx="11379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qiǎng</a:t>
            </a:r>
          </a:p>
        </p:txBody>
      </p:sp>
      <p:sp>
        <p:nvSpPr>
          <p:cNvPr id="7" name="文本框 18"/>
          <p:cNvSpPr txBox="1"/>
          <p:nvPr/>
        </p:nvSpPr>
        <p:spPr>
          <a:xfrm>
            <a:off x="2604769" y="1237165"/>
            <a:ext cx="201358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强大</a:t>
            </a:r>
            <a:r>
              <a:rPr lang="en-US" altLang="en-US" sz="3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en-US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4" name="Text Box 15"/>
          <p:cNvSpPr txBox="1"/>
          <p:nvPr/>
        </p:nvSpPr>
        <p:spPr>
          <a:xfrm>
            <a:off x="5177405" y="1749550"/>
            <a:ext cx="1214931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huá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5272405" y="908685"/>
            <a:ext cx="184301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5888358" y="648335"/>
            <a:ext cx="2084702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划归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3" name="文本框 18"/>
          <p:cNvSpPr txBox="1"/>
          <p:nvPr/>
        </p:nvSpPr>
        <p:spPr>
          <a:xfrm>
            <a:off x="2581020" y="1789680"/>
            <a:ext cx="201358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倔强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0" name="Text Box 15"/>
          <p:cNvSpPr txBox="1"/>
          <p:nvPr/>
        </p:nvSpPr>
        <p:spPr>
          <a:xfrm>
            <a:off x="1841625" y="1842158"/>
            <a:ext cx="1056640" cy="460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jiàng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1778635" y="919312"/>
            <a:ext cx="144780" cy="1241374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2574920" y="651380"/>
            <a:ext cx="1924685" cy="64524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强逼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endParaRPr lang="en-US" altLang="en-US" sz="3600" b="1" dirty="0">
              <a:solidFill>
                <a:srgbClr val="000000"/>
              </a:solidFill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7" name="Text Box 15"/>
          <p:cNvSpPr txBox="1"/>
          <p:nvPr/>
        </p:nvSpPr>
        <p:spPr>
          <a:xfrm>
            <a:off x="1787650" y="1320372"/>
            <a:ext cx="1184275" cy="460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qiáng</a:t>
            </a:r>
          </a:p>
        </p:txBody>
      </p:sp>
      <p:sp>
        <p:nvSpPr>
          <p:cNvPr id="19" name="Text Box 15"/>
          <p:cNvSpPr txBox="1"/>
          <p:nvPr/>
        </p:nvSpPr>
        <p:spPr>
          <a:xfrm>
            <a:off x="1696845" y="3810635"/>
            <a:ext cx="9880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xiāo</a:t>
            </a:r>
          </a:p>
        </p:txBody>
      </p:sp>
      <p:sp>
        <p:nvSpPr>
          <p:cNvPr id="20" name="左大括号 19"/>
          <p:cNvSpPr/>
          <p:nvPr/>
        </p:nvSpPr>
        <p:spPr>
          <a:xfrm>
            <a:off x="1744345" y="2981325"/>
            <a:ext cx="144780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文本框 3"/>
          <p:cNvSpPr txBox="1"/>
          <p:nvPr/>
        </p:nvSpPr>
        <p:spPr>
          <a:xfrm>
            <a:off x="2258060" y="2661285"/>
            <a:ext cx="218313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削弱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4" name="Text Box 15"/>
          <p:cNvSpPr txBox="1"/>
          <p:nvPr/>
        </p:nvSpPr>
        <p:spPr>
          <a:xfrm>
            <a:off x="1637155" y="2753995"/>
            <a:ext cx="11074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xuē</a:t>
            </a:r>
          </a:p>
        </p:txBody>
      </p:sp>
      <p:sp>
        <p:nvSpPr>
          <p:cNvPr id="25" name="TextBox 3"/>
          <p:cNvSpPr txBox="1"/>
          <p:nvPr/>
        </p:nvSpPr>
        <p:spPr>
          <a:xfrm>
            <a:off x="4618038" y="1293178"/>
            <a:ext cx="8382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划</a:t>
            </a:r>
          </a:p>
        </p:txBody>
      </p:sp>
      <p:sp>
        <p:nvSpPr>
          <p:cNvPr id="26" name="Text Box 15"/>
          <p:cNvSpPr txBox="1"/>
          <p:nvPr/>
        </p:nvSpPr>
        <p:spPr>
          <a:xfrm>
            <a:off x="5259830" y="722630"/>
            <a:ext cx="1000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huà</a:t>
            </a:r>
          </a:p>
        </p:txBody>
      </p:sp>
      <p:sp>
        <p:nvSpPr>
          <p:cNvPr id="27" name="文本框 3"/>
          <p:cNvSpPr txBox="1"/>
          <p:nvPr/>
        </p:nvSpPr>
        <p:spPr>
          <a:xfrm>
            <a:off x="5852155" y="1645600"/>
            <a:ext cx="21518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划船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8" name="文本框 3"/>
          <p:cNvSpPr txBox="1"/>
          <p:nvPr/>
        </p:nvSpPr>
        <p:spPr>
          <a:xfrm>
            <a:off x="2247195" y="3709925"/>
            <a:ext cx="2216468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削好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9" name="TextBox 3"/>
          <p:cNvSpPr txBox="1"/>
          <p:nvPr/>
        </p:nvSpPr>
        <p:spPr>
          <a:xfrm>
            <a:off x="1050608" y="3120073"/>
            <a:ext cx="8382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  <p:bldP spid="3" grpId="0"/>
      <p:bldP spid="3" grpId="1"/>
      <p:bldP spid="16" grpId="0"/>
      <p:bldP spid="23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3"/>
          <p:cNvGrpSpPr/>
          <p:nvPr/>
        </p:nvGrpSpPr>
        <p:grpSpPr>
          <a:xfrm>
            <a:off x="6110923" y="167828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67385" y="679450"/>
            <a:ext cx="7808913" cy="3969385"/>
            <a:chOff x="667385" y="679450"/>
            <a:chExt cx="7808913" cy="3969385"/>
          </a:xfrm>
        </p:grpSpPr>
        <p:sp>
          <p:nvSpPr>
            <p:cNvPr id="15" name="矩形 17"/>
            <p:cNvSpPr/>
            <p:nvPr/>
          </p:nvSpPr>
          <p:spPr>
            <a:xfrm>
              <a:off x="667385" y="679450"/>
              <a:ext cx="7808913" cy="39693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楷体" panose="02010609060101010101" pitchFamily="49" charset="-122"/>
                </a:rPr>
                <a:t>读一读：</a:t>
              </a:r>
              <a:endPara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1.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她性格倔强，内心坚强，即便需要他人的帮助，也不会强人所难。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2.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我们计划明天去中山公园划船。</a:t>
              </a:r>
            </a:p>
            <a:p>
              <a:pPr algn="just">
                <a:lnSpc>
                  <a:spcPct val="150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3.哥哥抢走了我刚削好的苹果，简直是“剥削”我的劳动果实。</a:t>
              </a:r>
            </a:p>
          </p:txBody>
        </p:sp>
        <p:sp>
          <p:nvSpPr>
            <p:cNvPr id="15379" name="TextBox 16"/>
            <p:cNvSpPr txBox="1"/>
            <p:nvPr/>
          </p:nvSpPr>
          <p:spPr>
            <a:xfrm>
              <a:off x="2617221" y="1636075"/>
              <a:ext cx="366712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80" name="TextBox 17"/>
            <p:cNvSpPr txBox="1"/>
            <p:nvPr/>
          </p:nvSpPr>
          <p:spPr>
            <a:xfrm>
              <a:off x="4457830" y="1618170"/>
              <a:ext cx="731520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81" name="TextBox 17"/>
            <p:cNvSpPr txBox="1"/>
            <p:nvPr/>
          </p:nvSpPr>
          <p:spPr>
            <a:xfrm>
              <a:off x="5106225" y="2922460"/>
              <a:ext cx="731520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82" name="TextBox 16"/>
            <p:cNvSpPr txBox="1"/>
            <p:nvPr/>
          </p:nvSpPr>
          <p:spPr>
            <a:xfrm>
              <a:off x="2251710" y="2934335"/>
              <a:ext cx="733425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" name="TextBox 17"/>
            <p:cNvSpPr txBox="1"/>
            <p:nvPr/>
          </p:nvSpPr>
          <p:spPr>
            <a:xfrm>
              <a:off x="3655060" y="3566160"/>
              <a:ext cx="731520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" name="TextBox 17"/>
            <p:cNvSpPr txBox="1"/>
            <p:nvPr/>
          </p:nvSpPr>
          <p:spPr>
            <a:xfrm>
              <a:off x="7685405" y="3566160"/>
              <a:ext cx="731520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511488" y="679873"/>
            <a:ext cx="6700837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你读这篇课文用了几分钟？了解了哪些内容？</a:t>
            </a:r>
          </a:p>
        </p:txBody>
      </p:sp>
      <p:sp>
        <p:nvSpPr>
          <p:cNvPr id="7" name="矩形 6"/>
          <p:cNvSpPr/>
          <p:nvPr/>
        </p:nvSpPr>
        <p:spPr>
          <a:xfrm>
            <a:off x="2785984" y="5364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625400" y="164763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505699" y="1298800"/>
            <a:ext cx="8412671" cy="3166824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如何快速默读课文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一篇文章篇幅很长，需要用最快的时间把握课文的主要内容。默读时，可采用如下技巧提高阅读速度：集中注意力，连词成句地读，不要一个字一个字地读，遇到不理解的词语或不认识的字，可以先不管，读完再查字词典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638175" y="681413"/>
            <a:ext cx="8107363" cy="323082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marR="0" defTabSz="914400">
              <a:lnSpc>
                <a:spcPct val="15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读完课文，你了解了哪些内容？交流自己的阅读体会。</a:t>
            </a:r>
            <a:r>
              <a:rPr kumimoji="0" lang="en-US" altLang="zh-CN" sz="2400" b="1" kern="1200" cap="none" spc="0" normalizeH="0" baseline="0" noProof="0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</a:t>
            </a:r>
            <a:r>
              <a:rPr kumimoji="0" lang="en-US" altLang="zh-CN" sz="2400" kern="1200" cap="none" spc="0" normalizeH="0" baseline="0" noProof="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R="0" defTabSz="914400">
              <a:lnSpc>
                <a:spcPct val="15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（1）读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完全文，我了解了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完璧归赵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渑池之会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和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负荆请罪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三个小故事的内容。</a:t>
            </a:r>
            <a:endParaRPr kumimoji="0" lang="en-US" altLang="zh-CN" sz="2400" b="1" kern="1200" cap="none" spc="0" normalizeH="0" baseline="0" noProof="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R="0" defTabSz="914400">
              <a:lnSpc>
                <a:spcPct val="15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   （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）阅读时，集中注意力，边读边思考每段的主要内容，最后把每段的内容综合起来，就了解了课文的主要内容。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36563" y="1151443"/>
            <a:ext cx="7282398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+mn-ea"/>
              </a:rPr>
              <a:t>再读课文，想一想课文主要写了什么事？</a:t>
            </a:r>
            <a:endParaRPr lang="zh-CN" altLang="en-US" sz="32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70509" y="453102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3" name="矩形 2"/>
          <p:cNvSpPr/>
          <p:nvPr/>
        </p:nvSpPr>
        <p:spPr>
          <a:xfrm>
            <a:off x="998855" y="2041903"/>
            <a:ext cx="7146925" cy="1930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本文通过对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“完璧归赵”“渑池之会”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“负荆请罪”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三个小故事的记述，写出了将相之间由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不和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到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和好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的经过。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881027"/>
              </p:ext>
            </p:extLst>
          </p:nvPr>
        </p:nvGraphicFramePr>
        <p:xfrm>
          <a:off x="1405263" y="13788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655717"/>
              </p:ext>
            </p:extLst>
          </p:nvPr>
        </p:nvGraphicFramePr>
        <p:xfrm>
          <a:off x="2516513" y="13788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302620"/>
              </p:ext>
            </p:extLst>
          </p:nvPr>
        </p:nvGraphicFramePr>
        <p:xfrm>
          <a:off x="3634113" y="13788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479665"/>
              </p:ext>
            </p:extLst>
          </p:nvPr>
        </p:nvGraphicFramePr>
        <p:xfrm>
          <a:off x="4739013" y="13788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316130"/>
              </p:ext>
            </p:extLst>
          </p:nvPr>
        </p:nvGraphicFramePr>
        <p:xfrm>
          <a:off x="5872488" y="13788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80566"/>
              </p:ext>
            </p:extLst>
          </p:nvPr>
        </p:nvGraphicFramePr>
        <p:xfrm>
          <a:off x="7042475" y="13788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289024"/>
              </p:ext>
            </p:extLst>
          </p:nvPr>
        </p:nvGraphicFramePr>
        <p:xfrm>
          <a:off x="1403675" y="265517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228612"/>
              </p:ext>
            </p:extLst>
          </p:nvPr>
        </p:nvGraphicFramePr>
        <p:xfrm>
          <a:off x="2521275" y="26551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753201"/>
              </p:ext>
            </p:extLst>
          </p:nvPr>
        </p:nvGraphicFramePr>
        <p:xfrm>
          <a:off x="4750125" y="26551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733956"/>
              </p:ext>
            </p:extLst>
          </p:nvPr>
        </p:nvGraphicFramePr>
        <p:xfrm>
          <a:off x="5867725" y="26551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245533"/>
              </p:ext>
            </p:extLst>
          </p:nvPr>
        </p:nvGraphicFramePr>
        <p:xfrm>
          <a:off x="7045650" y="26551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4" name="矩形 53">
            <a:hlinkClick r:id="rId2" action="ppaction://hlinksldjump"/>
          </p:cNvPr>
          <p:cNvSpPr/>
          <p:nvPr/>
        </p:nvSpPr>
        <p:spPr>
          <a:xfrm>
            <a:off x="1414441" y="13858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召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矩形 54">
            <a:hlinkClick r:id="rId3" action="ppaction://hlinksldjump"/>
          </p:cNvPr>
          <p:cNvSpPr/>
          <p:nvPr/>
        </p:nvSpPr>
        <p:spPr>
          <a:xfrm>
            <a:off x="2516944" y="138579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臣</a:t>
            </a:r>
          </a:p>
        </p:txBody>
      </p:sp>
      <p:sp>
        <p:nvSpPr>
          <p:cNvPr id="56" name="矩形 55">
            <a:hlinkClick r:id="rId4" action="ppaction://hlinksldjump"/>
          </p:cNvPr>
          <p:cNvSpPr/>
          <p:nvPr/>
        </p:nvSpPr>
        <p:spPr>
          <a:xfrm>
            <a:off x="3643939" y="138388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议</a:t>
            </a:r>
          </a:p>
        </p:txBody>
      </p:sp>
      <p:sp>
        <p:nvSpPr>
          <p:cNvPr id="57" name="矩形 56">
            <a:hlinkClick r:id="rId5" action="ppaction://hlinksldjump"/>
          </p:cNvPr>
          <p:cNvSpPr/>
          <p:nvPr/>
        </p:nvSpPr>
        <p:spPr>
          <a:xfrm>
            <a:off x="4739189" y="138388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宫</a:t>
            </a:r>
          </a:p>
        </p:txBody>
      </p:sp>
      <p:sp>
        <p:nvSpPr>
          <p:cNvPr id="58" name="矩形 57">
            <a:hlinkClick r:id="rId6" action="ppaction://hlinksldjump"/>
          </p:cNvPr>
          <p:cNvSpPr/>
          <p:nvPr/>
        </p:nvSpPr>
        <p:spPr>
          <a:xfrm>
            <a:off x="5873375" y="138388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献</a:t>
            </a:r>
          </a:p>
        </p:txBody>
      </p:sp>
      <p:sp>
        <p:nvSpPr>
          <p:cNvPr id="59" name="矩形 58">
            <a:hlinkClick r:id="rId7" action="ppaction://hlinksldjump"/>
          </p:cNvPr>
          <p:cNvSpPr/>
          <p:nvPr/>
        </p:nvSpPr>
        <p:spPr>
          <a:xfrm>
            <a:off x="7052004" y="13858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诺</a:t>
            </a:r>
          </a:p>
        </p:txBody>
      </p:sp>
      <p:sp>
        <p:nvSpPr>
          <p:cNvPr id="60" name="矩形 59">
            <a:hlinkClick r:id="rId8" action="ppaction://hlinksldjump"/>
          </p:cNvPr>
          <p:cNvSpPr/>
          <p:nvPr/>
        </p:nvSpPr>
        <p:spPr>
          <a:xfrm>
            <a:off x="1408672" y="266255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典</a:t>
            </a:r>
          </a:p>
        </p:txBody>
      </p:sp>
      <p:sp>
        <p:nvSpPr>
          <p:cNvPr id="61" name="矩形 60">
            <a:hlinkClick r:id="rId9" action="ppaction://hlinksldjump"/>
          </p:cNvPr>
          <p:cNvSpPr/>
          <p:nvPr/>
        </p:nvSpPr>
        <p:spPr>
          <a:xfrm>
            <a:off x="2531569" y="26602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抄</a:t>
            </a:r>
          </a:p>
        </p:txBody>
      </p:sp>
      <p:sp>
        <p:nvSpPr>
          <p:cNvPr id="62" name="矩形 61">
            <a:hlinkClick r:id="rId10" action="ppaction://hlinksldjump"/>
          </p:cNvPr>
          <p:cNvSpPr/>
          <p:nvPr/>
        </p:nvSpPr>
        <p:spPr>
          <a:xfrm>
            <a:off x="4750311" y="266269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怯</a:t>
            </a:r>
          </a:p>
        </p:txBody>
      </p:sp>
      <p:graphicFrame>
        <p:nvGraphicFramePr>
          <p:cNvPr id="6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364193"/>
              </p:ext>
            </p:extLst>
          </p:nvPr>
        </p:nvGraphicFramePr>
        <p:xfrm>
          <a:off x="3648400" y="2647238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4" name="矩形 63">
            <a:hlinkClick r:id="rId11" action="ppaction://hlinksldjump"/>
          </p:cNvPr>
          <p:cNvSpPr/>
          <p:nvPr/>
        </p:nvSpPr>
        <p:spPr>
          <a:xfrm>
            <a:off x="5867746" y="26602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拒</a:t>
            </a:r>
          </a:p>
        </p:txBody>
      </p:sp>
      <p:sp>
        <p:nvSpPr>
          <p:cNvPr id="65" name="矩形 64">
            <a:hlinkClick r:id="rId12" action="ppaction://hlinksldjump"/>
          </p:cNvPr>
          <p:cNvSpPr/>
          <p:nvPr/>
        </p:nvSpPr>
        <p:spPr>
          <a:xfrm>
            <a:off x="7047931" y="26602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荆</a:t>
            </a:r>
          </a:p>
        </p:txBody>
      </p:sp>
      <p:sp>
        <p:nvSpPr>
          <p:cNvPr id="66" name="矩形 65">
            <a:hlinkClick r:id="rId13" action="ppaction://hlinksldjump"/>
          </p:cNvPr>
          <p:cNvSpPr/>
          <p:nvPr/>
        </p:nvSpPr>
        <p:spPr>
          <a:xfrm>
            <a:off x="3649472" y="265653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罪</a:t>
            </a:r>
          </a:p>
        </p:txBody>
      </p:sp>
      <p:sp>
        <p:nvSpPr>
          <p:cNvPr id="29" name="任意多边形 28"/>
          <p:cNvSpPr/>
          <p:nvPr/>
        </p:nvSpPr>
        <p:spPr>
          <a:xfrm>
            <a:off x="5730113" y="107489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58251" y="-17056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3" name="文本框 39"/>
          <p:cNvSpPr txBox="1"/>
          <p:nvPr/>
        </p:nvSpPr>
        <p:spPr>
          <a:xfrm>
            <a:off x="1332936" y="3803229"/>
            <a:ext cx="6742487" cy="4062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543040" y="2605405"/>
            <a:ext cx="243967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709670" y="2649855"/>
            <a:ext cx="208661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24485" y="264953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6979603" y="317849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7" name="文本框 64"/>
          <p:cNvSpPr txBox="1"/>
          <p:nvPr/>
        </p:nvSpPr>
        <p:spPr>
          <a:xfrm>
            <a:off x="5837238" y="67310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诺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召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罪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典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098030" y="2740660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臣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怯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097463" y="129540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献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944620" y="313531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970973" y="2740343"/>
            <a:ext cx="1416050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抄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议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宫</a:t>
            </a:r>
          </a:p>
        </p:txBody>
      </p:sp>
      <p:sp>
        <p:nvSpPr>
          <p:cNvPr id="74" name="文本框 64"/>
          <p:cNvSpPr txBox="1"/>
          <p:nvPr/>
        </p:nvSpPr>
        <p:spPr>
          <a:xfrm>
            <a:off x="5835650" y="1287463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57857E-6 L 0.64098 0.488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243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0.208750 0.546667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" y="2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57857E-6 L -0.36319 0.492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60" y="246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098 0.086420 L 0.403195 0.596173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778 0.018642 L -0.408472 0.502592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00" y="2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89596E-6 L -0.39775 0.4933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246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59 0.025925 L 0.548334 0.460000 " pathEditMode="relative" rAng="0" ptsTypes="">
                                      <p:cBhvr>
                                        <p:cTn id="3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00" y="2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13708E-7 L -0.23038 0.381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28" y="190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3918E-6 L 0.3908 0.3664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1" y="183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365764 0.494938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11176E-6 L -0.36528 0.4961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64" y="2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57456E-6 L -0.60347 0.4976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74" y="2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0" grpId="0"/>
      <p:bldP spid="61" grpId="0"/>
      <p:bldP spid="63" grpId="0"/>
      <p:bldP spid="65" grpId="0"/>
      <p:bldP spid="66" grpId="0"/>
      <p:bldP spid="67" grpId="0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719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3" name="Rectangle 75"/>
          <p:cNvSpPr/>
          <p:nvPr/>
        </p:nvSpPr>
        <p:spPr>
          <a:xfrm>
            <a:off x="4832350" y="152590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5041900" y="1510030"/>
            <a:ext cx="1058863" cy="944563"/>
          </a:xfrm>
          <a:custGeom>
            <a:avLst/>
            <a:gdLst>
              <a:gd name="txL" fmla="*/ 0 w 1667"/>
              <a:gd name="txT" fmla="*/ 0 h 1487"/>
              <a:gd name="txR" fmla="*/ 1667 w 1667"/>
              <a:gd name="txB" fmla="*/ 1487 h 148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67" h="1487">
                <a:moveTo>
                  <a:pt x="1323" y="618"/>
                </a:moveTo>
                <a:lnTo>
                  <a:pt x="1323" y="580"/>
                </a:lnTo>
                <a:lnTo>
                  <a:pt x="1336" y="542"/>
                </a:lnTo>
                <a:lnTo>
                  <a:pt x="1336" y="504"/>
                </a:lnTo>
                <a:lnTo>
                  <a:pt x="1336" y="466"/>
                </a:lnTo>
                <a:lnTo>
                  <a:pt x="1349" y="441"/>
                </a:lnTo>
                <a:lnTo>
                  <a:pt x="1349" y="416"/>
                </a:lnTo>
                <a:lnTo>
                  <a:pt x="1349" y="378"/>
                </a:lnTo>
                <a:lnTo>
                  <a:pt x="1349" y="365"/>
                </a:lnTo>
                <a:lnTo>
                  <a:pt x="1349" y="315"/>
                </a:lnTo>
                <a:lnTo>
                  <a:pt x="1349" y="290"/>
                </a:lnTo>
                <a:lnTo>
                  <a:pt x="1349" y="265"/>
                </a:lnTo>
                <a:lnTo>
                  <a:pt x="1336" y="252"/>
                </a:lnTo>
                <a:lnTo>
                  <a:pt x="1323" y="239"/>
                </a:lnTo>
                <a:lnTo>
                  <a:pt x="1298" y="227"/>
                </a:lnTo>
                <a:lnTo>
                  <a:pt x="1260" y="214"/>
                </a:lnTo>
                <a:lnTo>
                  <a:pt x="1209" y="214"/>
                </a:lnTo>
                <a:lnTo>
                  <a:pt x="1158" y="227"/>
                </a:lnTo>
                <a:lnTo>
                  <a:pt x="1094" y="227"/>
                </a:lnTo>
                <a:lnTo>
                  <a:pt x="980" y="252"/>
                </a:lnTo>
                <a:lnTo>
                  <a:pt x="954" y="252"/>
                </a:lnTo>
                <a:lnTo>
                  <a:pt x="903" y="265"/>
                </a:lnTo>
                <a:lnTo>
                  <a:pt x="865" y="277"/>
                </a:lnTo>
                <a:lnTo>
                  <a:pt x="802" y="290"/>
                </a:lnTo>
                <a:lnTo>
                  <a:pt x="751" y="302"/>
                </a:lnTo>
                <a:lnTo>
                  <a:pt x="687" y="315"/>
                </a:lnTo>
                <a:lnTo>
                  <a:pt x="611" y="328"/>
                </a:lnTo>
                <a:lnTo>
                  <a:pt x="534" y="340"/>
                </a:lnTo>
                <a:lnTo>
                  <a:pt x="458" y="353"/>
                </a:lnTo>
                <a:lnTo>
                  <a:pt x="394" y="365"/>
                </a:lnTo>
                <a:lnTo>
                  <a:pt x="331" y="378"/>
                </a:lnTo>
                <a:lnTo>
                  <a:pt x="280" y="391"/>
                </a:lnTo>
                <a:lnTo>
                  <a:pt x="242" y="403"/>
                </a:lnTo>
                <a:lnTo>
                  <a:pt x="216" y="403"/>
                </a:lnTo>
                <a:lnTo>
                  <a:pt x="191" y="403"/>
                </a:lnTo>
                <a:lnTo>
                  <a:pt x="165" y="403"/>
                </a:lnTo>
                <a:lnTo>
                  <a:pt x="140" y="403"/>
                </a:lnTo>
                <a:lnTo>
                  <a:pt x="115" y="391"/>
                </a:lnTo>
                <a:lnTo>
                  <a:pt x="89" y="378"/>
                </a:lnTo>
                <a:lnTo>
                  <a:pt x="76" y="365"/>
                </a:lnTo>
                <a:lnTo>
                  <a:pt x="64" y="353"/>
                </a:lnTo>
                <a:lnTo>
                  <a:pt x="38" y="328"/>
                </a:lnTo>
                <a:lnTo>
                  <a:pt x="13" y="302"/>
                </a:lnTo>
                <a:lnTo>
                  <a:pt x="0" y="290"/>
                </a:lnTo>
                <a:lnTo>
                  <a:pt x="0" y="277"/>
                </a:lnTo>
                <a:lnTo>
                  <a:pt x="13" y="265"/>
                </a:lnTo>
                <a:lnTo>
                  <a:pt x="26" y="265"/>
                </a:lnTo>
                <a:lnTo>
                  <a:pt x="38" y="265"/>
                </a:lnTo>
                <a:lnTo>
                  <a:pt x="51" y="265"/>
                </a:lnTo>
                <a:lnTo>
                  <a:pt x="76" y="265"/>
                </a:lnTo>
                <a:lnTo>
                  <a:pt x="89" y="265"/>
                </a:lnTo>
                <a:lnTo>
                  <a:pt x="115" y="265"/>
                </a:lnTo>
                <a:lnTo>
                  <a:pt x="140" y="265"/>
                </a:lnTo>
                <a:lnTo>
                  <a:pt x="178" y="265"/>
                </a:lnTo>
                <a:lnTo>
                  <a:pt x="216" y="252"/>
                </a:lnTo>
                <a:lnTo>
                  <a:pt x="255" y="252"/>
                </a:lnTo>
                <a:lnTo>
                  <a:pt x="305" y="239"/>
                </a:lnTo>
                <a:lnTo>
                  <a:pt x="356" y="239"/>
                </a:lnTo>
                <a:lnTo>
                  <a:pt x="420" y="227"/>
                </a:lnTo>
                <a:lnTo>
                  <a:pt x="522" y="202"/>
                </a:lnTo>
                <a:lnTo>
                  <a:pt x="636" y="189"/>
                </a:lnTo>
                <a:lnTo>
                  <a:pt x="738" y="164"/>
                </a:lnTo>
                <a:lnTo>
                  <a:pt x="827" y="151"/>
                </a:lnTo>
                <a:lnTo>
                  <a:pt x="916" y="139"/>
                </a:lnTo>
                <a:lnTo>
                  <a:pt x="992" y="126"/>
                </a:lnTo>
                <a:lnTo>
                  <a:pt x="1081" y="101"/>
                </a:lnTo>
                <a:lnTo>
                  <a:pt x="1158" y="88"/>
                </a:lnTo>
                <a:lnTo>
                  <a:pt x="1183" y="76"/>
                </a:lnTo>
                <a:lnTo>
                  <a:pt x="1221" y="76"/>
                </a:lnTo>
                <a:lnTo>
                  <a:pt x="1247" y="63"/>
                </a:lnTo>
                <a:lnTo>
                  <a:pt x="1272" y="63"/>
                </a:lnTo>
                <a:lnTo>
                  <a:pt x="1285" y="50"/>
                </a:lnTo>
                <a:lnTo>
                  <a:pt x="1310" y="38"/>
                </a:lnTo>
                <a:lnTo>
                  <a:pt x="1323" y="38"/>
                </a:lnTo>
                <a:lnTo>
                  <a:pt x="1336" y="25"/>
                </a:lnTo>
                <a:lnTo>
                  <a:pt x="1349" y="13"/>
                </a:lnTo>
                <a:lnTo>
                  <a:pt x="1374" y="13"/>
                </a:lnTo>
                <a:lnTo>
                  <a:pt x="1387" y="0"/>
                </a:lnTo>
                <a:lnTo>
                  <a:pt x="1400" y="13"/>
                </a:lnTo>
                <a:lnTo>
                  <a:pt x="1412" y="13"/>
                </a:lnTo>
                <a:lnTo>
                  <a:pt x="1425" y="25"/>
                </a:lnTo>
                <a:lnTo>
                  <a:pt x="1450" y="38"/>
                </a:lnTo>
                <a:lnTo>
                  <a:pt x="1463" y="50"/>
                </a:lnTo>
                <a:lnTo>
                  <a:pt x="1489" y="63"/>
                </a:lnTo>
                <a:lnTo>
                  <a:pt x="1514" y="88"/>
                </a:lnTo>
                <a:lnTo>
                  <a:pt x="1539" y="113"/>
                </a:lnTo>
                <a:lnTo>
                  <a:pt x="1565" y="139"/>
                </a:lnTo>
                <a:lnTo>
                  <a:pt x="1590" y="151"/>
                </a:lnTo>
                <a:lnTo>
                  <a:pt x="1616" y="176"/>
                </a:lnTo>
                <a:lnTo>
                  <a:pt x="1629" y="189"/>
                </a:lnTo>
                <a:lnTo>
                  <a:pt x="1641" y="214"/>
                </a:lnTo>
                <a:lnTo>
                  <a:pt x="1654" y="227"/>
                </a:lnTo>
                <a:lnTo>
                  <a:pt x="1667" y="239"/>
                </a:lnTo>
                <a:lnTo>
                  <a:pt x="1667" y="252"/>
                </a:lnTo>
                <a:lnTo>
                  <a:pt x="1667" y="265"/>
                </a:lnTo>
                <a:lnTo>
                  <a:pt x="1654" y="277"/>
                </a:lnTo>
                <a:lnTo>
                  <a:pt x="1629" y="290"/>
                </a:lnTo>
                <a:lnTo>
                  <a:pt x="1616" y="302"/>
                </a:lnTo>
                <a:lnTo>
                  <a:pt x="1603" y="315"/>
                </a:lnTo>
                <a:lnTo>
                  <a:pt x="1590" y="328"/>
                </a:lnTo>
                <a:lnTo>
                  <a:pt x="1578" y="340"/>
                </a:lnTo>
                <a:lnTo>
                  <a:pt x="1565" y="365"/>
                </a:lnTo>
                <a:lnTo>
                  <a:pt x="1552" y="403"/>
                </a:lnTo>
                <a:lnTo>
                  <a:pt x="1539" y="441"/>
                </a:lnTo>
                <a:lnTo>
                  <a:pt x="1539" y="479"/>
                </a:lnTo>
                <a:lnTo>
                  <a:pt x="1527" y="529"/>
                </a:lnTo>
                <a:lnTo>
                  <a:pt x="1514" y="618"/>
                </a:lnTo>
                <a:lnTo>
                  <a:pt x="1501" y="731"/>
                </a:lnTo>
                <a:lnTo>
                  <a:pt x="1476" y="832"/>
                </a:lnTo>
                <a:lnTo>
                  <a:pt x="1450" y="958"/>
                </a:lnTo>
                <a:lnTo>
                  <a:pt x="1438" y="1008"/>
                </a:lnTo>
                <a:lnTo>
                  <a:pt x="1425" y="1071"/>
                </a:lnTo>
                <a:lnTo>
                  <a:pt x="1412" y="1122"/>
                </a:lnTo>
                <a:lnTo>
                  <a:pt x="1387" y="1172"/>
                </a:lnTo>
                <a:lnTo>
                  <a:pt x="1361" y="1222"/>
                </a:lnTo>
                <a:lnTo>
                  <a:pt x="1336" y="1260"/>
                </a:lnTo>
                <a:lnTo>
                  <a:pt x="1310" y="1311"/>
                </a:lnTo>
                <a:lnTo>
                  <a:pt x="1285" y="1336"/>
                </a:lnTo>
                <a:lnTo>
                  <a:pt x="1260" y="1374"/>
                </a:lnTo>
                <a:lnTo>
                  <a:pt x="1234" y="1412"/>
                </a:lnTo>
                <a:lnTo>
                  <a:pt x="1209" y="1437"/>
                </a:lnTo>
                <a:lnTo>
                  <a:pt x="1183" y="1462"/>
                </a:lnTo>
                <a:lnTo>
                  <a:pt x="1158" y="1475"/>
                </a:lnTo>
                <a:lnTo>
                  <a:pt x="1145" y="1487"/>
                </a:lnTo>
                <a:lnTo>
                  <a:pt x="1120" y="1487"/>
                </a:lnTo>
                <a:lnTo>
                  <a:pt x="1107" y="1487"/>
                </a:lnTo>
                <a:lnTo>
                  <a:pt x="1094" y="1487"/>
                </a:lnTo>
                <a:lnTo>
                  <a:pt x="1081" y="1475"/>
                </a:lnTo>
                <a:lnTo>
                  <a:pt x="1069" y="1475"/>
                </a:lnTo>
                <a:lnTo>
                  <a:pt x="1069" y="1462"/>
                </a:lnTo>
                <a:lnTo>
                  <a:pt x="1056" y="1449"/>
                </a:lnTo>
                <a:lnTo>
                  <a:pt x="1056" y="1437"/>
                </a:lnTo>
                <a:lnTo>
                  <a:pt x="1056" y="1412"/>
                </a:lnTo>
                <a:lnTo>
                  <a:pt x="1069" y="1386"/>
                </a:lnTo>
                <a:lnTo>
                  <a:pt x="1069" y="1374"/>
                </a:lnTo>
                <a:lnTo>
                  <a:pt x="1056" y="1348"/>
                </a:lnTo>
                <a:lnTo>
                  <a:pt x="1056" y="1323"/>
                </a:lnTo>
                <a:lnTo>
                  <a:pt x="1043" y="1298"/>
                </a:lnTo>
                <a:lnTo>
                  <a:pt x="1031" y="1273"/>
                </a:lnTo>
                <a:lnTo>
                  <a:pt x="1018" y="1235"/>
                </a:lnTo>
                <a:lnTo>
                  <a:pt x="992" y="1210"/>
                </a:lnTo>
                <a:lnTo>
                  <a:pt x="967" y="1185"/>
                </a:lnTo>
                <a:lnTo>
                  <a:pt x="929" y="1159"/>
                </a:lnTo>
                <a:lnTo>
                  <a:pt x="903" y="1134"/>
                </a:lnTo>
                <a:lnTo>
                  <a:pt x="891" y="1109"/>
                </a:lnTo>
                <a:lnTo>
                  <a:pt x="865" y="1096"/>
                </a:lnTo>
                <a:lnTo>
                  <a:pt x="852" y="1084"/>
                </a:lnTo>
                <a:lnTo>
                  <a:pt x="852" y="1071"/>
                </a:lnTo>
                <a:lnTo>
                  <a:pt x="852" y="1059"/>
                </a:lnTo>
                <a:lnTo>
                  <a:pt x="852" y="1046"/>
                </a:lnTo>
                <a:lnTo>
                  <a:pt x="865" y="1046"/>
                </a:lnTo>
                <a:lnTo>
                  <a:pt x="878" y="1046"/>
                </a:lnTo>
                <a:lnTo>
                  <a:pt x="903" y="1059"/>
                </a:lnTo>
                <a:lnTo>
                  <a:pt x="916" y="1059"/>
                </a:lnTo>
                <a:lnTo>
                  <a:pt x="942" y="1059"/>
                </a:lnTo>
                <a:lnTo>
                  <a:pt x="967" y="1071"/>
                </a:lnTo>
                <a:lnTo>
                  <a:pt x="992" y="1084"/>
                </a:lnTo>
                <a:lnTo>
                  <a:pt x="1018" y="1096"/>
                </a:lnTo>
                <a:lnTo>
                  <a:pt x="1043" y="1109"/>
                </a:lnTo>
                <a:lnTo>
                  <a:pt x="1069" y="1109"/>
                </a:lnTo>
                <a:lnTo>
                  <a:pt x="1094" y="1122"/>
                </a:lnTo>
                <a:lnTo>
                  <a:pt x="1107" y="1122"/>
                </a:lnTo>
                <a:lnTo>
                  <a:pt x="1120" y="1134"/>
                </a:lnTo>
                <a:lnTo>
                  <a:pt x="1132" y="1134"/>
                </a:lnTo>
                <a:lnTo>
                  <a:pt x="1145" y="1134"/>
                </a:lnTo>
                <a:lnTo>
                  <a:pt x="1158" y="1122"/>
                </a:lnTo>
                <a:lnTo>
                  <a:pt x="1171" y="1109"/>
                </a:lnTo>
                <a:lnTo>
                  <a:pt x="1183" y="1096"/>
                </a:lnTo>
                <a:lnTo>
                  <a:pt x="1196" y="1071"/>
                </a:lnTo>
                <a:lnTo>
                  <a:pt x="1209" y="1059"/>
                </a:lnTo>
                <a:lnTo>
                  <a:pt x="1221" y="1033"/>
                </a:lnTo>
                <a:lnTo>
                  <a:pt x="1234" y="996"/>
                </a:lnTo>
                <a:lnTo>
                  <a:pt x="1247" y="970"/>
                </a:lnTo>
                <a:lnTo>
                  <a:pt x="1260" y="920"/>
                </a:lnTo>
                <a:lnTo>
                  <a:pt x="1272" y="870"/>
                </a:lnTo>
                <a:lnTo>
                  <a:pt x="1285" y="819"/>
                </a:lnTo>
                <a:lnTo>
                  <a:pt x="1298" y="756"/>
                </a:lnTo>
                <a:lnTo>
                  <a:pt x="1310" y="693"/>
                </a:lnTo>
                <a:lnTo>
                  <a:pt x="1323" y="6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848225" y="1678305"/>
            <a:ext cx="719138" cy="936625"/>
          </a:xfrm>
          <a:custGeom>
            <a:avLst/>
            <a:gdLst>
              <a:gd name="txL" fmla="*/ 0 w 1132"/>
              <a:gd name="txT" fmla="*/ 0 h 1474"/>
              <a:gd name="txR" fmla="*/ 1132 w 1132"/>
              <a:gd name="txB" fmla="*/ 1474 h 14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2" h="1474">
                <a:moveTo>
                  <a:pt x="178" y="1298"/>
                </a:moveTo>
                <a:lnTo>
                  <a:pt x="229" y="1260"/>
                </a:lnTo>
                <a:lnTo>
                  <a:pt x="280" y="1210"/>
                </a:lnTo>
                <a:lnTo>
                  <a:pt x="318" y="1159"/>
                </a:lnTo>
                <a:lnTo>
                  <a:pt x="369" y="1109"/>
                </a:lnTo>
                <a:lnTo>
                  <a:pt x="420" y="1058"/>
                </a:lnTo>
                <a:lnTo>
                  <a:pt x="458" y="1008"/>
                </a:lnTo>
                <a:lnTo>
                  <a:pt x="509" y="945"/>
                </a:lnTo>
                <a:lnTo>
                  <a:pt x="547" y="882"/>
                </a:lnTo>
                <a:lnTo>
                  <a:pt x="598" y="819"/>
                </a:lnTo>
                <a:lnTo>
                  <a:pt x="636" y="756"/>
                </a:lnTo>
                <a:lnTo>
                  <a:pt x="674" y="693"/>
                </a:lnTo>
                <a:lnTo>
                  <a:pt x="712" y="642"/>
                </a:lnTo>
                <a:lnTo>
                  <a:pt x="750" y="579"/>
                </a:lnTo>
                <a:lnTo>
                  <a:pt x="776" y="516"/>
                </a:lnTo>
                <a:lnTo>
                  <a:pt x="801" y="466"/>
                </a:lnTo>
                <a:lnTo>
                  <a:pt x="827" y="403"/>
                </a:lnTo>
                <a:lnTo>
                  <a:pt x="852" y="340"/>
                </a:lnTo>
                <a:lnTo>
                  <a:pt x="878" y="290"/>
                </a:lnTo>
                <a:lnTo>
                  <a:pt x="890" y="239"/>
                </a:lnTo>
                <a:lnTo>
                  <a:pt x="903" y="189"/>
                </a:lnTo>
                <a:lnTo>
                  <a:pt x="916" y="138"/>
                </a:lnTo>
                <a:lnTo>
                  <a:pt x="928" y="88"/>
                </a:lnTo>
                <a:lnTo>
                  <a:pt x="928" y="50"/>
                </a:lnTo>
                <a:lnTo>
                  <a:pt x="928" y="0"/>
                </a:lnTo>
                <a:lnTo>
                  <a:pt x="979" y="37"/>
                </a:lnTo>
                <a:lnTo>
                  <a:pt x="1018" y="63"/>
                </a:lnTo>
                <a:lnTo>
                  <a:pt x="1056" y="88"/>
                </a:lnTo>
                <a:lnTo>
                  <a:pt x="1081" y="113"/>
                </a:lnTo>
                <a:lnTo>
                  <a:pt x="1107" y="138"/>
                </a:lnTo>
                <a:lnTo>
                  <a:pt x="1119" y="151"/>
                </a:lnTo>
                <a:lnTo>
                  <a:pt x="1132" y="163"/>
                </a:lnTo>
                <a:lnTo>
                  <a:pt x="1132" y="176"/>
                </a:lnTo>
                <a:lnTo>
                  <a:pt x="1132" y="189"/>
                </a:lnTo>
                <a:lnTo>
                  <a:pt x="1132" y="214"/>
                </a:lnTo>
                <a:lnTo>
                  <a:pt x="1119" y="227"/>
                </a:lnTo>
                <a:lnTo>
                  <a:pt x="1119" y="252"/>
                </a:lnTo>
                <a:lnTo>
                  <a:pt x="1107" y="290"/>
                </a:lnTo>
                <a:lnTo>
                  <a:pt x="1094" y="327"/>
                </a:lnTo>
                <a:lnTo>
                  <a:pt x="1068" y="365"/>
                </a:lnTo>
                <a:lnTo>
                  <a:pt x="1056" y="403"/>
                </a:lnTo>
                <a:lnTo>
                  <a:pt x="1030" y="441"/>
                </a:lnTo>
                <a:lnTo>
                  <a:pt x="1005" y="491"/>
                </a:lnTo>
                <a:lnTo>
                  <a:pt x="954" y="592"/>
                </a:lnTo>
                <a:lnTo>
                  <a:pt x="890" y="693"/>
                </a:lnTo>
                <a:lnTo>
                  <a:pt x="814" y="806"/>
                </a:lnTo>
                <a:lnTo>
                  <a:pt x="789" y="857"/>
                </a:lnTo>
                <a:lnTo>
                  <a:pt x="738" y="920"/>
                </a:lnTo>
                <a:lnTo>
                  <a:pt x="699" y="970"/>
                </a:lnTo>
                <a:lnTo>
                  <a:pt x="661" y="1020"/>
                </a:lnTo>
                <a:lnTo>
                  <a:pt x="623" y="1058"/>
                </a:lnTo>
                <a:lnTo>
                  <a:pt x="585" y="1109"/>
                </a:lnTo>
                <a:lnTo>
                  <a:pt x="534" y="1147"/>
                </a:lnTo>
                <a:lnTo>
                  <a:pt x="496" y="1184"/>
                </a:lnTo>
                <a:lnTo>
                  <a:pt x="445" y="1222"/>
                </a:lnTo>
                <a:lnTo>
                  <a:pt x="407" y="1247"/>
                </a:lnTo>
                <a:lnTo>
                  <a:pt x="369" y="1285"/>
                </a:lnTo>
                <a:lnTo>
                  <a:pt x="318" y="1310"/>
                </a:lnTo>
                <a:lnTo>
                  <a:pt x="280" y="1348"/>
                </a:lnTo>
                <a:lnTo>
                  <a:pt x="241" y="1373"/>
                </a:lnTo>
                <a:lnTo>
                  <a:pt x="203" y="1386"/>
                </a:lnTo>
                <a:lnTo>
                  <a:pt x="165" y="1411"/>
                </a:lnTo>
                <a:lnTo>
                  <a:pt x="127" y="1436"/>
                </a:lnTo>
                <a:lnTo>
                  <a:pt x="89" y="1449"/>
                </a:lnTo>
                <a:lnTo>
                  <a:pt x="63" y="1462"/>
                </a:lnTo>
                <a:lnTo>
                  <a:pt x="51" y="1462"/>
                </a:lnTo>
                <a:lnTo>
                  <a:pt x="25" y="1462"/>
                </a:lnTo>
                <a:lnTo>
                  <a:pt x="12" y="1474"/>
                </a:lnTo>
                <a:lnTo>
                  <a:pt x="0" y="1462"/>
                </a:lnTo>
                <a:lnTo>
                  <a:pt x="12" y="1449"/>
                </a:lnTo>
                <a:lnTo>
                  <a:pt x="25" y="1424"/>
                </a:lnTo>
                <a:lnTo>
                  <a:pt x="38" y="1411"/>
                </a:lnTo>
                <a:lnTo>
                  <a:pt x="76" y="1386"/>
                </a:lnTo>
                <a:lnTo>
                  <a:pt x="102" y="1361"/>
                </a:lnTo>
                <a:lnTo>
                  <a:pt x="140" y="1323"/>
                </a:lnTo>
                <a:lnTo>
                  <a:pt x="178" y="12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146675" y="2567305"/>
            <a:ext cx="195263" cy="679450"/>
          </a:xfrm>
          <a:custGeom>
            <a:avLst/>
            <a:gdLst>
              <a:gd name="txL" fmla="*/ 0 w 306"/>
              <a:gd name="txT" fmla="*/ 0 h 1071"/>
              <a:gd name="txR" fmla="*/ 306 w 306"/>
              <a:gd name="txB" fmla="*/ 1071 h 1071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6" h="1071">
                <a:moveTo>
                  <a:pt x="26" y="126"/>
                </a:moveTo>
                <a:lnTo>
                  <a:pt x="13" y="100"/>
                </a:lnTo>
                <a:lnTo>
                  <a:pt x="13" y="88"/>
                </a:lnTo>
                <a:lnTo>
                  <a:pt x="0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77" y="12"/>
                </a:lnTo>
                <a:lnTo>
                  <a:pt x="102" y="12"/>
                </a:lnTo>
                <a:lnTo>
                  <a:pt x="140" y="25"/>
                </a:lnTo>
                <a:lnTo>
                  <a:pt x="191" y="37"/>
                </a:lnTo>
                <a:lnTo>
                  <a:pt x="242" y="50"/>
                </a:lnTo>
                <a:lnTo>
                  <a:pt x="242" y="75"/>
                </a:lnTo>
                <a:lnTo>
                  <a:pt x="242" y="113"/>
                </a:lnTo>
                <a:lnTo>
                  <a:pt x="242" y="163"/>
                </a:lnTo>
                <a:lnTo>
                  <a:pt x="242" y="214"/>
                </a:lnTo>
                <a:lnTo>
                  <a:pt x="255" y="277"/>
                </a:lnTo>
                <a:lnTo>
                  <a:pt x="255" y="340"/>
                </a:lnTo>
                <a:lnTo>
                  <a:pt x="268" y="428"/>
                </a:lnTo>
                <a:lnTo>
                  <a:pt x="268" y="504"/>
                </a:lnTo>
                <a:lnTo>
                  <a:pt x="280" y="592"/>
                </a:lnTo>
                <a:lnTo>
                  <a:pt x="280" y="668"/>
                </a:lnTo>
                <a:lnTo>
                  <a:pt x="293" y="731"/>
                </a:lnTo>
                <a:lnTo>
                  <a:pt x="293" y="781"/>
                </a:lnTo>
                <a:lnTo>
                  <a:pt x="293" y="806"/>
                </a:lnTo>
                <a:lnTo>
                  <a:pt x="306" y="831"/>
                </a:lnTo>
                <a:lnTo>
                  <a:pt x="306" y="857"/>
                </a:lnTo>
                <a:lnTo>
                  <a:pt x="306" y="869"/>
                </a:lnTo>
                <a:lnTo>
                  <a:pt x="306" y="882"/>
                </a:lnTo>
                <a:lnTo>
                  <a:pt x="306" y="907"/>
                </a:lnTo>
                <a:lnTo>
                  <a:pt x="306" y="920"/>
                </a:lnTo>
                <a:lnTo>
                  <a:pt x="306" y="945"/>
                </a:lnTo>
                <a:lnTo>
                  <a:pt x="293" y="983"/>
                </a:lnTo>
                <a:lnTo>
                  <a:pt x="280" y="1033"/>
                </a:lnTo>
                <a:lnTo>
                  <a:pt x="280" y="1046"/>
                </a:lnTo>
                <a:lnTo>
                  <a:pt x="268" y="1058"/>
                </a:lnTo>
                <a:lnTo>
                  <a:pt x="255" y="1071"/>
                </a:lnTo>
                <a:lnTo>
                  <a:pt x="242" y="1071"/>
                </a:lnTo>
                <a:lnTo>
                  <a:pt x="229" y="1058"/>
                </a:lnTo>
                <a:lnTo>
                  <a:pt x="217" y="1046"/>
                </a:lnTo>
                <a:lnTo>
                  <a:pt x="204" y="1033"/>
                </a:lnTo>
                <a:lnTo>
                  <a:pt x="179" y="1008"/>
                </a:lnTo>
                <a:lnTo>
                  <a:pt x="166" y="983"/>
                </a:lnTo>
                <a:lnTo>
                  <a:pt x="166" y="945"/>
                </a:lnTo>
                <a:lnTo>
                  <a:pt x="166" y="920"/>
                </a:lnTo>
                <a:lnTo>
                  <a:pt x="153" y="907"/>
                </a:lnTo>
                <a:lnTo>
                  <a:pt x="153" y="869"/>
                </a:lnTo>
                <a:lnTo>
                  <a:pt x="153" y="844"/>
                </a:lnTo>
                <a:lnTo>
                  <a:pt x="153" y="794"/>
                </a:lnTo>
                <a:lnTo>
                  <a:pt x="140" y="743"/>
                </a:lnTo>
                <a:lnTo>
                  <a:pt x="140" y="680"/>
                </a:lnTo>
                <a:lnTo>
                  <a:pt x="128" y="617"/>
                </a:lnTo>
                <a:lnTo>
                  <a:pt x="115" y="541"/>
                </a:lnTo>
                <a:lnTo>
                  <a:pt x="102" y="466"/>
                </a:lnTo>
                <a:lnTo>
                  <a:pt x="90" y="403"/>
                </a:lnTo>
                <a:lnTo>
                  <a:pt x="77" y="340"/>
                </a:lnTo>
                <a:lnTo>
                  <a:pt x="77" y="289"/>
                </a:lnTo>
                <a:lnTo>
                  <a:pt x="64" y="239"/>
                </a:lnTo>
                <a:lnTo>
                  <a:pt x="51" y="189"/>
                </a:lnTo>
                <a:lnTo>
                  <a:pt x="39" y="163"/>
                </a:lnTo>
                <a:lnTo>
                  <a:pt x="26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211763" y="2494280"/>
            <a:ext cx="912812" cy="568325"/>
          </a:xfrm>
          <a:custGeom>
            <a:avLst/>
            <a:gdLst>
              <a:gd name="txL" fmla="*/ 0 w 1438"/>
              <a:gd name="txT" fmla="*/ 0 h 895"/>
              <a:gd name="txR" fmla="*/ 1438 w 1438"/>
              <a:gd name="txB" fmla="*/ 895 h 895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1438" h="895">
                <a:moveTo>
                  <a:pt x="1107" y="0"/>
                </a:moveTo>
                <a:lnTo>
                  <a:pt x="1120" y="0"/>
                </a:lnTo>
                <a:lnTo>
                  <a:pt x="1133" y="0"/>
                </a:lnTo>
                <a:lnTo>
                  <a:pt x="1158" y="13"/>
                </a:lnTo>
                <a:lnTo>
                  <a:pt x="1183" y="13"/>
                </a:lnTo>
                <a:lnTo>
                  <a:pt x="1209" y="25"/>
                </a:lnTo>
                <a:lnTo>
                  <a:pt x="1234" y="51"/>
                </a:lnTo>
                <a:lnTo>
                  <a:pt x="1260" y="63"/>
                </a:lnTo>
                <a:lnTo>
                  <a:pt x="1298" y="88"/>
                </a:lnTo>
                <a:lnTo>
                  <a:pt x="1323" y="114"/>
                </a:lnTo>
                <a:lnTo>
                  <a:pt x="1362" y="139"/>
                </a:lnTo>
                <a:lnTo>
                  <a:pt x="1374" y="151"/>
                </a:lnTo>
                <a:lnTo>
                  <a:pt x="1400" y="177"/>
                </a:lnTo>
                <a:lnTo>
                  <a:pt x="1412" y="189"/>
                </a:lnTo>
                <a:lnTo>
                  <a:pt x="1425" y="214"/>
                </a:lnTo>
                <a:lnTo>
                  <a:pt x="1425" y="227"/>
                </a:lnTo>
                <a:lnTo>
                  <a:pt x="1438" y="240"/>
                </a:lnTo>
                <a:lnTo>
                  <a:pt x="1425" y="252"/>
                </a:lnTo>
                <a:lnTo>
                  <a:pt x="1425" y="265"/>
                </a:lnTo>
                <a:lnTo>
                  <a:pt x="1412" y="290"/>
                </a:lnTo>
                <a:lnTo>
                  <a:pt x="1400" y="303"/>
                </a:lnTo>
                <a:lnTo>
                  <a:pt x="1362" y="315"/>
                </a:lnTo>
                <a:lnTo>
                  <a:pt x="1349" y="315"/>
                </a:lnTo>
                <a:lnTo>
                  <a:pt x="1349" y="328"/>
                </a:lnTo>
                <a:lnTo>
                  <a:pt x="1336" y="340"/>
                </a:lnTo>
                <a:lnTo>
                  <a:pt x="1311" y="353"/>
                </a:lnTo>
                <a:lnTo>
                  <a:pt x="1298" y="378"/>
                </a:lnTo>
                <a:lnTo>
                  <a:pt x="1285" y="403"/>
                </a:lnTo>
                <a:lnTo>
                  <a:pt x="1272" y="429"/>
                </a:lnTo>
                <a:lnTo>
                  <a:pt x="1260" y="466"/>
                </a:lnTo>
                <a:lnTo>
                  <a:pt x="1234" y="504"/>
                </a:lnTo>
                <a:lnTo>
                  <a:pt x="1222" y="542"/>
                </a:lnTo>
                <a:lnTo>
                  <a:pt x="1196" y="592"/>
                </a:lnTo>
                <a:lnTo>
                  <a:pt x="1183" y="643"/>
                </a:lnTo>
                <a:lnTo>
                  <a:pt x="1158" y="706"/>
                </a:lnTo>
                <a:lnTo>
                  <a:pt x="1133" y="756"/>
                </a:lnTo>
                <a:lnTo>
                  <a:pt x="1107" y="819"/>
                </a:lnTo>
                <a:lnTo>
                  <a:pt x="1082" y="895"/>
                </a:lnTo>
                <a:lnTo>
                  <a:pt x="967" y="895"/>
                </a:lnTo>
                <a:lnTo>
                  <a:pt x="993" y="769"/>
                </a:lnTo>
                <a:lnTo>
                  <a:pt x="1018" y="655"/>
                </a:lnTo>
                <a:lnTo>
                  <a:pt x="1031" y="542"/>
                </a:lnTo>
                <a:lnTo>
                  <a:pt x="1043" y="492"/>
                </a:lnTo>
                <a:lnTo>
                  <a:pt x="1056" y="441"/>
                </a:lnTo>
                <a:lnTo>
                  <a:pt x="1056" y="391"/>
                </a:lnTo>
                <a:lnTo>
                  <a:pt x="1056" y="353"/>
                </a:lnTo>
                <a:lnTo>
                  <a:pt x="1069" y="315"/>
                </a:lnTo>
                <a:lnTo>
                  <a:pt x="1069" y="290"/>
                </a:lnTo>
                <a:lnTo>
                  <a:pt x="1069" y="265"/>
                </a:lnTo>
                <a:lnTo>
                  <a:pt x="1069" y="240"/>
                </a:lnTo>
                <a:lnTo>
                  <a:pt x="1069" y="227"/>
                </a:lnTo>
                <a:lnTo>
                  <a:pt x="1069" y="214"/>
                </a:lnTo>
                <a:lnTo>
                  <a:pt x="1056" y="214"/>
                </a:lnTo>
                <a:lnTo>
                  <a:pt x="1043" y="214"/>
                </a:lnTo>
                <a:lnTo>
                  <a:pt x="1031" y="214"/>
                </a:lnTo>
                <a:lnTo>
                  <a:pt x="1018" y="214"/>
                </a:lnTo>
                <a:lnTo>
                  <a:pt x="1005" y="214"/>
                </a:lnTo>
                <a:lnTo>
                  <a:pt x="980" y="214"/>
                </a:lnTo>
                <a:lnTo>
                  <a:pt x="954" y="214"/>
                </a:lnTo>
                <a:lnTo>
                  <a:pt x="929" y="214"/>
                </a:lnTo>
                <a:lnTo>
                  <a:pt x="904" y="214"/>
                </a:lnTo>
                <a:lnTo>
                  <a:pt x="865" y="214"/>
                </a:lnTo>
                <a:lnTo>
                  <a:pt x="840" y="227"/>
                </a:lnTo>
                <a:lnTo>
                  <a:pt x="802" y="227"/>
                </a:lnTo>
                <a:lnTo>
                  <a:pt x="764" y="227"/>
                </a:lnTo>
                <a:lnTo>
                  <a:pt x="713" y="227"/>
                </a:lnTo>
                <a:lnTo>
                  <a:pt x="675" y="227"/>
                </a:lnTo>
                <a:lnTo>
                  <a:pt x="496" y="252"/>
                </a:lnTo>
                <a:lnTo>
                  <a:pt x="318" y="265"/>
                </a:lnTo>
                <a:lnTo>
                  <a:pt x="153" y="265"/>
                </a:lnTo>
                <a:lnTo>
                  <a:pt x="0" y="265"/>
                </a:lnTo>
                <a:lnTo>
                  <a:pt x="0" y="164"/>
                </a:lnTo>
                <a:lnTo>
                  <a:pt x="89" y="164"/>
                </a:lnTo>
                <a:lnTo>
                  <a:pt x="166" y="151"/>
                </a:lnTo>
                <a:lnTo>
                  <a:pt x="242" y="151"/>
                </a:lnTo>
                <a:lnTo>
                  <a:pt x="306" y="151"/>
                </a:lnTo>
                <a:lnTo>
                  <a:pt x="369" y="139"/>
                </a:lnTo>
                <a:lnTo>
                  <a:pt x="420" y="139"/>
                </a:lnTo>
                <a:lnTo>
                  <a:pt x="458" y="126"/>
                </a:lnTo>
                <a:lnTo>
                  <a:pt x="509" y="126"/>
                </a:lnTo>
                <a:lnTo>
                  <a:pt x="585" y="114"/>
                </a:lnTo>
                <a:lnTo>
                  <a:pt x="662" y="114"/>
                </a:lnTo>
                <a:lnTo>
                  <a:pt x="738" y="101"/>
                </a:lnTo>
                <a:lnTo>
                  <a:pt x="827" y="88"/>
                </a:lnTo>
                <a:lnTo>
                  <a:pt x="878" y="88"/>
                </a:lnTo>
                <a:lnTo>
                  <a:pt x="916" y="76"/>
                </a:lnTo>
                <a:lnTo>
                  <a:pt x="942" y="76"/>
                </a:lnTo>
                <a:lnTo>
                  <a:pt x="967" y="63"/>
                </a:lnTo>
                <a:lnTo>
                  <a:pt x="993" y="63"/>
                </a:lnTo>
                <a:lnTo>
                  <a:pt x="1018" y="51"/>
                </a:lnTo>
                <a:lnTo>
                  <a:pt x="1031" y="51"/>
                </a:lnTo>
                <a:lnTo>
                  <a:pt x="1043" y="38"/>
                </a:lnTo>
                <a:lnTo>
                  <a:pt x="1056" y="25"/>
                </a:lnTo>
                <a:lnTo>
                  <a:pt x="1069" y="13"/>
                </a:lnTo>
                <a:lnTo>
                  <a:pt x="1094" y="0"/>
                </a:lnTo>
                <a:lnTo>
                  <a:pt x="1107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5284788" y="2999105"/>
            <a:ext cx="719137" cy="152400"/>
          </a:xfrm>
          <a:custGeom>
            <a:avLst/>
            <a:gdLst>
              <a:gd name="txL" fmla="*/ 0 w 1132"/>
              <a:gd name="txT" fmla="*/ 0 h 240"/>
              <a:gd name="txR" fmla="*/ 1132 w 1132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2" h="240">
                <a:moveTo>
                  <a:pt x="458" y="51"/>
                </a:moveTo>
                <a:lnTo>
                  <a:pt x="509" y="38"/>
                </a:lnTo>
                <a:lnTo>
                  <a:pt x="547" y="38"/>
                </a:lnTo>
                <a:lnTo>
                  <a:pt x="598" y="25"/>
                </a:lnTo>
                <a:lnTo>
                  <a:pt x="636" y="25"/>
                </a:lnTo>
                <a:lnTo>
                  <a:pt x="712" y="13"/>
                </a:lnTo>
                <a:lnTo>
                  <a:pt x="789" y="0"/>
                </a:lnTo>
                <a:lnTo>
                  <a:pt x="839" y="0"/>
                </a:lnTo>
                <a:lnTo>
                  <a:pt x="890" y="0"/>
                </a:lnTo>
                <a:lnTo>
                  <a:pt x="941" y="0"/>
                </a:lnTo>
                <a:lnTo>
                  <a:pt x="967" y="0"/>
                </a:lnTo>
                <a:lnTo>
                  <a:pt x="1018" y="0"/>
                </a:lnTo>
                <a:lnTo>
                  <a:pt x="1056" y="0"/>
                </a:lnTo>
                <a:lnTo>
                  <a:pt x="1081" y="13"/>
                </a:lnTo>
                <a:lnTo>
                  <a:pt x="1107" y="25"/>
                </a:lnTo>
                <a:lnTo>
                  <a:pt x="1119" y="38"/>
                </a:lnTo>
                <a:lnTo>
                  <a:pt x="1119" y="63"/>
                </a:lnTo>
                <a:lnTo>
                  <a:pt x="1119" y="88"/>
                </a:lnTo>
                <a:lnTo>
                  <a:pt x="1132" y="114"/>
                </a:lnTo>
                <a:lnTo>
                  <a:pt x="1119" y="114"/>
                </a:lnTo>
                <a:lnTo>
                  <a:pt x="1107" y="126"/>
                </a:lnTo>
                <a:lnTo>
                  <a:pt x="1081" y="139"/>
                </a:lnTo>
                <a:lnTo>
                  <a:pt x="1056" y="139"/>
                </a:lnTo>
                <a:lnTo>
                  <a:pt x="1018" y="151"/>
                </a:lnTo>
                <a:lnTo>
                  <a:pt x="967" y="151"/>
                </a:lnTo>
                <a:lnTo>
                  <a:pt x="916" y="164"/>
                </a:lnTo>
                <a:lnTo>
                  <a:pt x="839" y="177"/>
                </a:lnTo>
                <a:lnTo>
                  <a:pt x="763" y="177"/>
                </a:lnTo>
                <a:lnTo>
                  <a:pt x="687" y="189"/>
                </a:lnTo>
                <a:lnTo>
                  <a:pt x="598" y="189"/>
                </a:lnTo>
                <a:lnTo>
                  <a:pt x="496" y="202"/>
                </a:lnTo>
                <a:lnTo>
                  <a:pt x="381" y="214"/>
                </a:lnTo>
                <a:lnTo>
                  <a:pt x="267" y="227"/>
                </a:lnTo>
                <a:lnTo>
                  <a:pt x="140" y="227"/>
                </a:lnTo>
                <a:lnTo>
                  <a:pt x="0" y="240"/>
                </a:lnTo>
                <a:lnTo>
                  <a:pt x="0" y="101"/>
                </a:lnTo>
                <a:lnTo>
                  <a:pt x="12" y="101"/>
                </a:lnTo>
                <a:lnTo>
                  <a:pt x="25" y="101"/>
                </a:lnTo>
                <a:lnTo>
                  <a:pt x="51" y="101"/>
                </a:lnTo>
                <a:lnTo>
                  <a:pt x="63" y="88"/>
                </a:lnTo>
                <a:lnTo>
                  <a:pt x="89" y="88"/>
                </a:lnTo>
                <a:lnTo>
                  <a:pt x="114" y="88"/>
                </a:lnTo>
                <a:lnTo>
                  <a:pt x="140" y="88"/>
                </a:lnTo>
                <a:lnTo>
                  <a:pt x="165" y="88"/>
                </a:lnTo>
                <a:lnTo>
                  <a:pt x="203" y="76"/>
                </a:lnTo>
                <a:lnTo>
                  <a:pt x="241" y="76"/>
                </a:lnTo>
                <a:lnTo>
                  <a:pt x="280" y="76"/>
                </a:lnTo>
                <a:lnTo>
                  <a:pt x="318" y="63"/>
                </a:lnTo>
                <a:lnTo>
                  <a:pt x="356" y="63"/>
                </a:lnTo>
                <a:lnTo>
                  <a:pt x="407" y="51"/>
                </a:lnTo>
                <a:lnTo>
                  <a:pt x="458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745490" y="153479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</a:t>
            </a:r>
          </a:p>
        </p:txBody>
      </p:sp>
      <p:sp>
        <p:nvSpPr>
          <p:cNvPr id="24" name="矩形 23"/>
          <p:cNvSpPr/>
          <p:nvPr/>
        </p:nvSpPr>
        <p:spPr>
          <a:xfrm>
            <a:off x="494665" y="704850"/>
            <a:ext cx="14560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zhào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5963" y="3090163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上下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5963" y="3956050"/>
            <a:ext cx="3497262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号召   召之即来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5963" y="3540125"/>
            <a:ext cx="2905125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 smtClean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 smtClean="0">
                <a:latin typeface="宋体" panose="02010600030101010101" pitchFamily="2" charset="-122"/>
              </a:rPr>
              <a:t>Z  </a:t>
            </a:r>
            <a:r>
              <a:rPr lang="zh-CN" altLang="en-US" sz="2200" b="1" dirty="0" smtClean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 smtClean="0">
                <a:latin typeface="宋体" panose="02010600030101010101" pitchFamily="2" charset="-122"/>
              </a:rPr>
              <a:t>刀</a:t>
            </a:r>
            <a:endParaRPr lang="zh-CN" altLang="en-US" sz="2200" b="1" dirty="0">
              <a:latin typeface="宋体" panose="02010600030101010101" pitchFamily="2" charset="-122"/>
            </a:endParaRPr>
          </a:p>
        </p:txBody>
      </p:sp>
      <p:pic>
        <p:nvPicPr>
          <p:cNvPr id="34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528" y="40544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049780" y="1500505"/>
            <a:ext cx="1934845" cy="90424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刀字横要长、折要短，一撇稍长、上边不出头。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02805" y="1678305"/>
            <a:ext cx="1417320" cy="48069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5548"/>
              <a:gd name="adj6" fmla="val -6057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口字要扁。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11670" y="306228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91362" y="2260033"/>
              <a:ext cx="158273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刀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力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46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2" name="Freeform 34"/>
          <p:cNvSpPr/>
          <p:nvPr/>
        </p:nvSpPr>
        <p:spPr>
          <a:xfrm>
            <a:off x="4951413" y="1540193"/>
            <a:ext cx="889000" cy="231775"/>
          </a:xfrm>
          <a:custGeom>
            <a:avLst/>
            <a:gdLst>
              <a:gd name="txL" fmla="*/ 0 w 1399"/>
              <a:gd name="txT" fmla="*/ 0 h 365"/>
              <a:gd name="txR" fmla="*/ 1399 w 1399"/>
              <a:gd name="txB" fmla="*/ 365 h 3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99" h="365">
                <a:moveTo>
                  <a:pt x="343" y="189"/>
                </a:moveTo>
                <a:lnTo>
                  <a:pt x="458" y="164"/>
                </a:lnTo>
                <a:lnTo>
                  <a:pt x="585" y="126"/>
                </a:lnTo>
                <a:lnTo>
                  <a:pt x="699" y="101"/>
                </a:lnTo>
                <a:lnTo>
                  <a:pt x="814" y="63"/>
                </a:lnTo>
                <a:lnTo>
                  <a:pt x="865" y="50"/>
                </a:lnTo>
                <a:lnTo>
                  <a:pt x="916" y="38"/>
                </a:lnTo>
                <a:lnTo>
                  <a:pt x="954" y="25"/>
                </a:lnTo>
                <a:lnTo>
                  <a:pt x="1005" y="12"/>
                </a:lnTo>
                <a:lnTo>
                  <a:pt x="1043" y="0"/>
                </a:lnTo>
                <a:lnTo>
                  <a:pt x="1081" y="0"/>
                </a:lnTo>
                <a:lnTo>
                  <a:pt x="1119" y="0"/>
                </a:lnTo>
                <a:lnTo>
                  <a:pt x="1157" y="0"/>
                </a:lnTo>
                <a:lnTo>
                  <a:pt x="1183" y="0"/>
                </a:lnTo>
                <a:lnTo>
                  <a:pt x="1221" y="0"/>
                </a:lnTo>
                <a:lnTo>
                  <a:pt x="1246" y="0"/>
                </a:lnTo>
                <a:lnTo>
                  <a:pt x="1272" y="12"/>
                </a:lnTo>
                <a:lnTo>
                  <a:pt x="1297" y="12"/>
                </a:lnTo>
                <a:lnTo>
                  <a:pt x="1310" y="25"/>
                </a:lnTo>
                <a:lnTo>
                  <a:pt x="1335" y="38"/>
                </a:lnTo>
                <a:lnTo>
                  <a:pt x="1348" y="50"/>
                </a:lnTo>
                <a:lnTo>
                  <a:pt x="1361" y="63"/>
                </a:lnTo>
                <a:lnTo>
                  <a:pt x="1374" y="75"/>
                </a:lnTo>
                <a:lnTo>
                  <a:pt x="1386" y="88"/>
                </a:lnTo>
                <a:lnTo>
                  <a:pt x="1399" y="101"/>
                </a:lnTo>
                <a:lnTo>
                  <a:pt x="1399" y="113"/>
                </a:lnTo>
                <a:lnTo>
                  <a:pt x="1399" y="126"/>
                </a:lnTo>
                <a:lnTo>
                  <a:pt x="1386" y="126"/>
                </a:lnTo>
                <a:lnTo>
                  <a:pt x="1374" y="138"/>
                </a:lnTo>
                <a:lnTo>
                  <a:pt x="1361" y="151"/>
                </a:lnTo>
                <a:lnTo>
                  <a:pt x="1348" y="151"/>
                </a:lnTo>
                <a:lnTo>
                  <a:pt x="1323" y="164"/>
                </a:lnTo>
                <a:lnTo>
                  <a:pt x="1297" y="164"/>
                </a:lnTo>
                <a:lnTo>
                  <a:pt x="1285" y="164"/>
                </a:lnTo>
                <a:lnTo>
                  <a:pt x="1259" y="176"/>
                </a:lnTo>
                <a:lnTo>
                  <a:pt x="1221" y="176"/>
                </a:lnTo>
                <a:lnTo>
                  <a:pt x="1183" y="189"/>
                </a:lnTo>
                <a:lnTo>
                  <a:pt x="1132" y="201"/>
                </a:lnTo>
                <a:lnTo>
                  <a:pt x="1068" y="214"/>
                </a:lnTo>
                <a:lnTo>
                  <a:pt x="1005" y="227"/>
                </a:lnTo>
                <a:lnTo>
                  <a:pt x="928" y="227"/>
                </a:lnTo>
                <a:lnTo>
                  <a:pt x="839" y="252"/>
                </a:lnTo>
                <a:lnTo>
                  <a:pt x="750" y="264"/>
                </a:lnTo>
                <a:lnTo>
                  <a:pt x="648" y="277"/>
                </a:lnTo>
                <a:lnTo>
                  <a:pt x="534" y="290"/>
                </a:lnTo>
                <a:lnTo>
                  <a:pt x="407" y="315"/>
                </a:lnTo>
                <a:lnTo>
                  <a:pt x="279" y="327"/>
                </a:lnTo>
                <a:lnTo>
                  <a:pt x="152" y="353"/>
                </a:lnTo>
                <a:lnTo>
                  <a:pt x="0" y="365"/>
                </a:lnTo>
                <a:lnTo>
                  <a:pt x="0" y="239"/>
                </a:lnTo>
                <a:lnTo>
                  <a:pt x="25" y="239"/>
                </a:lnTo>
                <a:lnTo>
                  <a:pt x="50" y="227"/>
                </a:lnTo>
                <a:lnTo>
                  <a:pt x="89" y="227"/>
                </a:lnTo>
                <a:lnTo>
                  <a:pt x="127" y="227"/>
                </a:lnTo>
                <a:lnTo>
                  <a:pt x="178" y="214"/>
                </a:lnTo>
                <a:lnTo>
                  <a:pt x="229" y="201"/>
                </a:lnTo>
                <a:lnTo>
                  <a:pt x="279" y="201"/>
                </a:lnTo>
                <a:lnTo>
                  <a:pt x="343" y="1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3" name="Freeform 35"/>
          <p:cNvSpPr/>
          <p:nvPr/>
        </p:nvSpPr>
        <p:spPr>
          <a:xfrm>
            <a:off x="5322888" y="1652905"/>
            <a:ext cx="146050" cy="496888"/>
          </a:xfrm>
          <a:custGeom>
            <a:avLst/>
            <a:gdLst>
              <a:gd name="txL" fmla="*/ 0 w 229"/>
              <a:gd name="txT" fmla="*/ 0 h 782"/>
              <a:gd name="txR" fmla="*/ 229 w 229"/>
              <a:gd name="txB" fmla="*/ 782 h 78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782">
                <a:moveTo>
                  <a:pt x="114" y="38"/>
                </a:moveTo>
                <a:lnTo>
                  <a:pt x="140" y="51"/>
                </a:lnTo>
                <a:lnTo>
                  <a:pt x="153" y="63"/>
                </a:lnTo>
                <a:lnTo>
                  <a:pt x="178" y="63"/>
                </a:lnTo>
                <a:lnTo>
                  <a:pt x="191" y="76"/>
                </a:lnTo>
                <a:lnTo>
                  <a:pt x="203" y="88"/>
                </a:lnTo>
                <a:lnTo>
                  <a:pt x="216" y="88"/>
                </a:lnTo>
                <a:lnTo>
                  <a:pt x="216" y="101"/>
                </a:lnTo>
                <a:lnTo>
                  <a:pt x="229" y="101"/>
                </a:lnTo>
                <a:lnTo>
                  <a:pt x="229" y="114"/>
                </a:lnTo>
                <a:lnTo>
                  <a:pt x="216" y="126"/>
                </a:lnTo>
                <a:lnTo>
                  <a:pt x="216" y="151"/>
                </a:lnTo>
                <a:lnTo>
                  <a:pt x="216" y="177"/>
                </a:lnTo>
                <a:lnTo>
                  <a:pt x="216" y="202"/>
                </a:lnTo>
                <a:lnTo>
                  <a:pt x="203" y="240"/>
                </a:lnTo>
                <a:lnTo>
                  <a:pt x="203" y="290"/>
                </a:lnTo>
                <a:lnTo>
                  <a:pt x="191" y="341"/>
                </a:lnTo>
                <a:lnTo>
                  <a:pt x="165" y="441"/>
                </a:lnTo>
                <a:lnTo>
                  <a:pt x="153" y="555"/>
                </a:lnTo>
                <a:lnTo>
                  <a:pt x="140" y="656"/>
                </a:lnTo>
                <a:lnTo>
                  <a:pt x="140" y="756"/>
                </a:lnTo>
                <a:lnTo>
                  <a:pt x="0" y="782"/>
                </a:lnTo>
                <a:lnTo>
                  <a:pt x="0" y="693"/>
                </a:lnTo>
                <a:lnTo>
                  <a:pt x="0" y="605"/>
                </a:lnTo>
                <a:lnTo>
                  <a:pt x="0" y="530"/>
                </a:lnTo>
                <a:lnTo>
                  <a:pt x="13" y="454"/>
                </a:lnTo>
                <a:lnTo>
                  <a:pt x="13" y="391"/>
                </a:lnTo>
                <a:lnTo>
                  <a:pt x="13" y="328"/>
                </a:lnTo>
                <a:lnTo>
                  <a:pt x="13" y="278"/>
                </a:lnTo>
                <a:lnTo>
                  <a:pt x="13" y="227"/>
                </a:lnTo>
                <a:lnTo>
                  <a:pt x="13" y="177"/>
                </a:lnTo>
                <a:lnTo>
                  <a:pt x="13" y="139"/>
                </a:lnTo>
                <a:lnTo>
                  <a:pt x="13" y="101"/>
                </a:lnTo>
                <a:lnTo>
                  <a:pt x="13" y="76"/>
                </a:lnTo>
                <a:lnTo>
                  <a:pt x="13" y="51"/>
                </a:lnTo>
                <a:lnTo>
                  <a:pt x="13" y="38"/>
                </a:lnTo>
                <a:lnTo>
                  <a:pt x="25" y="25"/>
                </a:lnTo>
                <a:lnTo>
                  <a:pt x="25" y="13"/>
                </a:lnTo>
                <a:lnTo>
                  <a:pt x="38" y="0"/>
                </a:lnTo>
                <a:lnTo>
                  <a:pt x="51" y="13"/>
                </a:lnTo>
                <a:lnTo>
                  <a:pt x="63" y="13"/>
                </a:lnTo>
                <a:lnTo>
                  <a:pt x="76" y="13"/>
                </a:lnTo>
                <a:lnTo>
                  <a:pt x="89" y="25"/>
                </a:lnTo>
                <a:lnTo>
                  <a:pt x="114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4" name="Freeform 36"/>
          <p:cNvSpPr/>
          <p:nvPr/>
        </p:nvSpPr>
        <p:spPr>
          <a:xfrm>
            <a:off x="4935538" y="2021205"/>
            <a:ext cx="879475" cy="439738"/>
          </a:xfrm>
          <a:custGeom>
            <a:avLst/>
            <a:gdLst>
              <a:gd name="txL" fmla="*/ 0 w 1387"/>
              <a:gd name="txT" fmla="*/ 0 h 693"/>
              <a:gd name="txR" fmla="*/ 1387 w 1387"/>
              <a:gd name="txB" fmla="*/ 693 h 6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87" h="693">
                <a:moveTo>
                  <a:pt x="1107" y="693"/>
                </a:moveTo>
                <a:lnTo>
                  <a:pt x="980" y="693"/>
                </a:lnTo>
                <a:lnTo>
                  <a:pt x="993" y="643"/>
                </a:lnTo>
                <a:lnTo>
                  <a:pt x="1005" y="592"/>
                </a:lnTo>
                <a:lnTo>
                  <a:pt x="1005" y="555"/>
                </a:lnTo>
                <a:lnTo>
                  <a:pt x="1018" y="504"/>
                </a:lnTo>
                <a:lnTo>
                  <a:pt x="1018" y="466"/>
                </a:lnTo>
                <a:lnTo>
                  <a:pt x="1031" y="428"/>
                </a:lnTo>
                <a:lnTo>
                  <a:pt x="1043" y="403"/>
                </a:lnTo>
                <a:lnTo>
                  <a:pt x="1043" y="378"/>
                </a:lnTo>
                <a:lnTo>
                  <a:pt x="1043" y="340"/>
                </a:lnTo>
                <a:lnTo>
                  <a:pt x="1056" y="315"/>
                </a:lnTo>
                <a:lnTo>
                  <a:pt x="1056" y="302"/>
                </a:lnTo>
                <a:lnTo>
                  <a:pt x="1056" y="277"/>
                </a:lnTo>
                <a:lnTo>
                  <a:pt x="1056" y="265"/>
                </a:lnTo>
                <a:lnTo>
                  <a:pt x="1056" y="252"/>
                </a:lnTo>
                <a:lnTo>
                  <a:pt x="1056" y="239"/>
                </a:lnTo>
                <a:lnTo>
                  <a:pt x="1043" y="214"/>
                </a:lnTo>
                <a:lnTo>
                  <a:pt x="1031" y="214"/>
                </a:lnTo>
                <a:lnTo>
                  <a:pt x="1005" y="202"/>
                </a:lnTo>
                <a:lnTo>
                  <a:pt x="980" y="202"/>
                </a:lnTo>
                <a:lnTo>
                  <a:pt x="954" y="202"/>
                </a:lnTo>
                <a:lnTo>
                  <a:pt x="916" y="202"/>
                </a:lnTo>
                <a:lnTo>
                  <a:pt x="878" y="214"/>
                </a:lnTo>
                <a:lnTo>
                  <a:pt x="840" y="227"/>
                </a:lnTo>
                <a:lnTo>
                  <a:pt x="814" y="227"/>
                </a:lnTo>
                <a:lnTo>
                  <a:pt x="776" y="239"/>
                </a:lnTo>
                <a:lnTo>
                  <a:pt x="738" y="239"/>
                </a:lnTo>
                <a:lnTo>
                  <a:pt x="687" y="252"/>
                </a:lnTo>
                <a:lnTo>
                  <a:pt x="636" y="265"/>
                </a:lnTo>
                <a:lnTo>
                  <a:pt x="585" y="277"/>
                </a:lnTo>
                <a:lnTo>
                  <a:pt x="522" y="290"/>
                </a:lnTo>
                <a:lnTo>
                  <a:pt x="445" y="302"/>
                </a:lnTo>
                <a:lnTo>
                  <a:pt x="369" y="315"/>
                </a:lnTo>
                <a:lnTo>
                  <a:pt x="305" y="328"/>
                </a:lnTo>
                <a:lnTo>
                  <a:pt x="255" y="340"/>
                </a:lnTo>
                <a:lnTo>
                  <a:pt x="204" y="353"/>
                </a:lnTo>
                <a:lnTo>
                  <a:pt x="166" y="353"/>
                </a:lnTo>
                <a:lnTo>
                  <a:pt x="140" y="353"/>
                </a:lnTo>
                <a:lnTo>
                  <a:pt x="115" y="353"/>
                </a:lnTo>
                <a:lnTo>
                  <a:pt x="102" y="353"/>
                </a:lnTo>
                <a:lnTo>
                  <a:pt x="89" y="353"/>
                </a:lnTo>
                <a:lnTo>
                  <a:pt x="76" y="340"/>
                </a:lnTo>
                <a:lnTo>
                  <a:pt x="64" y="328"/>
                </a:lnTo>
                <a:lnTo>
                  <a:pt x="51" y="315"/>
                </a:lnTo>
                <a:lnTo>
                  <a:pt x="38" y="302"/>
                </a:lnTo>
                <a:lnTo>
                  <a:pt x="26" y="277"/>
                </a:lnTo>
                <a:lnTo>
                  <a:pt x="13" y="265"/>
                </a:lnTo>
                <a:lnTo>
                  <a:pt x="0" y="239"/>
                </a:lnTo>
                <a:lnTo>
                  <a:pt x="64" y="227"/>
                </a:lnTo>
                <a:lnTo>
                  <a:pt x="140" y="214"/>
                </a:lnTo>
                <a:lnTo>
                  <a:pt x="204" y="202"/>
                </a:lnTo>
                <a:lnTo>
                  <a:pt x="267" y="189"/>
                </a:lnTo>
                <a:lnTo>
                  <a:pt x="318" y="189"/>
                </a:lnTo>
                <a:lnTo>
                  <a:pt x="382" y="176"/>
                </a:lnTo>
                <a:lnTo>
                  <a:pt x="433" y="164"/>
                </a:lnTo>
                <a:lnTo>
                  <a:pt x="484" y="164"/>
                </a:lnTo>
                <a:lnTo>
                  <a:pt x="534" y="151"/>
                </a:lnTo>
                <a:lnTo>
                  <a:pt x="573" y="139"/>
                </a:lnTo>
                <a:lnTo>
                  <a:pt x="611" y="139"/>
                </a:lnTo>
                <a:lnTo>
                  <a:pt x="649" y="126"/>
                </a:lnTo>
                <a:lnTo>
                  <a:pt x="687" y="126"/>
                </a:lnTo>
                <a:lnTo>
                  <a:pt x="725" y="113"/>
                </a:lnTo>
                <a:lnTo>
                  <a:pt x="751" y="113"/>
                </a:lnTo>
                <a:lnTo>
                  <a:pt x="776" y="113"/>
                </a:lnTo>
                <a:lnTo>
                  <a:pt x="827" y="101"/>
                </a:lnTo>
                <a:lnTo>
                  <a:pt x="865" y="88"/>
                </a:lnTo>
                <a:lnTo>
                  <a:pt x="903" y="76"/>
                </a:lnTo>
                <a:lnTo>
                  <a:pt x="929" y="63"/>
                </a:lnTo>
                <a:lnTo>
                  <a:pt x="967" y="63"/>
                </a:lnTo>
                <a:lnTo>
                  <a:pt x="993" y="50"/>
                </a:lnTo>
                <a:lnTo>
                  <a:pt x="1005" y="38"/>
                </a:lnTo>
                <a:lnTo>
                  <a:pt x="1018" y="25"/>
                </a:lnTo>
                <a:lnTo>
                  <a:pt x="1056" y="25"/>
                </a:lnTo>
                <a:lnTo>
                  <a:pt x="1082" y="13"/>
                </a:lnTo>
                <a:lnTo>
                  <a:pt x="1107" y="0"/>
                </a:lnTo>
                <a:lnTo>
                  <a:pt x="1132" y="0"/>
                </a:lnTo>
                <a:lnTo>
                  <a:pt x="1158" y="13"/>
                </a:lnTo>
                <a:lnTo>
                  <a:pt x="1196" y="38"/>
                </a:lnTo>
                <a:lnTo>
                  <a:pt x="1222" y="50"/>
                </a:lnTo>
                <a:lnTo>
                  <a:pt x="1234" y="63"/>
                </a:lnTo>
                <a:lnTo>
                  <a:pt x="1260" y="76"/>
                </a:lnTo>
                <a:lnTo>
                  <a:pt x="1298" y="101"/>
                </a:lnTo>
                <a:lnTo>
                  <a:pt x="1311" y="113"/>
                </a:lnTo>
                <a:lnTo>
                  <a:pt x="1336" y="126"/>
                </a:lnTo>
                <a:lnTo>
                  <a:pt x="1349" y="151"/>
                </a:lnTo>
                <a:lnTo>
                  <a:pt x="1361" y="164"/>
                </a:lnTo>
                <a:lnTo>
                  <a:pt x="1374" y="176"/>
                </a:lnTo>
                <a:lnTo>
                  <a:pt x="1387" y="189"/>
                </a:lnTo>
                <a:lnTo>
                  <a:pt x="1387" y="202"/>
                </a:lnTo>
                <a:lnTo>
                  <a:pt x="1387" y="214"/>
                </a:lnTo>
                <a:lnTo>
                  <a:pt x="1374" y="227"/>
                </a:lnTo>
                <a:lnTo>
                  <a:pt x="1361" y="239"/>
                </a:lnTo>
                <a:lnTo>
                  <a:pt x="1336" y="252"/>
                </a:lnTo>
                <a:lnTo>
                  <a:pt x="1311" y="265"/>
                </a:lnTo>
                <a:lnTo>
                  <a:pt x="1298" y="277"/>
                </a:lnTo>
                <a:lnTo>
                  <a:pt x="1285" y="290"/>
                </a:lnTo>
                <a:lnTo>
                  <a:pt x="1272" y="302"/>
                </a:lnTo>
                <a:lnTo>
                  <a:pt x="1260" y="315"/>
                </a:lnTo>
                <a:lnTo>
                  <a:pt x="1260" y="328"/>
                </a:lnTo>
                <a:lnTo>
                  <a:pt x="1247" y="353"/>
                </a:lnTo>
                <a:lnTo>
                  <a:pt x="1234" y="378"/>
                </a:lnTo>
                <a:lnTo>
                  <a:pt x="1222" y="403"/>
                </a:lnTo>
                <a:lnTo>
                  <a:pt x="1196" y="441"/>
                </a:lnTo>
                <a:lnTo>
                  <a:pt x="1183" y="479"/>
                </a:lnTo>
                <a:lnTo>
                  <a:pt x="1171" y="517"/>
                </a:lnTo>
                <a:lnTo>
                  <a:pt x="1158" y="555"/>
                </a:lnTo>
                <a:lnTo>
                  <a:pt x="1132" y="592"/>
                </a:lnTo>
                <a:lnTo>
                  <a:pt x="1120" y="643"/>
                </a:lnTo>
                <a:lnTo>
                  <a:pt x="1107" y="6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4919663" y="2421255"/>
            <a:ext cx="815975" cy="184150"/>
          </a:xfrm>
          <a:custGeom>
            <a:avLst/>
            <a:gdLst>
              <a:gd name="txL" fmla="*/ 0 w 1285"/>
              <a:gd name="txT" fmla="*/ 0 h 290"/>
              <a:gd name="txR" fmla="*/ 1285 w 1285"/>
              <a:gd name="txB" fmla="*/ 290 h 29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285" h="290">
                <a:moveTo>
                  <a:pt x="0" y="164"/>
                </a:moveTo>
                <a:lnTo>
                  <a:pt x="140" y="139"/>
                </a:lnTo>
                <a:lnTo>
                  <a:pt x="280" y="114"/>
                </a:lnTo>
                <a:lnTo>
                  <a:pt x="407" y="88"/>
                </a:lnTo>
                <a:lnTo>
                  <a:pt x="521" y="76"/>
                </a:lnTo>
                <a:lnTo>
                  <a:pt x="636" y="51"/>
                </a:lnTo>
                <a:lnTo>
                  <a:pt x="738" y="38"/>
                </a:lnTo>
                <a:lnTo>
                  <a:pt x="827" y="25"/>
                </a:lnTo>
                <a:lnTo>
                  <a:pt x="903" y="13"/>
                </a:lnTo>
                <a:lnTo>
                  <a:pt x="979" y="13"/>
                </a:lnTo>
                <a:lnTo>
                  <a:pt x="1043" y="0"/>
                </a:lnTo>
                <a:lnTo>
                  <a:pt x="1094" y="0"/>
                </a:lnTo>
                <a:lnTo>
                  <a:pt x="1145" y="0"/>
                </a:lnTo>
                <a:lnTo>
                  <a:pt x="1183" y="0"/>
                </a:lnTo>
                <a:lnTo>
                  <a:pt x="1208" y="0"/>
                </a:lnTo>
                <a:lnTo>
                  <a:pt x="1234" y="0"/>
                </a:lnTo>
                <a:lnTo>
                  <a:pt x="1234" y="13"/>
                </a:lnTo>
                <a:lnTo>
                  <a:pt x="1259" y="38"/>
                </a:lnTo>
                <a:lnTo>
                  <a:pt x="1272" y="63"/>
                </a:lnTo>
                <a:lnTo>
                  <a:pt x="1285" y="76"/>
                </a:lnTo>
                <a:lnTo>
                  <a:pt x="1285" y="88"/>
                </a:lnTo>
                <a:lnTo>
                  <a:pt x="1285" y="101"/>
                </a:lnTo>
                <a:lnTo>
                  <a:pt x="1272" y="114"/>
                </a:lnTo>
                <a:lnTo>
                  <a:pt x="1259" y="126"/>
                </a:lnTo>
                <a:lnTo>
                  <a:pt x="1247" y="126"/>
                </a:lnTo>
                <a:lnTo>
                  <a:pt x="1234" y="126"/>
                </a:lnTo>
                <a:lnTo>
                  <a:pt x="1221" y="126"/>
                </a:lnTo>
                <a:lnTo>
                  <a:pt x="1208" y="126"/>
                </a:lnTo>
                <a:lnTo>
                  <a:pt x="1183" y="139"/>
                </a:lnTo>
                <a:lnTo>
                  <a:pt x="1157" y="139"/>
                </a:lnTo>
                <a:lnTo>
                  <a:pt x="1132" y="139"/>
                </a:lnTo>
                <a:lnTo>
                  <a:pt x="1094" y="139"/>
                </a:lnTo>
                <a:lnTo>
                  <a:pt x="1056" y="151"/>
                </a:lnTo>
                <a:lnTo>
                  <a:pt x="1018" y="151"/>
                </a:lnTo>
                <a:lnTo>
                  <a:pt x="967" y="164"/>
                </a:lnTo>
                <a:lnTo>
                  <a:pt x="916" y="164"/>
                </a:lnTo>
                <a:lnTo>
                  <a:pt x="865" y="164"/>
                </a:lnTo>
                <a:lnTo>
                  <a:pt x="814" y="177"/>
                </a:lnTo>
                <a:lnTo>
                  <a:pt x="750" y="189"/>
                </a:lnTo>
                <a:lnTo>
                  <a:pt x="687" y="189"/>
                </a:lnTo>
                <a:lnTo>
                  <a:pt x="623" y="202"/>
                </a:lnTo>
                <a:lnTo>
                  <a:pt x="572" y="214"/>
                </a:lnTo>
                <a:lnTo>
                  <a:pt x="509" y="214"/>
                </a:lnTo>
                <a:lnTo>
                  <a:pt x="458" y="227"/>
                </a:lnTo>
                <a:lnTo>
                  <a:pt x="407" y="240"/>
                </a:lnTo>
                <a:lnTo>
                  <a:pt x="356" y="240"/>
                </a:lnTo>
                <a:lnTo>
                  <a:pt x="305" y="252"/>
                </a:lnTo>
                <a:lnTo>
                  <a:pt x="267" y="252"/>
                </a:lnTo>
                <a:lnTo>
                  <a:pt x="229" y="265"/>
                </a:lnTo>
                <a:lnTo>
                  <a:pt x="191" y="265"/>
                </a:lnTo>
                <a:lnTo>
                  <a:pt x="152" y="277"/>
                </a:lnTo>
                <a:lnTo>
                  <a:pt x="114" y="277"/>
                </a:lnTo>
                <a:lnTo>
                  <a:pt x="89" y="290"/>
                </a:lnTo>
                <a:lnTo>
                  <a:pt x="63" y="290"/>
                </a:lnTo>
                <a:lnTo>
                  <a:pt x="38" y="290"/>
                </a:lnTo>
                <a:lnTo>
                  <a:pt x="25" y="290"/>
                </a:lnTo>
                <a:lnTo>
                  <a:pt x="0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5356225" y="2476818"/>
            <a:ext cx="136525" cy="528637"/>
          </a:xfrm>
          <a:custGeom>
            <a:avLst/>
            <a:gdLst>
              <a:gd name="txL" fmla="*/ 0 w 216"/>
              <a:gd name="txT" fmla="*/ 0 h 832"/>
              <a:gd name="txR" fmla="*/ 216 w 216"/>
              <a:gd name="txB" fmla="*/ 832 h 83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832">
                <a:moveTo>
                  <a:pt x="127" y="832"/>
                </a:moveTo>
                <a:lnTo>
                  <a:pt x="0" y="832"/>
                </a:lnTo>
                <a:lnTo>
                  <a:pt x="12" y="706"/>
                </a:lnTo>
                <a:lnTo>
                  <a:pt x="12" y="580"/>
                </a:lnTo>
                <a:lnTo>
                  <a:pt x="12" y="467"/>
                </a:lnTo>
                <a:lnTo>
                  <a:pt x="12" y="366"/>
                </a:lnTo>
                <a:lnTo>
                  <a:pt x="12" y="265"/>
                </a:lnTo>
                <a:lnTo>
                  <a:pt x="12" y="164"/>
                </a:lnTo>
                <a:lnTo>
                  <a:pt x="0" y="76"/>
                </a:lnTo>
                <a:lnTo>
                  <a:pt x="0" y="0"/>
                </a:lnTo>
                <a:lnTo>
                  <a:pt x="25" y="13"/>
                </a:lnTo>
                <a:lnTo>
                  <a:pt x="63" y="26"/>
                </a:lnTo>
                <a:lnTo>
                  <a:pt x="89" y="38"/>
                </a:lnTo>
                <a:lnTo>
                  <a:pt x="114" y="63"/>
                </a:lnTo>
                <a:lnTo>
                  <a:pt x="140" y="76"/>
                </a:lnTo>
                <a:lnTo>
                  <a:pt x="152" y="89"/>
                </a:lnTo>
                <a:lnTo>
                  <a:pt x="165" y="101"/>
                </a:lnTo>
                <a:lnTo>
                  <a:pt x="178" y="114"/>
                </a:lnTo>
                <a:lnTo>
                  <a:pt x="203" y="139"/>
                </a:lnTo>
                <a:lnTo>
                  <a:pt x="203" y="177"/>
                </a:lnTo>
                <a:lnTo>
                  <a:pt x="216" y="202"/>
                </a:lnTo>
                <a:lnTo>
                  <a:pt x="216" y="215"/>
                </a:lnTo>
                <a:lnTo>
                  <a:pt x="216" y="252"/>
                </a:lnTo>
                <a:lnTo>
                  <a:pt x="203" y="278"/>
                </a:lnTo>
                <a:lnTo>
                  <a:pt x="203" y="315"/>
                </a:lnTo>
                <a:lnTo>
                  <a:pt x="203" y="341"/>
                </a:lnTo>
                <a:lnTo>
                  <a:pt x="191" y="366"/>
                </a:lnTo>
                <a:lnTo>
                  <a:pt x="191" y="391"/>
                </a:lnTo>
                <a:lnTo>
                  <a:pt x="191" y="429"/>
                </a:lnTo>
                <a:lnTo>
                  <a:pt x="178" y="479"/>
                </a:lnTo>
                <a:lnTo>
                  <a:pt x="165" y="530"/>
                </a:lnTo>
                <a:lnTo>
                  <a:pt x="165" y="593"/>
                </a:lnTo>
                <a:lnTo>
                  <a:pt x="152" y="656"/>
                </a:lnTo>
                <a:lnTo>
                  <a:pt x="140" y="744"/>
                </a:lnTo>
                <a:lnTo>
                  <a:pt x="127" y="8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1" name="Freeform 33"/>
          <p:cNvSpPr/>
          <p:nvPr/>
        </p:nvSpPr>
        <p:spPr>
          <a:xfrm>
            <a:off x="4773613" y="1652905"/>
            <a:ext cx="1252537" cy="1528763"/>
          </a:xfrm>
          <a:custGeom>
            <a:avLst/>
            <a:gdLst>
              <a:gd name="txL" fmla="*/ 0 w 1972"/>
              <a:gd name="txT" fmla="*/ 0 h 2407"/>
              <a:gd name="txR" fmla="*/ 1972 w 1972"/>
              <a:gd name="txB" fmla="*/ 2407 h 24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972" h="2407">
                <a:moveTo>
                  <a:pt x="0" y="2206"/>
                </a:moveTo>
                <a:lnTo>
                  <a:pt x="12" y="2181"/>
                </a:lnTo>
                <a:lnTo>
                  <a:pt x="25" y="2168"/>
                </a:lnTo>
                <a:lnTo>
                  <a:pt x="51" y="2143"/>
                </a:lnTo>
                <a:lnTo>
                  <a:pt x="76" y="2118"/>
                </a:lnTo>
                <a:lnTo>
                  <a:pt x="76" y="2105"/>
                </a:lnTo>
                <a:lnTo>
                  <a:pt x="89" y="2080"/>
                </a:lnTo>
                <a:lnTo>
                  <a:pt x="89" y="2067"/>
                </a:lnTo>
                <a:lnTo>
                  <a:pt x="101" y="2029"/>
                </a:lnTo>
                <a:lnTo>
                  <a:pt x="101" y="1991"/>
                </a:lnTo>
                <a:lnTo>
                  <a:pt x="114" y="1954"/>
                </a:lnTo>
                <a:lnTo>
                  <a:pt x="114" y="1903"/>
                </a:lnTo>
                <a:lnTo>
                  <a:pt x="114" y="1840"/>
                </a:lnTo>
                <a:lnTo>
                  <a:pt x="127" y="1777"/>
                </a:lnTo>
                <a:lnTo>
                  <a:pt x="127" y="1702"/>
                </a:lnTo>
                <a:lnTo>
                  <a:pt x="140" y="1626"/>
                </a:lnTo>
                <a:lnTo>
                  <a:pt x="140" y="1550"/>
                </a:lnTo>
                <a:lnTo>
                  <a:pt x="140" y="1450"/>
                </a:lnTo>
                <a:lnTo>
                  <a:pt x="140" y="1361"/>
                </a:lnTo>
                <a:lnTo>
                  <a:pt x="152" y="1248"/>
                </a:lnTo>
                <a:lnTo>
                  <a:pt x="152" y="1147"/>
                </a:lnTo>
                <a:lnTo>
                  <a:pt x="152" y="1034"/>
                </a:lnTo>
                <a:lnTo>
                  <a:pt x="152" y="920"/>
                </a:lnTo>
                <a:lnTo>
                  <a:pt x="152" y="832"/>
                </a:lnTo>
                <a:lnTo>
                  <a:pt x="152" y="731"/>
                </a:lnTo>
                <a:lnTo>
                  <a:pt x="152" y="656"/>
                </a:lnTo>
                <a:lnTo>
                  <a:pt x="152" y="567"/>
                </a:lnTo>
                <a:lnTo>
                  <a:pt x="152" y="504"/>
                </a:lnTo>
                <a:lnTo>
                  <a:pt x="140" y="429"/>
                </a:lnTo>
                <a:lnTo>
                  <a:pt x="140" y="378"/>
                </a:lnTo>
                <a:lnTo>
                  <a:pt x="140" y="328"/>
                </a:lnTo>
                <a:lnTo>
                  <a:pt x="127" y="278"/>
                </a:lnTo>
                <a:lnTo>
                  <a:pt x="127" y="240"/>
                </a:lnTo>
                <a:lnTo>
                  <a:pt x="127" y="215"/>
                </a:lnTo>
                <a:lnTo>
                  <a:pt x="114" y="189"/>
                </a:lnTo>
                <a:lnTo>
                  <a:pt x="114" y="164"/>
                </a:lnTo>
                <a:lnTo>
                  <a:pt x="101" y="151"/>
                </a:lnTo>
                <a:lnTo>
                  <a:pt x="89" y="126"/>
                </a:lnTo>
                <a:lnTo>
                  <a:pt x="63" y="101"/>
                </a:lnTo>
                <a:lnTo>
                  <a:pt x="63" y="88"/>
                </a:lnTo>
                <a:lnTo>
                  <a:pt x="63" y="76"/>
                </a:lnTo>
                <a:lnTo>
                  <a:pt x="63" y="63"/>
                </a:lnTo>
                <a:lnTo>
                  <a:pt x="63" y="51"/>
                </a:lnTo>
                <a:lnTo>
                  <a:pt x="76" y="38"/>
                </a:lnTo>
                <a:lnTo>
                  <a:pt x="89" y="25"/>
                </a:lnTo>
                <a:lnTo>
                  <a:pt x="101" y="13"/>
                </a:lnTo>
                <a:lnTo>
                  <a:pt x="127" y="0"/>
                </a:lnTo>
                <a:lnTo>
                  <a:pt x="140" y="0"/>
                </a:lnTo>
                <a:lnTo>
                  <a:pt x="152" y="0"/>
                </a:lnTo>
                <a:lnTo>
                  <a:pt x="178" y="13"/>
                </a:lnTo>
                <a:lnTo>
                  <a:pt x="203" y="13"/>
                </a:lnTo>
                <a:lnTo>
                  <a:pt x="229" y="25"/>
                </a:lnTo>
                <a:lnTo>
                  <a:pt x="254" y="38"/>
                </a:lnTo>
                <a:lnTo>
                  <a:pt x="280" y="51"/>
                </a:lnTo>
                <a:lnTo>
                  <a:pt x="318" y="63"/>
                </a:lnTo>
                <a:lnTo>
                  <a:pt x="318" y="151"/>
                </a:lnTo>
                <a:lnTo>
                  <a:pt x="318" y="227"/>
                </a:lnTo>
                <a:lnTo>
                  <a:pt x="318" y="315"/>
                </a:lnTo>
                <a:lnTo>
                  <a:pt x="305" y="391"/>
                </a:lnTo>
                <a:lnTo>
                  <a:pt x="305" y="429"/>
                </a:lnTo>
                <a:lnTo>
                  <a:pt x="305" y="479"/>
                </a:lnTo>
                <a:lnTo>
                  <a:pt x="305" y="530"/>
                </a:lnTo>
                <a:lnTo>
                  <a:pt x="292" y="593"/>
                </a:lnTo>
                <a:lnTo>
                  <a:pt x="305" y="668"/>
                </a:lnTo>
                <a:lnTo>
                  <a:pt x="305" y="744"/>
                </a:lnTo>
                <a:lnTo>
                  <a:pt x="305" y="819"/>
                </a:lnTo>
                <a:lnTo>
                  <a:pt x="305" y="908"/>
                </a:lnTo>
                <a:lnTo>
                  <a:pt x="305" y="1097"/>
                </a:lnTo>
                <a:lnTo>
                  <a:pt x="305" y="1286"/>
                </a:lnTo>
                <a:lnTo>
                  <a:pt x="292" y="1487"/>
                </a:lnTo>
                <a:lnTo>
                  <a:pt x="280" y="1689"/>
                </a:lnTo>
                <a:lnTo>
                  <a:pt x="280" y="1739"/>
                </a:lnTo>
                <a:lnTo>
                  <a:pt x="280" y="1777"/>
                </a:lnTo>
                <a:lnTo>
                  <a:pt x="280" y="1828"/>
                </a:lnTo>
                <a:lnTo>
                  <a:pt x="280" y="1865"/>
                </a:lnTo>
                <a:lnTo>
                  <a:pt x="280" y="1903"/>
                </a:lnTo>
                <a:lnTo>
                  <a:pt x="267" y="1941"/>
                </a:lnTo>
                <a:lnTo>
                  <a:pt x="267" y="1979"/>
                </a:lnTo>
                <a:lnTo>
                  <a:pt x="267" y="2004"/>
                </a:lnTo>
                <a:lnTo>
                  <a:pt x="267" y="2029"/>
                </a:lnTo>
                <a:lnTo>
                  <a:pt x="267" y="2055"/>
                </a:lnTo>
                <a:lnTo>
                  <a:pt x="267" y="2067"/>
                </a:lnTo>
                <a:lnTo>
                  <a:pt x="267" y="2092"/>
                </a:lnTo>
                <a:lnTo>
                  <a:pt x="267" y="2105"/>
                </a:lnTo>
                <a:lnTo>
                  <a:pt x="267" y="2118"/>
                </a:lnTo>
                <a:lnTo>
                  <a:pt x="267" y="2130"/>
                </a:lnTo>
                <a:lnTo>
                  <a:pt x="280" y="2130"/>
                </a:lnTo>
                <a:lnTo>
                  <a:pt x="280" y="2143"/>
                </a:lnTo>
                <a:lnTo>
                  <a:pt x="292" y="2143"/>
                </a:lnTo>
                <a:lnTo>
                  <a:pt x="305" y="2143"/>
                </a:lnTo>
                <a:lnTo>
                  <a:pt x="330" y="2143"/>
                </a:lnTo>
                <a:lnTo>
                  <a:pt x="343" y="2143"/>
                </a:lnTo>
                <a:lnTo>
                  <a:pt x="369" y="2143"/>
                </a:lnTo>
                <a:lnTo>
                  <a:pt x="394" y="2143"/>
                </a:lnTo>
                <a:lnTo>
                  <a:pt x="445" y="2130"/>
                </a:lnTo>
                <a:lnTo>
                  <a:pt x="496" y="2130"/>
                </a:lnTo>
                <a:lnTo>
                  <a:pt x="547" y="2118"/>
                </a:lnTo>
                <a:lnTo>
                  <a:pt x="610" y="2118"/>
                </a:lnTo>
                <a:lnTo>
                  <a:pt x="636" y="2105"/>
                </a:lnTo>
                <a:lnTo>
                  <a:pt x="674" y="2105"/>
                </a:lnTo>
                <a:lnTo>
                  <a:pt x="712" y="2092"/>
                </a:lnTo>
                <a:lnTo>
                  <a:pt x="750" y="2092"/>
                </a:lnTo>
                <a:lnTo>
                  <a:pt x="801" y="2092"/>
                </a:lnTo>
                <a:lnTo>
                  <a:pt x="852" y="2080"/>
                </a:lnTo>
                <a:lnTo>
                  <a:pt x="916" y="2067"/>
                </a:lnTo>
                <a:lnTo>
                  <a:pt x="992" y="2067"/>
                </a:lnTo>
                <a:lnTo>
                  <a:pt x="1056" y="2055"/>
                </a:lnTo>
                <a:lnTo>
                  <a:pt x="1119" y="2042"/>
                </a:lnTo>
                <a:lnTo>
                  <a:pt x="1183" y="2029"/>
                </a:lnTo>
                <a:lnTo>
                  <a:pt x="1247" y="2017"/>
                </a:lnTo>
                <a:lnTo>
                  <a:pt x="1310" y="2017"/>
                </a:lnTo>
                <a:lnTo>
                  <a:pt x="1361" y="2004"/>
                </a:lnTo>
                <a:lnTo>
                  <a:pt x="1412" y="1991"/>
                </a:lnTo>
                <a:lnTo>
                  <a:pt x="1463" y="1979"/>
                </a:lnTo>
                <a:lnTo>
                  <a:pt x="1514" y="1979"/>
                </a:lnTo>
                <a:lnTo>
                  <a:pt x="1552" y="1979"/>
                </a:lnTo>
                <a:lnTo>
                  <a:pt x="1590" y="1966"/>
                </a:lnTo>
                <a:lnTo>
                  <a:pt x="1615" y="1966"/>
                </a:lnTo>
                <a:lnTo>
                  <a:pt x="1641" y="1966"/>
                </a:lnTo>
                <a:lnTo>
                  <a:pt x="1666" y="1966"/>
                </a:lnTo>
                <a:lnTo>
                  <a:pt x="1692" y="1954"/>
                </a:lnTo>
                <a:lnTo>
                  <a:pt x="1705" y="1954"/>
                </a:lnTo>
                <a:lnTo>
                  <a:pt x="1730" y="1954"/>
                </a:lnTo>
                <a:lnTo>
                  <a:pt x="1755" y="1954"/>
                </a:lnTo>
                <a:lnTo>
                  <a:pt x="1794" y="1966"/>
                </a:lnTo>
                <a:lnTo>
                  <a:pt x="1832" y="1966"/>
                </a:lnTo>
                <a:lnTo>
                  <a:pt x="1857" y="1979"/>
                </a:lnTo>
                <a:lnTo>
                  <a:pt x="1883" y="2004"/>
                </a:lnTo>
                <a:lnTo>
                  <a:pt x="1908" y="2017"/>
                </a:lnTo>
                <a:lnTo>
                  <a:pt x="1934" y="2055"/>
                </a:lnTo>
                <a:lnTo>
                  <a:pt x="1959" y="2080"/>
                </a:lnTo>
                <a:lnTo>
                  <a:pt x="1972" y="2105"/>
                </a:lnTo>
                <a:lnTo>
                  <a:pt x="1972" y="2130"/>
                </a:lnTo>
                <a:lnTo>
                  <a:pt x="1972" y="2155"/>
                </a:lnTo>
                <a:lnTo>
                  <a:pt x="1959" y="2168"/>
                </a:lnTo>
                <a:lnTo>
                  <a:pt x="1946" y="2181"/>
                </a:lnTo>
                <a:lnTo>
                  <a:pt x="1934" y="2181"/>
                </a:lnTo>
                <a:lnTo>
                  <a:pt x="1921" y="2181"/>
                </a:lnTo>
                <a:lnTo>
                  <a:pt x="1883" y="2193"/>
                </a:lnTo>
                <a:lnTo>
                  <a:pt x="1832" y="2193"/>
                </a:lnTo>
                <a:lnTo>
                  <a:pt x="1781" y="2193"/>
                </a:lnTo>
                <a:lnTo>
                  <a:pt x="1717" y="2193"/>
                </a:lnTo>
                <a:lnTo>
                  <a:pt x="1641" y="2193"/>
                </a:lnTo>
                <a:lnTo>
                  <a:pt x="1565" y="2193"/>
                </a:lnTo>
                <a:lnTo>
                  <a:pt x="1488" y="2181"/>
                </a:lnTo>
                <a:lnTo>
                  <a:pt x="1399" y="2181"/>
                </a:lnTo>
                <a:lnTo>
                  <a:pt x="1297" y="2193"/>
                </a:lnTo>
                <a:lnTo>
                  <a:pt x="1196" y="2193"/>
                </a:lnTo>
                <a:lnTo>
                  <a:pt x="1094" y="2206"/>
                </a:lnTo>
                <a:lnTo>
                  <a:pt x="979" y="2206"/>
                </a:lnTo>
                <a:lnTo>
                  <a:pt x="865" y="2218"/>
                </a:lnTo>
                <a:lnTo>
                  <a:pt x="801" y="2218"/>
                </a:lnTo>
                <a:lnTo>
                  <a:pt x="750" y="2231"/>
                </a:lnTo>
                <a:lnTo>
                  <a:pt x="699" y="2244"/>
                </a:lnTo>
                <a:lnTo>
                  <a:pt x="649" y="2244"/>
                </a:lnTo>
                <a:lnTo>
                  <a:pt x="598" y="2256"/>
                </a:lnTo>
                <a:lnTo>
                  <a:pt x="547" y="2256"/>
                </a:lnTo>
                <a:lnTo>
                  <a:pt x="509" y="2269"/>
                </a:lnTo>
                <a:lnTo>
                  <a:pt x="470" y="2281"/>
                </a:lnTo>
                <a:lnTo>
                  <a:pt x="432" y="2281"/>
                </a:lnTo>
                <a:lnTo>
                  <a:pt x="394" y="2294"/>
                </a:lnTo>
                <a:lnTo>
                  <a:pt x="356" y="2307"/>
                </a:lnTo>
                <a:lnTo>
                  <a:pt x="330" y="2307"/>
                </a:lnTo>
                <a:lnTo>
                  <a:pt x="305" y="2319"/>
                </a:lnTo>
                <a:lnTo>
                  <a:pt x="280" y="2332"/>
                </a:lnTo>
                <a:lnTo>
                  <a:pt x="267" y="2332"/>
                </a:lnTo>
                <a:lnTo>
                  <a:pt x="254" y="2344"/>
                </a:lnTo>
                <a:lnTo>
                  <a:pt x="216" y="2357"/>
                </a:lnTo>
                <a:lnTo>
                  <a:pt x="191" y="2370"/>
                </a:lnTo>
                <a:lnTo>
                  <a:pt x="178" y="2382"/>
                </a:lnTo>
                <a:lnTo>
                  <a:pt x="152" y="2395"/>
                </a:lnTo>
                <a:lnTo>
                  <a:pt x="140" y="2407"/>
                </a:lnTo>
                <a:lnTo>
                  <a:pt x="127" y="2407"/>
                </a:lnTo>
                <a:lnTo>
                  <a:pt x="114" y="2407"/>
                </a:lnTo>
                <a:lnTo>
                  <a:pt x="101" y="2407"/>
                </a:lnTo>
                <a:lnTo>
                  <a:pt x="89" y="2407"/>
                </a:lnTo>
                <a:lnTo>
                  <a:pt x="76" y="2395"/>
                </a:lnTo>
                <a:lnTo>
                  <a:pt x="63" y="2382"/>
                </a:lnTo>
                <a:lnTo>
                  <a:pt x="51" y="2357"/>
                </a:lnTo>
                <a:lnTo>
                  <a:pt x="51" y="2344"/>
                </a:lnTo>
                <a:lnTo>
                  <a:pt x="38" y="2319"/>
                </a:lnTo>
                <a:lnTo>
                  <a:pt x="25" y="2294"/>
                </a:lnTo>
                <a:lnTo>
                  <a:pt x="12" y="2281"/>
                </a:lnTo>
                <a:lnTo>
                  <a:pt x="12" y="2256"/>
                </a:lnTo>
                <a:lnTo>
                  <a:pt x="0" y="2244"/>
                </a:lnTo>
                <a:lnTo>
                  <a:pt x="0" y="2231"/>
                </a:lnTo>
                <a:lnTo>
                  <a:pt x="0" y="2218"/>
                </a:lnTo>
                <a:lnTo>
                  <a:pt x="0" y="22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716280" y="153479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臣</a:t>
            </a:r>
          </a:p>
        </p:txBody>
      </p:sp>
      <p:sp>
        <p:nvSpPr>
          <p:cNvPr id="24" name="矩形 23"/>
          <p:cNvSpPr/>
          <p:nvPr/>
        </p:nvSpPr>
        <p:spPr>
          <a:xfrm>
            <a:off x="541020" y="704850"/>
            <a:ext cx="14941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chén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5963" y="3125788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独体字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5963" y="3957638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臣仆   臣愿前往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5963" y="35417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C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臣</a:t>
            </a:r>
          </a:p>
        </p:txBody>
      </p:sp>
      <p:pic>
        <p:nvPicPr>
          <p:cNvPr id="21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633" y="38639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6990080" y="1534795"/>
            <a:ext cx="1881505" cy="47942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91920"/>
              <a:gd name="adj6" fmla="val -5912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里边扁框朝左。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035175" y="1842770"/>
            <a:ext cx="1934845" cy="1003300"/>
          </a:xfrm>
          <a:prstGeom prst="borderCallout2">
            <a:avLst>
              <a:gd name="adj1" fmla="val 47210"/>
              <a:gd name="adj2" fmla="val 99795"/>
              <a:gd name="adj3" fmla="val 11557"/>
              <a:gd name="adj4" fmla="val 120216"/>
              <a:gd name="adj5" fmla="val 22624"/>
              <a:gd name="adj6" fmla="val 13537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ea"/>
                <a:sym typeface="+mn-ea"/>
              </a:rPr>
              <a:t>笔画从上到下依次来写，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最后写左边的竖折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ea"/>
                <a:sym typeface="+mn-ea"/>
              </a:rPr>
              <a:t>。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  <a:cs typeface="+mn-ea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71360" y="30051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0863" y="225748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易错提示：里面正中不是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211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55" name="Freeform 39"/>
          <p:cNvSpPr/>
          <p:nvPr/>
        </p:nvSpPr>
        <p:spPr>
          <a:xfrm>
            <a:off x="4594225" y="2092643"/>
            <a:ext cx="695325" cy="1016000"/>
          </a:xfrm>
          <a:custGeom>
            <a:avLst/>
            <a:gdLst>
              <a:gd name="txL" fmla="*/ 0 w 1094"/>
              <a:gd name="txT" fmla="*/ 0 h 1601"/>
              <a:gd name="txR" fmla="*/ 1094 w 1094"/>
              <a:gd name="txB" fmla="*/ 1601 h 16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1601">
                <a:moveTo>
                  <a:pt x="586" y="1525"/>
                </a:moveTo>
                <a:lnTo>
                  <a:pt x="586" y="1538"/>
                </a:lnTo>
                <a:lnTo>
                  <a:pt x="586" y="1563"/>
                </a:lnTo>
                <a:lnTo>
                  <a:pt x="573" y="1576"/>
                </a:lnTo>
                <a:lnTo>
                  <a:pt x="573" y="1588"/>
                </a:lnTo>
                <a:lnTo>
                  <a:pt x="560" y="1588"/>
                </a:lnTo>
                <a:lnTo>
                  <a:pt x="547" y="1601"/>
                </a:lnTo>
                <a:lnTo>
                  <a:pt x="535" y="1601"/>
                </a:lnTo>
                <a:lnTo>
                  <a:pt x="522" y="1601"/>
                </a:lnTo>
                <a:lnTo>
                  <a:pt x="509" y="1588"/>
                </a:lnTo>
                <a:lnTo>
                  <a:pt x="497" y="1588"/>
                </a:lnTo>
                <a:lnTo>
                  <a:pt x="484" y="1576"/>
                </a:lnTo>
                <a:lnTo>
                  <a:pt x="484" y="1563"/>
                </a:lnTo>
                <a:lnTo>
                  <a:pt x="471" y="1538"/>
                </a:lnTo>
                <a:lnTo>
                  <a:pt x="458" y="1525"/>
                </a:lnTo>
                <a:lnTo>
                  <a:pt x="433" y="1488"/>
                </a:lnTo>
                <a:lnTo>
                  <a:pt x="420" y="1462"/>
                </a:lnTo>
                <a:lnTo>
                  <a:pt x="407" y="1425"/>
                </a:lnTo>
                <a:lnTo>
                  <a:pt x="395" y="1412"/>
                </a:lnTo>
                <a:lnTo>
                  <a:pt x="395" y="1399"/>
                </a:lnTo>
                <a:lnTo>
                  <a:pt x="395" y="1387"/>
                </a:lnTo>
                <a:lnTo>
                  <a:pt x="407" y="1374"/>
                </a:lnTo>
                <a:lnTo>
                  <a:pt x="407" y="1349"/>
                </a:lnTo>
                <a:lnTo>
                  <a:pt x="420" y="1336"/>
                </a:lnTo>
                <a:lnTo>
                  <a:pt x="433" y="1311"/>
                </a:lnTo>
                <a:lnTo>
                  <a:pt x="458" y="1261"/>
                </a:lnTo>
                <a:lnTo>
                  <a:pt x="471" y="1235"/>
                </a:lnTo>
                <a:lnTo>
                  <a:pt x="484" y="1210"/>
                </a:lnTo>
                <a:lnTo>
                  <a:pt x="497" y="1172"/>
                </a:lnTo>
                <a:lnTo>
                  <a:pt x="509" y="1135"/>
                </a:lnTo>
                <a:lnTo>
                  <a:pt x="509" y="1084"/>
                </a:lnTo>
                <a:lnTo>
                  <a:pt x="522" y="1034"/>
                </a:lnTo>
                <a:lnTo>
                  <a:pt x="535" y="971"/>
                </a:lnTo>
                <a:lnTo>
                  <a:pt x="535" y="920"/>
                </a:lnTo>
                <a:lnTo>
                  <a:pt x="535" y="857"/>
                </a:lnTo>
                <a:lnTo>
                  <a:pt x="535" y="794"/>
                </a:lnTo>
                <a:lnTo>
                  <a:pt x="547" y="681"/>
                </a:lnTo>
                <a:lnTo>
                  <a:pt x="547" y="580"/>
                </a:lnTo>
                <a:lnTo>
                  <a:pt x="560" y="479"/>
                </a:lnTo>
                <a:lnTo>
                  <a:pt x="560" y="429"/>
                </a:lnTo>
                <a:lnTo>
                  <a:pt x="560" y="391"/>
                </a:lnTo>
                <a:lnTo>
                  <a:pt x="560" y="366"/>
                </a:lnTo>
                <a:lnTo>
                  <a:pt x="560" y="328"/>
                </a:lnTo>
                <a:lnTo>
                  <a:pt x="560" y="303"/>
                </a:lnTo>
                <a:lnTo>
                  <a:pt x="560" y="290"/>
                </a:lnTo>
                <a:lnTo>
                  <a:pt x="560" y="278"/>
                </a:lnTo>
                <a:lnTo>
                  <a:pt x="560" y="265"/>
                </a:lnTo>
                <a:lnTo>
                  <a:pt x="547" y="265"/>
                </a:lnTo>
                <a:lnTo>
                  <a:pt x="535" y="265"/>
                </a:lnTo>
                <a:lnTo>
                  <a:pt x="522" y="265"/>
                </a:lnTo>
                <a:lnTo>
                  <a:pt x="497" y="278"/>
                </a:lnTo>
                <a:lnTo>
                  <a:pt x="471" y="290"/>
                </a:lnTo>
                <a:lnTo>
                  <a:pt x="446" y="303"/>
                </a:lnTo>
                <a:lnTo>
                  <a:pt x="407" y="315"/>
                </a:lnTo>
                <a:lnTo>
                  <a:pt x="382" y="328"/>
                </a:lnTo>
                <a:lnTo>
                  <a:pt x="344" y="353"/>
                </a:lnTo>
                <a:lnTo>
                  <a:pt x="306" y="378"/>
                </a:lnTo>
                <a:lnTo>
                  <a:pt x="268" y="391"/>
                </a:lnTo>
                <a:lnTo>
                  <a:pt x="242" y="404"/>
                </a:lnTo>
                <a:lnTo>
                  <a:pt x="217" y="416"/>
                </a:lnTo>
                <a:lnTo>
                  <a:pt x="204" y="416"/>
                </a:lnTo>
                <a:lnTo>
                  <a:pt x="191" y="416"/>
                </a:lnTo>
                <a:lnTo>
                  <a:pt x="178" y="416"/>
                </a:lnTo>
                <a:lnTo>
                  <a:pt x="166" y="429"/>
                </a:lnTo>
                <a:lnTo>
                  <a:pt x="153" y="416"/>
                </a:lnTo>
                <a:lnTo>
                  <a:pt x="128" y="416"/>
                </a:lnTo>
                <a:lnTo>
                  <a:pt x="102" y="391"/>
                </a:lnTo>
                <a:lnTo>
                  <a:pt x="89" y="378"/>
                </a:lnTo>
                <a:lnTo>
                  <a:pt x="64" y="353"/>
                </a:lnTo>
                <a:lnTo>
                  <a:pt x="26" y="328"/>
                </a:lnTo>
                <a:lnTo>
                  <a:pt x="0" y="290"/>
                </a:lnTo>
                <a:lnTo>
                  <a:pt x="26" y="290"/>
                </a:lnTo>
                <a:lnTo>
                  <a:pt x="64" y="278"/>
                </a:lnTo>
                <a:lnTo>
                  <a:pt x="102" y="278"/>
                </a:lnTo>
                <a:lnTo>
                  <a:pt x="128" y="265"/>
                </a:lnTo>
                <a:lnTo>
                  <a:pt x="178" y="252"/>
                </a:lnTo>
                <a:lnTo>
                  <a:pt x="217" y="240"/>
                </a:lnTo>
                <a:lnTo>
                  <a:pt x="268" y="215"/>
                </a:lnTo>
                <a:lnTo>
                  <a:pt x="306" y="202"/>
                </a:lnTo>
                <a:lnTo>
                  <a:pt x="357" y="189"/>
                </a:lnTo>
                <a:lnTo>
                  <a:pt x="407" y="164"/>
                </a:lnTo>
                <a:lnTo>
                  <a:pt x="446" y="152"/>
                </a:lnTo>
                <a:lnTo>
                  <a:pt x="471" y="139"/>
                </a:lnTo>
                <a:lnTo>
                  <a:pt x="509" y="114"/>
                </a:lnTo>
                <a:lnTo>
                  <a:pt x="535" y="101"/>
                </a:lnTo>
                <a:lnTo>
                  <a:pt x="547" y="76"/>
                </a:lnTo>
                <a:lnTo>
                  <a:pt x="573" y="63"/>
                </a:lnTo>
                <a:lnTo>
                  <a:pt x="598" y="38"/>
                </a:lnTo>
                <a:lnTo>
                  <a:pt x="624" y="13"/>
                </a:lnTo>
                <a:lnTo>
                  <a:pt x="649" y="0"/>
                </a:lnTo>
                <a:lnTo>
                  <a:pt x="662" y="0"/>
                </a:lnTo>
                <a:lnTo>
                  <a:pt x="675" y="0"/>
                </a:lnTo>
                <a:lnTo>
                  <a:pt x="687" y="0"/>
                </a:lnTo>
                <a:lnTo>
                  <a:pt x="713" y="13"/>
                </a:lnTo>
                <a:lnTo>
                  <a:pt x="738" y="38"/>
                </a:lnTo>
                <a:lnTo>
                  <a:pt x="776" y="63"/>
                </a:lnTo>
                <a:lnTo>
                  <a:pt x="802" y="76"/>
                </a:lnTo>
                <a:lnTo>
                  <a:pt x="815" y="89"/>
                </a:lnTo>
                <a:lnTo>
                  <a:pt x="827" y="101"/>
                </a:lnTo>
                <a:lnTo>
                  <a:pt x="840" y="114"/>
                </a:lnTo>
                <a:lnTo>
                  <a:pt x="853" y="126"/>
                </a:lnTo>
                <a:lnTo>
                  <a:pt x="853" y="139"/>
                </a:lnTo>
                <a:lnTo>
                  <a:pt x="853" y="152"/>
                </a:lnTo>
                <a:lnTo>
                  <a:pt x="853" y="164"/>
                </a:lnTo>
                <a:lnTo>
                  <a:pt x="840" y="189"/>
                </a:lnTo>
                <a:lnTo>
                  <a:pt x="815" y="215"/>
                </a:lnTo>
                <a:lnTo>
                  <a:pt x="789" y="252"/>
                </a:lnTo>
                <a:lnTo>
                  <a:pt x="776" y="265"/>
                </a:lnTo>
                <a:lnTo>
                  <a:pt x="776" y="278"/>
                </a:lnTo>
                <a:lnTo>
                  <a:pt x="764" y="290"/>
                </a:lnTo>
                <a:lnTo>
                  <a:pt x="751" y="315"/>
                </a:lnTo>
                <a:lnTo>
                  <a:pt x="751" y="328"/>
                </a:lnTo>
                <a:lnTo>
                  <a:pt x="738" y="353"/>
                </a:lnTo>
                <a:lnTo>
                  <a:pt x="726" y="378"/>
                </a:lnTo>
                <a:lnTo>
                  <a:pt x="726" y="404"/>
                </a:lnTo>
                <a:lnTo>
                  <a:pt x="713" y="467"/>
                </a:lnTo>
                <a:lnTo>
                  <a:pt x="700" y="542"/>
                </a:lnTo>
                <a:lnTo>
                  <a:pt x="700" y="618"/>
                </a:lnTo>
                <a:lnTo>
                  <a:pt x="687" y="706"/>
                </a:lnTo>
                <a:lnTo>
                  <a:pt x="687" y="757"/>
                </a:lnTo>
                <a:lnTo>
                  <a:pt x="687" y="794"/>
                </a:lnTo>
                <a:lnTo>
                  <a:pt x="675" y="832"/>
                </a:lnTo>
                <a:lnTo>
                  <a:pt x="675" y="870"/>
                </a:lnTo>
                <a:lnTo>
                  <a:pt x="675" y="908"/>
                </a:lnTo>
                <a:lnTo>
                  <a:pt x="675" y="933"/>
                </a:lnTo>
                <a:lnTo>
                  <a:pt x="675" y="958"/>
                </a:lnTo>
                <a:lnTo>
                  <a:pt x="662" y="983"/>
                </a:lnTo>
                <a:lnTo>
                  <a:pt x="662" y="1009"/>
                </a:lnTo>
                <a:lnTo>
                  <a:pt x="662" y="1034"/>
                </a:lnTo>
                <a:lnTo>
                  <a:pt x="662" y="1046"/>
                </a:lnTo>
                <a:lnTo>
                  <a:pt x="662" y="1059"/>
                </a:lnTo>
                <a:lnTo>
                  <a:pt x="662" y="1072"/>
                </a:lnTo>
                <a:lnTo>
                  <a:pt x="662" y="1084"/>
                </a:lnTo>
                <a:lnTo>
                  <a:pt x="662" y="1097"/>
                </a:lnTo>
                <a:lnTo>
                  <a:pt x="675" y="1097"/>
                </a:lnTo>
                <a:lnTo>
                  <a:pt x="675" y="1109"/>
                </a:lnTo>
                <a:lnTo>
                  <a:pt x="687" y="1109"/>
                </a:lnTo>
                <a:lnTo>
                  <a:pt x="700" y="1109"/>
                </a:lnTo>
                <a:lnTo>
                  <a:pt x="700" y="1097"/>
                </a:lnTo>
                <a:lnTo>
                  <a:pt x="713" y="1097"/>
                </a:lnTo>
                <a:lnTo>
                  <a:pt x="726" y="1084"/>
                </a:lnTo>
                <a:lnTo>
                  <a:pt x="751" y="1072"/>
                </a:lnTo>
                <a:lnTo>
                  <a:pt x="764" y="1059"/>
                </a:lnTo>
                <a:lnTo>
                  <a:pt x="776" y="1034"/>
                </a:lnTo>
                <a:lnTo>
                  <a:pt x="802" y="1021"/>
                </a:lnTo>
                <a:lnTo>
                  <a:pt x="815" y="996"/>
                </a:lnTo>
                <a:lnTo>
                  <a:pt x="840" y="971"/>
                </a:lnTo>
                <a:lnTo>
                  <a:pt x="878" y="946"/>
                </a:lnTo>
                <a:lnTo>
                  <a:pt x="904" y="920"/>
                </a:lnTo>
                <a:lnTo>
                  <a:pt x="942" y="895"/>
                </a:lnTo>
                <a:lnTo>
                  <a:pt x="967" y="857"/>
                </a:lnTo>
                <a:lnTo>
                  <a:pt x="993" y="845"/>
                </a:lnTo>
                <a:lnTo>
                  <a:pt x="1018" y="820"/>
                </a:lnTo>
                <a:lnTo>
                  <a:pt x="1044" y="807"/>
                </a:lnTo>
                <a:lnTo>
                  <a:pt x="1056" y="794"/>
                </a:lnTo>
                <a:lnTo>
                  <a:pt x="1082" y="794"/>
                </a:lnTo>
                <a:lnTo>
                  <a:pt x="1094" y="794"/>
                </a:lnTo>
                <a:lnTo>
                  <a:pt x="1094" y="807"/>
                </a:lnTo>
                <a:lnTo>
                  <a:pt x="1094" y="820"/>
                </a:lnTo>
                <a:lnTo>
                  <a:pt x="1082" y="832"/>
                </a:lnTo>
                <a:lnTo>
                  <a:pt x="1069" y="857"/>
                </a:lnTo>
                <a:lnTo>
                  <a:pt x="1044" y="895"/>
                </a:lnTo>
                <a:lnTo>
                  <a:pt x="1005" y="933"/>
                </a:lnTo>
                <a:lnTo>
                  <a:pt x="967" y="996"/>
                </a:lnTo>
                <a:lnTo>
                  <a:pt x="929" y="1059"/>
                </a:lnTo>
                <a:lnTo>
                  <a:pt x="865" y="1122"/>
                </a:lnTo>
                <a:lnTo>
                  <a:pt x="815" y="1198"/>
                </a:lnTo>
                <a:lnTo>
                  <a:pt x="764" y="1261"/>
                </a:lnTo>
                <a:lnTo>
                  <a:pt x="713" y="1324"/>
                </a:lnTo>
                <a:lnTo>
                  <a:pt x="675" y="1374"/>
                </a:lnTo>
                <a:lnTo>
                  <a:pt x="649" y="1425"/>
                </a:lnTo>
                <a:lnTo>
                  <a:pt x="624" y="1462"/>
                </a:lnTo>
                <a:lnTo>
                  <a:pt x="598" y="1500"/>
                </a:lnTo>
                <a:lnTo>
                  <a:pt x="586" y="15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6" name="Freeform 40"/>
          <p:cNvSpPr/>
          <p:nvPr/>
        </p:nvSpPr>
        <p:spPr>
          <a:xfrm>
            <a:off x="4878388" y="1581468"/>
            <a:ext cx="265112" cy="255587"/>
          </a:xfrm>
          <a:custGeom>
            <a:avLst/>
            <a:gdLst>
              <a:gd name="txL" fmla="*/ 0 w 419"/>
              <a:gd name="txT" fmla="*/ 0 h 403"/>
              <a:gd name="txR" fmla="*/ 419 w 419"/>
              <a:gd name="txB" fmla="*/ 403 h 4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19" h="403">
                <a:moveTo>
                  <a:pt x="343" y="403"/>
                </a:moveTo>
                <a:lnTo>
                  <a:pt x="343" y="403"/>
                </a:lnTo>
                <a:lnTo>
                  <a:pt x="330" y="391"/>
                </a:lnTo>
                <a:lnTo>
                  <a:pt x="318" y="378"/>
                </a:lnTo>
                <a:lnTo>
                  <a:pt x="292" y="365"/>
                </a:lnTo>
                <a:lnTo>
                  <a:pt x="280" y="353"/>
                </a:lnTo>
                <a:lnTo>
                  <a:pt x="254" y="328"/>
                </a:lnTo>
                <a:lnTo>
                  <a:pt x="216" y="302"/>
                </a:lnTo>
                <a:lnTo>
                  <a:pt x="190" y="264"/>
                </a:lnTo>
                <a:lnTo>
                  <a:pt x="152" y="239"/>
                </a:lnTo>
                <a:lnTo>
                  <a:pt x="127" y="214"/>
                </a:lnTo>
                <a:lnTo>
                  <a:pt x="101" y="189"/>
                </a:lnTo>
                <a:lnTo>
                  <a:pt x="76" y="164"/>
                </a:lnTo>
                <a:lnTo>
                  <a:pt x="63" y="138"/>
                </a:lnTo>
                <a:lnTo>
                  <a:pt x="51" y="126"/>
                </a:lnTo>
                <a:lnTo>
                  <a:pt x="25" y="113"/>
                </a:lnTo>
                <a:lnTo>
                  <a:pt x="25" y="101"/>
                </a:lnTo>
                <a:lnTo>
                  <a:pt x="12" y="75"/>
                </a:lnTo>
                <a:lnTo>
                  <a:pt x="0" y="63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38" y="0"/>
                </a:lnTo>
                <a:lnTo>
                  <a:pt x="51" y="0"/>
                </a:lnTo>
                <a:lnTo>
                  <a:pt x="89" y="0"/>
                </a:lnTo>
                <a:lnTo>
                  <a:pt x="114" y="0"/>
                </a:lnTo>
                <a:lnTo>
                  <a:pt x="165" y="12"/>
                </a:lnTo>
                <a:lnTo>
                  <a:pt x="216" y="25"/>
                </a:lnTo>
                <a:lnTo>
                  <a:pt x="254" y="50"/>
                </a:lnTo>
                <a:lnTo>
                  <a:pt x="305" y="75"/>
                </a:lnTo>
                <a:lnTo>
                  <a:pt x="343" y="113"/>
                </a:lnTo>
                <a:lnTo>
                  <a:pt x="356" y="126"/>
                </a:lnTo>
                <a:lnTo>
                  <a:pt x="381" y="151"/>
                </a:lnTo>
                <a:lnTo>
                  <a:pt x="394" y="176"/>
                </a:lnTo>
                <a:lnTo>
                  <a:pt x="407" y="201"/>
                </a:lnTo>
                <a:lnTo>
                  <a:pt x="419" y="227"/>
                </a:lnTo>
                <a:lnTo>
                  <a:pt x="419" y="239"/>
                </a:lnTo>
                <a:lnTo>
                  <a:pt x="419" y="264"/>
                </a:lnTo>
                <a:lnTo>
                  <a:pt x="419" y="277"/>
                </a:lnTo>
                <a:lnTo>
                  <a:pt x="419" y="302"/>
                </a:lnTo>
                <a:lnTo>
                  <a:pt x="407" y="315"/>
                </a:lnTo>
                <a:lnTo>
                  <a:pt x="407" y="340"/>
                </a:lnTo>
                <a:lnTo>
                  <a:pt x="394" y="353"/>
                </a:lnTo>
                <a:lnTo>
                  <a:pt x="381" y="365"/>
                </a:lnTo>
                <a:lnTo>
                  <a:pt x="381" y="378"/>
                </a:lnTo>
                <a:lnTo>
                  <a:pt x="369" y="391"/>
                </a:lnTo>
                <a:lnTo>
                  <a:pt x="356" y="391"/>
                </a:lnTo>
                <a:lnTo>
                  <a:pt x="356" y="403"/>
                </a:lnTo>
                <a:lnTo>
                  <a:pt x="343" y="4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7" name="Freeform 41"/>
          <p:cNvSpPr/>
          <p:nvPr/>
        </p:nvSpPr>
        <p:spPr>
          <a:xfrm>
            <a:off x="5467350" y="1708468"/>
            <a:ext cx="201613" cy="263525"/>
          </a:xfrm>
          <a:custGeom>
            <a:avLst/>
            <a:gdLst>
              <a:gd name="txL" fmla="*/ 0 w 318"/>
              <a:gd name="txT" fmla="*/ 0 h 416"/>
              <a:gd name="txR" fmla="*/ 318 w 318"/>
              <a:gd name="txB" fmla="*/ 416 h 4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416">
                <a:moveTo>
                  <a:pt x="306" y="353"/>
                </a:moveTo>
                <a:lnTo>
                  <a:pt x="280" y="379"/>
                </a:lnTo>
                <a:lnTo>
                  <a:pt x="268" y="404"/>
                </a:lnTo>
                <a:lnTo>
                  <a:pt x="255" y="416"/>
                </a:lnTo>
                <a:lnTo>
                  <a:pt x="242" y="416"/>
                </a:lnTo>
                <a:lnTo>
                  <a:pt x="229" y="416"/>
                </a:lnTo>
                <a:lnTo>
                  <a:pt x="217" y="404"/>
                </a:lnTo>
                <a:lnTo>
                  <a:pt x="204" y="391"/>
                </a:lnTo>
                <a:lnTo>
                  <a:pt x="191" y="366"/>
                </a:lnTo>
                <a:lnTo>
                  <a:pt x="178" y="341"/>
                </a:lnTo>
                <a:lnTo>
                  <a:pt x="153" y="316"/>
                </a:lnTo>
                <a:lnTo>
                  <a:pt x="128" y="278"/>
                </a:lnTo>
                <a:lnTo>
                  <a:pt x="115" y="240"/>
                </a:lnTo>
                <a:lnTo>
                  <a:pt x="77" y="190"/>
                </a:lnTo>
                <a:lnTo>
                  <a:pt x="64" y="152"/>
                </a:lnTo>
                <a:lnTo>
                  <a:pt x="39" y="127"/>
                </a:lnTo>
                <a:lnTo>
                  <a:pt x="26" y="89"/>
                </a:lnTo>
                <a:lnTo>
                  <a:pt x="13" y="76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26" y="13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115" y="0"/>
                </a:lnTo>
                <a:lnTo>
                  <a:pt x="140" y="13"/>
                </a:lnTo>
                <a:lnTo>
                  <a:pt x="178" y="26"/>
                </a:lnTo>
                <a:lnTo>
                  <a:pt x="191" y="38"/>
                </a:lnTo>
                <a:lnTo>
                  <a:pt x="204" y="51"/>
                </a:lnTo>
                <a:lnTo>
                  <a:pt x="229" y="89"/>
                </a:lnTo>
                <a:lnTo>
                  <a:pt x="255" y="114"/>
                </a:lnTo>
                <a:lnTo>
                  <a:pt x="280" y="152"/>
                </a:lnTo>
                <a:lnTo>
                  <a:pt x="306" y="190"/>
                </a:lnTo>
                <a:lnTo>
                  <a:pt x="318" y="227"/>
                </a:lnTo>
                <a:lnTo>
                  <a:pt x="318" y="278"/>
                </a:lnTo>
                <a:lnTo>
                  <a:pt x="318" y="316"/>
                </a:lnTo>
                <a:lnTo>
                  <a:pt x="306" y="3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9" name="Freeform 43"/>
          <p:cNvSpPr/>
          <p:nvPr/>
        </p:nvSpPr>
        <p:spPr>
          <a:xfrm>
            <a:off x="5143500" y="1660843"/>
            <a:ext cx="857250" cy="1384300"/>
          </a:xfrm>
          <a:custGeom>
            <a:avLst/>
            <a:gdLst>
              <a:gd name="txL" fmla="*/ 0 w 1349"/>
              <a:gd name="txT" fmla="*/ 0 h 2180"/>
              <a:gd name="txR" fmla="*/ 1349 w 1349"/>
              <a:gd name="txB" fmla="*/ 2180 h 2180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49" h="2180">
                <a:moveTo>
                  <a:pt x="1095" y="25"/>
                </a:moveTo>
                <a:lnTo>
                  <a:pt x="1107" y="12"/>
                </a:lnTo>
                <a:lnTo>
                  <a:pt x="1133" y="0"/>
                </a:lnTo>
                <a:lnTo>
                  <a:pt x="1158" y="12"/>
                </a:lnTo>
                <a:lnTo>
                  <a:pt x="1184" y="12"/>
                </a:lnTo>
                <a:lnTo>
                  <a:pt x="1209" y="25"/>
                </a:lnTo>
                <a:lnTo>
                  <a:pt x="1235" y="38"/>
                </a:lnTo>
                <a:lnTo>
                  <a:pt x="1260" y="63"/>
                </a:lnTo>
                <a:lnTo>
                  <a:pt x="1285" y="88"/>
                </a:lnTo>
                <a:lnTo>
                  <a:pt x="1311" y="113"/>
                </a:lnTo>
                <a:lnTo>
                  <a:pt x="1324" y="138"/>
                </a:lnTo>
                <a:lnTo>
                  <a:pt x="1336" y="164"/>
                </a:lnTo>
                <a:lnTo>
                  <a:pt x="1349" y="176"/>
                </a:lnTo>
                <a:lnTo>
                  <a:pt x="1349" y="189"/>
                </a:lnTo>
                <a:lnTo>
                  <a:pt x="1349" y="202"/>
                </a:lnTo>
                <a:lnTo>
                  <a:pt x="1336" y="214"/>
                </a:lnTo>
                <a:lnTo>
                  <a:pt x="1336" y="239"/>
                </a:lnTo>
                <a:lnTo>
                  <a:pt x="1336" y="252"/>
                </a:lnTo>
                <a:lnTo>
                  <a:pt x="1324" y="277"/>
                </a:lnTo>
                <a:lnTo>
                  <a:pt x="1324" y="315"/>
                </a:lnTo>
                <a:lnTo>
                  <a:pt x="1311" y="353"/>
                </a:lnTo>
                <a:lnTo>
                  <a:pt x="1298" y="391"/>
                </a:lnTo>
                <a:lnTo>
                  <a:pt x="1298" y="428"/>
                </a:lnTo>
                <a:lnTo>
                  <a:pt x="1285" y="479"/>
                </a:lnTo>
                <a:lnTo>
                  <a:pt x="1273" y="529"/>
                </a:lnTo>
                <a:lnTo>
                  <a:pt x="1260" y="592"/>
                </a:lnTo>
                <a:lnTo>
                  <a:pt x="1247" y="643"/>
                </a:lnTo>
                <a:lnTo>
                  <a:pt x="1222" y="706"/>
                </a:lnTo>
                <a:lnTo>
                  <a:pt x="1209" y="781"/>
                </a:lnTo>
                <a:lnTo>
                  <a:pt x="1171" y="920"/>
                </a:lnTo>
                <a:lnTo>
                  <a:pt x="1133" y="1046"/>
                </a:lnTo>
                <a:lnTo>
                  <a:pt x="1095" y="1159"/>
                </a:lnTo>
                <a:lnTo>
                  <a:pt x="1044" y="1273"/>
                </a:lnTo>
                <a:lnTo>
                  <a:pt x="993" y="1374"/>
                </a:lnTo>
                <a:lnTo>
                  <a:pt x="929" y="1474"/>
                </a:lnTo>
                <a:lnTo>
                  <a:pt x="878" y="1550"/>
                </a:lnTo>
                <a:lnTo>
                  <a:pt x="815" y="1638"/>
                </a:lnTo>
                <a:lnTo>
                  <a:pt x="738" y="1714"/>
                </a:lnTo>
                <a:lnTo>
                  <a:pt x="675" y="1777"/>
                </a:lnTo>
                <a:lnTo>
                  <a:pt x="611" y="1840"/>
                </a:lnTo>
                <a:lnTo>
                  <a:pt x="548" y="1903"/>
                </a:lnTo>
                <a:lnTo>
                  <a:pt x="471" y="1953"/>
                </a:lnTo>
                <a:lnTo>
                  <a:pt x="408" y="1991"/>
                </a:lnTo>
                <a:lnTo>
                  <a:pt x="344" y="2042"/>
                </a:lnTo>
                <a:lnTo>
                  <a:pt x="280" y="2079"/>
                </a:lnTo>
                <a:lnTo>
                  <a:pt x="217" y="2105"/>
                </a:lnTo>
                <a:lnTo>
                  <a:pt x="166" y="2130"/>
                </a:lnTo>
                <a:lnTo>
                  <a:pt x="115" y="2155"/>
                </a:lnTo>
                <a:lnTo>
                  <a:pt x="77" y="2168"/>
                </a:lnTo>
                <a:lnTo>
                  <a:pt x="51" y="2180"/>
                </a:lnTo>
                <a:lnTo>
                  <a:pt x="26" y="2180"/>
                </a:lnTo>
                <a:lnTo>
                  <a:pt x="13" y="2180"/>
                </a:lnTo>
                <a:lnTo>
                  <a:pt x="0" y="2180"/>
                </a:lnTo>
                <a:lnTo>
                  <a:pt x="0" y="2168"/>
                </a:lnTo>
                <a:lnTo>
                  <a:pt x="13" y="2155"/>
                </a:lnTo>
                <a:lnTo>
                  <a:pt x="26" y="2142"/>
                </a:lnTo>
                <a:lnTo>
                  <a:pt x="51" y="2130"/>
                </a:lnTo>
                <a:lnTo>
                  <a:pt x="64" y="2105"/>
                </a:lnTo>
                <a:lnTo>
                  <a:pt x="102" y="2079"/>
                </a:lnTo>
                <a:lnTo>
                  <a:pt x="128" y="2067"/>
                </a:lnTo>
                <a:lnTo>
                  <a:pt x="166" y="2042"/>
                </a:lnTo>
                <a:lnTo>
                  <a:pt x="204" y="2004"/>
                </a:lnTo>
                <a:lnTo>
                  <a:pt x="242" y="1978"/>
                </a:lnTo>
                <a:lnTo>
                  <a:pt x="280" y="1941"/>
                </a:lnTo>
                <a:lnTo>
                  <a:pt x="319" y="1915"/>
                </a:lnTo>
                <a:lnTo>
                  <a:pt x="369" y="1878"/>
                </a:lnTo>
                <a:lnTo>
                  <a:pt x="408" y="1827"/>
                </a:lnTo>
                <a:lnTo>
                  <a:pt x="458" y="1789"/>
                </a:lnTo>
                <a:lnTo>
                  <a:pt x="548" y="1701"/>
                </a:lnTo>
                <a:lnTo>
                  <a:pt x="637" y="1600"/>
                </a:lnTo>
                <a:lnTo>
                  <a:pt x="726" y="1500"/>
                </a:lnTo>
                <a:lnTo>
                  <a:pt x="764" y="1449"/>
                </a:lnTo>
                <a:lnTo>
                  <a:pt x="802" y="1386"/>
                </a:lnTo>
                <a:lnTo>
                  <a:pt x="827" y="1323"/>
                </a:lnTo>
                <a:lnTo>
                  <a:pt x="866" y="1260"/>
                </a:lnTo>
                <a:lnTo>
                  <a:pt x="891" y="1197"/>
                </a:lnTo>
                <a:lnTo>
                  <a:pt x="916" y="1134"/>
                </a:lnTo>
                <a:lnTo>
                  <a:pt x="942" y="1071"/>
                </a:lnTo>
                <a:lnTo>
                  <a:pt x="967" y="995"/>
                </a:lnTo>
                <a:lnTo>
                  <a:pt x="993" y="920"/>
                </a:lnTo>
                <a:lnTo>
                  <a:pt x="1006" y="844"/>
                </a:lnTo>
                <a:lnTo>
                  <a:pt x="1031" y="769"/>
                </a:lnTo>
                <a:lnTo>
                  <a:pt x="1044" y="706"/>
                </a:lnTo>
                <a:lnTo>
                  <a:pt x="1069" y="630"/>
                </a:lnTo>
                <a:lnTo>
                  <a:pt x="1082" y="567"/>
                </a:lnTo>
                <a:lnTo>
                  <a:pt x="1095" y="504"/>
                </a:lnTo>
                <a:lnTo>
                  <a:pt x="1107" y="454"/>
                </a:lnTo>
                <a:lnTo>
                  <a:pt x="1107" y="391"/>
                </a:lnTo>
                <a:lnTo>
                  <a:pt x="1120" y="340"/>
                </a:lnTo>
                <a:lnTo>
                  <a:pt x="1120" y="290"/>
                </a:lnTo>
                <a:lnTo>
                  <a:pt x="1133" y="239"/>
                </a:lnTo>
                <a:lnTo>
                  <a:pt x="1133" y="202"/>
                </a:lnTo>
                <a:lnTo>
                  <a:pt x="1133" y="176"/>
                </a:lnTo>
                <a:lnTo>
                  <a:pt x="1133" y="138"/>
                </a:lnTo>
                <a:lnTo>
                  <a:pt x="1133" y="126"/>
                </a:lnTo>
                <a:lnTo>
                  <a:pt x="1120" y="101"/>
                </a:lnTo>
                <a:lnTo>
                  <a:pt x="1120" y="88"/>
                </a:lnTo>
                <a:lnTo>
                  <a:pt x="1107" y="75"/>
                </a:lnTo>
                <a:lnTo>
                  <a:pt x="1095" y="50"/>
                </a:lnTo>
                <a:lnTo>
                  <a:pt x="1095" y="38"/>
                </a:lnTo>
                <a:lnTo>
                  <a:pt x="1095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8" name="Freeform 42"/>
          <p:cNvSpPr/>
          <p:nvPr/>
        </p:nvSpPr>
        <p:spPr>
          <a:xfrm>
            <a:off x="5273675" y="2052955"/>
            <a:ext cx="1082675" cy="1055688"/>
          </a:xfrm>
          <a:custGeom>
            <a:avLst/>
            <a:gdLst>
              <a:gd name="txL" fmla="*/ 0 w 1705"/>
              <a:gd name="txT" fmla="*/ 0 h 1664"/>
              <a:gd name="txR" fmla="*/ 1705 w 1705"/>
              <a:gd name="txB" fmla="*/ 1664 h 16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05" h="1664">
                <a:moveTo>
                  <a:pt x="852" y="1286"/>
                </a:moveTo>
                <a:lnTo>
                  <a:pt x="738" y="1109"/>
                </a:lnTo>
                <a:lnTo>
                  <a:pt x="636" y="933"/>
                </a:lnTo>
                <a:lnTo>
                  <a:pt x="534" y="757"/>
                </a:lnTo>
                <a:lnTo>
                  <a:pt x="483" y="668"/>
                </a:lnTo>
                <a:lnTo>
                  <a:pt x="433" y="593"/>
                </a:lnTo>
                <a:lnTo>
                  <a:pt x="394" y="505"/>
                </a:lnTo>
                <a:lnTo>
                  <a:pt x="344" y="441"/>
                </a:lnTo>
                <a:lnTo>
                  <a:pt x="305" y="378"/>
                </a:lnTo>
                <a:lnTo>
                  <a:pt x="267" y="328"/>
                </a:lnTo>
                <a:lnTo>
                  <a:pt x="242" y="278"/>
                </a:lnTo>
                <a:lnTo>
                  <a:pt x="216" y="240"/>
                </a:lnTo>
                <a:lnTo>
                  <a:pt x="191" y="215"/>
                </a:lnTo>
                <a:lnTo>
                  <a:pt x="178" y="189"/>
                </a:lnTo>
                <a:lnTo>
                  <a:pt x="153" y="164"/>
                </a:lnTo>
                <a:lnTo>
                  <a:pt x="127" y="139"/>
                </a:lnTo>
                <a:lnTo>
                  <a:pt x="89" y="126"/>
                </a:lnTo>
                <a:lnTo>
                  <a:pt x="64" y="114"/>
                </a:lnTo>
                <a:lnTo>
                  <a:pt x="38" y="101"/>
                </a:lnTo>
                <a:lnTo>
                  <a:pt x="25" y="101"/>
                </a:lnTo>
                <a:lnTo>
                  <a:pt x="13" y="89"/>
                </a:lnTo>
                <a:lnTo>
                  <a:pt x="0" y="76"/>
                </a:lnTo>
                <a:lnTo>
                  <a:pt x="0" y="63"/>
                </a:lnTo>
                <a:lnTo>
                  <a:pt x="0" y="38"/>
                </a:lnTo>
                <a:lnTo>
                  <a:pt x="13" y="26"/>
                </a:lnTo>
                <a:lnTo>
                  <a:pt x="38" y="13"/>
                </a:lnTo>
                <a:lnTo>
                  <a:pt x="64" y="0"/>
                </a:lnTo>
                <a:lnTo>
                  <a:pt x="89" y="13"/>
                </a:lnTo>
                <a:lnTo>
                  <a:pt x="115" y="13"/>
                </a:lnTo>
                <a:lnTo>
                  <a:pt x="140" y="26"/>
                </a:lnTo>
                <a:lnTo>
                  <a:pt x="165" y="26"/>
                </a:lnTo>
                <a:lnTo>
                  <a:pt x="178" y="38"/>
                </a:lnTo>
                <a:lnTo>
                  <a:pt x="191" y="51"/>
                </a:lnTo>
                <a:lnTo>
                  <a:pt x="229" y="89"/>
                </a:lnTo>
                <a:lnTo>
                  <a:pt x="267" y="126"/>
                </a:lnTo>
                <a:lnTo>
                  <a:pt x="305" y="177"/>
                </a:lnTo>
                <a:lnTo>
                  <a:pt x="331" y="202"/>
                </a:lnTo>
                <a:lnTo>
                  <a:pt x="356" y="252"/>
                </a:lnTo>
                <a:lnTo>
                  <a:pt x="394" y="290"/>
                </a:lnTo>
                <a:lnTo>
                  <a:pt x="433" y="353"/>
                </a:lnTo>
                <a:lnTo>
                  <a:pt x="471" y="416"/>
                </a:lnTo>
                <a:lnTo>
                  <a:pt x="522" y="479"/>
                </a:lnTo>
                <a:lnTo>
                  <a:pt x="573" y="568"/>
                </a:lnTo>
                <a:lnTo>
                  <a:pt x="636" y="656"/>
                </a:lnTo>
                <a:lnTo>
                  <a:pt x="700" y="744"/>
                </a:lnTo>
                <a:lnTo>
                  <a:pt x="763" y="820"/>
                </a:lnTo>
                <a:lnTo>
                  <a:pt x="814" y="895"/>
                </a:lnTo>
                <a:lnTo>
                  <a:pt x="865" y="971"/>
                </a:lnTo>
                <a:lnTo>
                  <a:pt x="916" y="1034"/>
                </a:lnTo>
                <a:lnTo>
                  <a:pt x="967" y="1084"/>
                </a:lnTo>
                <a:lnTo>
                  <a:pt x="1005" y="1135"/>
                </a:lnTo>
                <a:lnTo>
                  <a:pt x="1056" y="1172"/>
                </a:lnTo>
                <a:lnTo>
                  <a:pt x="1094" y="1210"/>
                </a:lnTo>
                <a:lnTo>
                  <a:pt x="1132" y="1248"/>
                </a:lnTo>
                <a:lnTo>
                  <a:pt x="1183" y="1286"/>
                </a:lnTo>
                <a:lnTo>
                  <a:pt x="1221" y="1311"/>
                </a:lnTo>
                <a:lnTo>
                  <a:pt x="1285" y="1349"/>
                </a:lnTo>
                <a:lnTo>
                  <a:pt x="1336" y="1374"/>
                </a:lnTo>
                <a:lnTo>
                  <a:pt x="1387" y="1412"/>
                </a:lnTo>
                <a:lnTo>
                  <a:pt x="1450" y="1437"/>
                </a:lnTo>
                <a:lnTo>
                  <a:pt x="1514" y="1462"/>
                </a:lnTo>
                <a:lnTo>
                  <a:pt x="1565" y="1488"/>
                </a:lnTo>
                <a:lnTo>
                  <a:pt x="1603" y="1513"/>
                </a:lnTo>
                <a:lnTo>
                  <a:pt x="1641" y="1525"/>
                </a:lnTo>
                <a:lnTo>
                  <a:pt x="1667" y="1551"/>
                </a:lnTo>
                <a:lnTo>
                  <a:pt x="1679" y="1563"/>
                </a:lnTo>
                <a:lnTo>
                  <a:pt x="1692" y="1563"/>
                </a:lnTo>
                <a:lnTo>
                  <a:pt x="1705" y="1576"/>
                </a:lnTo>
                <a:lnTo>
                  <a:pt x="1692" y="1588"/>
                </a:lnTo>
                <a:lnTo>
                  <a:pt x="1679" y="1601"/>
                </a:lnTo>
                <a:lnTo>
                  <a:pt x="1654" y="1614"/>
                </a:lnTo>
                <a:lnTo>
                  <a:pt x="1641" y="1614"/>
                </a:lnTo>
                <a:lnTo>
                  <a:pt x="1628" y="1626"/>
                </a:lnTo>
                <a:lnTo>
                  <a:pt x="1603" y="1626"/>
                </a:lnTo>
                <a:lnTo>
                  <a:pt x="1539" y="1639"/>
                </a:lnTo>
                <a:lnTo>
                  <a:pt x="1476" y="1639"/>
                </a:lnTo>
                <a:lnTo>
                  <a:pt x="1412" y="1639"/>
                </a:lnTo>
                <a:lnTo>
                  <a:pt x="1349" y="1651"/>
                </a:lnTo>
                <a:lnTo>
                  <a:pt x="1285" y="1664"/>
                </a:lnTo>
                <a:lnTo>
                  <a:pt x="1234" y="1664"/>
                </a:lnTo>
                <a:lnTo>
                  <a:pt x="1196" y="1664"/>
                </a:lnTo>
                <a:lnTo>
                  <a:pt x="1158" y="1651"/>
                </a:lnTo>
                <a:lnTo>
                  <a:pt x="1145" y="1651"/>
                </a:lnTo>
                <a:lnTo>
                  <a:pt x="1132" y="1639"/>
                </a:lnTo>
                <a:lnTo>
                  <a:pt x="1120" y="1639"/>
                </a:lnTo>
                <a:lnTo>
                  <a:pt x="1107" y="1626"/>
                </a:lnTo>
                <a:lnTo>
                  <a:pt x="1081" y="1614"/>
                </a:lnTo>
                <a:lnTo>
                  <a:pt x="1069" y="1588"/>
                </a:lnTo>
                <a:lnTo>
                  <a:pt x="1056" y="1576"/>
                </a:lnTo>
                <a:lnTo>
                  <a:pt x="1031" y="1551"/>
                </a:lnTo>
                <a:lnTo>
                  <a:pt x="1018" y="1525"/>
                </a:lnTo>
                <a:lnTo>
                  <a:pt x="992" y="1500"/>
                </a:lnTo>
                <a:lnTo>
                  <a:pt x="967" y="1475"/>
                </a:lnTo>
                <a:lnTo>
                  <a:pt x="954" y="1437"/>
                </a:lnTo>
                <a:lnTo>
                  <a:pt x="929" y="1412"/>
                </a:lnTo>
                <a:lnTo>
                  <a:pt x="903" y="1374"/>
                </a:lnTo>
                <a:lnTo>
                  <a:pt x="878" y="1336"/>
                </a:lnTo>
                <a:lnTo>
                  <a:pt x="852" y="128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704850" y="153479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议</a:t>
            </a:r>
          </a:p>
        </p:txBody>
      </p:sp>
      <p:sp>
        <p:nvSpPr>
          <p:cNvPr id="24" name="矩形 23"/>
          <p:cNvSpPr/>
          <p:nvPr/>
        </p:nvSpPr>
        <p:spPr>
          <a:xfrm>
            <a:off x="966251" y="763398"/>
            <a:ext cx="8483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yì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04850" y="2998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850" y="3736975"/>
            <a:ext cx="3497263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会议   无可非议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4850" y="337026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Y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讠</a:t>
            </a:r>
          </a:p>
        </p:txBody>
      </p:sp>
      <p:pic>
        <p:nvPicPr>
          <p:cNvPr id="20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536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8678" y="36734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644775" y="1581150"/>
            <a:ext cx="1339850" cy="61214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136130" y="1442720"/>
            <a:ext cx="1689100" cy="160274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52179"/>
              <a:gd name="adj6" fmla="val -6740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义字点在上方、要小，撇起笔稍高、和捺在中间位置交叉，捺要长。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80250" y="333152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8324"/>
                <a:gd name="adj2" fmla="val -6051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易错提示：右面不要少写一点哦！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44" name="Freeform 56"/>
          <p:cNvSpPr/>
          <p:nvPr/>
        </p:nvSpPr>
        <p:spPr>
          <a:xfrm>
            <a:off x="4758055" y="1798955"/>
            <a:ext cx="214313" cy="469900"/>
          </a:xfrm>
          <a:custGeom>
            <a:avLst/>
            <a:gdLst>
              <a:gd name="txL" fmla="*/ 0 w 337"/>
              <a:gd name="txT" fmla="*/ 0 h 740"/>
              <a:gd name="txR" fmla="*/ 337 w 337"/>
              <a:gd name="txB" fmla="*/ 740 h 7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7" h="740">
                <a:moveTo>
                  <a:pt x="174" y="653"/>
                </a:moveTo>
                <a:lnTo>
                  <a:pt x="152" y="675"/>
                </a:lnTo>
                <a:lnTo>
                  <a:pt x="141" y="697"/>
                </a:lnTo>
                <a:lnTo>
                  <a:pt x="131" y="708"/>
                </a:lnTo>
                <a:lnTo>
                  <a:pt x="120" y="718"/>
                </a:lnTo>
                <a:lnTo>
                  <a:pt x="109" y="729"/>
                </a:lnTo>
                <a:lnTo>
                  <a:pt x="98" y="729"/>
                </a:lnTo>
                <a:lnTo>
                  <a:pt x="98" y="740"/>
                </a:lnTo>
                <a:lnTo>
                  <a:pt x="87" y="740"/>
                </a:lnTo>
                <a:lnTo>
                  <a:pt x="76" y="729"/>
                </a:lnTo>
                <a:lnTo>
                  <a:pt x="65" y="718"/>
                </a:lnTo>
                <a:lnTo>
                  <a:pt x="55" y="697"/>
                </a:lnTo>
                <a:lnTo>
                  <a:pt x="33" y="664"/>
                </a:lnTo>
                <a:lnTo>
                  <a:pt x="22" y="642"/>
                </a:lnTo>
                <a:lnTo>
                  <a:pt x="11" y="610"/>
                </a:lnTo>
                <a:lnTo>
                  <a:pt x="0" y="588"/>
                </a:lnTo>
                <a:lnTo>
                  <a:pt x="0" y="555"/>
                </a:lnTo>
                <a:lnTo>
                  <a:pt x="0" y="533"/>
                </a:lnTo>
                <a:lnTo>
                  <a:pt x="11" y="501"/>
                </a:lnTo>
                <a:lnTo>
                  <a:pt x="33" y="468"/>
                </a:lnTo>
                <a:lnTo>
                  <a:pt x="55" y="446"/>
                </a:lnTo>
                <a:lnTo>
                  <a:pt x="65" y="425"/>
                </a:lnTo>
                <a:lnTo>
                  <a:pt x="87" y="403"/>
                </a:lnTo>
                <a:lnTo>
                  <a:pt x="98" y="381"/>
                </a:lnTo>
                <a:lnTo>
                  <a:pt x="120" y="359"/>
                </a:lnTo>
                <a:lnTo>
                  <a:pt x="131" y="327"/>
                </a:lnTo>
                <a:lnTo>
                  <a:pt x="141" y="294"/>
                </a:lnTo>
                <a:lnTo>
                  <a:pt x="152" y="261"/>
                </a:lnTo>
                <a:lnTo>
                  <a:pt x="174" y="229"/>
                </a:lnTo>
                <a:lnTo>
                  <a:pt x="185" y="185"/>
                </a:lnTo>
                <a:lnTo>
                  <a:pt x="196" y="142"/>
                </a:lnTo>
                <a:lnTo>
                  <a:pt x="196" y="109"/>
                </a:lnTo>
                <a:lnTo>
                  <a:pt x="207" y="87"/>
                </a:lnTo>
                <a:lnTo>
                  <a:pt x="218" y="55"/>
                </a:lnTo>
                <a:lnTo>
                  <a:pt x="228" y="33"/>
                </a:lnTo>
                <a:lnTo>
                  <a:pt x="239" y="22"/>
                </a:lnTo>
                <a:lnTo>
                  <a:pt x="239" y="11"/>
                </a:lnTo>
                <a:lnTo>
                  <a:pt x="250" y="0"/>
                </a:lnTo>
                <a:lnTo>
                  <a:pt x="283" y="55"/>
                </a:lnTo>
                <a:lnTo>
                  <a:pt x="305" y="98"/>
                </a:lnTo>
                <a:lnTo>
                  <a:pt x="326" y="131"/>
                </a:lnTo>
                <a:lnTo>
                  <a:pt x="337" y="174"/>
                </a:lnTo>
                <a:lnTo>
                  <a:pt x="326" y="218"/>
                </a:lnTo>
                <a:lnTo>
                  <a:pt x="326" y="272"/>
                </a:lnTo>
                <a:lnTo>
                  <a:pt x="315" y="338"/>
                </a:lnTo>
                <a:lnTo>
                  <a:pt x="305" y="403"/>
                </a:lnTo>
                <a:lnTo>
                  <a:pt x="283" y="435"/>
                </a:lnTo>
                <a:lnTo>
                  <a:pt x="272" y="479"/>
                </a:lnTo>
                <a:lnTo>
                  <a:pt x="239" y="544"/>
                </a:lnTo>
                <a:lnTo>
                  <a:pt x="207" y="599"/>
                </a:lnTo>
                <a:lnTo>
                  <a:pt x="174" y="6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45" name="Freeform 57"/>
          <p:cNvSpPr/>
          <p:nvPr/>
        </p:nvSpPr>
        <p:spPr>
          <a:xfrm>
            <a:off x="4910455" y="1757680"/>
            <a:ext cx="1387475" cy="331788"/>
          </a:xfrm>
          <a:custGeom>
            <a:avLst/>
            <a:gdLst>
              <a:gd name="txL" fmla="*/ 0 w 2186"/>
              <a:gd name="txT" fmla="*/ 0 h 522"/>
              <a:gd name="txR" fmla="*/ 2186 w 2186"/>
              <a:gd name="txB" fmla="*/ 522 h 52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86" h="522">
                <a:moveTo>
                  <a:pt x="2186" y="305"/>
                </a:moveTo>
                <a:lnTo>
                  <a:pt x="2186" y="315"/>
                </a:lnTo>
                <a:lnTo>
                  <a:pt x="2186" y="326"/>
                </a:lnTo>
                <a:lnTo>
                  <a:pt x="2175" y="337"/>
                </a:lnTo>
                <a:lnTo>
                  <a:pt x="2164" y="337"/>
                </a:lnTo>
                <a:lnTo>
                  <a:pt x="2153" y="337"/>
                </a:lnTo>
                <a:lnTo>
                  <a:pt x="2142" y="348"/>
                </a:lnTo>
                <a:lnTo>
                  <a:pt x="2120" y="348"/>
                </a:lnTo>
                <a:lnTo>
                  <a:pt x="2099" y="348"/>
                </a:lnTo>
                <a:lnTo>
                  <a:pt x="2077" y="348"/>
                </a:lnTo>
                <a:lnTo>
                  <a:pt x="2044" y="348"/>
                </a:lnTo>
                <a:lnTo>
                  <a:pt x="2022" y="359"/>
                </a:lnTo>
                <a:lnTo>
                  <a:pt x="1990" y="370"/>
                </a:lnTo>
                <a:lnTo>
                  <a:pt x="1957" y="381"/>
                </a:lnTo>
                <a:lnTo>
                  <a:pt x="1925" y="392"/>
                </a:lnTo>
                <a:lnTo>
                  <a:pt x="1903" y="413"/>
                </a:lnTo>
                <a:lnTo>
                  <a:pt x="1870" y="435"/>
                </a:lnTo>
                <a:lnTo>
                  <a:pt x="1838" y="446"/>
                </a:lnTo>
                <a:lnTo>
                  <a:pt x="1816" y="468"/>
                </a:lnTo>
                <a:lnTo>
                  <a:pt x="1783" y="490"/>
                </a:lnTo>
                <a:lnTo>
                  <a:pt x="1762" y="500"/>
                </a:lnTo>
                <a:lnTo>
                  <a:pt x="1751" y="511"/>
                </a:lnTo>
                <a:lnTo>
                  <a:pt x="1740" y="522"/>
                </a:lnTo>
                <a:lnTo>
                  <a:pt x="1729" y="522"/>
                </a:lnTo>
                <a:lnTo>
                  <a:pt x="1718" y="522"/>
                </a:lnTo>
                <a:lnTo>
                  <a:pt x="1718" y="500"/>
                </a:lnTo>
                <a:lnTo>
                  <a:pt x="1718" y="490"/>
                </a:lnTo>
                <a:lnTo>
                  <a:pt x="1729" y="468"/>
                </a:lnTo>
                <a:lnTo>
                  <a:pt x="1740" y="446"/>
                </a:lnTo>
                <a:lnTo>
                  <a:pt x="1751" y="413"/>
                </a:lnTo>
                <a:lnTo>
                  <a:pt x="1762" y="381"/>
                </a:lnTo>
                <a:lnTo>
                  <a:pt x="1772" y="348"/>
                </a:lnTo>
                <a:lnTo>
                  <a:pt x="1783" y="315"/>
                </a:lnTo>
                <a:lnTo>
                  <a:pt x="1794" y="294"/>
                </a:lnTo>
                <a:lnTo>
                  <a:pt x="1805" y="261"/>
                </a:lnTo>
                <a:lnTo>
                  <a:pt x="1805" y="239"/>
                </a:lnTo>
                <a:lnTo>
                  <a:pt x="1816" y="228"/>
                </a:lnTo>
                <a:lnTo>
                  <a:pt x="1816" y="218"/>
                </a:lnTo>
                <a:lnTo>
                  <a:pt x="1805" y="207"/>
                </a:lnTo>
                <a:lnTo>
                  <a:pt x="1794" y="185"/>
                </a:lnTo>
                <a:lnTo>
                  <a:pt x="1783" y="174"/>
                </a:lnTo>
                <a:lnTo>
                  <a:pt x="1751" y="163"/>
                </a:lnTo>
                <a:lnTo>
                  <a:pt x="1729" y="152"/>
                </a:lnTo>
                <a:lnTo>
                  <a:pt x="1707" y="152"/>
                </a:lnTo>
                <a:lnTo>
                  <a:pt x="1685" y="152"/>
                </a:lnTo>
                <a:lnTo>
                  <a:pt x="1664" y="163"/>
                </a:lnTo>
                <a:lnTo>
                  <a:pt x="1631" y="163"/>
                </a:lnTo>
                <a:lnTo>
                  <a:pt x="1598" y="163"/>
                </a:lnTo>
                <a:lnTo>
                  <a:pt x="1566" y="174"/>
                </a:lnTo>
                <a:lnTo>
                  <a:pt x="1522" y="174"/>
                </a:lnTo>
                <a:lnTo>
                  <a:pt x="1479" y="174"/>
                </a:lnTo>
                <a:lnTo>
                  <a:pt x="1446" y="185"/>
                </a:lnTo>
                <a:lnTo>
                  <a:pt x="1414" y="185"/>
                </a:lnTo>
                <a:lnTo>
                  <a:pt x="1359" y="196"/>
                </a:lnTo>
                <a:lnTo>
                  <a:pt x="1316" y="207"/>
                </a:lnTo>
                <a:lnTo>
                  <a:pt x="1251" y="207"/>
                </a:lnTo>
                <a:lnTo>
                  <a:pt x="1174" y="218"/>
                </a:lnTo>
                <a:lnTo>
                  <a:pt x="1098" y="228"/>
                </a:lnTo>
                <a:lnTo>
                  <a:pt x="1011" y="239"/>
                </a:lnTo>
                <a:lnTo>
                  <a:pt x="914" y="250"/>
                </a:lnTo>
                <a:lnTo>
                  <a:pt x="816" y="261"/>
                </a:lnTo>
                <a:lnTo>
                  <a:pt x="696" y="272"/>
                </a:lnTo>
                <a:lnTo>
                  <a:pt x="577" y="283"/>
                </a:lnTo>
                <a:lnTo>
                  <a:pt x="446" y="305"/>
                </a:lnTo>
                <a:lnTo>
                  <a:pt x="305" y="315"/>
                </a:lnTo>
                <a:lnTo>
                  <a:pt x="163" y="326"/>
                </a:lnTo>
                <a:lnTo>
                  <a:pt x="0" y="348"/>
                </a:lnTo>
                <a:lnTo>
                  <a:pt x="22" y="239"/>
                </a:lnTo>
                <a:lnTo>
                  <a:pt x="142" y="228"/>
                </a:lnTo>
                <a:lnTo>
                  <a:pt x="250" y="218"/>
                </a:lnTo>
                <a:lnTo>
                  <a:pt x="348" y="207"/>
                </a:lnTo>
                <a:lnTo>
                  <a:pt x="435" y="196"/>
                </a:lnTo>
                <a:lnTo>
                  <a:pt x="522" y="185"/>
                </a:lnTo>
                <a:lnTo>
                  <a:pt x="598" y="174"/>
                </a:lnTo>
                <a:lnTo>
                  <a:pt x="674" y="163"/>
                </a:lnTo>
                <a:lnTo>
                  <a:pt x="740" y="152"/>
                </a:lnTo>
                <a:lnTo>
                  <a:pt x="805" y="152"/>
                </a:lnTo>
                <a:lnTo>
                  <a:pt x="870" y="141"/>
                </a:lnTo>
                <a:lnTo>
                  <a:pt x="946" y="130"/>
                </a:lnTo>
                <a:lnTo>
                  <a:pt x="1011" y="130"/>
                </a:lnTo>
                <a:lnTo>
                  <a:pt x="1087" y="120"/>
                </a:lnTo>
                <a:lnTo>
                  <a:pt x="1174" y="109"/>
                </a:lnTo>
                <a:lnTo>
                  <a:pt x="1261" y="98"/>
                </a:lnTo>
                <a:lnTo>
                  <a:pt x="1348" y="76"/>
                </a:lnTo>
                <a:lnTo>
                  <a:pt x="1425" y="76"/>
                </a:lnTo>
                <a:lnTo>
                  <a:pt x="1501" y="65"/>
                </a:lnTo>
                <a:lnTo>
                  <a:pt x="1566" y="54"/>
                </a:lnTo>
                <a:lnTo>
                  <a:pt x="1598" y="54"/>
                </a:lnTo>
                <a:lnTo>
                  <a:pt x="1620" y="43"/>
                </a:lnTo>
                <a:lnTo>
                  <a:pt x="1653" y="43"/>
                </a:lnTo>
                <a:lnTo>
                  <a:pt x="1675" y="43"/>
                </a:lnTo>
                <a:lnTo>
                  <a:pt x="1685" y="33"/>
                </a:lnTo>
                <a:lnTo>
                  <a:pt x="1707" y="33"/>
                </a:lnTo>
                <a:lnTo>
                  <a:pt x="1718" y="33"/>
                </a:lnTo>
                <a:lnTo>
                  <a:pt x="1740" y="22"/>
                </a:lnTo>
                <a:lnTo>
                  <a:pt x="1751" y="22"/>
                </a:lnTo>
                <a:lnTo>
                  <a:pt x="1783" y="11"/>
                </a:lnTo>
                <a:lnTo>
                  <a:pt x="1805" y="11"/>
                </a:lnTo>
                <a:lnTo>
                  <a:pt x="1827" y="0"/>
                </a:lnTo>
                <a:lnTo>
                  <a:pt x="1848" y="11"/>
                </a:lnTo>
                <a:lnTo>
                  <a:pt x="1859" y="11"/>
                </a:lnTo>
                <a:lnTo>
                  <a:pt x="1870" y="22"/>
                </a:lnTo>
                <a:lnTo>
                  <a:pt x="1881" y="33"/>
                </a:lnTo>
                <a:lnTo>
                  <a:pt x="1903" y="43"/>
                </a:lnTo>
                <a:lnTo>
                  <a:pt x="1935" y="65"/>
                </a:lnTo>
                <a:lnTo>
                  <a:pt x="1957" y="87"/>
                </a:lnTo>
                <a:lnTo>
                  <a:pt x="1990" y="109"/>
                </a:lnTo>
                <a:lnTo>
                  <a:pt x="2033" y="141"/>
                </a:lnTo>
                <a:lnTo>
                  <a:pt x="2066" y="174"/>
                </a:lnTo>
                <a:lnTo>
                  <a:pt x="2099" y="196"/>
                </a:lnTo>
                <a:lnTo>
                  <a:pt x="2120" y="218"/>
                </a:lnTo>
                <a:lnTo>
                  <a:pt x="2142" y="239"/>
                </a:lnTo>
                <a:lnTo>
                  <a:pt x="2164" y="261"/>
                </a:lnTo>
                <a:lnTo>
                  <a:pt x="2175" y="283"/>
                </a:lnTo>
                <a:lnTo>
                  <a:pt x="2175" y="294"/>
                </a:lnTo>
                <a:lnTo>
                  <a:pt x="2186" y="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46" name="Freeform 58"/>
          <p:cNvSpPr/>
          <p:nvPr/>
        </p:nvSpPr>
        <p:spPr>
          <a:xfrm>
            <a:off x="5081905" y="2138680"/>
            <a:ext cx="187325" cy="441325"/>
          </a:xfrm>
          <a:custGeom>
            <a:avLst/>
            <a:gdLst>
              <a:gd name="txL" fmla="*/ 0 w 294"/>
              <a:gd name="txT" fmla="*/ 0 h 697"/>
              <a:gd name="txR" fmla="*/ 294 w 294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4" h="697">
                <a:moveTo>
                  <a:pt x="33" y="120"/>
                </a:moveTo>
                <a:lnTo>
                  <a:pt x="22" y="98"/>
                </a:lnTo>
                <a:lnTo>
                  <a:pt x="11" y="87"/>
                </a:lnTo>
                <a:lnTo>
                  <a:pt x="0" y="66"/>
                </a:ln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11" y="11"/>
                </a:lnTo>
                <a:lnTo>
                  <a:pt x="33" y="0"/>
                </a:lnTo>
                <a:lnTo>
                  <a:pt x="44" y="0"/>
                </a:lnTo>
                <a:lnTo>
                  <a:pt x="54" y="0"/>
                </a:lnTo>
                <a:lnTo>
                  <a:pt x="76" y="0"/>
                </a:lnTo>
                <a:lnTo>
                  <a:pt x="98" y="0"/>
                </a:lnTo>
                <a:lnTo>
                  <a:pt x="131" y="0"/>
                </a:lnTo>
                <a:lnTo>
                  <a:pt x="163" y="11"/>
                </a:lnTo>
                <a:lnTo>
                  <a:pt x="196" y="11"/>
                </a:lnTo>
                <a:lnTo>
                  <a:pt x="239" y="22"/>
                </a:lnTo>
                <a:lnTo>
                  <a:pt x="250" y="87"/>
                </a:lnTo>
                <a:lnTo>
                  <a:pt x="250" y="153"/>
                </a:lnTo>
                <a:lnTo>
                  <a:pt x="261" y="207"/>
                </a:lnTo>
                <a:lnTo>
                  <a:pt x="261" y="262"/>
                </a:lnTo>
                <a:lnTo>
                  <a:pt x="272" y="316"/>
                </a:lnTo>
                <a:lnTo>
                  <a:pt x="272" y="360"/>
                </a:lnTo>
                <a:lnTo>
                  <a:pt x="283" y="403"/>
                </a:lnTo>
                <a:lnTo>
                  <a:pt x="283" y="436"/>
                </a:lnTo>
                <a:lnTo>
                  <a:pt x="283" y="479"/>
                </a:lnTo>
                <a:lnTo>
                  <a:pt x="294" y="512"/>
                </a:lnTo>
                <a:lnTo>
                  <a:pt x="294" y="534"/>
                </a:lnTo>
                <a:lnTo>
                  <a:pt x="294" y="555"/>
                </a:lnTo>
                <a:lnTo>
                  <a:pt x="294" y="577"/>
                </a:lnTo>
                <a:lnTo>
                  <a:pt x="294" y="588"/>
                </a:lnTo>
                <a:lnTo>
                  <a:pt x="294" y="610"/>
                </a:lnTo>
                <a:lnTo>
                  <a:pt x="294" y="632"/>
                </a:lnTo>
                <a:lnTo>
                  <a:pt x="294" y="653"/>
                </a:lnTo>
                <a:lnTo>
                  <a:pt x="283" y="664"/>
                </a:lnTo>
                <a:lnTo>
                  <a:pt x="272" y="675"/>
                </a:lnTo>
                <a:lnTo>
                  <a:pt x="261" y="686"/>
                </a:lnTo>
                <a:lnTo>
                  <a:pt x="239" y="686"/>
                </a:lnTo>
                <a:lnTo>
                  <a:pt x="228" y="697"/>
                </a:lnTo>
                <a:lnTo>
                  <a:pt x="218" y="697"/>
                </a:lnTo>
                <a:lnTo>
                  <a:pt x="196" y="632"/>
                </a:lnTo>
                <a:lnTo>
                  <a:pt x="185" y="577"/>
                </a:lnTo>
                <a:lnTo>
                  <a:pt x="174" y="523"/>
                </a:lnTo>
                <a:lnTo>
                  <a:pt x="152" y="468"/>
                </a:lnTo>
                <a:lnTo>
                  <a:pt x="141" y="425"/>
                </a:lnTo>
                <a:lnTo>
                  <a:pt x="131" y="370"/>
                </a:lnTo>
                <a:lnTo>
                  <a:pt x="120" y="327"/>
                </a:lnTo>
                <a:lnTo>
                  <a:pt x="109" y="283"/>
                </a:lnTo>
                <a:lnTo>
                  <a:pt x="109" y="251"/>
                </a:lnTo>
                <a:lnTo>
                  <a:pt x="98" y="229"/>
                </a:lnTo>
                <a:lnTo>
                  <a:pt x="87" y="196"/>
                </a:lnTo>
                <a:lnTo>
                  <a:pt x="76" y="175"/>
                </a:lnTo>
                <a:lnTo>
                  <a:pt x="65" y="153"/>
                </a:lnTo>
                <a:lnTo>
                  <a:pt x="54" y="142"/>
                </a:lnTo>
                <a:lnTo>
                  <a:pt x="44" y="131"/>
                </a:lnTo>
                <a:lnTo>
                  <a:pt x="33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47" name="Freeform 59"/>
          <p:cNvSpPr/>
          <p:nvPr/>
        </p:nvSpPr>
        <p:spPr>
          <a:xfrm>
            <a:off x="5178743" y="2068830"/>
            <a:ext cx="641350" cy="366713"/>
          </a:xfrm>
          <a:custGeom>
            <a:avLst/>
            <a:gdLst>
              <a:gd name="txL" fmla="*/ 0 w 1011"/>
              <a:gd name="txT" fmla="*/ 0 h 576"/>
              <a:gd name="txR" fmla="*/ 1011 w 1011"/>
              <a:gd name="txB" fmla="*/ 576 h 5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11" h="576">
                <a:moveTo>
                  <a:pt x="0" y="130"/>
                </a:moveTo>
                <a:lnTo>
                  <a:pt x="87" y="130"/>
                </a:lnTo>
                <a:lnTo>
                  <a:pt x="163" y="119"/>
                </a:lnTo>
                <a:lnTo>
                  <a:pt x="239" y="119"/>
                </a:lnTo>
                <a:lnTo>
                  <a:pt x="305" y="108"/>
                </a:lnTo>
                <a:lnTo>
                  <a:pt x="359" y="98"/>
                </a:lnTo>
                <a:lnTo>
                  <a:pt x="413" y="98"/>
                </a:lnTo>
                <a:lnTo>
                  <a:pt x="457" y="87"/>
                </a:lnTo>
                <a:lnTo>
                  <a:pt x="490" y="87"/>
                </a:lnTo>
                <a:lnTo>
                  <a:pt x="533" y="76"/>
                </a:lnTo>
                <a:lnTo>
                  <a:pt x="555" y="76"/>
                </a:lnTo>
                <a:lnTo>
                  <a:pt x="587" y="65"/>
                </a:lnTo>
                <a:lnTo>
                  <a:pt x="609" y="54"/>
                </a:lnTo>
                <a:lnTo>
                  <a:pt x="642" y="54"/>
                </a:lnTo>
                <a:lnTo>
                  <a:pt x="663" y="43"/>
                </a:lnTo>
                <a:lnTo>
                  <a:pt x="674" y="32"/>
                </a:lnTo>
                <a:lnTo>
                  <a:pt x="685" y="21"/>
                </a:lnTo>
                <a:lnTo>
                  <a:pt x="718" y="10"/>
                </a:lnTo>
                <a:lnTo>
                  <a:pt x="740" y="0"/>
                </a:lnTo>
                <a:lnTo>
                  <a:pt x="772" y="0"/>
                </a:lnTo>
                <a:lnTo>
                  <a:pt x="794" y="0"/>
                </a:lnTo>
                <a:lnTo>
                  <a:pt x="816" y="10"/>
                </a:lnTo>
                <a:lnTo>
                  <a:pt x="848" y="32"/>
                </a:lnTo>
                <a:lnTo>
                  <a:pt x="881" y="43"/>
                </a:lnTo>
                <a:lnTo>
                  <a:pt x="924" y="76"/>
                </a:lnTo>
                <a:lnTo>
                  <a:pt x="946" y="87"/>
                </a:lnTo>
                <a:lnTo>
                  <a:pt x="957" y="98"/>
                </a:lnTo>
                <a:lnTo>
                  <a:pt x="979" y="108"/>
                </a:lnTo>
                <a:lnTo>
                  <a:pt x="990" y="119"/>
                </a:lnTo>
                <a:lnTo>
                  <a:pt x="1001" y="130"/>
                </a:lnTo>
                <a:lnTo>
                  <a:pt x="1011" y="141"/>
                </a:lnTo>
                <a:lnTo>
                  <a:pt x="1011" y="152"/>
                </a:lnTo>
                <a:lnTo>
                  <a:pt x="1011" y="174"/>
                </a:lnTo>
                <a:lnTo>
                  <a:pt x="1001" y="195"/>
                </a:lnTo>
                <a:lnTo>
                  <a:pt x="979" y="206"/>
                </a:lnTo>
                <a:lnTo>
                  <a:pt x="957" y="228"/>
                </a:lnTo>
                <a:lnTo>
                  <a:pt x="946" y="239"/>
                </a:lnTo>
                <a:lnTo>
                  <a:pt x="924" y="261"/>
                </a:lnTo>
                <a:lnTo>
                  <a:pt x="914" y="293"/>
                </a:lnTo>
                <a:lnTo>
                  <a:pt x="903" y="337"/>
                </a:lnTo>
                <a:lnTo>
                  <a:pt x="881" y="380"/>
                </a:lnTo>
                <a:lnTo>
                  <a:pt x="859" y="435"/>
                </a:lnTo>
                <a:lnTo>
                  <a:pt x="848" y="500"/>
                </a:lnTo>
                <a:lnTo>
                  <a:pt x="827" y="576"/>
                </a:lnTo>
                <a:lnTo>
                  <a:pt x="674" y="576"/>
                </a:lnTo>
                <a:lnTo>
                  <a:pt x="685" y="500"/>
                </a:lnTo>
                <a:lnTo>
                  <a:pt x="696" y="457"/>
                </a:lnTo>
                <a:lnTo>
                  <a:pt x="696" y="424"/>
                </a:lnTo>
                <a:lnTo>
                  <a:pt x="707" y="391"/>
                </a:lnTo>
                <a:lnTo>
                  <a:pt x="707" y="359"/>
                </a:lnTo>
                <a:lnTo>
                  <a:pt x="707" y="337"/>
                </a:lnTo>
                <a:lnTo>
                  <a:pt x="707" y="304"/>
                </a:lnTo>
                <a:lnTo>
                  <a:pt x="707" y="283"/>
                </a:lnTo>
                <a:lnTo>
                  <a:pt x="707" y="261"/>
                </a:lnTo>
                <a:lnTo>
                  <a:pt x="707" y="250"/>
                </a:lnTo>
                <a:lnTo>
                  <a:pt x="707" y="228"/>
                </a:lnTo>
                <a:lnTo>
                  <a:pt x="707" y="217"/>
                </a:lnTo>
                <a:lnTo>
                  <a:pt x="707" y="206"/>
                </a:lnTo>
                <a:lnTo>
                  <a:pt x="707" y="195"/>
                </a:lnTo>
                <a:lnTo>
                  <a:pt x="696" y="195"/>
                </a:lnTo>
                <a:lnTo>
                  <a:pt x="685" y="185"/>
                </a:lnTo>
                <a:lnTo>
                  <a:pt x="674" y="185"/>
                </a:lnTo>
                <a:lnTo>
                  <a:pt x="653" y="185"/>
                </a:lnTo>
                <a:lnTo>
                  <a:pt x="620" y="185"/>
                </a:lnTo>
                <a:lnTo>
                  <a:pt x="587" y="195"/>
                </a:lnTo>
                <a:lnTo>
                  <a:pt x="555" y="195"/>
                </a:lnTo>
                <a:lnTo>
                  <a:pt x="511" y="195"/>
                </a:lnTo>
                <a:lnTo>
                  <a:pt x="468" y="195"/>
                </a:lnTo>
                <a:lnTo>
                  <a:pt x="413" y="206"/>
                </a:lnTo>
                <a:lnTo>
                  <a:pt x="359" y="206"/>
                </a:lnTo>
                <a:lnTo>
                  <a:pt x="294" y="217"/>
                </a:lnTo>
                <a:lnTo>
                  <a:pt x="229" y="228"/>
                </a:lnTo>
                <a:lnTo>
                  <a:pt x="153" y="228"/>
                </a:lnTo>
                <a:lnTo>
                  <a:pt x="76" y="239"/>
                </a:lnTo>
                <a:lnTo>
                  <a:pt x="0" y="250"/>
                </a:lnTo>
                <a:lnTo>
                  <a:pt x="0" y="1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48" name="Freeform 60"/>
          <p:cNvSpPr/>
          <p:nvPr/>
        </p:nvSpPr>
        <p:spPr>
          <a:xfrm>
            <a:off x="5220018" y="2400618"/>
            <a:ext cx="504825" cy="117475"/>
          </a:xfrm>
          <a:custGeom>
            <a:avLst/>
            <a:gdLst>
              <a:gd name="txL" fmla="*/ 0 w 793"/>
              <a:gd name="txT" fmla="*/ 0 h 185"/>
              <a:gd name="txR" fmla="*/ 793 w 793"/>
              <a:gd name="txB" fmla="*/ 185 h 18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93" h="185">
                <a:moveTo>
                  <a:pt x="0" y="87"/>
                </a:moveTo>
                <a:lnTo>
                  <a:pt x="65" y="76"/>
                </a:lnTo>
                <a:lnTo>
                  <a:pt x="130" y="65"/>
                </a:lnTo>
                <a:lnTo>
                  <a:pt x="195" y="54"/>
                </a:lnTo>
                <a:lnTo>
                  <a:pt x="260" y="54"/>
                </a:lnTo>
                <a:lnTo>
                  <a:pt x="315" y="43"/>
                </a:lnTo>
                <a:lnTo>
                  <a:pt x="369" y="33"/>
                </a:lnTo>
                <a:lnTo>
                  <a:pt x="424" y="22"/>
                </a:lnTo>
                <a:lnTo>
                  <a:pt x="478" y="22"/>
                </a:lnTo>
                <a:lnTo>
                  <a:pt x="521" y="11"/>
                </a:lnTo>
                <a:lnTo>
                  <a:pt x="576" y="11"/>
                </a:lnTo>
                <a:lnTo>
                  <a:pt x="619" y="0"/>
                </a:lnTo>
                <a:lnTo>
                  <a:pt x="663" y="0"/>
                </a:lnTo>
                <a:lnTo>
                  <a:pt x="695" y="0"/>
                </a:lnTo>
                <a:lnTo>
                  <a:pt x="728" y="0"/>
                </a:lnTo>
                <a:lnTo>
                  <a:pt x="771" y="0"/>
                </a:lnTo>
                <a:lnTo>
                  <a:pt x="793" y="0"/>
                </a:lnTo>
                <a:lnTo>
                  <a:pt x="793" y="33"/>
                </a:lnTo>
                <a:lnTo>
                  <a:pt x="793" y="65"/>
                </a:lnTo>
                <a:lnTo>
                  <a:pt x="771" y="87"/>
                </a:lnTo>
                <a:lnTo>
                  <a:pt x="750" y="109"/>
                </a:lnTo>
                <a:lnTo>
                  <a:pt x="739" y="109"/>
                </a:lnTo>
                <a:lnTo>
                  <a:pt x="728" y="109"/>
                </a:lnTo>
                <a:lnTo>
                  <a:pt x="706" y="109"/>
                </a:lnTo>
                <a:lnTo>
                  <a:pt x="684" y="120"/>
                </a:lnTo>
                <a:lnTo>
                  <a:pt x="663" y="120"/>
                </a:lnTo>
                <a:lnTo>
                  <a:pt x="619" y="131"/>
                </a:lnTo>
                <a:lnTo>
                  <a:pt x="587" y="131"/>
                </a:lnTo>
                <a:lnTo>
                  <a:pt x="543" y="141"/>
                </a:lnTo>
                <a:lnTo>
                  <a:pt x="489" y="141"/>
                </a:lnTo>
                <a:lnTo>
                  <a:pt x="434" y="152"/>
                </a:lnTo>
                <a:lnTo>
                  <a:pt x="380" y="152"/>
                </a:lnTo>
                <a:lnTo>
                  <a:pt x="315" y="163"/>
                </a:lnTo>
                <a:lnTo>
                  <a:pt x="239" y="163"/>
                </a:lnTo>
                <a:lnTo>
                  <a:pt x="163" y="174"/>
                </a:lnTo>
                <a:lnTo>
                  <a:pt x="87" y="185"/>
                </a:lnTo>
                <a:lnTo>
                  <a:pt x="0" y="185"/>
                </a:lnTo>
                <a:lnTo>
                  <a:pt x="0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49" name="Freeform 61"/>
          <p:cNvSpPr/>
          <p:nvPr/>
        </p:nvSpPr>
        <p:spPr>
          <a:xfrm>
            <a:off x="5026343" y="2738755"/>
            <a:ext cx="187325" cy="525463"/>
          </a:xfrm>
          <a:custGeom>
            <a:avLst/>
            <a:gdLst>
              <a:gd name="txL" fmla="*/ 0 w 294"/>
              <a:gd name="txT" fmla="*/ 0 h 827"/>
              <a:gd name="txR" fmla="*/ 294 w 294"/>
              <a:gd name="txB" fmla="*/ 827 h 82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4" h="827">
                <a:moveTo>
                  <a:pt x="11" y="98"/>
                </a:moveTo>
                <a:lnTo>
                  <a:pt x="0" y="76"/>
                </a:lnTo>
                <a:lnTo>
                  <a:pt x="0" y="65"/>
                </a:lnTo>
                <a:lnTo>
                  <a:pt x="0" y="44"/>
                </a:lnTo>
                <a:lnTo>
                  <a:pt x="0" y="11"/>
                </a:lnTo>
                <a:lnTo>
                  <a:pt x="11" y="0"/>
                </a:lnTo>
                <a:lnTo>
                  <a:pt x="33" y="0"/>
                </a:lnTo>
                <a:lnTo>
                  <a:pt x="55" y="0"/>
                </a:lnTo>
                <a:lnTo>
                  <a:pt x="87" y="0"/>
                </a:lnTo>
                <a:lnTo>
                  <a:pt x="109" y="22"/>
                </a:lnTo>
                <a:lnTo>
                  <a:pt x="141" y="33"/>
                </a:lnTo>
                <a:lnTo>
                  <a:pt x="174" y="33"/>
                </a:lnTo>
                <a:lnTo>
                  <a:pt x="207" y="22"/>
                </a:lnTo>
                <a:lnTo>
                  <a:pt x="218" y="98"/>
                </a:lnTo>
                <a:lnTo>
                  <a:pt x="228" y="163"/>
                </a:lnTo>
                <a:lnTo>
                  <a:pt x="239" y="218"/>
                </a:lnTo>
                <a:lnTo>
                  <a:pt x="250" y="283"/>
                </a:lnTo>
                <a:lnTo>
                  <a:pt x="250" y="327"/>
                </a:lnTo>
                <a:lnTo>
                  <a:pt x="261" y="381"/>
                </a:lnTo>
                <a:lnTo>
                  <a:pt x="272" y="425"/>
                </a:lnTo>
                <a:lnTo>
                  <a:pt x="272" y="468"/>
                </a:lnTo>
                <a:lnTo>
                  <a:pt x="283" y="512"/>
                </a:lnTo>
                <a:lnTo>
                  <a:pt x="283" y="544"/>
                </a:lnTo>
                <a:lnTo>
                  <a:pt x="283" y="577"/>
                </a:lnTo>
                <a:lnTo>
                  <a:pt x="283" y="610"/>
                </a:lnTo>
                <a:lnTo>
                  <a:pt x="294" y="642"/>
                </a:lnTo>
                <a:lnTo>
                  <a:pt x="294" y="664"/>
                </a:lnTo>
                <a:lnTo>
                  <a:pt x="294" y="686"/>
                </a:lnTo>
                <a:lnTo>
                  <a:pt x="294" y="697"/>
                </a:lnTo>
                <a:lnTo>
                  <a:pt x="294" y="729"/>
                </a:lnTo>
                <a:lnTo>
                  <a:pt x="294" y="751"/>
                </a:lnTo>
                <a:lnTo>
                  <a:pt x="294" y="762"/>
                </a:lnTo>
                <a:lnTo>
                  <a:pt x="294" y="784"/>
                </a:lnTo>
                <a:lnTo>
                  <a:pt x="294" y="795"/>
                </a:lnTo>
                <a:lnTo>
                  <a:pt x="283" y="805"/>
                </a:lnTo>
                <a:lnTo>
                  <a:pt x="283" y="816"/>
                </a:lnTo>
                <a:lnTo>
                  <a:pt x="272" y="827"/>
                </a:lnTo>
                <a:lnTo>
                  <a:pt x="261" y="827"/>
                </a:lnTo>
                <a:lnTo>
                  <a:pt x="239" y="816"/>
                </a:lnTo>
                <a:lnTo>
                  <a:pt x="218" y="805"/>
                </a:lnTo>
                <a:lnTo>
                  <a:pt x="207" y="795"/>
                </a:lnTo>
                <a:lnTo>
                  <a:pt x="196" y="784"/>
                </a:lnTo>
                <a:lnTo>
                  <a:pt x="185" y="762"/>
                </a:lnTo>
                <a:lnTo>
                  <a:pt x="174" y="729"/>
                </a:lnTo>
                <a:lnTo>
                  <a:pt x="174" y="697"/>
                </a:lnTo>
                <a:lnTo>
                  <a:pt x="163" y="653"/>
                </a:lnTo>
                <a:lnTo>
                  <a:pt x="163" y="620"/>
                </a:lnTo>
                <a:lnTo>
                  <a:pt x="152" y="566"/>
                </a:lnTo>
                <a:lnTo>
                  <a:pt x="141" y="512"/>
                </a:lnTo>
                <a:lnTo>
                  <a:pt x="141" y="468"/>
                </a:lnTo>
                <a:lnTo>
                  <a:pt x="131" y="425"/>
                </a:lnTo>
                <a:lnTo>
                  <a:pt x="120" y="381"/>
                </a:lnTo>
                <a:lnTo>
                  <a:pt x="109" y="338"/>
                </a:lnTo>
                <a:lnTo>
                  <a:pt x="109" y="305"/>
                </a:lnTo>
                <a:lnTo>
                  <a:pt x="98" y="261"/>
                </a:lnTo>
                <a:lnTo>
                  <a:pt x="98" y="229"/>
                </a:lnTo>
                <a:lnTo>
                  <a:pt x="87" y="207"/>
                </a:lnTo>
                <a:lnTo>
                  <a:pt x="76" y="185"/>
                </a:lnTo>
                <a:lnTo>
                  <a:pt x="65" y="163"/>
                </a:lnTo>
                <a:lnTo>
                  <a:pt x="55" y="142"/>
                </a:lnTo>
                <a:lnTo>
                  <a:pt x="44" y="131"/>
                </a:lnTo>
                <a:lnTo>
                  <a:pt x="33" y="120"/>
                </a:lnTo>
                <a:lnTo>
                  <a:pt x="22" y="109"/>
                </a:lnTo>
                <a:lnTo>
                  <a:pt x="11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51" name="Freeform 63"/>
          <p:cNvSpPr/>
          <p:nvPr/>
        </p:nvSpPr>
        <p:spPr>
          <a:xfrm>
            <a:off x="5331143" y="1522730"/>
            <a:ext cx="276225" cy="242888"/>
          </a:xfrm>
          <a:custGeom>
            <a:avLst/>
            <a:gdLst>
              <a:gd name="txL" fmla="*/ 0 w 435"/>
              <a:gd name="txT" fmla="*/ 0 h 381"/>
              <a:gd name="txR" fmla="*/ 435 w 435"/>
              <a:gd name="txB" fmla="*/ 381 h 38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35" h="381">
                <a:moveTo>
                  <a:pt x="0" y="22"/>
                </a:moveTo>
                <a:lnTo>
                  <a:pt x="11" y="11"/>
                </a:lnTo>
                <a:lnTo>
                  <a:pt x="33" y="0"/>
                </a:lnTo>
                <a:lnTo>
                  <a:pt x="44" y="0"/>
                </a:lnTo>
                <a:lnTo>
                  <a:pt x="55" y="0"/>
                </a:lnTo>
                <a:lnTo>
                  <a:pt x="77" y="0"/>
                </a:lnTo>
                <a:lnTo>
                  <a:pt x="87" y="0"/>
                </a:lnTo>
                <a:lnTo>
                  <a:pt x="164" y="0"/>
                </a:lnTo>
                <a:lnTo>
                  <a:pt x="207" y="0"/>
                </a:lnTo>
                <a:lnTo>
                  <a:pt x="240" y="11"/>
                </a:lnTo>
                <a:lnTo>
                  <a:pt x="283" y="22"/>
                </a:lnTo>
                <a:lnTo>
                  <a:pt x="327" y="43"/>
                </a:lnTo>
                <a:lnTo>
                  <a:pt x="359" y="65"/>
                </a:lnTo>
                <a:lnTo>
                  <a:pt x="381" y="87"/>
                </a:lnTo>
                <a:lnTo>
                  <a:pt x="403" y="120"/>
                </a:lnTo>
                <a:lnTo>
                  <a:pt x="424" y="163"/>
                </a:lnTo>
                <a:lnTo>
                  <a:pt x="435" y="207"/>
                </a:lnTo>
                <a:lnTo>
                  <a:pt x="435" y="250"/>
                </a:lnTo>
                <a:lnTo>
                  <a:pt x="435" y="283"/>
                </a:lnTo>
                <a:lnTo>
                  <a:pt x="435" y="315"/>
                </a:lnTo>
                <a:lnTo>
                  <a:pt x="435" y="337"/>
                </a:lnTo>
                <a:lnTo>
                  <a:pt x="424" y="359"/>
                </a:lnTo>
                <a:lnTo>
                  <a:pt x="414" y="370"/>
                </a:lnTo>
                <a:lnTo>
                  <a:pt x="403" y="381"/>
                </a:lnTo>
                <a:lnTo>
                  <a:pt x="381" y="381"/>
                </a:lnTo>
                <a:lnTo>
                  <a:pt x="359" y="370"/>
                </a:lnTo>
                <a:lnTo>
                  <a:pt x="338" y="359"/>
                </a:lnTo>
                <a:lnTo>
                  <a:pt x="327" y="348"/>
                </a:lnTo>
                <a:lnTo>
                  <a:pt x="316" y="337"/>
                </a:lnTo>
                <a:lnTo>
                  <a:pt x="294" y="326"/>
                </a:lnTo>
                <a:lnTo>
                  <a:pt x="283" y="305"/>
                </a:lnTo>
                <a:lnTo>
                  <a:pt x="240" y="272"/>
                </a:lnTo>
                <a:lnTo>
                  <a:pt x="196" y="239"/>
                </a:lnTo>
                <a:lnTo>
                  <a:pt x="153" y="196"/>
                </a:lnTo>
                <a:lnTo>
                  <a:pt x="109" y="141"/>
                </a:lnTo>
                <a:lnTo>
                  <a:pt x="77" y="109"/>
                </a:lnTo>
                <a:lnTo>
                  <a:pt x="55" y="87"/>
                </a:lnTo>
                <a:lnTo>
                  <a:pt x="44" y="76"/>
                </a:lnTo>
                <a:lnTo>
                  <a:pt x="22" y="54"/>
                </a:lnTo>
                <a:lnTo>
                  <a:pt x="11" y="43"/>
                </a:lnTo>
                <a:lnTo>
                  <a:pt x="11" y="33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52" name="Freeform 64"/>
          <p:cNvSpPr/>
          <p:nvPr/>
        </p:nvSpPr>
        <p:spPr>
          <a:xfrm>
            <a:off x="5102543" y="2656205"/>
            <a:ext cx="835025" cy="428625"/>
          </a:xfrm>
          <a:custGeom>
            <a:avLst/>
            <a:gdLst>
              <a:gd name="txL" fmla="*/ 0 w 1315"/>
              <a:gd name="txT" fmla="*/ 0 h 674"/>
              <a:gd name="txR" fmla="*/ 1315 w 1315"/>
              <a:gd name="txB" fmla="*/ 674 h 6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5" h="674">
                <a:moveTo>
                  <a:pt x="1076" y="674"/>
                </a:moveTo>
                <a:lnTo>
                  <a:pt x="924" y="674"/>
                </a:lnTo>
                <a:lnTo>
                  <a:pt x="935" y="620"/>
                </a:lnTo>
                <a:lnTo>
                  <a:pt x="946" y="565"/>
                </a:lnTo>
                <a:lnTo>
                  <a:pt x="956" y="522"/>
                </a:lnTo>
                <a:lnTo>
                  <a:pt x="967" y="478"/>
                </a:lnTo>
                <a:lnTo>
                  <a:pt x="967" y="435"/>
                </a:lnTo>
                <a:lnTo>
                  <a:pt x="978" y="391"/>
                </a:lnTo>
                <a:lnTo>
                  <a:pt x="978" y="359"/>
                </a:lnTo>
                <a:lnTo>
                  <a:pt x="989" y="326"/>
                </a:lnTo>
                <a:lnTo>
                  <a:pt x="989" y="304"/>
                </a:lnTo>
                <a:lnTo>
                  <a:pt x="989" y="272"/>
                </a:lnTo>
                <a:lnTo>
                  <a:pt x="1000" y="250"/>
                </a:lnTo>
                <a:lnTo>
                  <a:pt x="1000" y="239"/>
                </a:lnTo>
                <a:lnTo>
                  <a:pt x="1000" y="217"/>
                </a:lnTo>
                <a:lnTo>
                  <a:pt x="1000" y="206"/>
                </a:lnTo>
                <a:lnTo>
                  <a:pt x="1000" y="195"/>
                </a:lnTo>
                <a:lnTo>
                  <a:pt x="989" y="185"/>
                </a:lnTo>
                <a:lnTo>
                  <a:pt x="967" y="185"/>
                </a:lnTo>
                <a:lnTo>
                  <a:pt x="946" y="185"/>
                </a:lnTo>
                <a:lnTo>
                  <a:pt x="924" y="185"/>
                </a:lnTo>
                <a:lnTo>
                  <a:pt x="880" y="185"/>
                </a:lnTo>
                <a:lnTo>
                  <a:pt x="837" y="185"/>
                </a:lnTo>
                <a:lnTo>
                  <a:pt x="782" y="185"/>
                </a:lnTo>
                <a:lnTo>
                  <a:pt x="728" y="195"/>
                </a:lnTo>
                <a:lnTo>
                  <a:pt x="663" y="195"/>
                </a:lnTo>
                <a:lnTo>
                  <a:pt x="587" y="206"/>
                </a:lnTo>
                <a:lnTo>
                  <a:pt x="511" y="206"/>
                </a:lnTo>
                <a:lnTo>
                  <a:pt x="424" y="217"/>
                </a:lnTo>
                <a:lnTo>
                  <a:pt x="326" y="228"/>
                </a:lnTo>
                <a:lnTo>
                  <a:pt x="228" y="239"/>
                </a:lnTo>
                <a:lnTo>
                  <a:pt x="119" y="250"/>
                </a:lnTo>
                <a:lnTo>
                  <a:pt x="0" y="261"/>
                </a:lnTo>
                <a:lnTo>
                  <a:pt x="0" y="152"/>
                </a:lnTo>
                <a:lnTo>
                  <a:pt x="65" y="152"/>
                </a:lnTo>
                <a:lnTo>
                  <a:pt x="130" y="141"/>
                </a:lnTo>
                <a:lnTo>
                  <a:pt x="195" y="141"/>
                </a:lnTo>
                <a:lnTo>
                  <a:pt x="261" y="130"/>
                </a:lnTo>
                <a:lnTo>
                  <a:pt x="315" y="119"/>
                </a:lnTo>
                <a:lnTo>
                  <a:pt x="369" y="119"/>
                </a:lnTo>
                <a:lnTo>
                  <a:pt x="424" y="108"/>
                </a:lnTo>
                <a:lnTo>
                  <a:pt x="467" y="108"/>
                </a:lnTo>
                <a:lnTo>
                  <a:pt x="511" y="98"/>
                </a:lnTo>
                <a:lnTo>
                  <a:pt x="554" y="98"/>
                </a:lnTo>
                <a:lnTo>
                  <a:pt x="587" y="87"/>
                </a:lnTo>
                <a:lnTo>
                  <a:pt x="619" y="87"/>
                </a:lnTo>
                <a:lnTo>
                  <a:pt x="652" y="87"/>
                </a:lnTo>
                <a:lnTo>
                  <a:pt x="674" y="76"/>
                </a:lnTo>
                <a:lnTo>
                  <a:pt x="696" y="76"/>
                </a:lnTo>
                <a:lnTo>
                  <a:pt x="717" y="76"/>
                </a:lnTo>
                <a:lnTo>
                  <a:pt x="782" y="65"/>
                </a:lnTo>
                <a:lnTo>
                  <a:pt x="837" y="54"/>
                </a:lnTo>
                <a:lnTo>
                  <a:pt x="891" y="32"/>
                </a:lnTo>
                <a:lnTo>
                  <a:pt x="924" y="21"/>
                </a:lnTo>
                <a:lnTo>
                  <a:pt x="978" y="10"/>
                </a:lnTo>
                <a:lnTo>
                  <a:pt x="1000" y="0"/>
                </a:lnTo>
                <a:lnTo>
                  <a:pt x="1022" y="0"/>
                </a:lnTo>
                <a:lnTo>
                  <a:pt x="1033" y="0"/>
                </a:lnTo>
                <a:lnTo>
                  <a:pt x="1043" y="10"/>
                </a:lnTo>
                <a:lnTo>
                  <a:pt x="1054" y="10"/>
                </a:lnTo>
                <a:lnTo>
                  <a:pt x="1076" y="21"/>
                </a:lnTo>
                <a:lnTo>
                  <a:pt x="1098" y="43"/>
                </a:lnTo>
                <a:lnTo>
                  <a:pt x="1130" y="54"/>
                </a:lnTo>
                <a:lnTo>
                  <a:pt x="1163" y="76"/>
                </a:lnTo>
                <a:lnTo>
                  <a:pt x="1196" y="98"/>
                </a:lnTo>
                <a:lnTo>
                  <a:pt x="1217" y="119"/>
                </a:lnTo>
                <a:lnTo>
                  <a:pt x="1250" y="141"/>
                </a:lnTo>
                <a:lnTo>
                  <a:pt x="1272" y="163"/>
                </a:lnTo>
                <a:lnTo>
                  <a:pt x="1283" y="174"/>
                </a:lnTo>
                <a:lnTo>
                  <a:pt x="1304" y="195"/>
                </a:lnTo>
                <a:lnTo>
                  <a:pt x="1315" y="206"/>
                </a:lnTo>
                <a:lnTo>
                  <a:pt x="1315" y="217"/>
                </a:lnTo>
                <a:lnTo>
                  <a:pt x="1315" y="239"/>
                </a:lnTo>
                <a:lnTo>
                  <a:pt x="1304" y="250"/>
                </a:lnTo>
                <a:lnTo>
                  <a:pt x="1283" y="272"/>
                </a:lnTo>
                <a:lnTo>
                  <a:pt x="1261" y="283"/>
                </a:lnTo>
                <a:lnTo>
                  <a:pt x="1250" y="283"/>
                </a:lnTo>
                <a:lnTo>
                  <a:pt x="1239" y="293"/>
                </a:lnTo>
                <a:lnTo>
                  <a:pt x="1239" y="304"/>
                </a:lnTo>
                <a:lnTo>
                  <a:pt x="1228" y="315"/>
                </a:lnTo>
                <a:lnTo>
                  <a:pt x="1217" y="337"/>
                </a:lnTo>
                <a:lnTo>
                  <a:pt x="1206" y="348"/>
                </a:lnTo>
                <a:lnTo>
                  <a:pt x="1196" y="370"/>
                </a:lnTo>
                <a:lnTo>
                  <a:pt x="1185" y="391"/>
                </a:lnTo>
                <a:lnTo>
                  <a:pt x="1174" y="424"/>
                </a:lnTo>
                <a:lnTo>
                  <a:pt x="1163" y="446"/>
                </a:lnTo>
                <a:lnTo>
                  <a:pt x="1141" y="478"/>
                </a:lnTo>
                <a:lnTo>
                  <a:pt x="1130" y="511"/>
                </a:lnTo>
                <a:lnTo>
                  <a:pt x="1120" y="555"/>
                </a:lnTo>
                <a:lnTo>
                  <a:pt x="1109" y="587"/>
                </a:lnTo>
                <a:lnTo>
                  <a:pt x="1087" y="631"/>
                </a:lnTo>
                <a:lnTo>
                  <a:pt x="1076" y="6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50" name="Freeform 62"/>
          <p:cNvSpPr/>
          <p:nvPr/>
        </p:nvSpPr>
        <p:spPr>
          <a:xfrm>
            <a:off x="5158105" y="3043555"/>
            <a:ext cx="711200" cy="138113"/>
          </a:xfrm>
          <a:custGeom>
            <a:avLst/>
            <a:gdLst>
              <a:gd name="txL" fmla="*/ 0 w 1119"/>
              <a:gd name="txT" fmla="*/ 0 h 218"/>
              <a:gd name="txR" fmla="*/ 1119 w 1119"/>
              <a:gd name="txB" fmla="*/ 218 h 21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119" h="218">
                <a:moveTo>
                  <a:pt x="0" y="98"/>
                </a:moveTo>
                <a:lnTo>
                  <a:pt x="87" y="98"/>
                </a:lnTo>
                <a:lnTo>
                  <a:pt x="152" y="87"/>
                </a:lnTo>
                <a:lnTo>
                  <a:pt x="228" y="87"/>
                </a:lnTo>
                <a:lnTo>
                  <a:pt x="293" y="76"/>
                </a:lnTo>
                <a:lnTo>
                  <a:pt x="369" y="65"/>
                </a:lnTo>
                <a:lnTo>
                  <a:pt x="435" y="54"/>
                </a:lnTo>
                <a:lnTo>
                  <a:pt x="489" y="54"/>
                </a:lnTo>
                <a:lnTo>
                  <a:pt x="554" y="44"/>
                </a:lnTo>
                <a:lnTo>
                  <a:pt x="609" y="33"/>
                </a:lnTo>
                <a:lnTo>
                  <a:pt x="663" y="22"/>
                </a:lnTo>
                <a:lnTo>
                  <a:pt x="706" y="22"/>
                </a:lnTo>
                <a:lnTo>
                  <a:pt x="761" y="11"/>
                </a:lnTo>
                <a:lnTo>
                  <a:pt x="804" y="11"/>
                </a:lnTo>
                <a:lnTo>
                  <a:pt x="848" y="11"/>
                </a:lnTo>
                <a:lnTo>
                  <a:pt x="880" y="11"/>
                </a:lnTo>
                <a:lnTo>
                  <a:pt x="924" y="0"/>
                </a:lnTo>
                <a:lnTo>
                  <a:pt x="956" y="11"/>
                </a:lnTo>
                <a:lnTo>
                  <a:pt x="978" y="11"/>
                </a:lnTo>
                <a:lnTo>
                  <a:pt x="1011" y="11"/>
                </a:lnTo>
                <a:lnTo>
                  <a:pt x="1033" y="11"/>
                </a:lnTo>
                <a:lnTo>
                  <a:pt x="1054" y="11"/>
                </a:lnTo>
                <a:lnTo>
                  <a:pt x="1065" y="22"/>
                </a:lnTo>
                <a:lnTo>
                  <a:pt x="1087" y="22"/>
                </a:lnTo>
                <a:lnTo>
                  <a:pt x="1098" y="33"/>
                </a:lnTo>
                <a:lnTo>
                  <a:pt x="1109" y="65"/>
                </a:lnTo>
                <a:lnTo>
                  <a:pt x="1119" y="87"/>
                </a:lnTo>
                <a:lnTo>
                  <a:pt x="1119" y="98"/>
                </a:lnTo>
                <a:lnTo>
                  <a:pt x="1119" y="109"/>
                </a:lnTo>
                <a:lnTo>
                  <a:pt x="1109" y="109"/>
                </a:lnTo>
                <a:lnTo>
                  <a:pt x="1098" y="120"/>
                </a:lnTo>
                <a:lnTo>
                  <a:pt x="1087" y="120"/>
                </a:lnTo>
                <a:lnTo>
                  <a:pt x="1065" y="120"/>
                </a:lnTo>
                <a:lnTo>
                  <a:pt x="1043" y="131"/>
                </a:lnTo>
                <a:lnTo>
                  <a:pt x="1011" y="131"/>
                </a:lnTo>
                <a:lnTo>
                  <a:pt x="989" y="141"/>
                </a:lnTo>
                <a:lnTo>
                  <a:pt x="946" y="141"/>
                </a:lnTo>
                <a:lnTo>
                  <a:pt x="913" y="152"/>
                </a:lnTo>
                <a:lnTo>
                  <a:pt x="869" y="152"/>
                </a:lnTo>
                <a:lnTo>
                  <a:pt x="815" y="163"/>
                </a:lnTo>
                <a:lnTo>
                  <a:pt x="772" y="163"/>
                </a:lnTo>
                <a:lnTo>
                  <a:pt x="706" y="174"/>
                </a:lnTo>
                <a:lnTo>
                  <a:pt x="652" y="174"/>
                </a:lnTo>
                <a:lnTo>
                  <a:pt x="587" y="185"/>
                </a:lnTo>
                <a:lnTo>
                  <a:pt x="522" y="196"/>
                </a:lnTo>
                <a:lnTo>
                  <a:pt x="456" y="196"/>
                </a:lnTo>
                <a:lnTo>
                  <a:pt x="402" y="207"/>
                </a:lnTo>
                <a:lnTo>
                  <a:pt x="348" y="207"/>
                </a:lnTo>
                <a:lnTo>
                  <a:pt x="293" y="207"/>
                </a:lnTo>
                <a:lnTo>
                  <a:pt x="250" y="207"/>
                </a:lnTo>
                <a:lnTo>
                  <a:pt x="217" y="218"/>
                </a:lnTo>
                <a:lnTo>
                  <a:pt x="174" y="218"/>
                </a:lnTo>
                <a:lnTo>
                  <a:pt x="141" y="218"/>
                </a:lnTo>
                <a:lnTo>
                  <a:pt x="108" y="218"/>
                </a:lnTo>
                <a:lnTo>
                  <a:pt x="87" y="218"/>
                </a:lnTo>
                <a:lnTo>
                  <a:pt x="65" y="207"/>
                </a:lnTo>
                <a:lnTo>
                  <a:pt x="54" y="207"/>
                </a:lnTo>
                <a:lnTo>
                  <a:pt x="43" y="207"/>
                </a:lnTo>
                <a:lnTo>
                  <a:pt x="32" y="207"/>
                </a:lnTo>
                <a:lnTo>
                  <a:pt x="32" y="196"/>
                </a:lnTo>
                <a:lnTo>
                  <a:pt x="21" y="174"/>
                </a:lnTo>
                <a:lnTo>
                  <a:pt x="11" y="152"/>
                </a:lnTo>
                <a:lnTo>
                  <a:pt x="11" y="131"/>
                </a:lnTo>
                <a:lnTo>
                  <a:pt x="0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605790" y="145415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宫</a:t>
            </a:r>
          </a:p>
        </p:txBody>
      </p:sp>
      <p:sp>
        <p:nvSpPr>
          <p:cNvPr id="27" name="矩形 26"/>
          <p:cNvSpPr/>
          <p:nvPr/>
        </p:nvSpPr>
        <p:spPr>
          <a:xfrm>
            <a:off x="494665" y="704850"/>
            <a:ext cx="14376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gōng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15963" y="30067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上下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15963" y="37258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宫廷   大闹天宫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G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宀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943" y="36798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404745" y="1622425"/>
            <a:ext cx="1579880" cy="516255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宀的横要长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02805" y="1217295"/>
            <a:ext cx="1774825" cy="126746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5548"/>
              <a:gd name="adj6" fmla="val -6057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上边的口字窄小、居中，下边的口字扁宽。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0550" y="326421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4462"/>
                <a:gd name="adj2" fmla="val -5969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9563" y="2165033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易错提示：下面两个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不一样的哦！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624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49" name="Freeform 37"/>
          <p:cNvSpPr/>
          <p:nvPr/>
        </p:nvSpPr>
        <p:spPr>
          <a:xfrm>
            <a:off x="5532438" y="2252980"/>
            <a:ext cx="638175" cy="217488"/>
          </a:xfrm>
          <a:custGeom>
            <a:avLst/>
            <a:gdLst>
              <a:gd name="txL" fmla="*/ 0 w 1005"/>
              <a:gd name="txT" fmla="*/ 0 h 343"/>
              <a:gd name="txR" fmla="*/ 1005 w 1005"/>
              <a:gd name="txB" fmla="*/ 343 h 34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05" h="343">
                <a:moveTo>
                  <a:pt x="0" y="254"/>
                </a:moveTo>
                <a:lnTo>
                  <a:pt x="51" y="254"/>
                </a:lnTo>
                <a:lnTo>
                  <a:pt x="102" y="241"/>
                </a:lnTo>
                <a:lnTo>
                  <a:pt x="153" y="216"/>
                </a:lnTo>
                <a:lnTo>
                  <a:pt x="204" y="203"/>
                </a:lnTo>
                <a:lnTo>
                  <a:pt x="267" y="190"/>
                </a:lnTo>
                <a:lnTo>
                  <a:pt x="331" y="165"/>
                </a:lnTo>
                <a:lnTo>
                  <a:pt x="395" y="140"/>
                </a:lnTo>
                <a:lnTo>
                  <a:pt x="458" y="114"/>
                </a:lnTo>
                <a:lnTo>
                  <a:pt x="535" y="89"/>
                </a:lnTo>
                <a:lnTo>
                  <a:pt x="585" y="64"/>
                </a:lnTo>
                <a:lnTo>
                  <a:pt x="636" y="51"/>
                </a:lnTo>
                <a:lnTo>
                  <a:pt x="687" y="26"/>
                </a:lnTo>
                <a:lnTo>
                  <a:pt x="725" y="13"/>
                </a:lnTo>
                <a:lnTo>
                  <a:pt x="764" y="13"/>
                </a:lnTo>
                <a:lnTo>
                  <a:pt x="789" y="0"/>
                </a:lnTo>
                <a:lnTo>
                  <a:pt x="814" y="0"/>
                </a:lnTo>
                <a:lnTo>
                  <a:pt x="853" y="0"/>
                </a:lnTo>
                <a:lnTo>
                  <a:pt x="878" y="13"/>
                </a:lnTo>
                <a:lnTo>
                  <a:pt x="916" y="26"/>
                </a:lnTo>
                <a:lnTo>
                  <a:pt x="942" y="38"/>
                </a:lnTo>
                <a:lnTo>
                  <a:pt x="967" y="64"/>
                </a:lnTo>
                <a:lnTo>
                  <a:pt x="980" y="89"/>
                </a:lnTo>
                <a:lnTo>
                  <a:pt x="993" y="102"/>
                </a:lnTo>
                <a:lnTo>
                  <a:pt x="1005" y="114"/>
                </a:lnTo>
                <a:lnTo>
                  <a:pt x="993" y="114"/>
                </a:lnTo>
                <a:lnTo>
                  <a:pt x="980" y="127"/>
                </a:lnTo>
                <a:lnTo>
                  <a:pt x="967" y="140"/>
                </a:lnTo>
                <a:lnTo>
                  <a:pt x="929" y="140"/>
                </a:lnTo>
                <a:lnTo>
                  <a:pt x="891" y="152"/>
                </a:lnTo>
                <a:lnTo>
                  <a:pt x="853" y="165"/>
                </a:lnTo>
                <a:lnTo>
                  <a:pt x="789" y="178"/>
                </a:lnTo>
                <a:lnTo>
                  <a:pt x="764" y="190"/>
                </a:lnTo>
                <a:lnTo>
                  <a:pt x="725" y="203"/>
                </a:lnTo>
                <a:lnTo>
                  <a:pt x="662" y="216"/>
                </a:lnTo>
                <a:lnTo>
                  <a:pt x="598" y="228"/>
                </a:lnTo>
                <a:lnTo>
                  <a:pt x="535" y="241"/>
                </a:lnTo>
                <a:lnTo>
                  <a:pt x="484" y="254"/>
                </a:lnTo>
                <a:lnTo>
                  <a:pt x="433" y="266"/>
                </a:lnTo>
                <a:lnTo>
                  <a:pt x="395" y="279"/>
                </a:lnTo>
                <a:lnTo>
                  <a:pt x="356" y="279"/>
                </a:lnTo>
                <a:lnTo>
                  <a:pt x="318" y="292"/>
                </a:lnTo>
                <a:lnTo>
                  <a:pt x="280" y="304"/>
                </a:lnTo>
                <a:lnTo>
                  <a:pt x="255" y="317"/>
                </a:lnTo>
                <a:lnTo>
                  <a:pt x="229" y="330"/>
                </a:lnTo>
                <a:lnTo>
                  <a:pt x="204" y="330"/>
                </a:lnTo>
                <a:lnTo>
                  <a:pt x="178" y="343"/>
                </a:lnTo>
                <a:lnTo>
                  <a:pt x="166" y="343"/>
                </a:lnTo>
                <a:lnTo>
                  <a:pt x="153" y="343"/>
                </a:lnTo>
                <a:lnTo>
                  <a:pt x="140" y="343"/>
                </a:lnTo>
                <a:lnTo>
                  <a:pt x="127" y="343"/>
                </a:lnTo>
                <a:lnTo>
                  <a:pt x="102" y="330"/>
                </a:lnTo>
                <a:lnTo>
                  <a:pt x="89" y="330"/>
                </a:lnTo>
                <a:lnTo>
                  <a:pt x="64" y="317"/>
                </a:lnTo>
                <a:lnTo>
                  <a:pt x="51" y="304"/>
                </a:lnTo>
                <a:lnTo>
                  <a:pt x="26" y="292"/>
                </a:lnTo>
                <a:lnTo>
                  <a:pt x="13" y="279"/>
                </a:lnTo>
                <a:lnTo>
                  <a:pt x="0" y="2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5945188" y="1891030"/>
            <a:ext cx="233362" cy="176213"/>
          </a:xfrm>
          <a:custGeom>
            <a:avLst/>
            <a:gdLst>
              <a:gd name="txL" fmla="*/ 0 w 369"/>
              <a:gd name="txT" fmla="*/ 0 h 279"/>
              <a:gd name="txR" fmla="*/ 369 w 369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279">
                <a:moveTo>
                  <a:pt x="318" y="102"/>
                </a:moveTo>
                <a:lnTo>
                  <a:pt x="344" y="127"/>
                </a:lnTo>
                <a:lnTo>
                  <a:pt x="356" y="152"/>
                </a:lnTo>
                <a:lnTo>
                  <a:pt x="369" y="178"/>
                </a:lnTo>
                <a:lnTo>
                  <a:pt x="369" y="203"/>
                </a:lnTo>
                <a:lnTo>
                  <a:pt x="369" y="241"/>
                </a:lnTo>
                <a:lnTo>
                  <a:pt x="356" y="266"/>
                </a:lnTo>
                <a:lnTo>
                  <a:pt x="344" y="279"/>
                </a:lnTo>
                <a:lnTo>
                  <a:pt x="318" y="279"/>
                </a:lnTo>
                <a:lnTo>
                  <a:pt x="305" y="279"/>
                </a:lnTo>
                <a:lnTo>
                  <a:pt x="280" y="279"/>
                </a:lnTo>
                <a:lnTo>
                  <a:pt x="255" y="266"/>
                </a:lnTo>
                <a:lnTo>
                  <a:pt x="242" y="254"/>
                </a:lnTo>
                <a:lnTo>
                  <a:pt x="216" y="241"/>
                </a:lnTo>
                <a:lnTo>
                  <a:pt x="191" y="228"/>
                </a:lnTo>
                <a:lnTo>
                  <a:pt x="165" y="203"/>
                </a:lnTo>
                <a:lnTo>
                  <a:pt x="127" y="178"/>
                </a:lnTo>
                <a:lnTo>
                  <a:pt x="102" y="165"/>
                </a:lnTo>
                <a:lnTo>
                  <a:pt x="76" y="140"/>
                </a:lnTo>
                <a:lnTo>
                  <a:pt x="51" y="127"/>
                </a:lnTo>
                <a:lnTo>
                  <a:pt x="38" y="114"/>
                </a:lnTo>
                <a:lnTo>
                  <a:pt x="13" y="102"/>
                </a:lnTo>
                <a:lnTo>
                  <a:pt x="13" y="89"/>
                </a:lnTo>
                <a:lnTo>
                  <a:pt x="0" y="76"/>
                </a:lnTo>
                <a:lnTo>
                  <a:pt x="0" y="64"/>
                </a:lnTo>
                <a:lnTo>
                  <a:pt x="0" y="51"/>
                </a:lnTo>
                <a:lnTo>
                  <a:pt x="13" y="51"/>
                </a:lnTo>
                <a:lnTo>
                  <a:pt x="13" y="38"/>
                </a:lnTo>
                <a:lnTo>
                  <a:pt x="26" y="26"/>
                </a:lnTo>
                <a:lnTo>
                  <a:pt x="51" y="13"/>
                </a:lnTo>
                <a:lnTo>
                  <a:pt x="89" y="0"/>
                </a:lnTo>
                <a:lnTo>
                  <a:pt x="115" y="0"/>
                </a:lnTo>
                <a:lnTo>
                  <a:pt x="153" y="0"/>
                </a:lnTo>
                <a:lnTo>
                  <a:pt x="204" y="13"/>
                </a:lnTo>
                <a:lnTo>
                  <a:pt x="229" y="26"/>
                </a:lnTo>
                <a:lnTo>
                  <a:pt x="267" y="51"/>
                </a:lnTo>
                <a:lnTo>
                  <a:pt x="293" y="76"/>
                </a:lnTo>
                <a:lnTo>
                  <a:pt x="318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4862513" y="1970405"/>
            <a:ext cx="581025" cy="185738"/>
          </a:xfrm>
          <a:custGeom>
            <a:avLst/>
            <a:gdLst>
              <a:gd name="txL" fmla="*/ 0 w 916"/>
              <a:gd name="txT" fmla="*/ 0 h 291"/>
              <a:gd name="txR" fmla="*/ 916 w 916"/>
              <a:gd name="txB" fmla="*/ 291 h 29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916" h="291">
                <a:moveTo>
                  <a:pt x="0" y="228"/>
                </a:moveTo>
                <a:lnTo>
                  <a:pt x="89" y="203"/>
                </a:lnTo>
                <a:lnTo>
                  <a:pt x="166" y="165"/>
                </a:lnTo>
                <a:lnTo>
                  <a:pt x="242" y="139"/>
                </a:lnTo>
                <a:lnTo>
                  <a:pt x="306" y="127"/>
                </a:lnTo>
                <a:lnTo>
                  <a:pt x="369" y="101"/>
                </a:lnTo>
                <a:lnTo>
                  <a:pt x="433" y="89"/>
                </a:lnTo>
                <a:lnTo>
                  <a:pt x="484" y="63"/>
                </a:lnTo>
                <a:lnTo>
                  <a:pt x="535" y="51"/>
                </a:lnTo>
                <a:lnTo>
                  <a:pt x="585" y="38"/>
                </a:lnTo>
                <a:lnTo>
                  <a:pt x="624" y="25"/>
                </a:lnTo>
                <a:lnTo>
                  <a:pt x="662" y="13"/>
                </a:lnTo>
                <a:lnTo>
                  <a:pt x="700" y="13"/>
                </a:lnTo>
                <a:lnTo>
                  <a:pt x="738" y="0"/>
                </a:lnTo>
                <a:lnTo>
                  <a:pt x="764" y="0"/>
                </a:lnTo>
                <a:lnTo>
                  <a:pt x="776" y="0"/>
                </a:lnTo>
                <a:lnTo>
                  <a:pt x="789" y="0"/>
                </a:lnTo>
                <a:lnTo>
                  <a:pt x="827" y="0"/>
                </a:lnTo>
                <a:lnTo>
                  <a:pt x="840" y="0"/>
                </a:lnTo>
                <a:lnTo>
                  <a:pt x="865" y="0"/>
                </a:lnTo>
                <a:lnTo>
                  <a:pt x="878" y="0"/>
                </a:lnTo>
                <a:lnTo>
                  <a:pt x="904" y="13"/>
                </a:lnTo>
                <a:lnTo>
                  <a:pt x="916" y="13"/>
                </a:lnTo>
                <a:lnTo>
                  <a:pt x="916" y="25"/>
                </a:lnTo>
                <a:lnTo>
                  <a:pt x="916" y="38"/>
                </a:lnTo>
                <a:lnTo>
                  <a:pt x="904" y="51"/>
                </a:lnTo>
                <a:lnTo>
                  <a:pt x="904" y="63"/>
                </a:lnTo>
                <a:lnTo>
                  <a:pt x="891" y="63"/>
                </a:lnTo>
                <a:lnTo>
                  <a:pt x="878" y="76"/>
                </a:lnTo>
                <a:lnTo>
                  <a:pt x="853" y="89"/>
                </a:lnTo>
                <a:lnTo>
                  <a:pt x="840" y="101"/>
                </a:lnTo>
                <a:lnTo>
                  <a:pt x="814" y="114"/>
                </a:lnTo>
                <a:lnTo>
                  <a:pt x="789" y="127"/>
                </a:lnTo>
                <a:lnTo>
                  <a:pt x="751" y="152"/>
                </a:lnTo>
                <a:lnTo>
                  <a:pt x="713" y="165"/>
                </a:lnTo>
                <a:lnTo>
                  <a:pt x="662" y="177"/>
                </a:lnTo>
                <a:lnTo>
                  <a:pt x="611" y="190"/>
                </a:lnTo>
                <a:lnTo>
                  <a:pt x="560" y="203"/>
                </a:lnTo>
                <a:lnTo>
                  <a:pt x="484" y="215"/>
                </a:lnTo>
                <a:lnTo>
                  <a:pt x="420" y="228"/>
                </a:lnTo>
                <a:lnTo>
                  <a:pt x="356" y="253"/>
                </a:lnTo>
                <a:lnTo>
                  <a:pt x="306" y="253"/>
                </a:lnTo>
                <a:lnTo>
                  <a:pt x="267" y="266"/>
                </a:lnTo>
                <a:lnTo>
                  <a:pt x="229" y="279"/>
                </a:lnTo>
                <a:lnTo>
                  <a:pt x="204" y="279"/>
                </a:lnTo>
                <a:lnTo>
                  <a:pt x="178" y="291"/>
                </a:lnTo>
                <a:lnTo>
                  <a:pt x="153" y="291"/>
                </a:lnTo>
                <a:lnTo>
                  <a:pt x="127" y="291"/>
                </a:lnTo>
                <a:lnTo>
                  <a:pt x="102" y="279"/>
                </a:lnTo>
                <a:lnTo>
                  <a:pt x="77" y="279"/>
                </a:lnTo>
                <a:lnTo>
                  <a:pt x="51" y="266"/>
                </a:lnTo>
                <a:lnTo>
                  <a:pt x="26" y="253"/>
                </a:lnTo>
                <a:lnTo>
                  <a:pt x="13" y="241"/>
                </a:lnTo>
                <a:lnTo>
                  <a:pt x="0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4765675" y="2381568"/>
            <a:ext cx="112713" cy="739775"/>
          </a:xfrm>
          <a:custGeom>
            <a:avLst/>
            <a:gdLst>
              <a:gd name="txL" fmla="*/ 0 w 178"/>
              <a:gd name="txT" fmla="*/ 0 h 1166"/>
              <a:gd name="txR" fmla="*/ 178 w 178"/>
              <a:gd name="txB" fmla="*/ 1166 h 1166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" h="1166">
                <a:moveTo>
                  <a:pt x="12" y="114"/>
                </a:moveTo>
                <a:lnTo>
                  <a:pt x="12" y="89"/>
                </a:lnTo>
                <a:lnTo>
                  <a:pt x="0" y="76"/>
                </a:lnTo>
                <a:lnTo>
                  <a:pt x="0" y="38"/>
                </a:lnTo>
                <a:lnTo>
                  <a:pt x="0" y="25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63" y="0"/>
                </a:lnTo>
                <a:lnTo>
                  <a:pt x="89" y="13"/>
                </a:lnTo>
                <a:lnTo>
                  <a:pt x="101" y="25"/>
                </a:lnTo>
                <a:lnTo>
                  <a:pt x="127" y="25"/>
                </a:lnTo>
                <a:lnTo>
                  <a:pt x="152" y="38"/>
                </a:lnTo>
                <a:lnTo>
                  <a:pt x="165" y="127"/>
                </a:lnTo>
                <a:lnTo>
                  <a:pt x="165" y="216"/>
                </a:lnTo>
                <a:lnTo>
                  <a:pt x="165" y="292"/>
                </a:lnTo>
                <a:lnTo>
                  <a:pt x="178" y="368"/>
                </a:lnTo>
                <a:lnTo>
                  <a:pt x="178" y="431"/>
                </a:lnTo>
                <a:lnTo>
                  <a:pt x="178" y="507"/>
                </a:lnTo>
                <a:lnTo>
                  <a:pt x="178" y="570"/>
                </a:lnTo>
                <a:lnTo>
                  <a:pt x="178" y="634"/>
                </a:lnTo>
                <a:lnTo>
                  <a:pt x="178" y="697"/>
                </a:lnTo>
                <a:lnTo>
                  <a:pt x="178" y="760"/>
                </a:lnTo>
                <a:lnTo>
                  <a:pt x="178" y="811"/>
                </a:lnTo>
                <a:lnTo>
                  <a:pt x="178" y="862"/>
                </a:lnTo>
                <a:lnTo>
                  <a:pt x="178" y="912"/>
                </a:lnTo>
                <a:lnTo>
                  <a:pt x="178" y="950"/>
                </a:lnTo>
                <a:lnTo>
                  <a:pt x="178" y="1001"/>
                </a:lnTo>
                <a:lnTo>
                  <a:pt x="165" y="1026"/>
                </a:lnTo>
                <a:lnTo>
                  <a:pt x="165" y="1065"/>
                </a:lnTo>
                <a:lnTo>
                  <a:pt x="165" y="1090"/>
                </a:lnTo>
                <a:lnTo>
                  <a:pt x="152" y="1103"/>
                </a:lnTo>
                <a:lnTo>
                  <a:pt x="152" y="1128"/>
                </a:lnTo>
                <a:lnTo>
                  <a:pt x="152" y="1141"/>
                </a:lnTo>
                <a:lnTo>
                  <a:pt x="140" y="1153"/>
                </a:lnTo>
                <a:lnTo>
                  <a:pt x="140" y="1166"/>
                </a:lnTo>
                <a:lnTo>
                  <a:pt x="127" y="1166"/>
                </a:lnTo>
                <a:lnTo>
                  <a:pt x="127" y="1153"/>
                </a:lnTo>
                <a:lnTo>
                  <a:pt x="114" y="1153"/>
                </a:lnTo>
                <a:lnTo>
                  <a:pt x="114" y="1141"/>
                </a:lnTo>
                <a:lnTo>
                  <a:pt x="101" y="1128"/>
                </a:lnTo>
                <a:lnTo>
                  <a:pt x="101" y="1115"/>
                </a:lnTo>
                <a:lnTo>
                  <a:pt x="89" y="1103"/>
                </a:lnTo>
                <a:lnTo>
                  <a:pt x="76" y="1077"/>
                </a:lnTo>
                <a:lnTo>
                  <a:pt x="76" y="1052"/>
                </a:lnTo>
                <a:lnTo>
                  <a:pt x="63" y="1039"/>
                </a:lnTo>
                <a:lnTo>
                  <a:pt x="50" y="1001"/>
                </a:lnTo>
                <a:lnTo>
                  <a:pt x="38" y="976"/>
                </a:lnTo>
                <a:lnTo>
                  <a:pt x="38" y="950"/>
                </a:lnTo>
                <a:lnTo>
                  <a:pt x="38" y="938"/>
                </a:lnTo>
                <a:lnTo>
                  <a:pt x="38" y="900"/>
                </a:lnTo>
                <a:lnTo>
                  <a:pt x="50" y="862"/>
                </a:lnTo>
                <a:lnTo>
                  <a:pt x="63" y="811"/>
                </a:lnTo>
                <a:lnTo>
                  <a:pt x="63" y="786"/>
                </a:lnTo>
                <a:lnTo>
                  <a:pt x="63" y="748"/>
                </a:lnTo>
                <a:lnTo>
                  <a:pt x="63" y="710"/>
                </a:lnTo>
                <a:lnTo>
                  <a:pt x="63" y="659"/>
                </a:lnTo>
                <a:lnTo>
                  <a:pt x="63" y="621"/>
                </a:lnTo>
                <a:lnTo>
                  <a:pt x="76" y="558"/>
                </a:lnTo>
                <a:lnTo>
                  <a:pt x="76" y="507"/>
                </a:lnTo>
                <a:lnTo>
                  <a:pt x="76" y="444"/>
                </a:lnTo>
                <a:lnTo>
                  <a:pt x="63" y="393"/>
                </a:lnTo>
                <a:lnTo>
                  <a:pt x="63" y="330"/>
                </a:lnTo>
                <a:lnTo>
                  <a:pt x="50" y="292"/>
                </a:lnTo>
                <a:lnTo>
                  <a:pt x="50" y="241"/>
                </a:lnTo>
                <a:lnTo>
                  <a:pt x="38" y="203"/>
                </a:lnTo>
                <a:lnTo>
                  <a:pt x="38" y="165"/>
                </a:lnTo>
                <a:lnTo>
                  <a:pt x="25" y="140"/>
                </a:lnTo>
                <a:lnTo>
                  <a:pt x="12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7" name="Freeform 35"/>
          <p:cNvSpPr/>
          <p:nvPr/>
        </p:nvSpPr>
        <p:spPr>
          <a:xfrm>
            <a:off x="5064125" y="1673543"/>
            <a:ext cx="193675" cy="708025"/>
          </a:xfrm>
          <a:custGeom>
            <a:avLst/>
            <a:gdLst>
              <a:gd name="txL" fmla="*/ 0 w 306"/>
              <a:gd name="txT" fmla="*/ 0 h 1115"/>
              <a:gd name="txR" fmla="*/ 306 w 306"/>
              <a:gd name="txB" fmla="*/ 1115 h 11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6" h="1115">
                <a:moveTo>
                  <a:pt x="306" y="101"/>
                </a:moveTo>
                <a:lnTo>
                  <a:pt x="306" y="114"/>
                </a:lnTo>
                <a:lnTo>
                  <a:pt x="306" y="127"/>
                </a:lnTo>
                <a:lnTo>
                  <a:pt x="306" y="152"/>
                </a:lnTo>
                <a:lnTo>
                  <a:pt x="306" y="177"/>
                </a:lnTo>
                <a:lnTo>
                  <a:pt x="306" y="215"/>
                </a:lnTo>
                <a:lnTo>
                  <a:pt x="293" y="253"/>
                </a:lnTo>
                <a:lnTo>
                  <a:pt x="293" y="291"/>
                </a:lnTo>
                <a:lnTo>
                  <a:pt x="280" y="342"/>
                </a:lnTo>
                <a:lnTo>
                  <a:pt x="267" y="368"/>
                </a:lnTo>
                <a:lnTo>
                  <a:pt x="267" y="406"/>
                </a:lnTo>
                <a:lnTo>
                  <a:pt x="255" y="431"/>
                </a:lnTo>
                <a:lnTo>
                  <a:pt x="255" y="469"/>
                </a:lnTo>
                <a:lnTo>
                  <a:pt x="242" y="507"/>
                </a:lnTo>
                <a:lnTo>
                  <a:pt x="229" y="558"/>
                </a:lnTo>
                <a:lnTo>
                  <a:pt x="217" y="596"/>
                </a:lnTo>
                <a:lnTo>
                  <a:pt x="217" y="646"/>
                </a:lnTo>
                <a:lnTo>
                  <a:pt x="204" y="697"/>
                </a:lnTo>
                <a:lnTo>
                  <a:pt x="191" y="748"/>
                </a:lnTo>
                <a:lnTo>
                  <a:pt x="178" y="798"/>
                </a:lnTo>
                <a:lnTo>
                  <a:pt x="166" y="862"/>
                </a:lnTo>
                <a:lnTo>
                  <a:pt x="153" y="912"/>
                </a:lnTo>
                <a:lnTo>
                  <a:pt x="140" y="976"/>
                </a:lnTo>
                <a:lnTo>
                  <a:pt x="115" y="1039"/>
                </a:lnTo>
                <a:lnTo>
                  <a:pt x="102" y="1115"/>
                </a:lnTo>
                <a:lnTo>
                  <a:pt x="0" y="1115"/>
                </a:lnTo>
                <a:lnTo>
                  <a:pt x="13" y="1077"/>
                </a:lnTo>
                <a:lnTo>
                  <a:pt x="26" y="1052"/>
                </a:lnTo>
                <a:lnTo>
                  <a:pt x="26" y="1014"/>
                </a:lnTo>
                <a:lnTo>
                  <a:pt x="38" y="963"/>
                </a:lnTo>
                <a:lnTo>
                  <a:pt x="51" y="912"/>
                </a:lnTo>
                <a:lnTo>
                  <a:pt x="64" y="862"/>
                </a:lnTo>
                <a:lnTo>
                  <a:pt x="77" y="798"/>
                </a:lnTo>
                <a:lnTo>
                  <a:pt x="77" y="735"/>
                </a:lnTo>
                <a:lnTo>
                  <a:pt x="89" y="659"/>
                </a:lnTo>
                <a:lnTo>
                  <a:pt x="102" y="596"/>
                </a:lnTo>
                <a:lnTo>
                  <a:pt x="115" y="532"/>
                </a:lnTo>
                <a:lnTo>
                  <a:pt x="115" y="482"/>
                </a:lnTo>
                <a:lnTo>
                  <a:pt x="128" y="418"/>
                </a:lnTo>
                <a:lnTo>
                  <a:pt x="128" y="368"/>
                </a:lnTo>
                <a:lnTo>
                  <a:pt x="128" y="317"/>
                </a:lnTo>
                <a:lnTo>
                  <a:pt x="140" y="266"/>
                </a:lnTo>
                <a:lnTo>
                  <a:pt x="140" y="228"/>
                </a:lnTo>
                <a:lnTo>
                  <a:pt x="140" y="190"/>
                </a:lnTo>
                <a:lnTo>
                  <a:pt x="128" y="165"/>
                </a:lnTo>
                <a:lnTo>
                  <a:pt x="128" y="139"/>
                </a:lnTo>
                <a:lnTo>
                  <a:pt x="128" y="114"/>
                </a:lnTo>
                <a:lnTo>
                  <a:pt x="115" y="101"/>
                </a:lnTo>
                <a:lnTo>
                  <a:pt x="115" y="76"/>
                </a:lnTo>
                <a:lnTo>
                  <a:pt x="102" y="76"/>
                </a:lnTo>
                <a:lnTo>
                  <a:pt x="89" y="63"/>
                </a:lnTo>
                <a:lnTo>
                  <a:pt x="77" y="51"/>
                </a:lnTo>
                <a:lnTo>
                  <a:pt x="77" y="38"/>
                </a:lnTo>
                <a:lnTo>
                  <a:pt x="77" y="25"/>
                </a:lnTo>
                <a:lnTo>
                  <a:pt x="77" y="13"/>
                </a:lnTo>
                <a:lnTo>
                  <a:pt x="89" y="0"/>
                </a:lnTo>
                <a:lnTo>
                  <a:pt x="102" y="0"/>
                </a:lnTo>
                <a:lnTo>
                  <a:pt x="115" y="0"/>
                </a:lnTo>
                <a:lnTo>
                  <a:pt x="128" y="0"/>
                </a:lnTo>
                <a:lnTo>
                  <a:pt x="153" y="0"/>
                </a:lnTo>
                <a:lnTo>
                  <a:pt x="166" y="0"/>
                </a:lnTo>
                <a:lnTo>
                  <a:pt x="191" y="13"/>
                </a:lnTo>
                <a:lnTo>
                  <a:pt x="229" y="38"/>
                </a:lnTo>
                <a:lnTo>
                  <a:pt x="267" y="51"/>
                </a:lnTo>
                <a:lnTo>
                  <a:pt x="280" y="63"/>
                </a:lnTo>
                <a:lnTo>
                  <a:pt x="293" y="76"/>
                </a:lnTo>
                <a:lnTo>
                  <a:pt x="293" y="89"/>
                </a:lnTo>
                <a:lnTo>
                  <a:pt x="306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4813300" y="2252980"/>
            <a:ext cx="727075" cy="949325"/>
          </a:xfrm>
          <a:custGeom>
            <a:avLst/>
            <a:gdLst>
              <a:gd name="txL" fmla="*/ 0 w 1145"/>
              <a:gd name="txT" fmla="*/ 0 h 1496"/>
              <a:gd name="txR" fmla="*/ 1145 w 1145"/>
              <a:gd name="txB" fmla="*/ 1496 h 14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5" h="1496">
                <a:moveTo>
                  <a:pt x="852" y="26"/>
                </a:moveTo>
                <a:lnTo>
                  <a:pt x="865" y="13"/>
                </a:lnTo>
                <a:lnTo>
                  <a:pt x="878" y="13"/>
                </a:lnTo>
                <a:lnTo>
                  <a:pt x="890" y="0"/>
                </a:lnTo>
                <a:lnTo>
                  <a:pt x="916" y="0"/>
                </a:lnTo>
                <a:lnTo>
                  <a:pt x="941" y="13"/>
                </a:lnTo>
                <a:lnTo>
                  <a:pt x="967" y="26"/>
                </a:lnTo>
                <a:lnTo>
                  <a:pt x="1005" y="51"/>
                </a:lnTo>
                <a:lnTo>
                  <a:pt x="1043" y="76"/>
                </a:lnTo>
                <a:lnTo>
                  <a:pt x="1081" y="102"/>
                </a:lnTo>
                <a:lnTo>
                  <a:pt x="1107" y="127"/>
                </a:lnTo>
                <a:lnTo>
                  <a:pt x="1132" y="152"/>
                </a:lnTo>
                <a:lnTo>
                  <a:pt x="1145" y="165"/>
                </a:lnTo>
                <a:lnTo>
                  <a:pt x="1145" y="178"/>
                </a:lnTo>
                <a:lnTo>
                  <a:pt x="1132" y="203"/>
                </a:lnTo>
                <a:lnTo>
                  <a:pt x="1132" y="216"/>
                </a:lnTo>
                <a:lnTo>
                  <a:pt x="1107" y="228"/>
                </a:lnTo>
                <a:lnTo>
                  <a:pt x="1107" y="241"/>
                </a:lnTo>
                <a:lnTo>
                  <a:pt x="1107" y="254"/>
                </a:lnTo>
                <a:lnTo>
                  <a:pt x="1107" y="266"/>
                </a:lnTo>
                <a:lnTo>
                  <a:pt x="1094" y="279"/>
                </a:lnTo>
                <a:lnTo>
                  <a:pt x="1094" y="292"/>
                </a:lnTo>
                <a:lnTo>
                  <a:pt x="1094" y="317"/>
                </a:lnTo>
                <a:lnTo>
                  <a:pt x="1094" y="330"/>
                </a:lnTo>
                <a:lnTo>
                  <a:pt x="1081" y="355"/>
                </a:lnTo>
                <a:lnTo>
                  <a:pt x="1081" y="393"/>
                </a:lnTo>
                <a:lnTo>
                  <a:pt x="1081" y="419"/>
                </a:lnTo>
                <a:lnTo>
                  <a:pt x="1081" y="457"/>
                </a:lnTo>
                <a:lnTo>
                  <a:pt x="1081" y="495"/>
                </a:lnTo>
                <a:lnTo>
                  <a:pt x="1081" y="533"/>
                </a:lnTo>
                <a:lnTo>
                  <a:pt x="1081" y="571"/>
                </a:lnTo>
                <a:lnTo>
                  <a:pt x="1081" y="609"/>
                </a:lnTo>
                <a:lnTo>
                  <a:pt x="1081" y="659"/>
                </a:lnTo>
                <a:lnTo>
                  <a:pt x="1081" y="748"/>
                </a:lnTo>
                <a:lnTo>
                  <a:pt x="1081" y="837"/>
                </a:lnTo>
                <a:lnTo>
                  <a:pt x="1081" y="913"/>
                </a:lnTo>
                <a:lnTo>
                  <a:pt x="1069" y="989"/>
                </a:lnTo>
                <a:lnTo>
                  <a:pt x="1069" y="1052"/>
                </a:lnTo>
                <a:lnTo>
                  <a:pt x="1069" y="1115"/>
                </a:lnTo>
                <a:lnTo>
                  <a:pt x="1056" y="1166"/>
                </a:lnTo>
                <a:lnTo>
                  <a:pt x="1056" y="1204"/>
                </a:lnTo>
                <a:lnTo>
                  <a:pt x="1056" y="1242"/>
                </a:lnTo>
                <a:lnTo>
                  <a:pt x="1043" y="1280"/>
                </a:lnTo>
                <a:lnTo>
                  <a:pt x="1043" y="1318"/>
                </a:lnTo>
                <a:lnTo>
                  <a:pt x="1030" y="1344"/>
                </a:lnTo>
                <a:lnTo>
                  <a:pt x="1018" y="1369"/>
                </a:lnTo>
                <a:lnTo>
                  <a:pt x="1005" y="1394"/>
                </a:lnTo>
                <a:lnTo>
                  <a:pt x="992" y="1420"/>
                </a:lnTo>
                <a:lnTo>
                  <a:pt x="980" y="1445"/>
                </a:lnTo>
                <a:lnTo>
                  <a:pt x="954" y="1470"/>
                </a:lnTo>
                <a:lnTo>
                  <a:pt x="929" y="1483"/>
                </a:lnTo>
                <a:lnTo>
                  <a:pt x="903" y="1496"/>
                </a:lnTo>
                <a:lnTo>
                  <a:pt x="878" y="1496"/>
                </a:lnTo>
                <a:lnTo>
                  <a:pt x="865" y="1496"/>
                </a:lnTo>
                <a:lnTo>
                  <a:pt x="852" y="1483"/>
                </a:lnTo>
                <a:lnTo>
                  <a:pt x="852" y="1458"/>
                </a:lnTo>
                <a:lnTo>
                  <a:pt x="852" y="1432"/>
                </a:lnTo>
                <a:lnTo>
                  <a:pt x="852" y="1407"/>
                </a:lnTo>
                <a:lnTo>
                  <a:pt x="840" y="1382"/>
                </a:lnTo>
                <a:lnTo>
                  <a:pt x="840" y="1356"/>
                </a:lnTo>
                <a:lnTo>
                  <a:pt x="827" y="1344"/>
                </a:lnTo>
                <a:lnTo>
                  <a:pt x="814" y="1318"/>
                </a:lnTo>
                <a:lnTo>
                  <a:pt x="789" y="1306"/>
                </a:lnTo>
                <a:lnTo>
                  <a:pt x="776" y="1280"/>
                </a:lnTo>
                <a:lnTo>
                  <a:pt x="751" y="1255"/>
                </a:lnTo>
                <a:lnTo>
                  <a:pt x="725" y="1242"/>
                </a:lnTo>
                <a:lnTo>
                  <a:pt x="700" y="1217"/>
                </a:lnTo>
                <a:lnTo>
                  <a:pt x="687" y="1204"/>
                </a:lnTo>
                <a:lnTo>
                  <a:pt x="674" y="1191"/>
                </a:lnTo>
                <a:lnTo>
                  <a:pt x="661" y="1179"/>
                </a:lnTo>
                <a:lnTo>
                  <a:pt x="649" y="1179"/>
                </a:lnTo>
                <a:lnTo>
                  <a:pt x="649" y="1166"/>
                </a:lnTo>
                <a:lnTo>
                  <a:pt x="649" y="1153"/>
                </a:lnTo>
                <a:lnTo>
                  <a:pt x="661" y="1153"/>
                </a:lnTo>
                <a:lnTo>
                  <a:pt x="674" y="1153"/>
                </a:lnTo>
                <a:lnTo>
                  <a:pt x="687" y="1153"/>
                </a:lnTo>
                <a:lnTo>
                  <a:pt x="700" y="1153"/>
                </a:lnTo>
                <a:lnTo>
                  <a:pt x="712" y="1166"/>
                </a:lnTo>
                <a:lnTo>
                  <a:pt x="738" y="1166"/>
                </a:lnTo>
                <a:lnTo>
                  <a:pt x="763" y="1166"/>
                </a:lnTo>
                <a:lnTo>
                  <a:pt x="789" y="1179"/>
                </a:lnTo>
                <a:lnTo>
                  <a:pt x="801" y="1191"/>
                </a:lnTo>
                <a:lnTo>
                  <a:pt x="827" y="1191"/>
                </a:lnTo>
                <a:lnTo>
                  <a:pt x="840" y="1191"/>
                </a:lnTo>
                <a:lnTo>
                  <a:pt x="852" y="1191"/>
                </a:lnTo>
                <a:lnTo>
                  <a:pt x="865" y="1191"/>
                </a:lnTo>
                <a:lnTo>
                  <a:pt x="878" y="1191"/>
                </a:lnTo>
                <a:lnTo>
                  <a:pt x="878" y="1179"/>
                </a:lnTo>
                <a:lnTo>
                  <a:pt x="890" y="1166"/>
                </a:lnTo>
                <a:lnTo>
                  <a:pt x="903" y="1141"/>
                </a:lnTo>
                <a:lnTo>
                  <a:pt x="903" y="1115"/>
                </a:lnTo>
                <a:lnTo>
                  <a:pt x="916" y="1077"/>
                </a:lnTo>
                <a:lnTo>
                  <a:pt x="916" y="1052"/>
                </a:lnTo>
                <a:lnTo>
                  <a:pt x="916" y="1014"/>
                </a:lnTo>
                <a:lnTo>
                  <a:pt x="929" y="963"/>
                </a:lnTo>
                <a:lnTo>
                  <a:pt x="929" y="913"/>
                </a:lnTo>
                <a:lnTo>
                  <a:pt x="929" y="849"/>
                </a:lnTo>
                <a:lnTo>
                  <a:pt x="929" y="773"/>
                </a:lnTo>
                <a:lnTo>
                  <a:pt x="929" y="685"/>
                </a:lnTo>
                <a:lnTo>
                  <a:pt x="929" y="596"/>
                </a:lnTo>
                <a:lnTo>
                  <a:pt x="929" y="558"/>
                </a:lnTo>
                <a:lnTo>
                  <a:pt x="929" y="507"/>
                </a:lnTo>
                <a:lnTo>
                  <a:pt x="929" y="469"/>
                </a:lnTo>
                <a:lnTo>
                  <a:pt x="929" y="431"/>
                </a:lnTo>
                <a:lnTo>
                  <a:pt x="929" y="393"/>
                </a:lnTo>
                <a:lnTo>
                  <a:pt x="916" y="368"/>
                </a:lnTo>
                <a:lnTo>
                  <a:pt x="916" y="330"/>
                </a:lnTo>
                <a:lnTo>
                  <a:pt x="916" y="304"/>
                </a:lnTo>
                <a:lnTo>
                  <a:pt x="916" y="279"/>
                </a:lnTo>
                <a:lnTo>
                  <a:pt x="916" y="254"/>
                </a:lnTo>
                <a:lnTo>
                  <a:pt x="916" y="241"/>
                </a:lnTo>
                <a:lnTo>
                  <a:pt x="916" y="228"/>
                </a:lnTo>
                <a:lnTo>
                  <a:pt x="916" y="216"/>
                </a:lnTo>
                <a:lnTo>
                  <a:pt x="903" y="203"/>
                </a:lnTo>
                <a:lnTo>
                  <a:pt x="903" y="190"/>
                </a:lnTo>
                <a:lnTo>
                  <a:pt x="890" y="165"/>
                </a:lnTo>
                <a:lnTo>
                  <a:pt x="878" y="152"/>
                </a:lnTo>
                <a:lnTo>
                  <a:pt x="865" y="152"/>
                </a:lnTo>
                <a:lnTo>
                  <a:pt x="840" y="152"/>
                </a:lnTo>
                <a:lnTo>
                  <a:pt x="827" y="152"/>
                </a:lnTo>
                <a:lnTo>
                  <a:pt x="814" y="152"/>
                </a:lnTo>
                <a:lnTo>
                  <a:pt x="789" y="152"/>
                </a:lnTo>
                <a:lnTo>
                  <a:pt x="763" y="165"/>
                </a:lnTo>
                <a:lnTo>
                  <a:pt x="738" y="165"/>
                </a:lnTo>
                <a:lnTo>
                  <a:pt x="700" y="178"/>
                </a:lnTo>
                <a:lnTo>
                  <a:pt x="649" y="178"/>
                </a:lnTo>
                <a:lnTo>
                  <a:pt x="598" y="190"/>
                </a:lnTo>
                <a:lnTo>
                  <a:pt x="547" y="203"/>
                </a:lnTo>
                <a:lnTo>
                  <a:pt x="483" y="216"/>
                </a:lnTo>
                <a:lnTo>
                  <a:pt x="420" y="241"/>
                </a:lnTo>
                <a:lnTo>
                  <a:pt x="343" y="254"/>
                </a:lnTo>
                <a:lnTo>
                  <a:pt x="267" y="279"/>
                </a:lnTo>
                <a:lnTo>
                  <a:pt x="178" y="292"/>
                </a:lnTo>
                <a:lnTo>
                  <a:pt x="89" y="317"/>
                </a:lnTo>
                <a:lnTo>
                  <a:pt x="0" y="343"/>
                </a:lnTo>
                <a:lnTo>
                  <a:pt x="0" y="241"/>
                </a:lnTo>
                <a:lnTo>
                  <a:pt x="13" y="241"/>
                </a:lnTo>
                <a:lnTo>
                  <a:pt x="38" y="241"/>
                </a:lnTo>
                <a:lnTo>
                  <a:pt x="64" y="241"/>
                </a:lnTo>
                <a:lnTo>
                  <a:pt x="102" y="228"/>
                </a:lnTo>
                <a:lnTo>
                  <a:pt x="153" y="216"/>
                </a:lnTo>
                <a:lnTo>
                  <a:pt x="216" y="203"/>
                </a:lnTo>
                <a:lnTo>
                  <a:pt x="280" y="178"/>
                </a:lnTo>
                <a:lnTo>
                  <a:pt x="343" y="165"/>
                </a:lnTo>
                <a:lnTo>
                  <a:pt x="420" y="140"/>
                </a:lnTo>
                <a:lnTo>
                  <a:pt x="483" y="127"/>
                </a:lnTo>
                <a:lnTo>
                  <a:pt x="534" y="114"/>
                </a:lnTo>
                <a:lnTo>
                  <a:pt x="585" y="102"/>
                </a:lnTo>
                <a:lnTo>
                  <a:pt x="636" y="89"/>
                </a:lnTo>
                <a:lnTo>
                  <a:pt x="674" y="76"/>
                </a:lnTo>
                <a:lnTo>
                  <a:pt x="712" y="64"/>
                </a:lnTo>
                <a:lnTo>
                  <a:pt x="738" y="64"/>
                </a:lnTo>
                <a:lnTo>
                  <a:pt x="763" y="64"/>
                </a:lnTo>
                <a:lnTo>
                  <a:pt x="789" y="51"/>
                </a:lnTo>
                <a:lnTo>
                  <a:pt x="801" y="51"/>
                </a:lnTo>
                <a:lnTo>
                  <a:pt x="814" y="51"/>
                </a:lnTo>
                <a:lnTo>
                  <a:pt x="827" y="38"/>
                </a:lnTo>
                <a:lnTo>
                  <a:pt x="840" y="38"/>
                </a:lnTo>
                <a:lnTo>
                  <a:pt x="840" y="26"/>
                </a:lnTo>
                <a:lnTo>
                  <a:pt x="852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5113338" y="2341880"/>
            <a:ext cx="152400" cy="280988"/>
          </a:xfrm>
          <a:custGeom>
            <a:avLst/>
            <a:gdLst>
              <a:gd name="txL" fmla="*/ 0 w 241"/>
              <a:gd name="txT" fmla="*/ 0 h 443"/>
              <a:gd name="txR" fmla="*/ 241 w 241"/>
              <a:gd name="txB" fmla="*/ 443 h 44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41" h="443">
                <a:moveTo>
                  <a:pt x="0" y="443"/>
                </a:moveTo>
                <a:lnTo>
                  <a:pt x="25" y="380"/>
                </a:lnTo>
                <a:lnTo>
                  <a:pt x="38" y="329"/>
                </a:lnTo>
                <a:lnTo>
                  <a:pt x="63" y="266"/>
                </a:lnTo>
                <a:lnTo>
                  <a:pt x="76" y="203"/>
                </a:lnTo>
                <a:lnTo>
                  <a:pt x="89" y="152"/>
                </a:lnTo>
                <a:lnTo>
                  <a:pt x="101" y="101"/>
                </a:lnTo>
                <a:lnTo>
                  <a:pt x="101" y="50"/>
                </a:lnTo>
                <a:lnTo>
                  <a:pt x="101" y="0"/>
                </a:lnTo>
                <a:lnTo>
                  <a:pt x="140" y="25"/>
                </a:lnTo>
                <a:lnTo>
                  <a:pt x="178" y="50"/>
                </a:lnTo>
                <a:lnTo>
                  <a:pt x="203" y="76"/>
                </a:lnTo>
                <a:lnTo>
                  <a:pt x="229" y="88"/>
                </a:lnTo>
                <a:lnTo>
                  <a:pt x="229" y="114"/>
                </a:lnTo>
                <a:lnTo>
                  <a:pt x="241" y="126"/>
                </a:lnTo>
                <a:lnTo>
                  <a:pt x="241" y="139"/>
                </a:lnTo>
                <a:lnTo>
                  <a:pt x="241" y="152"/>
                </a:lnTo>
                <a:lnTo>
                  <a:pt x="241" y="164"/>
                </a:lnTo>
                <a:lnTo>
                  <a:pt x="241" y="177"/>
                </a:lnTo>
                <a:lnTo>
                  <a:pt x="229" y="190"/>
                </a:lnTo>
                <a:lnTo>
                  <a:pt x="216" y="203"/>
                </a:lnTo>
                <a:lnTo>
                  <a:pt x="203" y="228"/>
                </a:lnTo>
                <a:lnTo>
                  <a:pt x="190" y="253"/>
                </a:lnTo>
                <a:lnTo>
                  <a:pt x="165" y="279"/>
                </a:lnTo>
                <a:lnTo>
                  <a:pt x="140" y="317"/>
                </a:lnTo>
                <a:lnTo>
                  <a:pt x="114" y="342"/>
                </a:lnTo>
                <a:lnTo>
                  <a:pt x="89" y="380"/>
                </a:lnTo>
                <a:lnTo>
                  <a:pt x="63" y="405"/>
                </a:lnTo>
                <a:lnTo>
                  <a:pt x="51" y="418"/>
                </a:lnTo>
                <a:lnTo>
                  <a:pt x="25" y="431"/>
                </a:lnTo>
                <a:lnTo>
                  <a:pt x="12" y="443"/>
                </a:lnTo>
                <a:lnTo>
                  <a:pt x="0" y="4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4935538" y="2567305"/>
            <a:ext cx="355600" cy="120650"/>
          </a:xfrm>
          <a:custGeom>
            <a:avLst/>
            <a:gdLst>
              <a:gd name="txL" fmla="*/ 0 w 560"/>
              <a:gd name="txT" fmla="*/ 0 h 190"/>
              <a:gd name="txR" fmla="*/ 560 w 560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60" h="190">
                <a:moveTo>
                  <a:pt x="76" y="190"/>
                </a:moveTo>
                <a:lnTo>
                  <a:pt x="63" y="177"/>
                </a:lnTo>
                <a:lnTo>
                  <a:pt x="38" y="164"/>
                </a:lnTo>
                <a:lnTo>
                  <a:pt x="25" y="152"/>
                </a:lnTo>
                <a:lnTo>
                  <a:pt x="12" y="139"/>
                </a:lnTo>
                <a:lnTo>
                  <a:pt x="0" y="126"/>
                </a:lnTo>
                <a:lnTo>
                  <a:pt x="63" y="114"/>
                </a:lnTo>
                <a:lnTo>
                  <a:pt x="114" y="101"/>
                </a:lnTo>
                <a:lnTo>
                  <a:pt x="165" y="88"/>
                </a:lnTo>
                <a:lnTo>
                  <a:pt x="203" y="76"/>
                </a:lnTo>
                <a:lnTo>
                  <a:pt x="254" y="63"/>
                </a:lnTo>
                <a:lnTo>
                  <a:pt x="292" y="50"/>
                </a:lnTo>
                <a:lnTo>
                  <a:pt x="331" y="38"/>
                </a:lnTo>
                <a:lnTo>
                  <a:pt x="356" y="25"/>
                </a:lnTo>
                <a:lnTo>
                  <a:pt x="381" y="25"/>
                </a:lnTo>
                <a:lnTo>
                  <a:pt x="407" y="12"/>
                </a:lnTo>
                <a:lnTo>
                  <a:pt x="432" y="12"/>
                </a:lnTo>
                <a:lnTo>
                  <a:pt x="445" y="0"/>
                </a:lnTo>
                <a:lnTo>
                  <a:pt x="458" y="0"/>
                </a:lnTo>
                <a:lnTo>
                  <a:pt x="470" y="0"/>
                </a:lnTo>
                <a:lnTo>
                  <a:pt x="483" y="0"/>
                </a:lnTo>
                <a:lnTo>
                  <a:pt x="496" y="0"/>
                </a:lnTo>
                <a:lnTo>
                  <a:pt x="521" y="0"/>
                </a:lnTo>
                <a:lnTo>
                  <a:pt x="534" y="12"/>
                </a:lnTo>
                <a:lnTo>
                  <a:pt x="547" y="12"/>
                </a:lnTo>
                <a:lnTo>
                  <a:pt x="560" y="12"/>
                </a:lnTo>
                <a:lnTo>
                  <a:pt x="560" y="25"/>
                </a:lnTo>
                <a:lnTo>
                  <a:pt x="560" y="50"/>
                </a:lnTo>
                <a:lnTo>
                  <a:pt x="547" y="63"/>
                </a:lnTo>
                <a:lnTo>
                  <a:pt x="534" y="76"/>
                </a:lnTo>
                <a:lnTo>
                  <a:pt x="509" y="88"/>
                </a:lnTo>
                <a:lnTo>
                  <a:pt x="483" y="88"/>
                </a:lnTo>
                <a:lnTo>
                  <a:pt x="458" y="101"/>
                </a:lnTo>
                <a:lnTo>
                  <a:pt x="420" y="114"/>
                </a:lnTo>
                <a:lnTo>
                  <a:pt x="381" y="126"/>
                </a:lnTo>
                <a:lnTo>
                  <a:pt x="331" y="139"/>
                </a:lnTo>
                <a:lnTo>
                  <a:pt x="280" y="152"/>
                </a:lnTo>
                <a:lnTo>
                  <a:pt x="229" y="164"/>
                </a:lnTo>
                <a:lnTo>
                  <a:pt x="191" y="177"/>
                </a:lnTo>
                <a:lnTo>
                  <a:pt x="165" y="190"/>
                </a:lnTo>
                <a:lnTo>
                  <a:pt x="140" y="190"/>
                </a:lnTo>
                <a:lnTo>
                  <a:pt x="114" y="190"/>
                </a:lnTo>
                <a:lnTo>
                  <a:pt x="89" y="190"/>
                </a:lnTo>
                <a:lnTo>
                  <a:pt x="76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4918075" y="2743518"/>
            <a:ext cx="396875" cy="128587"/>
          </a:xfrm>
          <a:custGeom>
            <a:avLst/>
            <a:gdLst>
              <a:gd name="txL" fmla="*/ 0 w 624"/>
              <a:gd name="txT" fmla="*/ 0 h 203"/>
              <a:gd name="txR" fmla="*/ 624 w 624"/>
              <a:gd name="txB" fmla="*/ 203 h 2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4" h="203">
                <a:moveTo>
                  <a:pt x="77" y="203"/>
                </a:moveTo>
                <a:lnTo>
                  <a:pt x="64" y="203"/>
                </a:lnTo>
                <a:lnTo>
                  <a:pt x="51" y="190"/>
                </a:lnTo>
                <a:lnTo>
                  <a:pt x="38" y="178"/>
                </a:lnTo>
                <a:lnTo>
                  <a:pt x="26" y="165"/>
                </a:lnTo>
                <a:lnTo>
                  <a:pt x="13" y="152"/>
                </a:lnTo>
                <a:lnTo>
                  <a:pt x="0" y="127"/>
                </a:lnTo>
                <a:lnTo>
                  <a:pt x="38" y="127"/>
                </a:lnTo>
                <a:lnTo>
                  <a:pt x="64" y="114"/>
                </a:lnTo>
                <a:lnTo>
                  <a:pt x="102" y="102"/>
                </a:lnTo>
                <a:lnTo>
                  <a:pt x="140" y="102"/>
                </a:lnTo>
                <a:lnTo>
                  <a:pt x="191" y="89"/>
                </a:lnTo>
                <a:lnTo>
                  <a:pt x="229" y="76"/>
                </a:lnTo>
                <a:lnTo>
                  <a:pt x="280" y="64"/>
                </a:lnTo>
                <a:lnTo>
                  <a:pt x="331" y="51"/>
                </a:lnTo>
                <a:lnTo>
                  <a:pt x="382" y="38"/>
                </a:lnTo>
                <a:lnTo>
                  <a:pt x="420" y="26"/>
                </a:lnTo>
                <a:lnTo>
                  <a:pt x="458" y="13"/>
                </a:lnTo>
                <a:lnTo>
                  <a:pt x="496" y="13"/>
                </a:lnTo>
                <a:lnTo>
                  <a:pt x="535" y="0"/>
                </a:lnTo>
                <a:lnTo>
                  <a:pt x="560" y="0"/>
                </a:lnTo>
                <a:lnTo>
                  <a:pt x="573" y="0"/>
                </a:lnTo>
                <a:lnTo>
                  <a:pt x="598" y="13"/>
                </a:lnTo>
                <a:lnTo>
                  <a:pt x="611" y="13"/>
                </a:lnTo>
                <a:lnTo>
                  <a:pt x="611" y="26"/>
                </a:lnTo>
                <a:lnTo>
                  <a:pt x="624" y="26"/>
                </a:lnTo>
                <a:lnTo>
                  <a:pt x="624" y="38"/>
                </a:lnTo>
                <a:lnTo>
                  <a:pt x="624" y="51"/>
                </a:lnTo>
                <a:lnTo>
                  <a:pt x="624" y="64"/>
                </a:lnTo>
                <a:lnTo>
                  <a:pt x="611" y="76"/>
                </a:lnTo>
                <a:lnTo>
                  <a:pt x="586" y="89"/>
                </a:lnTo>
                <a:lnTo>
                  <a:pt x="560" y="102"/>
                </a:lnTo>
                <a:lnTo>
                  <a:pt x="535" y="102"/>
                </a:lnTo>
                <a:lnTo>
                  <a:pt x="496" y="114"/>
                </a:lnTo>
                <a:lnTo>
                  <a:pt x="458" y="127"/>
                </a:lnTo>
                <a:lnTo>
                  <a:pt x="407" y="140"/>
                </a:lnTo>
                <a:lnTo>
                  <a:pt x="344" y="152"/>
                </a:lnTo>
                <a:lnTo>
                  <a:pt x="280" y="165"/>
                </a:lnTo>
                <a:lnTo>
                  <a:pt x="229" y="178"/>
                </a:lnTo>
                <a:lnTo>
                  <a:pt x="191" y="190"/>
                </a:lnTo>
                <a:lnTo>
                  <a:pt x="153" y="190"/>
                </a:lnTo>
                <a:lnTo>
                  <a:pt x="128" y="203"/>
                </a:lnTo>
                <a:lnTo>
                  <a:pt x="102" y="203"/>
                </a:lnTo>
                <a:lnTo>
                  <a:pt x="89" y="203"/>
                </a:lnTo>
                <a:lnTo>
                  <a:pt x="77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5072063" y="2622868"/>
            <a:ext cx="88900" cy="531812"/>
          </a:xfrm>
          <a:custGeom>
            <a:avLst/>
            <a:gdLst>
              <a:gd name="txL" fmla="*/ 0 w 140"/>
              <a:gd name="txT" fmla="*/ 0 h 837"/>
              <a:gd name="txR" fmla="*/ 140 w 140"/>
              <a:gd name="txB" fmla="*/ 837 h 8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837">
                <a:moveTo>
                  <a:pt x="13" y="456"/>
                </a:moveTo>
                <a:lnTo>
                  <a:pt x="13" y="406"/>
                </a:lnTo>
                <a:lnTo>
                  <a:pt x="25" y="368"/>
                </a:lnTo>
                <a:lnTo>
                  <a:pt x="25" y="317"/>
                </a:lnTo>
                <a:lnTo>
                  <a:pt x="25" y="266"/>
                </a:lnTo>
                <a:lnTo>
                  <a:pt x="25" y="203"/>
                </a:lnTo>
                <a:lnTo>
                  <a:pt x="25" y="140"/>
                </a:lnTo>
                <a:lnTo>
                  <a:pt x="25" y="76"/>
                </a:lnTo>
                <a:lnTo>
                  <a:pt x="25" y="0"/>
                </a:lnTo>
                <a:lnTo>
                  <a:pt x="140" y="0"/>
                </a:lnTo>
                <a:lnTo>
                  <a:pt x="140" y="76"/>
                </a:lnTo>
                <a:lnTo>
                  <a:pt x="140" y="140"/>
                </a:lnTo>
                <a:lnTo>
                  <a:pt x="140" y="190"/>
                </a:lnTo>
                <a:lnTo>
                  <a:pt x="140" y="254"/>
                </a:lnTo>
                <a:lnTo>
                  <a:pt x="140" y="304"/>
                </a:lnTo>
                <a:lnTo>
                  <a:pt x="140" y="355"/>
                </a:lnTo>
                <a:lnTo>
                  <a:pt x="140" y="406"/>
                </a:lnTo>
                <a:lnTo>
                  <a:pt x="127" y="444"/>
                </a:lnTo>
                <a:lnTo>
                  <a:pt x="127" y="494"/>
                </a:lnTo>
                <a:lnTo>
                  <a:pt x="127" y="532"/>
                </a:lnTo>
                <a:lnTo>
                  <a:pt x="127" y="558"/>
                </a:lnTo>
                <a:lnTo>
                  <a:pt x="127" y="596"/>
                </a:lnTo>
                <a:lnTo>
                  <a:pt x="127" y="621"/>
                </a:lnTo>
                <a:lnTo>
                  <a:pt x="127" y="646"/>
                </a:lnTo>
                <a:lnTo>
                  <a:pt x="127" y="672"/>
                </a:lnTo>
                <a:lnTo>
                  <a:pt x="127" y="685"/>
                </a:lnTo>
                <a:lnTo>
                  <a:pt x="115" y="723"/>
                </a:lnTo>
                <a:lnTo>
                  <a:pt x="115" y="748"/>
                </a:lnTo>
                <a:lnTo>
                  <a:pt x="115" y="773"/>
                </a:lnTo>
                <a:lnTo>
                  <a:pt x="102" y="799"/>
                </a:lnTo>
                <a:lnTo>
                  <a:pt x="102" y="811"/>
                </a:lnTo>
                <a:lnTo>
                  <a:pt x="102" y="824"/>
                </a:lnTo>
                <a:lnTo>
                  <a:pt x="89" y="824"/>
                </a:lnTo>
                <a:lnTo>
                  <a:pt x="89" y="837"/>
                </a:lnTo>
                <a:lnTo>
                  <a:pt x="76" y="824"/>
                </a:lnTo>
                <a:lnTo>
                  <a:pt x="64" y="811"/>
                </a:lnTo>
                <a:lnTo>
                  <a:pt x="64" y="799"/>
                </a:lnTo>
                <a:lnTo>
                  <a:pt x="51" y="786"/>
                </a:lnTo>
                <a:lnTo>
                  <a:pt x="38" y="773"/>
                </a:lnTo>
                <a:lnTo>
                  <a:pt x="38" y="748"/>
                </a:lnTo>
                <a:lnTo>
                  <a:pt x="25" y="723"/>
                </a:lnTo>
                <a:lnTo>
                  <a:pt x="25" y="710"/>
                </a:lnTo>
                <a:lnTo>
                  <a:pt x="13" y="672"/>
                </a:lnTo>
                <a:lnTo>
                  <a:pt x="0" y="646"/>
                </a:lnTo>
                <a:lnTo>
                  <a:pt x="0" y="621"/>
                </a:lnTo>
                <a:lnTo>
                  <a:pt x="0" y="608"/>
                </a:lnTo>
                <a:lnTo>
                  <a:pt x="0" y="596"/>
                </a:lnTo>
                <a:lnTo>
                  <a:pt x="0" y="570"/>
                </a:lnTo>
                <a:lnTo>
                  <a:pt x="0" y="545"/>
                </a:lnTo>
                <a:lnTo>
                  <a:pt x="13" y="520"/>
                </a:lnTo>
                <a:lnTo>
                  <a:pt x="13" y="494"/>
                </a:lnTo>
                <a:lnTo>
                  <a:pt x="13" y="4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4975225" y="2397443"/>
            <a:ext cx="88900" cy="185737"/>
          </a:xfrm>
          <a:custGeom>
            <a:avLst/>
            <a:gdLst>
              <a:gd name="txL" fmla="*/ 0 w 140"/>
              <a:gd name="txT" fmla="*/ 0 h 292"/>
              <a:gd name="txR" fmla="*/ 140 w 140"/>
              <a:gd name="txB" fmla="*/ 292 h 292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140" h="292">
                <a:moveTo>
                  <a:pt x="0" y="0"/>
                </a:moveTo>
                <a:lnTo>
                  <a:pt x="39" y="26"/>
                </a:lnTo>
                <a:lnTo>
                  <a:pt x="64" y="51"/>
                </a:lnTo>
                <a:lnTo>
                  <a:pt x="89" y="76"/>
                </a:lnTo>
                <a:lnTo>
                  <a:pt x="115" y="102"/>
                </a:lnTo>
                <a:lnTo>
                  <a:pt x="128" y="115"/>
                </a:lnTo>
                <a:lnTo>
                  <a:pt x="140" y="140"/>
                </a:lnTo>
                <a:lnTo>
                  <a:pt x="140" y="165"/>
                </a:lnTo>
                <a:lnTo>
                  <a:pt x="140" y="191"/>
                </a:lnTo>
                <a:lnTo>
                  <a:pt x="140" y="216"/>
                </a:lnTo>
                <a:lnTo>
                  <a:pt x="140" y="229"/>
                </a:lnTo>
                <a:lnTo>
                  <a:pt x="140" y="241"/>
                </a:lnTo>
                <a:lnTo>
                  <a:pt x="140" y="254"/>
                </a:lnTo>
                <a:lnTo>
                  <a:pt x="140" y="267"/>
                </a:lnTo>
                <a:lnTo>
                  <a:pt x="128" y="279"/>
                </a:lnTo>
                <a:lnTo>
                  <a:pt x="128" y="292"/>
                </a:lnTo>
                <a:lnTo>
                  <a:pt x="115" y="292"/>
                </a:lnTo>
                <a:lnTo>
                  <a:pt x="102" y="292"/>
                </a:lnTo>
                <a:lnTo>
                  <a:pt x="102" y="279"/>
                </a:lnTo>
                <a:lnTo>
                  <a:pt x="89" y="279"/>
                </a:lnTo>
                <a:lnTo>
                  <a:pt x="77" y="267"/>
                </a:lnTo>
                <a:lnTo>
                  <a:pt x="64" y="254"/>
                </a:lnTo>
                <a:lnTo>
                  <a:pt x="64" y="241"/>
                </a:lnTo>
                <a:lnTo>
                  <a:pt x="51" y="229"/>
                </a:lnTo>
                <a:lnTo>
                  <a:pt x="26" y="178"/>
                </a:lnTo>
                <a:lnTo>
                  <a:pt x="13" y="140"/>
                </a:lnTo>
                <a:lnTo>
                  <a:pt x="0" y="102"/>
                </a:lnTo>
                <a:lnTo>
                  <a:pt x="0" y="76"/>
                </a:lnTo>
                <a:lnTo>
                  <a:pt x="0" y="38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8" name="Freeform 36"/>
          <p:cNvSpPr/>
          <p:nvPr/>
        </p:nvSpPr>
        <p:spPr>
          <a:xfrm>
            <a:off x="5508625" y="1600518"/>
            <a:ext cx="355600" cy="1473200"/>
          </a:xfrm>
          <a:custGeom>
            <a:avLst/>
            <a:gdLst>
              <a:gd name="txL" fmla="*/ 0 w 560"/>
              <a:gd name="txT" fmla="*/ 0 h 2319"/>
              <a:gd name="txR" fmla="*/ 560 w 560"/>
              <a:gd name="txB" fmla="*/ 2319 h 23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60" h="2319">
                <a:moveTo>
                  <a:pt x="140" y="2205"/>
                </a:moveTo>
                <a:lnTo>
                  <a:pt x="115" y="2243"/>
                </a:lnTo>
                <a:lnTo>
                  <a:pt x="89" y="2268"/>
                </a:lnTo>
                <a:lnTo>
                  <a:pt x="64" y="2281"/>
                </a:lnTo>
                <a:lnTo>
                  <a:pt x="51" y="2306"/>
                </a:lnTo>
                <a:lnTo>
                  <a:pt x="38" y="2306"/>
                </a:lnTo>
                <a:lnTo>
                  <a:pt x="26" y="2319"/>
                </a:lnTo>
                <a:lnTo>
                  <a:pt x="13" y="2319"/>
                </a:lnTo>
                <a:lnTo>
                  <a:pt x="0" y="2306"/>
                </a:lnTo>
                <a:lnTo>
                  <a:pt x="13" y="2294"/>
                </a:lnTo>
                <a:lnTo>
                  <a:pt x="13" y="2281"/>
                </a:lnTo>
                <a:lnTo>
                  <a:pt x="26" y="2255"/>
                </a:lnTo>
                <a:lnTo>
                  <a:pt x="38" y="2230"/>
                </a:lnTo>
                <a:lnTo>
                  <a:pt x="51" y="2192"/>
                </a:lnTo>
                <a:lnTo>
                  <a:pt x="76" y="2154"/>
                </a:lnTo>
                <a:lnTo>
                  <a:pt x="102" y="2116"/>
                </a:lnTo>
                <a:lnTo>
                  <a:pt x="140" y="2065"/>
                </a:lnTo>
                <a:lnTo>
                  <a:pt x="165" y="2015"/>
                </a:lnTo>
                <a:lnTo>
                  <a:pt x="191" y="1951"/>
                </a:lnTo>
                <a:lnTo>
                  <a:pt x="216" y="1888"/>
                </a:lnTo>
                <a:lnTo>
                  <a:pt x="242" y="1825"/>
                </a:lnTo>
                <a:lnTo>
                  <a:pt x="255" y="1761"/>
                </a:lnTo>
                <a:lnTo>
                  <a:pt x="280" y="1685"/>
                </a:lnTo>
                <a:lnTo>
                  <a:pt x="305" y="1609"/>
                </a:lnTo>
                <a:lnTo>
                  <a:pt x="318" y="1533"/>
                </a:lnTo>
                <a:lnTo>
                  <a:pt x="344" y="1445"/>
                </a:lnTo>
                <a:lnTo>
                  <a:pt x="356" y="1343"/>
                </a:lnTo>
                <a:lnTo>
                  <a:pt x="356" y="1229"/>
                </a:lnTo>
                <a:lnTo>
                  <a:pt x="369" y="1115"/>
                </a:lnTo>
                <a:lnTo>
                  <a:pt x="382" y="988"/>
                </a:lnTo>
                <a:lnTo>
                  <a:pt x="382" y="862"/>
                </a:lnTo>
                <a:lnTo>
                  <a:pt x="382" y="722"/>
                </a:lnTo>
                <a:lnTo>
                  <a:pt x="382" y="659"/>
                </a:lnTo>
                <a:lnTo>
                  <a:pt x="382" y="596"/>
                </a:lnTo>
                <a:lnTo>
                  <a:pt x="382" y="532"/>
                </a:lnTo>
                <a:lnTo>
                  <a:pt x="382" y="469"/>
                </a:lnTo>
                <a:lnTo>
                  <a:pt x="382" y="418"/>
                </a:lnTo>
                <a:lnTo>
                  <a:pt x="369" y="367"/>
                </a:lnTo>
                <a:lnTo>
                  <a:pt x="369" y="317"/>
                </a:lnTo>
                <a:lnTo>
                  <a:pt x="369" y="279"/>
                </a:lnTo>
                <a:lnTo>
                  <a:pt x="369" y="241"/>
                </a:lnTo>
                <a:lnTo>
                  <a:pt x="369" y="203"/>
                </a:lnTo>
                <a:lnTo>
                  <a:pt x="356" y="177"/>
                </a:lnTo>
                <a:lnTo>
                  <a:pt x="356" y="152"/>
                </a:lnTo>
                <a:lnTo>
                  <a:pt x="356" y="127"/>
                </a:lnTo>
                <a:lnTo>
                  <a:pt x="344" y="114"/>
                </a:lnTo>
                <a:lnTo>
                  <a:pt x="344" y="101"/>
                </a:lnTo>
                <a:lnTo>
                  <a:pt x="331" y="89"/>
                </a:lnTo>
                <a:lnTo>
                  <a:pt x="331" y="76"/>
                </a:lnTo>
                <a:lnTo>
                  <a:pt x="318" y="63"/>
                </a:lnTo>
                <a:lnTo>
                  <a:pt x="318" y="51"/>
                </a:lnTo>
                <a:lnTo>
                  <a:pt x="305" y="38"/>
                </a:lnTo>
                <a:lnTo>
                  <a:pt x="305" y="25"/>
                </a:lnTo>
                <a:lnTo>
                  <a:pt x="318" y="25"/>
                </a:lnTo>
                <a:lnTo>
                  <a:pt x="318" y="13"/>
                </a:lnTo>
                <a:lnTo>
                  <a:pt x="331" y="0"/>
                </a:lnTo>
                <a:lnTo>
                  <a:pt x="344" y="0"/>
                </a:lnTo>
                <a:lnTo>
                  <a:pt x="369" y="0"/>
                </a:lnTo>
                <a:lnTo>
                  <a:pt x="407" y="13"/>
                </a:lnTo>
                <a:lnTo>
                  <a:pt x="445" y="25"/>
                </a:lnTo>
                <a:lnTo>
                  <a:pt x="484" y="51"/>
                </a:lnTo>
                <a:lnTo>
                  <a:pt x="522" y="63"/>
                </a:lnTo>
                <a:lnTo>
                  <a:pt x="534" y="76"/>
                </a:lnTo>
                <a:lnTo>
                  <a:pt x="547" y="76"/>
                </a:lnTo>
                <a:lnTo>
                  <a:pt x="547" y="89"/>
                </a:lnTo>
                <a:lnTo>
                  <a:pt x="560" y="89"/>
                </a:lnTo>
                <a:lnTo>
                  <a:pt x="560" y="101"/>
                </a:lnTo>
                <a:lnTo>
                  <a:pt x="560" y="114"/>
                </a:lnTo>
                <a:lnTo>
                  <a:pt x="560" y="127"/>
                </a:lnTo>
                <a:lnTo>
                  <a:pt x="560" y="152"/>
                </a:lnTo>
                <a:lnTo>
                  <a:pt x="560" y="165"/>
                </a:lnTo>
                <a:lnTo>
                  <a:pt x="560" y="190"/>
                </a:lnTo>
                <a:lnTo>
                  <a:pt x="560" y="215"/>
                </a:lnTo>
                <a:lnTo>
                  <a:pt x="560" y="253"/>
                </a:lnTo>
                <a:lnTo>
                  <a:pt x="547" y="279"/>
                </a:lnTo>
                <a:lnTo>
                  <a:pt x="547" y="317"/>
                </a:lnTo>
                <a:lnTo>
                  <a:pt x="547" y="367"/>
                </a:lnTo>
                <a:lnTo>
                  <a:pt x="534" y="418"/>
                </a:lnTo>
                <a:lnTo>
                  <a:pt x="534" y="469"/>
                </a:lnTo>
                <a:lnTo>
                  <a:pt x="534" y="520"/>
                </a:lnTo>
                <a:lnTo>
                  <a:pt x="534" y="583"/>
                </a:lnTo>
                <a:lnTo>
                  <a:pt x="534" y="646"/>
                </a:lnTo>
                <a:lnTo>
                  <a:pt x="534" y="798"/>
                </a:lnTo>
                <a:lnTo>
                  <a:pt x="522" y="938"/>
                </a:lnTo>
                <a:lnTo>
                  <a:pt x="509" y="1102"/>
                </a:lnTo>
                <a:lnTo>
                  <a:pt x="496" y="1254"/>
                </a:lnTo>
                <a:lnTo>
                  <a:pt x="484" y="1343"/>
                </a:lnTo>
                <a:lnTo>
                  <a:pt x="471" y="1419"/>
                </a:lnTo>
                <a:lnTo>
                  <a:pt x="458" y="1495"/>
                </a:lnTo>
                <a:lnTo>
                  <a:pt x="445" y="1571"/>
                </a:lnTo>
                <a:lnTo>
                  <a:pt x="420" y="1635"/>
                </a:lnTo>
                <a:lnTo>
                  <a:pt x="407" y="1711"/>
                </a:lnTo>
                <a:lnTo>
                  <a:pt x="394" y="1774"/>
                </a:lnTo>
                <a:lnTo>
                  <a:pt x="369" y="1837"/>
                </a:lnTo>
                <a:lnTo>
                  <a:pt x="344" y="1888"/>
                </a:lnTo>
                <a:lnTo>
                  <a:pt x="318" y="1951"/>
                </a:lnTo>
                <a:lnTo>
                  <a:pt x="293" y="2002"/>
                </a:lnTo>
                <a:lnTo>
                  <a:pt x="267" y="2053"/>
                </a:lnTo>
                <a:lnTo>
                  <a:pt x="229" y="2091"/>
                </a:lnTo>
                <a:lnTo>
                  <a:pt x="204" y="2141"/>
                </a:lnTo>
                <a:lnTo>
                  <a:pt x="165" y="2179"/>
                </a:lnTo>
                <a:lnTo>
                  <a:pt x="140" y="22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5767388" y="2478405"/>
            <a:ext cx="612775" cy="666750"/>
          </a:xfrm>
          <a:custGeom>
            <a:avLst/>
            <a:gdLst>
              <a:gd name="txL" fmla="*/ 0 w 967"/>
              <a:gd name="txT" fmla="*/ 0 h 1052"/>
              <a:gd name="txR" fmla="*/ 967 w 967"/>
              <a:gd name="txB" fmla="*/ 1052 h 10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67" h="1052">
                <a:moveTo>
                  <a:pt x="725" y="824"/>
                </a:moveTo>
                <a:lnTo>
                  <a:pt x="789" y="862"/>
                </a:lnTo>
                <a:lnTo>
                  <a:pt x="840" y="900"/>
                </a:lnTo>
                <a:lnTo>
                  <a:pt x="878" y="938"/>
                </a:lnTo>
                <a:lnTo>
                  <a:pt x="916" y="951"/>
                </a:lnTo>
                <a:lnTo>
                  <a:pt x="942" y="976"/>
                </a:lnTo>
                <a:lnTo>
                  <a:pt x="954" y="989"/>
                </a:lnTo>
                <a:lnTo>
                  <a:pt x="967" y="1001"/>
                </a:lnTo>
                <a:lnTo>
                  <a:pt x="967" y="1014"/>
                </a:lnTo>
                <a:lnTo>
                  <a:pt x="954" y="1014"/>
                </a:lnTo>
                <a:lnTo>
                  <a:pt x="942" y="1027"/>
                </a:lnTo>
                <a:lnTo>
                  <a:pt x="929" y="1027"/>
                </a:lnTo>
                <a:lnTo>
                  <a:pt x="903" y="1039"/>
                </a:lnTo>
                <a:lnTo>
                  <a:pt x="878" y="1039"/>
                </a:lnTo>
                <a:lnTo>
                  <a:pt x="840" y="1039"/>
                </a:lnTo>
                <a:lnTo>
                  <a:pt x="789" y="1052"/>
                </a:lnTo>
                <a:lnTo>
                  <a:pt x="751" y="1052"/>
                </a:lnTo>
                <a:lnTo>
                  <a:pt x="713" y="1052"/>
                </a:lnTo>
                <a:lnTo>
                  <a:pt x="674" y="1052"/>
                </a:lnTo>
                <a:lnTo>
                  <a:pt x="636" y="1052"/>
                </a:lnTo>
                <a:lnTo>
                  <a:pt x="611" y="1052"/>
                </a:lnTo>
                <a:lnTo>
                  <a:pt x="585" y="1039"/>
                </a:lnTo>
                <a:lnTo>
                  <a:pt x="573" y="1039"/>
                </a:lnTo>
                <a:lnTo>
                  <a:pt x="560" y="1039"/>
                </a:lnTo>
                <a:lnTo>
                  <a:pt x="547" y="1027"/>
                </a:lnTo>
                <a:lnTo>
                  <a:pt x="535" y="1027"/>
                </a:lnTo>
                <a:lnTo>
                  <a:pt x="535" y="1014"/>
                </a:lnTo>
                <a:lnTo>
                  <a:pt x="522" y="1001"/>
                </a:lnTo>
                <a:lnTo>
                  <a:pt x="509" y="989"/>
                </a:lnTo>
                <a:lnTo>
                  <a:pt x="484" y="976"/>
                </a:lnTo>
                <a:lnTo>
                  <a:pt x="471" y="951"/>
                </a:lnTo>
                <a:lnTo>
                  <a:pt x="458" y="925"/>
                </a:lnTo>
                <a:lnTo>
                  <a:pt x="445" y="900"/>
                </a:lnTo>
                <a:lnTo>
                  <a:pt x="420" y="862"/>
                </a:lnTo>
                <a:lnTo>
                  <a:pt x="395" y="836"/>
                </a:lnTo>
                <a:lnTo>
                  <a:pt x="382" y="798"/>
                </a:lnTo>
                <a:lnTo>
                  <a:pt x="356" y="760"/>
                </a:lnTo>
                <a:lnTo>
                  <a:pt x="331" y="710"/>
                </a:lnTo>
                <a:lnTo>
                  <a:pt x="306" y="672"/>
                </a:lnTo>
                <a:lnTo>
                  <a:pt x="280" y="621"/>
                </a:lnTo>
                <a:lnTo>
                  <a:pt x="229" y="532"/>
                </a:lnTo>
                <a:lnTo>
                  <a:pt x="178" y="444"/>
                </a:lnTo>
                <a:lnTo>
                  <a:pt x="140" y="355"/>
                </a:lnTo>
                <a:lnTo>
                  <a:pt x="102" y="292"/>
                </a:lnTo>
                <a:lnTo>
                  <a:pt x="64" y="216"/>
                </a:lnTo>
                <a:lnTo>
                  <a:pt x="38" y="165"/>
                </a:lnTo>
                <a:lnTo>
                  <a:pt x="26" y="102"/>
                </a:lnTo>
                <a:lnTo>
                  <a:pt x="0" y="64"/>
                </a:lnTo>
                <a:lnTo>
                  <a:pt x="38" y="0"/>
                </a:lnTo>
                <a:lnTo>
                  <a:pt x="64" y="51"/>
                </a:lnTo>
                <a:lnTo>
                  <a:pt x="102" y="102"/>
                </a:lnTo>
                <a:lnTo>
                  <a:pt x="166" y="203"/>
                </a:lnTo>
                <a:lnTo>
                  <a:pt x="242" y="317"/>
                </a:lnTo>
                <a:lnTo>
                  <a:pt x="280" y="368"/>
                </a:lnTo>
                <a:lnTo>
                  <a:pt x="318" y="431"/>
                </a:lnTo>
                <a:lnTo>
                  <a:pt x="369" y="482"/>
                </a:lnTo>
                <a:lnTo>
                  <a:pt x="407" y="545"/>
                </a:lnTo>
                <a:lnTo>
                  <a:pt x="458" y="596"/>
                </a:lnTo>
                <a:lnTo>
                  <a:pt x="509" y="646"/>
                </a:lnTo>
                <a:lnTo>
                  <a:pt x="560" y="697"/>
                </a:lnTo>
                <a:lnTo>
                  <a:pt x="611" y="735"/>
                </a:lnTo>
                <a:lnTo>
                  <a:pt x="674" y="786"/>
                </a:lnTo>
                <a:lnTo>
                  <a:pt x="725" y="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620395" y="152971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献</a:t>
            </a:r>
          </a:p>
        </p:txBody>
      </p:sp>
      <p:sp>
        <p:nvSpPr>
          <p:cNvPr id="30" name="矩形 29"/>
          <p:cNvSpPr/>
          <p:nvPr/>
        </p:nvSpPr>
        <p:spPr>
          <a:xfrm>
            <a:off x="549312" y="726398"/>
            <a:ext cx="15881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xiàn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81038" y="305593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1038" y="3811463"/>
            <a:ext cx="3497262" cy="431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献给   借花献佛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9163" y="3435288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X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犬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433" y="4048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049780" y="1500505"/>
            <a:ext cx="1934845" cy="90424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南字下框内点和撇要小、下边是两横一竖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02805" y="1500505"/>
            <a:ext cx="1670050" cy="75184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4155"/>
              <a:gd name="adj6" fmla="val -5889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犬字右上角有一点。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72630" y="320198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790"/>
                <a:gd name="adj2" fmla="val -474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易错提示：左下框里面是两横哦！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719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93" name="Freeform 37"/>
          <p:cNvSpPr/>
          <p:nvPr/>
        </p:nvSpPr>
        <p:spPr>
          <a:xfrm>
            <a:off x="5307013" y="1854518"/>
            <a:ext cx="944562" cy="201612"/>
          </a:xfrm>
          <a:custGeom>
            <a:avLst/>
            <a:gdLst>
              <a:gd name="txL" fmla="*/ 0 w 1488"/>
              <a:gd name="txT" fmla="*/ 0 h 317"/>
              <a:gd name="txR" fmla="*/ 1488 w 1488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488" h="317">
                <a:moveTo>
                  <a:pt x="0" y="241"/>
                </a:moveTo>
                <a:lnTo>
                  <a:pt x="76" y="228"/>
                </a:lnTo>
                <a:lnTo>
                  <a:pt x="152" y="203"/>
                </a:lnTo>
                <a:lnTo>
                  <a:pt x="229" y="190"/>
                </a:lnTo>
                <a:lnTo>
                  <a:pt x="292" y="177"/>
                </a:lnTo>
                <a:lnTo>
                  <a:pt x="356" y="165"/>
                </a:lnTo>
                <a:lnTo>
                  <a:pt x="420" y="152"/>
                </a:lnTo>
                <a:lnTo>
                  <a:pt x="483" y="139"/>
                </a:lnTo>
                <a:lnTo>
                  <a:pt x="547" y="139"/>
                </a:lnTo>
                <a:lnTo>
                  <a:pt x="610" y="127"/>
                </a:lnTo>
                <a:lnTo>
                  <a:pt x="661" y="114"/>
                </a:lnTo>
                <a:lnTo>
                  <a:pt x="712" y="101"/>
                </a:lnTo>
                <a:lnTo>
                  <a:pt x="763" y="89"/>
                </a:lnTo>
                <a:lnTo>
                  <a:pt x="814" y="89"/>
                </a:lnTo>
                <a:lnTo>
                  <a:pt x="852" y="76"/>
                </a:lnTo>
                <a:lnTo>
                  <a:pt x="903" y="63"/>
                </a:lnTo>
                <a:lnTo>
                  <a:pt x="941" y="63"/>
                </a:lnTo>
                <a:lnTo>
                  <a:pt x="979" y="51"/>
                </a:lnTo>
                <a:lnTo>
                  <a:pt x="1018" y="51"/>
                </a:lnTo>
                <a:lnTo>
                  <a:pt x="1043" y="38"/>
                </a:lnTo>
                <a:lnTo>
                  <a:pt x="1081" y="38"/>
                </a:lnTo>
                <a:lnTo>
                  <a:pt x="1107" y="25"/>
                </a:lnTo>
                <a:lnTo>
                  <a:pt x="1132" y="25"/>
                </a:lnTo>
                <a:lnTo>
                  <a:pt x="1157" y="25"/>
                </a:lnTo>
                <a:lnTo>
                  <a:pt x="1183" y="13"/>
                </a:lnTo>
                <a:lnTo>
                  <a:pt x="1196" y="13"/>
                </a:lnTo>
                <a:lnTo>
                  <a:pt x="1221" y="13"/>
                </a:lnTo>
                <a:lnTo>
                  <a:pt x="1234" y="13"/>
                </a:lnTo>
                <a:lnTo>
                  <a:pt x="1247" y="13"/>
                </a:lnTo>
                <a:lnTo>
                  <a:pt x="1259" y="13"/>
                </a:lnTo>
                <a:lnTo>
                  <a:pt x="1259" y="0"/>
                </a:lnTo>
                <a:lnTo>
                  <a:pt x="1272" y="0"/>
                </a:lnTo>
                <a:lnTo>
                  <a:pt x="1285" y="13"/>
                </a:lnTo>
                <a:lnTo>
                  <a:pt x="1297" y="13"/>
                </a:lnTo>
                <a:lnTo>
                  <a:pt x="1310" y="13"/>
                </a:lnTo>
                <a:lnTo>
                  <a:pt x="1348" y="13"/>
                </a:lnTo>
                <a:lnTo>
                  <a:pt x="1386" y="25"/>
                </a:lnTo>
                <a:lnTo>
                  <a:pt x="1425" y="38"/>
                </a:lnTo>
                <a:lnTo>
                  <a:pt x="1450" y="63"/>
                </a:lnTo>
                <a:lnTo>
                  <a:pt x="1463" y="63"/>
                </a:lnTo>
                <a:lnTo>
                  <a:pt x="1476" y="76"/>
                </a:lnTo>
                <a:lnTo>
                  <a:pt x="1488" y="89"/>
                </a:lnTo>
                <a:lnTo>
                  <a:pt x="1488" y="101"/>
                </a:lnTo>
                <a:lnTo>
                  <a:pt x="1488" y="114"/>
                </a:lnTo>
                <a:lnTo>
                  <a:pt x="1476" y="114"/>
                </a:lnTo>
                <a:lnTo>
                  <a:pt x="1463" y="127"/>
                </a:lnTo>
                <a:lnTo>
                  <a:pt x="1450" y="127"/>
                </a:lnTo>
                <a:lnTo>
                  <a:pt x="1425" y="139"/>
                </a:lnTo>
                <a:lnTo>
                  <a:pt x="1399" y="139"/>
                </a:lnTo>
                <a:lnTo>
                  <a:pt x="1374" y="152"/>
                </a:lnTo>
                <a:lnTo>
                  <a:pt x="1310" y="165"/>
                </a:lnTo>
                <a:lnTo>
                  <a:pt x="1247" y="177"/>
                </a:lnTo>
                <a:lnTo>
                  <a:pt x="1196" y="177"/>
                </a:lnTo>
                <a:lnTo>
                  <a:pt x="1145" y="177"/>
                </a:lnTo>
                <a:lnTo>
                  <a:pt x="1081" y="177"/>
                </a:lnTo>
                <a:lnTo>
                  <a:pt x="1030" y="177"/>
                </a:lnTo>
                <a:lnTo>
                  <a:pt x="979" y="190"/>
                </a:lnTo>
                <a:lnTo>
                  <a:pt x="928" y="190"/>
                </a:lnTo>
                <a:lnTo>
                  <a:pt x="903" y="203"/>
                </a:lnTo>
                <a:lnTo>
                  <a:pt x="878" y="203"/>
                </a:lnTo>
                <a:lnTo>
                  <a:pt x="839" y="203"/>
                </a:lnTo>
                <a:lnTo>
                  <a:pt x="801" y="215"/>
                </a:lnTo>
                <a:lnTo>
                  <a:pt x="763" y="215"/>
                </a:lnTo>
                <a:lnTo>
                  <a:pt x="725" y="228"/>
                </a:lnTo>
                <a:lnTo>
                  <a:pt x="687" y="228"/>
                </a:lnTo>
                <a:lnTo>
                  <a:pt x="649" y="241"/>
                </a:lnTo>
                <a:lnTo>
                  <a:pt x="547" y="253"/>
                </a:lnTo>
                <a:lnTo>
                  <a:pt x="458" y="266"/>
                </a:lnTo>
                <a:lnTo>
                  <a:pt x="381" y="279"/>
                </a:lnTo>
                <a:lnTo>
                  <a:pt x="318" y="291"/>
                </a:lnTo>
                <a:lnTo>
                  <a:pt x="280" y="304"/>
                </a:lnTo>
                <a:lnTo>
                  <a:pt x="254" y="304"/>
                </a:lnTo>
                <a:lnTo>
                  <a:pt x="229" y="317"/>
                </a:lnTo>
                <a:lnTo>
                  <a:pt x="203" y="317"/>
                </a:lnTo>
                <a:lnTo>
                  <a:pt x="178" y="317"/>
                </a:lnTo>
                <a:lnTo>
                  <a:pt x="152" y="317"/>
                </a:lnTo>
                <a:lnTo>
                  <a:pt x="140" y="317"/>
                </a:lnTo>
                <a:lnTo>
                  <a:pt x="127" y="317"/>
                </a:lnTo>
                <a:lnTo>
                  <a:pt x="89" y="304"/>
                </a:lnTo>
                <a:lnTo>
                  <a:pt x="63" y="291"/>
                </a:lnTo>
                <a:lnTo>
                  <a:pt x="25" y="266"/>
                </a:lnTo>
                <a:lnTo>
                  <a:pt x="0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4" name="Freeform 38"/>
          <p:cNvSpPr/>
          <p:nvPr/>
        </p:nvSpPr>
        <p:spPr>
          <a:xfrm>
            <a:off x="5476875" y="1725930"/>
            <a:ext cx="177800" cy="441325"/>
          </a:xfrm>
          <a:custGeom>
            <a:avLst/>
            <a:gdLst>
              <a:gd name="txL" fmla="*/ 0 w 280"/>
              <a:gd name="txT" fmla="*/ 0 h 697"/>
              <a:gd name="txR" fmla="*/ 280 w 280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697">
                <a:moveTo>
                  <a:pt x="280" y="418"/>
                </a:moveTo>
                <a:lnTo>
                  <a:pt x="267" y="482"/>
                </a:lnTo>
                <a:lnTo>
                  <a:pt x="267" y="545"/>
                </a:lnTo>
                <a:lnTo>
                  <a:pt x="267" y="596"/>
                </a:lnTo>
                <a:lnTo>
                  <a:pt x="254" y="634"/>
                </a:lnTo>
                <a:lnTo>
                  <a:pt x="254" y="659"/>
                </a:lnTo>
                <a:lnTo>
                  <a:pt x="242" y="684"/>
                </a:lnTo>
                <a:lnTo>
                  <a:pt x="242" y="697"/>
                </a:lnTo>
                <a:lnTo>
                  <a:pt x="229" y="697"/>
                </a:lnTo>
                <a:lnTo>
                  <a:pt x="216" y="697"/>
                </a:lnTo>
                <a:lnTo>
                  <a:pt x="216" y="684"/>
                </a:lnTo>
                <a:lnTo>
                  <a:pt x="203" y="672"/>
                </a:lnTo>
                <a:lnTo>
                  <a:pt x="203" y="659"/>
                </a:lnTo>
                <a:lnTo>
                  <a:pt x="203" y="646"/>
                </a:lnTo>
                <a:lnTo>
                  <a:pt x="191" y="621"/>
                </a:lnTo>
                <a:lnTo>
                  <a:pt x="191" y="596"/>
                </a:lnTo>
                <a:lnTo>
                  <a:pt x="178" y="583"/>
                </a:lnTo>
                <a:lnTo>
                  <a:pt x="178" y="545"/>
                </a:lnTo>
                <a:lnTo>
                  <a:pt x="165" y="520"/>
                </a:lnTo>
                <a:lnTo>
                  <a:pt x="165" y="494"/>
                </a:lnTo>
                <a:lnTo>
                  <a:pt x="153" y="456"/>
                </a:lnTo>
                <a:lnTo>
                  <a:pt x="153" y="418"/>
                </a:lnTo>
                <a:lnTo>
                  <a:pt x="140" y="380"/>
                </a:lnTo>
                <a:lnTo>
                  <a:pt x="140" y="342"/>
                </a:lnTo>
                <a:lnTo>
                  <a:pt x="127" y="304"/>
                </a:lnTo>
                <a:lnTo>
                  <a:pt x="127" y="279"/>
                </a:lnTo>
                <a:lnTo>
                  <a:pt x="114" y="254"/>
                </a:lnTo>
                <a:lnTo>
                  <a:pt x="114" y="216"/>
                </a:lnTo>
                <a:lnTo>
                  <a:pt x="102" y="190"/>
                </a:lnTo>
                <a:lnTo>
                  <a:pt x="102" y="165"/>
                </a:lnTo>
                <a:lnTo>
                  <a:pt x="89" y="152"/>
                </a:lnTo>
                <a:lnTo>
                  <a:pt x="89" y="127"/>
                </a:lnTo>
                <a:lnTo>
                  <a:pt x="76" y="114"/>
                </a:lnTo>
                <a:lnTo>
                  <a:pt x="76" y="89"/>
                </a:lnTo>
                <a:lnTo>
                  <a:pt x="64" y="76"/>
                </a:lnTo>
                <a:lnTo>
                  <a:pt x="51" y="63"/>
                </a:lnTo>
                <a:lnTo>
                  <a:pt x="25" y="63"/>
                </a:lnTo>
                <a:lnTo>
                  <a:pt x="13" y="51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13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40" y="13"/>
                </a:lnTo>
                <a:lnTo>
                  <a:pt x="178" y="25"/>
                </a:lnTo>
                <a:lnTo>
                  <a:pt x="216" y="38"/>
                </a:lnTo>
                <a:lnTo>
                  <a:pt x="242" y="51"/>
                </a:lnTo>
                <a:lnTo>
                  <a:pt x="267" y="76"/>
                </a:lnTo>
                <a:lnTo>
                  <a:pt x="280" y="89"/>
                </a:lnTo>
                <a:lnTo>
                  <a:pt x="280" y="101"/>
                </a:lnTo>
                <a:lnTo>
                  <a:pt x="280" y="127"/>
                </a:lnTo>
                <a:lnTo>
                  <a:pt x="280" y="152"/>
                </a:lnTo>
                <a:lnTo>
                  <a:pt x="280" y="190"/>
                </a:lnTo>
                <a:lnTo>
                  <a:pt x="280" y="241"/>
                </a:lnTo>
                <a:lnTo>
                  <a:pt x="280" y="292"/>
                </a:lnTo>
                <a:lnTo>
                  <a:pt x="280" y="355"/>
                </a:lnTo>
                <a:lnTo>
                  <a:pt x="280" y="4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5" name="Freeform 39"/>
          <p:cNvSpPr/>
          <p:nvPr/>
        </p:nvSpPr>
        <p:spPr>
          <a:xfrm>
            <a:off x="5848350" y="1621155"/>
            <a:ext cx="209550" cy="530225"/>
          </a:xfrm>
          <a:custGeom>
            <a:avLst/>
            <a:gdLst>
              <a:gd name="txL" fmla="*/ 0 w 331"/>
              <a:gd name="txT" fmla="*/ 0 h 837"/>
              <a:gd name="txR" fmla="*/ 331 w 331"/>
              <a:gd name="txB" fmla="*/ 837 h 8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1" h="837">
                <a:moveTo>
                  <a:pt x="191" y="495"/>
                </a:moveTo>
                <a:lnTo>
                  <a:pt x="166" y="533"/>
                </a:lnTo>
                <a:lnTo>
                  <a:pt x="153" y="571"/>
                </a:lnTo>
                <a:lnTo>
                  <a:pt x="140" y="609"/>
                </a:lnTo>
                <a:lnTo>
                  <a:pt x="127" y="647"/>
                </a:lnTo>
                <a:lnTo>
                  <a:pt x="102" y="672"/>
                </a:lnTo>
                <a:lnTo>
                  <a:pt x="89" y="710"/>
                </a:lnTo>
                <a:lnTo>
                  <a:pt x="76" y="735"/>
                </a:lnTo>
                <a:lnTo>
                  <a:pt x="76" y="748"/>
                </a:lnTo>
                <a:lnTo>
                  <a:pt x="64" y="773"/>
                </a:lnTo>
                <a:lnTo>
                  <a:pt x="51" y="786"/>
                </a:lnTo>
                <a:lnTo>
                  <a:pt x="38" y="799"/>
                </a:lnTo>
                <a:lnTo>
                  <a:pt x="38" y="811"/>
                </a:lnTo>
                <a:lnTo>
                  <a:pt x="26" y="824"/>
                </a:lnTo>
                <a:lnTo>
                  <a:pt x="13" y="837"/>
                </a:lnTo>
                <a:lnTo>
                  <a:pt x="0" y="824"/>
                </a:lnTo>
                <a:lnTo>
                  <a:pt x="0" y="811"/>
                </a:lnTo>
                <a:lnTo>
                  <a:pt x="0" y="799"/>
                </a:lnTo>
                <a:lnTo>
                  <a:pt x="0" y="786"/>
                </a:lnTo>
                <a:lnTo>
                  <a:pt x="13" y="761"/>
                </a:lnTo>
                <a:lnTo>
                  <a:pt x="13" y="748"/>
                </a:lnTo>
                <a:lnTo>
                  <a:pt x="13" y="723"/>
                </a:lnTo>
                <a:lnTo>
                  <a:pt x="26" y="685"/>
                </a:lnTo>
                <a:lnTo>
                  <a:pt x="26" y="659"/>
                </a:lnTo>
                <a:lnTo>
                  <a:pt x="38" y="621"/>
                </a:lnTo>
                <a:lnTo>
                  <a:pt x="38" y="583"/>
                </a:lnTo>
                <a:lnTo>
                  <a:pt x="51" y="545"/>
                </a:lnTo>
                <a:lnTo>
                  <a:pt x="51" y="507"/>
                </a:lnTo>
                <a:lnTo>
                  <a:pt x="64" y="457"/>
                </a:lnTo>
                <a:lnTo>
                  <a:pt x="76" y="419"/>
                </a:lnTo>
                <a:lnTo>
                  <a:pt x="89" y="381"/>
                </a:lnTo>
                <a:lnTo>
                  <a:pt x="89" y="330"/>
                </a:lnTo>
                <a:lnTo>
                  <a:pt x="102" y="304"/>
                </a:lnTo>
                <a:lnTo>
                  <a:pt x="102" y="266"/>
                </a:lnTo>
                <a:lnTo>
                  <a:pt x="115" y="241"/>
                </a:lnTo>
                <a:lnTo>
                  <a:pt x="115" y="203"/>
                </a:lnTo>
                <a:lnTo>
                  <a:pt x="127" y="178"/>
                </a:lnTo>
                <a:lnTo>
                  <a:pt x="127" y="152"/>
                </a:lnTo>
                <a:lnTo>
                  <a:pt x="127" y="140"/>
                </a:lnTo>
                <a:lnTo>
                  <a:pt x="127" y="114"/>
                </a:lnTo>
                <a:lnTo>
                  <a:pt x="127" y="102"/>
                </a:lnTo>
                <a:lnTo>
                  <a:pt x="127" y="89"/>
                </a:lnTo>
                <a:lnTo>
                  <a:pt x="115" y="76"/>
                </a:lnTo>
                <a:lnTo>
                  <a:pt x="115" y="64"/>
                </a:lnTo>
                <a:lnTo>
                  <a:pt x="102" y="64"/>
                </a:lnTo>
                <a:lnTo>
                  <a:pt x="89" y="51"/>
                </a:lnTo>
                <a:lnTo>
                  <a:pt x="89" y="38"/>
                </a:lnTo>
                <a:lnTo>
                  <a:pt x="89" y="26"/>
                </a:lnTo>
                <a:lnTo>
                  <a:pt x="89" y="13"/>
                </a:lnTo>
                <a:lnTo>
                  <a:pt x="102" y="13"/>
                </a:lnTo>
                <a:lnTo>
                  <a:pt x="102" y="0"/>
                </a:lnTo>
                <a:lnTo>
                  <a:pt x="115" y="0"/>
                </a:lnTo>
                <a:lnTo>
                  <a:pt x="127" y="0"/>
                </a:lnTo>
                <a:lnTo>
                  <a:pt x="140" y="0"/>
                </a:lnTo>
                <a:lnTo>
                  <a:pt x="153" y="0"/>
                </a:lnTo>
                <a:lnTo>
                  <a:pt x="178" y="13"/>
                </a:lnTo>
                <a:lnTo>
                  <a:pt x="191" y="13"/>
                </a:lnTo>
                <a:lnTo>
                  <a:pt x="216" y="26"/>
                </a:lnTo>
                <a:lnTo>
                  <a:pt x="242" y="38"/>
                </a:lnTo>
                <a:lnTo>
                  <a:pt x="267" y="38"/>
                </a:lnTo>
                <a:lnTo>
                  <a:pt x="280" y="51"/>
                </a:lnTo>
                <a:lnTo>
                  <a:pt x="293" y="64"/>
                </a:lnTo>
                <a:lnTo>
                  <a:pt x="305" y="76"/>
                </a:lnTo>
                <a:lnTo>
                  <a:pt x="318" y="89"/>
                </a:lnTo>
                <a:lnTo>
                  <a:pt x="331" y="102"/>
                </a:lnTo>
                <a:lnTo>
                  <a:pt x="331" y="114"/>
                </a:lnTo>
                <a:lnTo>
                  <a:pt x="331" y="127"/>
                </a:lnTo>
                <a:lnTo>
                  <a:pt x="318" y="152"/>
                </a:lnTo>
                <a:lnTo>
                  <a:pt x="305" y="178"/>
                </a:lnTo>
                <a:lnTo>
                  <a:pt x="305" y="203"/>
                </a:lnTo>
                <a:lnTo>
                  <a:pt x="293" y="228"/>
                </a:lnTo>
                <a:lnTo>
                  <a:pt x="293" y="254"/>
                </a:lnTo>
                <a:lnTo>
                  <a:pt x="280" y="279"/>
                </a:lnTo>
                <a:lnTo>
                  <a:pt x="267" y="304"/>
                </a:lnTo>
                <a:lnTo>
                  <a:pt x="255" y="343"/>
                </a:lnTo>
                <a:lnTo>
                  <a:pt x="242" y="381"/>
                </a:lnTo>
                <a:lnTo>
                  <a:pt x="216" y="406"/>
                </a:lnTo>
                <a:lnTo>
                  <a:pt x="204" y="457"/>
                </a:lnTo>
                <a:lnTo>
                  <a:pt x="191" y="49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0" name="Freeform 44"/>
          <p:cNvSpPr/>
          <p:nvPr/>
        </p:nvSpPr>
        <p:spPr>
          <a:xfrm>
            <a:off x="5275263" y="2248218"/>
            <a:ext cx="1122362" cy="201612"/>
          </a:xfrm>
          <a:custGeom>
            <a:avLst/>
            <a:gdLst>
              <a:gd name="txL" fmla="*/ 0 w 1768"/>
              <a:gd name="txT" fmla="*/ 0 h 317"/>
              <a:gd name="txR" fmla="*/ 1768 w 1768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68" h="317">
                <a:moveTo>
                  <a:pt x="1018" y="202"/>
                </a:moveTo>
                <a:lnTo>
                  <a:pt x="929" y="202"/>
                </a:lnTo>
                <a:lnTo>
                  <a:pt x="840" y="215"/>
                </a:lnTo>
                <a:lnTo>
                  <a:pt x="763" y="228"/>
                </a:lnTo>
                <a:lnTo>
                  <a:pt x="687" y="228"/>
                </a:lnTo>
                <a:lnTo>
                  <a:pt x="611" y="240"/>
                </a:lnTo>
                <a:lnTo>
                  <a:pt x="547" y="253"/>
                </a:lnTo>
                <a:lnTo>
                  <a:pt x="483" y="266"/>
                </a:lnTo>
                <a:lnTo>
                  <a:pt x="420" y="279"/>
                </a:lnTo>
                <a:lnTo>
                  <a:pt x="356" y="291"/>
                </a:lnTo>
                <a:lnTo>
                  <a:pt x="305" y="291"/>
                </a:lnTo>
                <a:lnTo>
                  <a:pt x="267" y="304"/>
                </a:lnTo>
                <a:lnTo>
                  <a:pt x="229" y="304"/>
                </a:lnTo>
                <a:lnTo>
                  <a:pt x="203" y="317"/>
                </a:lnTo>
                <a:lnTo>
                  <a:pt x="178" y="317"/>
                </a:lnTo>
                <a:lnTo>
                  <a:pt x="165" y="317"/>
                </a:lnTo>
                <a:lnTo>
                  <a:pt x="152" y="317"/>
                </a:lnTo>
                <a:lnTo>
                  <a:pt x="140" y="317"/>
                </a:lnTo>
                <a:lnTo>
                  <a:pt x="114" y="317"/>
                </a:lnTo>
                <a:lnTo>
                  <a:pt x="89" y="304"/>
                </a:lnTo>
                <a:lnTo>
                  <a:pt x="63" y="291"/>
                </a:lnTo>
                <a:lnTo>
                  <a:pt x="38" y="279"/>
                </a:lnTo>
                <a:lnTo>
                  <a:pt x="13" y="253"/>
                </a:lnTo>
                <a:lnTo>
                  <a:pt x="0" y="228"/>
                </a:lnTo>
                <a:lnTo>
                  <a:pt x="0" y="215"/>
                </a:lnTo>
                <a:lnTo>
                  <a:pt x="25" y="215"/>
                </a:lnTo>
                <a:lnTo>
                  <a:pt x="51" y="202"/>
                </a:lnTo>
                <a:lnTo>
                  <a:pt x="89" y="202"/>
                </a:lnTo>
                <a:lnTo>
                  <a:pt x="127" y="202"/>
                </a:lnTo>
                <a:lnTo>
                  <a:pt x="165" y="202"/>
                </a:lnTo>
                <a:lnTo>
                  <a:pt x="216" y="190"/>
                </a:lnTo>
                <a:lnTo>
                  <a:pt x="267" y="190"/>
                </a:lnTo>
                <a:lnTo>
                  <a:pt x="331" y="177"/>
                </a:lnTo>
                <a:lnTo>
                  <a:pt x="394" y="164"/>
                </a:lnTo>
                <a:lnTo>
                  <a:pt x="458" y="152"/>
                </a:lnTo>
                <a:lnTo>
                  <a:pt x="534" y="152"/>
                </a:lnTo>
                <a:lnTo>
                  <a:pt x="611" y="139"/>
                </a:lnTo>
                <a:lnTo>
                  <a:pt x="700" y="114"/>
                </a:lnTo>
                <a:lnTo>
                  <a:pt x="789" y="101"/>
                </a:lnTo>
                <a:lnTo>
                  <a:pt x="890" y="88"/>
                </a:lnTo>
                <a:lnTo>
                  <a:pt x="1005" y="63"/>
                </a:lnTo>
                <a:lnTo>
                  <a:pt x="1056" y="63"/>
                </a:lnTo>
                <a:lnTo>
                  <a:pt x="1107" y="50"/>
                </a:lnTo>
                <a:lnTo>
                  <a:pt x="1158" y="38"/>
                </a:lnTo>
                <a:lnTo>
                  <a:pt x="1196" y="38"/>
                </a:lnTo>
                <a:lnTo>
                  <a:pt x="1234" y="25"/>
                </a:lnTo>
                <a:lnTo>
                  <a:pt x="1272" y="25"/>
                </a:lnTo>
                <a:lnTo>
                  <a:pt x="1310" y="25"/>
                </a:lnTo>
                <a:lnTo>
                  <a:pt x="1348" y="12"/>
                </a:lnTo>
                <a:lnTo>
                  <a:pt x="1374" y="12"/>
                </a:lnTo>
                <a:lnTo>
                  <a:pt x="1399" y="12"/>
                </a:lnTo>
                <a:lnTo>
                  <a:pt x="1425" y="12"/>
                </a:lnTo>
                <a:lnTo>
                  <a:pt x="1437" y="0"/>
                </a:lnTo>
                <a:lnTo>
                  <a:pt x="1450" y="0"/>
                </a:lnTo>
                <a:lnTo>
                  <a:pt x="1476" y="0"/>
                </a:lnTo>
                <a:lnTo>
                  <a:pt x="1488" y="0"/>
                </a:lnTo>
                <a:lnTo>
                  <a:pt x="1514" y="0"/>
                </a:lnTo>
                <a:lnTo>
                  <a:pt x="1539" y="12"/>
                </a:lnTo>
                <a:lnTo>
                  <a:pt x="1565" y="12"/>
                </a:lnTo>
                <a:lnTo>
                  <a:pt x="1603" y="25"/>
                </a:lnTo>
                <a:lnTo>
                  <a:pt x="1628" y="38"/>
                </a:lnTo>
                <a:lnTo>
                  <a:pt x="1666" y="50"/>
                </a:lnTo>
                <a:lnTo>
                  <a:pt x="1692" y="50"/>
                </a:lnTo>
                <a:lnTo>
                  <a:pt x="1717" y="63"/>
                </a:lnTo>
                <a:lnTo>
                  <a:pt x="1743" y="88"/>
                </a:lnTo>
                <a:lnTo>
                  <a:pt x="1756" y="101"/>
                </a:lnTo>
                <a:lnTo>
                  <a:pt x="1756" y="114"/>
                </a:lnTo>
                <a:lnTo>
                  <a:pt x="1768" y="126"/>
                </a:lnTo>
                <a:lnTo>
                  <a:pt x="1768" y="139"/>
                </a:lnTo>
                <a:lnTo>
                  <a:pt x="1756" y="152"/>
                </a:lnTo>
                <a:lnTo>
                  <a:pt x="1756" y="164"/>
                </a:lnTo>
                <a:lnTo>
                  <a:pt x="1743" y="164"/>
                </a:lnTo>
                <a:lnTo>
                  <a:pt x="1730" y="177"/>
                </a:lnTo>
                <a:lnTo>
                  <a:pt x="1717" y="177"/>
                </a:lnTo>
                <a:lnTo>
                  <a:pt x="1692" y="177"/>
                </a:lnTo>
                <a:lnTo>
                  <a:pt x="1666" y="177"/>
                </a:lnTo>
                <a:lnTo>
                  <a:pt x="1628" y="177"/>
                </a:lnTo>
                <a:lnTo>
                  <a:pt x="1603" y="164"/>
                </a:lnTo>
                <a:lnTo>
                  <a:pt x="1552" y="164"/>
                </a:lnTo>
                <a:lnTo>
                  <a:pt x="1501" y="164"/>
                </a:lnTo>
                <a:lnTo>
                  <a:pt x="1450" y="164"/>
                </a:lnTo>
                <a:lnTo>
                  <a:pt x="1399" y="164"/>
                </a:lnTo>
                <a:lnTo>
                  <a:pt x="1323" y="177"/>
                </a:lnTo>
                <a:lnTo>
                  <a:pt x="1259" y="177"/>
                </a:lnTo>
                <a:lnTo>
                  <a:pt x="1183" y="190"/>
                </a:lnTo>
                <a:lnTo>
                  <a:pt x="1107" y="190"/>
                </a:lnTo>
                <a:lnTo>
                  <a:pt x="1018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1" name="Freeform 45"/>
          <p:cNvSpPr/>
          <p:nvPr/>
        </p:nvSpPr>
        <p:spPr>
          <a:xfrm>
            <a:off x="4668838" y="2167255"/>
            <a:ext cx="677862" cy="838200"/>
          </a:xfrm>
          <a:custGeom>
            <a:avLst/>
            <a:gdLst>
              <a:gd name="txL" fmla="*/ 0 w 1068"/>
              <a:gd name="txT" fmla="*/ 0 h 1318"/>
              <a:gd name="txR" fmla="*/ 1068 w 1068"/>
              <a:gd name="txB" fmla="*/ 1318 h 131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68" h="1318">
                <a:moveTo>
                  <a:pt x="572" y="1254"/>
                </a:moveTo>
                <a:lnTo>
                  <a:pt x="559" y="1280"/>
                </a:lnTo>
                <a:lnTo>
                  <a:pt x="547" y="1305"/>
                </a:lnTo>
                <a:lnTo>
                  <a:pt x="534" y="1318"/>
                </a:lnTo>
                <a:lnTo>
                  <a:pt x="521" y="1318"/>
                </a:lnTo>
                <a:lnTo>
                  <a:pt x="509" y="1318"/>
                </a:lnTo>
                <a:lnTo>
                  <a:pt x="496" y="1305"/>
                </a:lnTo>
                <a:lnTo>
                  <a:pt x="483" y="1305"/>
                </a:lnTo>
                <a:lnTo>
                  <a:pt x="483" y="1292"/>
                </a:lnTo>
                <a:lnTo>
                  <a:pt x="470" y="1280"/>
                </a:lnTo>
                <a:lnTo>
                  <a:pt x="458" y="1254"/>
                </a:lnTo>
                <a:lnTo>
                  <a:pt x="445" y="1242"/>
                </a:lnTo>
                <a:lnTo>
                  <a:pt x="419" y="1204"/>
                </a:lnTo>
                <a:lnTo>
                  <a:pt x="407" y="1166"/>
                </a:lnTo>
                <a:lnTo>
                  <a:pt x="394" y="1140"/>
                </a:lnTo>
                <a:lnTo>
                  <a:pt x="394" y="1115"/>
                </a:lnTo>
                <a:lnTo>
                  <a:pt x="394" y="1102"/>
                </a:lnTo>
                <a:lnTo>
                  <a:pt x="407" y="1090"/>
                </a:lnTo>
                <a:lnTo>
                  <a:pt x="419" y="1077"/>
                </a:lnTo>
                <a:lnTo>
                  <a:pt x="445" y="1052"/>
                </a:lnTo>
                <a:lnTo>
                  <a:pt x="458" y="1039"/>
                </a:lnTo>
                <a:lnTo>
                  <a:pt x="470" y="1014"/>
                </a:lnTo>
                <a:lnTo>
                  <a:pt x="483" y="1001"/>
                </a:lnTo>
                <a:lnTo>
                  <a:pt x="483" y="963"/>
                </a:lnTo>
                <a:lnTo>
                  <a:pt x="496" y="938"/>
                </a:lnTo>
                <a:lnTo>
                  <a:pt x="509" y="900"/>
                </a:lnTo>
                <a:lnTo>
                  <a:pt x="521" y="849"/>
                </a:lnTo>
                <a:lnTo>
                  <a:pt x="521" y="798"/>
                </a:lnTo>
                <a:lnTo>
                  <a:pt x="534" y="697"/>
                </a:lnTo>
                <a:lnTo>
                  <a:pt x="559" y="596"/>
                </a:lnTo>
                <a:lnTo>
                  <a:pt x="572" y="507"/>
                </a:lnTo>
                <a:lnTo>
                  <a:pt x="585" y="418"/>
                </a:lnTo>
                <a:lnTo>
                  <a:pt x="585" y="367"/>
                </a:lnTo>
                <a:lnTo>
                  <a:pt x="585" y="329"/>
                </a:lnTo>
                <a:lnTo>
                  <a:pt x="585" y="304"/>
                </a:lnTo>
                <a:lnTo>
                  <a:pt x="585" y="279"/>
                </a:lnTo>
                <a:lnTo>
                  <a:pt x="585" y="253"/>
                </a:lnTo>
                <a:lnTo>
                  <a:pt x="585" y="241"/>
                </a:lnTo>
                <a:lnTo>
                  <a:pt x="585" y="228"/>
                </a:lnTo>
                <a:lnTo>
                  <a:pt x="572" y="228"/>
                </a:lnTo>
                <a:lnTo>
                  <a:pt x="559" y="228"/>
                </a:lnTo>
                <a:lnTo>
                  <a:pt x="547" y="228"/>
                </a:lnTo>
                <a:lnTo>
                  <a:pt x="521" y="228"/>
                </a:lnTo>
                <a:lnTo>
                  <a:pt x="496" y="241"/>
                </a:lnTo>
                <a:lnTo>
                  <a:pt x="470" y="253"/>
                </a:lnTo>
                <a:lnTo>
                  <a:pt x="432" y="279"/>
                </a:lnTo>
                <a:lnTo>
                  <a:pt x="394" y="291"/>
                </a:lnTo>
                <a:lnTo>
                  <a:pt x="343" y="317"/>
                </a:lnTo>
                <a:lnTo>
                  <a:pt x="305" y="329"/>
                </a:lnTo>
                <a:lnTo>
                  <a:pt x="280" y="342"/>
                </a:lnTo>
                <a:lnTo>
                  <a:pt x="254" y="355"/>
                </a:lnTo>
                <a:lnTo>
                  <a:pt x="229" y="367"/>
                </a:lnTo>
                <a:lnTo>
                  <a:pt x="203" y="380"/>
                </a:lnTo>
                <a:lnTo>
                  <a:pt x="190" y="380"/>
                </a:lnTo>
                <a:lnTo>
                  <a:pt x="165" y="380"/>
                </a:lnTo>
                <a:lnTo>
                  <a:pt x="152" y="380"/>
                </a:lnTo>
                <a:lnTo>
                  <a:pt x="127" y="367"/>
                </a:lnTo>
                <a:lnTo>
                  <a:pt x="101" y="342"/>
                </a:lnTo>
                <a:lnTo>
                  <a:pt x="76" y="329"/>
                </a:lnTo>
                <a:lnTo>
                  <a:pt x="38" y="304"/>
                </a:lnTo>
                <a:lnTo>
                  <a:pt x="25" y="279"/>
                </a:lnTo>
                <a:lnTo>
                  <a:pt x="12" y="253"/>
                </a:lnTo>
                <a:lnTo>
                  <a:pt x="0" y="241"/>
                </a:lnTo>
                <a:lnTo>
                  <a:pt x="38" y="241"/>
                </a:lnTo>
                <a:lnTo>
                  <a:pt x="63" y="241"/>
                </a:lnTo>
                <a:lnTo>
                  <a:pt x="101" y="241"/>
                </a:lnTo>
                <a:lnTo>
                  <a:pt x="140" y="228"/>
                </a:lnTo>
                <a:lnTo>
                  <a:pt x="229" y="215"/>
                </a:lnTo>
                <a:lnTo>
                  <a:pt x="318" y="190"/>
                </a:lnTo>
                <a:lnTo>
                  <a:pt x="356" y="177"/>
                </a:lnTo>
                <a:lnTo>
                  <a:pt x="394" y="165"/>
                </a:lnTo>
                <a:lnTo>
                  <a:pt x="432" y="152"/>
                </a:lnTo>
                <a:lnTo>
                  <a:pt x="458" y="139"/>
                </a:lnTo>
                <a:lnTo>
                  <a:pt x="496" y="127"/>
                </a:lnTo>
                <a:lnTo>
                  <a:pt x="509" y="101"/>
                </a:lnTo>
                <a:lnTo>
                  <a:pt x="534" y="89"/>
                </a:lnTo>
                <a:lnTo>
                  <a:pt x="547" y="76"/>
                </a:lnTo>
                <a:lnTo>
                  <a:pt x="572" y="38"/>
                </a:lnTo>
                <a:lnTo>
                  <a:pt x="585" y="25"/>
                </a:lnTo>
                <a:lnTo>
                  <a:pt x="610" y="13"/>
                </a:lnTo>
                <a:lnTo>
                  <a:pt x="623" y="0"/>
                </a:lnTo>
                <a:lnTo>
                  <a:pt x="648" y="13"/>
                </a:lnTo>
                <a:lnTo>
                  <a:pt x="674" y="13"/>
                </a:lnTo>
                <a:lnTo>
                  <a:pt x="699" y="25"/>
                </a:lnTo>
                <a:lnTo>
                  <a:pt x="750" y="38"/>
                </a:lnTo>
                <a:lnTo>
                  <a:pt x="776" y="63"/>
                </a:lnTo>
                <a:lnTo>
                  <a:pt x="801" y="76"/>
                </a:lnTo>
                <a:lnTo>
                  <a:pt x="814" y="76"/>
                </a:lnTo>
                <a:lnTo>
                  <a:pt x="814" y="89"/>
                </a:lnTo>
                <a:lnTo>
                  <a:pt x="827" y="101"/>
                </a:lnTo>
                <a:lnTo>
                  <a:pt x="827" y="114"/>
                </a:lnTo>
                <a:lnTo>
                  <a:pt x="827" y="127"/>
                </a:lnTo>
                <a:lnTo>
                  <a:pt x="814" y="152"/>
                </a:lnTo>
                <a:lnTo>
                  <a:pt x="801" y="177"/>
                </a:lnTo>
                <a:lnTo>
                  <a:pt x="788" y="190"/>
                </a:lnTo>
                <a:lnTo>
                  <a:pt x="776" y="203"/>
                </a:lnTo>
                <a:lnTo>
                  <a:pt x="763" y="228"/>
                </a:lnTo>
                <a:lnTo>
                  <a:pt x="750" y="253"/>
                </a:lnTo>
                <a:lnTo>
                  <a:pt x="750" y="291"/>
                </a:lnTo>
                <a:lnTo>
                  <a:pt x="738" y="329"/>
                </a:lnTo>
                <a:lnTo>
                  <a:pt x="725" y="380"/>
                </a:lnTo>
                <a:lnTo>
                  <a:pt x="712" y="418"/>
                </a:lnTo>
                <a:lnTo>
                  <a:pt x="699" y="482"/>
                </a:lnTo>
                <a:lnTo>
                  <a:pt x="687" y="532"/>
                </a:lnTo>
                <a:lnTo>
                  <a:pt x="687" y="570"/>
                </a:lnTo>
                <a:lnTo>
                  <a:pt x="674" y="621"/>
                </a:lnTo>
                <a:lnTo>
                  <a:pt x="674" y="697"/>
                </a:lnTo>
                <a:lnTo>
                  <a:pt x="661" y="773"/>
                </a:lnTo>
                <a:lnTo>
                  <a:pt x="661" y="811"/>
                </a:lnTo>
                <a:lnTo>
                  <a:pt x="661" y="836"/>
                </a:lnTo>
                <a:lnTo>
                  <a:pt x="661" y="862"/>
                </a:lnTo>
                <a:lnTo>
                  <a:pt x="661" y="887"/>
                </a:lnTo>
                <a:lnTo>
                  <a:pt x="661" y="900"/>
                </a:lnTo>
                <a:lnTo>
                  <a:pt x="661" y="912"/>
                </a:lnTo>
                <a:lnTo>
                  <a:pt x="661" y="925"/>
                </a:lnTo>
                <a:lnTo>
                  <a:pt x="674" y="938"/>
                </a:lnTo>
                <a:lnTo>
                  <a:pt x="687" y="925"/>
                </a:lnTo>
                <a:lnTo>
                  <a:pt x="699" y="925"/>
                </a:lnTo>
                <a:lnTo>
                  <a:pt x="725" y="912"/>
                </a:lnTo>
                <a:lnTo>
                  <a:pt x="750" y="900"/>
                </a:lnTo>
                <a:lnTo>
                  <a:pt x="788" y="887"/>
                </a:lnTo>
                <a:lnTo>
                  <a:pt x="827" y="862"/>
                </a:lnTo>
                <a:lnTo>
                  <a:pt x="877" y="849"/>
                </a:lnTo>
                <a:lnTo>
                  <a:pt x="916" y="824"/>
                </a:lnTo>
                <a:lnTo>
                  <a:pt x="954" y="798"/>
                </a:lnTo>
                <a:lnTo>
                  <a:pt x="992" y="786"/>
                </a:lnTo>
                <a:lnTo>
                  <a:pt x="1017" y="773"/>
                </a:lnTo>
                <a:lnTo>
                  <a:pt x="1043" y="773"/>
                </a:lnTo>
                <a:lnTo>
                  <a:pt x="1056" y="760"/>
                </a:lnTo>
                <a:lnTo>
                  <a:pt x="1068" y="760"/>
                </a:lnTo>
                <a:lnTo>
                  <a:pt x="1068" y="773"/>
                </a:lnTo>
                <a:lnTo>
                  <a:pt x="1068" y="786"/>
                </a:lnTo>
                <a:lnTo>
                  <a:pt x="1056" y="798"/>
                </a:lnTo>
                <a:lnTo>
                  <a:pt x="1030" y="824"/>
                </a:lnTo>
                <a:lnTo>
                  <a:pt x="992" y="862"/>
                </a:lnTo>
                <a:lnTo>
                  <a:pt x="954" y="887"/>
                </a:lnTo>
                <a:lnTo>
                  <a:pt x="903" y="925"/>
                </a:lnTo>
                <a:lnTo>
                  <a:pt x="839" y="976"/>
                </a:lnTo>
                <a:lnTo>
                  <a:pt x="788" y="1026"/>
                </a:lnTo>
                <a:lnTo>
                  <a:pt x="738" y="1064"/>
                </a:lnTo>
                <a:lnTo>
                  <a:pt x="687" y="1102"/>
                </a:lnTo>
                <a:lnTo>
                  <a:pt x="648" y="1140"/>
                </a:lnTo>
                <a:lnTo>
                  <a:pt x="623" y="1178"/>
                </a:lnTo>
                <a:lnTo>
                  <a:pt x="598" y="1204"/>
                </a:lnTo>
                <a:lnTo>
                  <a:pt x="585" y="1229"/>
                </a:lnTo>
                <a:lnTo>
                  <a:pt x="572" y="12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2" name="Freeform 46"/>
          <p:cNvSpPr/>
          <p:nvPr/>
        </p:nvSpPr>
        <p:spPr>
          <a:xfrm>
            <a:off x="4975225" y="1741805"/>
            <a:ext cx="242888" cy="225425"/>
          </a:xfrm>
          <a:custGeom>
            <a:avLst/>
            <a:gdLst>
              <a:gd name="txL" fmla="*/ 0 w 382"/>
              <a:gd name="txT" fmla="*/ 0 h 355"/>
              <a:gd name="txR" fmla="*/ 382 w 382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2" h="355">
                <a:moveTo>
                  <a:pt x="382" y="241"/>
                </a:moveTo>
                <a:lnTo>
                  <a:pt x="382" y="267"/>
                </a:lnTo>
                <a:lnTo>
                  <a:pt x="382" y="279"/>
                </a:lnTo>
                <a:lnTo>
                  <a:pt x="369" y="305"/>
                </a:lnTo>
                <a:lnTo>
                  <a:pt x="369" y="317"/>
                </a:lnTo>
                <a:lnTo>
                  <a:pt x="369" y="330"/>
                </a:lnTo>
                <a:lnTo>
                  <a:pt x="369" y="343"/>
                </a:lnTo>
                <a:lnTo>
                  <a:pt x="356" y="343"/>
                </a:lnTo>
                <a:lnTo>
                  <a:pt x="356" y="355"/>
                </a:lnTo>
                <a:lnTo>
                  <a:pt x="344" y="355"/>
                </a:lnTo>
                <a:lnTo>
                  <a:pt x="344" y="343"/>
                </a:lnTo>
                <a:lnTo>
                  <a:pt x="331" y="343"/>
                </a:lnTo>
                <a:lnTo>
                  <a:pt x="293" y="330"/>
                </a:lnTo>
                <a:lnTo>
                  <a:pt x="267" y="305"/>
                </a:lnTo>
                <a:lnTo>
                  <a:pt x="216" y="279"/>
                </a:lnTo>
                <a:lnTo>
                  <a:pt x="178" y="241"/>
                </a:lnTo>
                <a:lnTo>
                  <a:pt x="127" y="203"/>
                </a:lnTo>
                <a:lnTo>
                  <a:pt x="89" y="153"/>
                </a:lnTo>
                <a:lnTo>
                  <a:pt x="51" y="114"/>
                </a:lnTo>
                <a:lnTo>
                  <a:pt x="38" y="89"/>
                </a:lnTo>
                <a:lnTo>
                  <a:pt x="26" y="64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0" y="0"/>
                </a:lnTo>
                <a:lnTo>
                  <a:pt x="51" y="13"/>
                </a:lnTo>
                <a:lnTo>
                  <a:pt x="102" y="13"/>
                </a:lnTo>
                <a:lnTo>
                  <a:pt x="140" y="26"/>
                </a:lnTo>
                <a:lnTo>
                  <a:pt x="178" y="38"/>
                </a:lnTo>
                <a:lnTo>
                  <a:pt x="216" y="51"/>
                </a:lnTo>
                <a:lnTo>
                  <a:pt x="255" y="64"/>
                </a:lnTo>
                <a:lnTo>
                  <a:pt x="280" y="76"/>
                </a:lnTo>
                <a:lnTo>
                  <a:pt x="305" y="89"/>
                </a:lnTo>
                <a:lnTo>
                  <a:pt x="318" y="102"/>
                </a:lnTo>
                <a:lnTo>
                  <a:pt x="344" y="114"/>
                </a:lnTo>
                <a:lnTo>
                  <a:pt x="356" y="127"/>
                </a:lnTo>
                <a:lnTo>
                  <a:pt x="369" y="153"/>
                </a:lnTo>
                <a:lnTo>
                  <a:pt x="382" y="165"/>
                </a:lnTo>
                <a:lnTo>
                  <a:pt x="382" y="191"/>
                </a:lnTo>
                <a:lnTo>
                  <a:pt x="382" y="216"/>
                </a:lnTo>
                <a:lnTo>
                  <a:pt x="382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6" name="Freeform 40"/>
          <p:cNvSpPr/>
          <p:nvPr/>
        </p:nvSpPr>
        <p:spPr>
          <a:xfrm>
            <a:off x="5087938" y="2151380"/>
            <a:ext cx="735012" cy="925513"/>
          </a:xfrm>
          <a:custGeom>
            <a:avLst/>
            <a:gdLst>
              <a:gd name="txL" fmla="*/ 0 w 1158"/>
              <a:gd name="txT" fmla="*/ 0 h 1457"/>
              <a:gd name="txR" fmla="*/ 1158 w 1158"/>
              <a:gd name="txB" fmla="*/ 1457 h 145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58" h="1457">
                <a:moveTo>
                  <a:pt x="954" y="50"/>
                </a:moveTo>
                <a:lnTo>
                  <a:pt x="942" y="38"/>
                </a:lnTo>
                <a:lnTo>
                  <a:pt x="942" y="25"/>
                </a:lnTo>
                <a:lnTo>
                  <a:pt x="942" y="12"/>
                </a:lnTo>
                <a:lnTo>
                  <a:pt x="954" y="0"/>
                </a:lnTo>
                <a:lnTo>
                  <a:pt x="980" y="0"/>
                </a:lnTo>
                <a:lnTo>
                  <a:pt x="1005" y="0"/>
                </a:lnTo>
                <a:lnTo>
                  <a:pt x="1031" y="0"/>
                </a:lnTo>
                <a:lnTo>
                  <a:pt x="1069" y="25"/>
                </a:lnTo>
                <a:lnTo>
                  <a:pt x="1094" y="38"/>
                </a:lnTo>
                <a:lnTo>
                  <a:pt x="1107" y="38"/>
                </a:lnTo>
                <a:lnTo>
                  <a:pt x="1120" y="50"/>
                </a:lnTo>
                <a:lnTo>
                  <a:pt x="1133" y="63"/>
                </a:lnTo>
                <a:lnTo>
                  <a:pt x="1158" y="76"/>
                </a:lnTo>
                <a:lnTo>
                  <a:pt x="1158" y="101"/>
                </a:lnTo>
                <a:lnTo>
                  <a:pt x="1158" y="114"/>
                </a:lnTo>
                <a:lnTo>
                  <a:pt x="1158" y="126"/>
                </a:lnTo>
                <a:lnTo>
                  <a:pt x="1145" y="139"/>
                </a:lnTo>
                <a:lnTo>
                  <a:pt x="1145" y="164"/>
                </a:lnTo>
                <a:lnTo>
                  <a:pt x="1133" y="177"/>
                </a:lnTo>
                <a:lnTo>
                  <a:pt x="1120" y="202"/>
                </a:lnTo>
                <a:lnTo>
                  <a:pt x="1107" y="228"/>
                </a:lnTo>
                <a:lnTo>
                  <a:pt x="1094" y="253"/>
                </a:lnTo>
                <a:lnTo>
                  <a:pt x="1082" y="291"/>
                </a:lnTo>
                <a:lnTo>
                  <a:pt x="1069" y="316"/>
                </a:lnTo>
                <a:lnTo>
                  <a:pt x="1043" y="354"/>
                </a:lnTo>
                <a:lnTo>
                  <a:pt x="1031" y="392"/>
                </a:lnTo>
                <a:lnTo>
                  <a:pt x="1005" y="431"/>
                </a:lnTo>
                <a:lnTo>
                  <a:pt x="980" y="481"/>
                </a:lnTo>
                <a:lnTo>
                  <a:pt x="954" y="532"/>
                </a:lnTo>
                <a:lnTo>
                  <a:pt x="904" y="621"/>
                </a:lnTo>
                <a:lnTo>
                  <a:pt x="853" y="709"/>
                </a:lnTo>
                <a:lnTo>
                  <a:pt x="789" y="785"/>
                </a:lnTo>
                <a:lnTo>
                  <a:pt x="738" y="861"/>
                </a:lnTo>
                <a:lnTo>
                  <a:pt x="687" y="937"/>
                </a:lnTo>
                <a:lnTo>
                  <a:pt x="636" y="988"/>
                </a:lnTo>
                <a:lnTo>
                  <a:pt x="585" y="1051"/>
                </a:lnTo>
                <a:lnTo>
                  <a:pt x="535" y="1102"/>
                </a:lnTo>
                <a:lnTo>
                  <a:pt x="484" y="1140"/>
                </a:lnTo>
                <a:lnTo>
                  <a:pt x="433" y="1191"/>
                </a:lnTo>
                <a:lnTo>
                  <a:pt x="395" y="1229"/>
                </a:lnTo>
                <a:lnTo>
                  <a:pt x="344" y="1267"/>
                </a:lnTo>
                <a:lnTo>
                  <a:pt x="306" y="1292"/>
                </a:lnTo>
                <a:lnTo>
                  <a:pt x="255" y="1330"/>
                </a:lnTo>
                <a:lnTo>
                  <a:pt x="216" y="1356"/>
                </a:lnTo>
                <a:lnTo>
                  <a:pt x="178" y="1368"/>
                </a:lnTo>
                <a:lnTo>
                  <a:pt x="140" y="1394"/>
                </a:lnTo>
                <a:lnTo>
                  <a:pt x="115" y="1406"/>
                </a:lnTo>
                <a:lnTo>
                  <a:pt x="77" y="1432"/>
                </a:lnTo>
                <a:lnTo>
                  <a:pt x="51" y="1432"/>
                </a:lnTo>
                <a:lnTo>
                  <a:pt x="38" y="1444"/>
                </a:lnTo>
                <a:lnTo>
                  <a:pt x="26" y="1457"/>
                </a:lnTo>
                <a:lnTo>
                  <a:pt x="13" y="1457"/>
                </a:lnTo>
                <a:lnTo>
                  <a:pt x="0" y="1457"/>
                </a:lnTo>
                <a:lnTo>
                  <a:pt x="0" y="1444"/>
                </a:lnTo>
                <a:lnTo>
                  <a:pt x="13" y="1432"/>
                </a:lnTo>
                <a:lnTo>
                  <a:pt x="26" y="1419"/>
                </a:lnTo>
                <a:lnTo>
                  <a:pt x="38" y="1394"/>
                </a:lnTo>
                <a:lnTo>
                  <a:pt x="77" y="1368"/>
                </a:lnTo>
                <a:lnTo>
                  <a:pt x="102" y="1343"/>
                </a:lnTo>
                <a:lnTo>
                  <a:pt x="140" y="1305"/>
                </a:lnTo>
                <a:lnTo>
                  <a:pt x="178" y="1279"/>
                </a:lnTo>
                <a:lnTo>
                  <a:pt x="229" y="1241"/>
                </a:lnTo>
                <a:lnTo>
                  <a:pt x="280" y="1191"/>
                </a:lnTo>
                <a:lnTo>
                  <a:pt x="318" y="1153"/>
                </a:lnTo>
                <a:lnTo>
                  <a:pt x="369" y="1102"/>
                </a:lnTo>
                <a:lnTo>
                  <a:pt x="420" y="1051"/>
                </a:lnTo>
                <a:lnTo>
                  <a:pt x="471" y="1001"/>
                </a:lnTo>
                <a:lnTo>
                  <a:pt x="522" y="937"/>
                </a:lnTo>
                <a:lnTo>
                  <a:pt x="573" y="874"/>
                </a:lnTo>
                <a:lnTo>
                  <a:pt x="662" y="747"/>
                </a:lnTo>
                <a:lnTo>
                  <a:pt x="738" y="621"/>
                </a:lnTo>
                <a:lnTo>
                  <a:pt x="776" y="557"/>
                </a:lnTo>
                <a:lnTo>
                  <a:pt x="814" y="494"/>
                </a:lnTo>
                <a:lnTo>
                  <a:pt x="853" y="418"/>
                </a:lnTo>
                <a:lnTo>
                  <a:pt x="878" y="354"/>
                </a:lnTo>
                <a:lnTo>
                  <a:pt x="904" y="278"/>
                </a:lnTo>
                <a:lnTo>
                  <a:pt x="929" y="228"/>
                </a:lnTo>
                <a:lnTo>
                  <a:pt x="942" y="177"/>
                </a:lnTo>
                <a:lnTo>
                  <a:pt x="954" y="139"/>
                </a:lnTo>
                <a:lnTo>
                  <a:pt x="954" y="101"/>
                </a:lnTo>
                <a:lnTo>
                  <a:pt x="967" y="76"/>
                </a:lnTo>
                <a:lnTo>
                  <a:pt x="954" y="63"/>
                </a:lnTo>
                <a:lnTo>
                  <a:pt x="954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7" name="Freeform 41"/>
          <p:cNvSpPr/>
          <p:nvPr/>
        </p:nvSpPr>
        <p:spPr>
          <a:xfrm>
            <a:off x="5548313" y="2675255"/>
            <a:ext cx="122237" cy="425450"/>
          </a:xfrm>
          <a:custGeom>
            <a:avLst/>
            <a:gdLst>
              <a:gd name="txL" fmla="*/ 0 w 191"/>
              <a:gd name="txT" fmla="*/ 0 h 672"/>
              <a:gd name="txR" fmla="*/ 191 w 191"/>
              <a:gd name="txB" fmla="*/ 672 h 6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1" h="672">
                <a:moveTo>
                  <a:pt x="179" y="659"/>
                </a:moveTo>
                <a:lnTo>
                  <a:pt x="166" y="672"/>
                </a:lnTo>
                <a:lnTo>
                  <a:pt x="153" y="659"/>
                </a:lnTo>
                <a:lnTo>
                  <a:pt x="128" y="659"/>
                </a:lnTo>
                <a:lnTo>
                  <a:pt x="102" y="647"/>
                </a:lnTo>
                <a:lnTo>
                  <a:pt x="102" y="634"/>
                </a:lnTo>
                <a:lnTo>
                  <a:pt x="89" y="621"/>
                </a:lnTo>
                <a:lnTo>
                  <a:pt x="77" y="609"/>
                </a:lnTo>
                <a:lnTo>
                  <a:pt x="77" y="583"/>
                </a:lnTo>
                <a:lnTo>
                  <a:pt x="64" y="558"/>
                </a:lnTo>
                <a:lnTo>
                  <a:pt x="64" y="533"/>
                </a:lnTo>
                <a:lnTo>
                  <a:pt x="51" y="494"/>
                </a:lnTo>
                <a:lnTo>
                  <a:pt x="51" y="469"/>
                </a:lnTo>
                <a:lnTo>
                  <a:pt x="51" y="418"/>
                </a:lnTo>
                <a:lnTo>
                  <a:pt x="39" y="380"/>
                </a:lnTo>
                <a:lnTo>
                  <a:pt x="39" y="330"/>
                </a:lnTo>
                <a:lnTo>
                  <a:pt x="39" y="279"/>
                </a:lnTo>
                <a:lnTo>
                  <a:pt x="26" y="216"/>
                </a:lnTo>
                <a:lnTo>
                  <a:pt x="13" y="152"/>
                </a:lnTo>
                <a:lnTo>
                  <a:pt x="13" y="76"/>
                </a:lnTo>
                <a:lnTo>
                  <a:pt x="0" y="0"/>
                </a:lnTo>
                <a:lnTo>
                  <a:pt x="166" y="0"/>
                </a:lnTo>
                <a:lnTo>
                  <a:pt x="166" y="26"/>
                </a:lnTo>
                <a:lnTo>
                  <a:pt x="166" y="51"/>
                </a:lnTo>
                <a:lnTo>
                  <a:pt x="166" y="89"/>
                </a:lnTo>
                <a:lnTo>
                  <a:pt x="166" y="127"/>
                </a:lnTo>
                <a:lnTo>
                  <a:pt x="179" y="178"/>
                </a:lnTo>
                <a:lnTo>
                  <a:pt x="179" y="241"/>
                </a:lnTo>
                <a:lnTo>
                  <a:pt x="179" y="292"/>
                </a:lnTo>
                <a:lnTo>
                  <a:pt x="179" y="368"/>
                </a:lnTo>
                <a:lnTo>
                  <a:pt x="191" y="431"/>
                </a:lnTo>
                <a:lnTo>
                  <a:pt x="191" y="482"/>
                </a:lnTo>
                <a:lnTo>
                  <a:pt x="191" y="533"/>
                </a:lnTo>
                <a:lnTo>
                  <a:pt x="191" y="583"/>
                </a:lnTo>
                <a:lnTo>
                  <a:pt x="179" y="609"/>
                </a:lnTo>
                <a:lnTo>
                  <a:pt x="179" y="634"/>
                </a:lnTo>
                <a:lnTo>
                  <a:pt x="179" y="647"/>
                </a:lnTo>
                <a:lnTo>
                  <a:pt x="179" y="6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8" name="Freeform 42"/>
          <p:cNvSpPr/>
          <p:nvPr/>
        </p:nvSpPr>
        <p:spPr>
          <a:xfrm>
            <a:off x="5589588" y="2602230"/>
            <a:ext cx="596900" cy="385763"/>
          </a:xfrm>
          <a:custGeom>
            <a:avLst/>
            <a:gdLst>
              <a:gd name="txL" fmla="*/ 0 w 941"/>
              <a:gd name="txT" fmla="*/ 0 h 608"/>
              <a:gd name="txR" fmla="*/ 941 w 941"/>
              <a:gd name="txB" fmla="*/ 608 h 6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1" h="608">
                <a:moveTo>
                  <a:pt x="636" y="26"/>
                </a:moveTo>
                <a:lnTo>
                  <a:pt x="649" y="13"/>
                </a:lnTo>
                <a:lnTo>
                  <a:pt x="662" y="13"/>
                </a:lnTo>
                <a:lnTo>
                  <a:pt x="674" y="13"/>
                </a:lnTo>
                <a:lnTo>
                  <a:pt x="700" y="0"/>
                </a:lnTo>
                <a:lnTo>
                  <a:pt x="700" y="13"/>
                </a:lnTo>
                <a:lnTo>
                  <a:pt x="712" y="13"/>
                </a:lnTo>
                <a:lnTo>
                  <a:pt x="725" y="26"/>
                </a:lnTo>
                <a:lnTo>
                  <a:pt x="751" y="38"/>
                </a:lnTo>
                <a:lnTo>
                  <a:pt x="763" y="38"/>
                </a:lnTo>
                <a:lnTo>
                  <a:pt x="789" y="51"/>
                </a:lnTo>
                <a:lnTo>
                  <a:pt x="814" y="76"/>
                </a:lnTo>
                <a:lnTo>
                  <a:pt x="840" y="89"/>
                </a:lnTo>
                <a:lnTo>
                  <a:pt x="865" y="114"/>
                </a:lnTo>
                <a:lnTo>
                  <a:pt x="891" y="127"/>
                </a:lnTo>
                <a:lnTo>
                  <a:pt x="903" y="140"/>
                </a:lnTo>
                <a:lnTo>
                  <a:pt x="916" y="165"/>
                </a:lnTo>
                <a:lnTo>
                  <a:pt x="929" y="165"/>
                </a:lnTo>
                <a:lnTo>
                  <a:pt x="941" y="178"/>
                </a:lnTo>
                <a:lnTo>
                  <a:pt x="941" y="190"/>
                </a:lnTo>
                <a:lnTo>
                  <a:pt x="941" y="203"/>
                </a:lnTo>
                <a:lnTo>
                  <a:pt x="941" y="216"/>
                </a:lnTo>
                <a:lnTo>
                  <a:pt x="929" y="228"/>
                </a:lnTo>
                <a:lnTo>
                  <a:pt x="903" y="241"/>
                </a:lnTo>
                <a:lnTo>
                  <a:pt x="891" y="241"/>
                </a:lnTo>
                <a:lnTo>
                  <a:pt x="878" y="254"/>
                </a:lnTo>
                <a:lnTo>
                  <a:pt x="878" y="266"/>
                </a:lnTo>
                <a:lnTo>
                  <a:pt x="865" y="279"/>
                </a:lnTo>
                <a:lnTo>
                  <a:pt x="852" y="292"/>
                </a:lnTo>
                <a:lnTo>
                  <a:pt x="840" y="317"/>
                </a:lnTo>
                <a:lnTo>
                  <a:pt x="827" y="342"/>
                </a:lnTo>
                <a:lnTo>
                  <a:pt x="814" y="368"/>
                </a:lnTo>
                <a:lnTo>
                  <a:pt x="802" y="393"/>
                </a:lnTo>
                <a:lnTo>
                  <a:pt x="789" y="418"/>
                </a:lnTo>
                <a:lnTo>
                  <a:pt x="776" y="456"/>
                </a:lnTo>
                <a:lnTo>
                  <a:pt x="763" y="494"/>
                </a:lnTo>
                <a:lnTo>
                  <a:pt x="751" y="532"/>
                </a:lnTo>
                <a:lnTo>
                  <a:pt x="738" y="570"/>
                </a:lnTo>
                <a:lnTo>
                  <a:pt x="712" y="608"/>
                </a:lnTo>
                <a:lnTo>
                  <a:pt x="585" y="583"/>
                </a:lnTo>
                <a:lnTo>
                  <a:pt x="598" y="520"/>
                </a:lnTo>
                <a:lnTo>
                  <a:pt x="623" y="456"/>
                </a:lnTo>
                <a:lnTo>
                  <a:pt x="636" y="406"/>
                </a:lnTo>
                <a:lnTo>
                  <a:pt x="649" y="355"/>
                </a:lnTo>
                <a:lnTo>
                  <a:pt x="662" y="317"/>
                </a:lnTo>
                <a:lnTo>
                  <a:pt x="662" y="292"/>
                </a:lnTo>
                <a:lnTo>
                  <a:pt x="674" y="266"/>
                </a:lnTo>
                <a:lnTo>
                  <a:pt x="674" y="241"/>
                </a:lnTo>
                <a:lnTo>
                  <a:pt x="674" y="228"/>
                </a:lnTo>
                <a:lnTo>
                  <a:pt x="662" y="203"/>
                </a:lnTo>
                <a:lnTo>
                  <a:pt x="649" y="165"/>
                </a:lnTo>
                <a:lnTo>
                  <a:pt x="636" y="165"/>
                </a:lnTo>
                <a:lnTo>
                  <a:pt x="611" y="152"/>
                </a:lnTo>
                <a:lnTo>
                  <a:pt x="585" y="152"/>
                </a:lnTo>
                <a:lnTo>
                  <a:pt x="547" y="152"/>
                </a:lnTo>
                <a:lnTo>
                  <a:pt x="534" y="152"/>
                </a:lnTo>
                <a:lnTo>
                  <a:pt x="509" y="152"/>
                </a:lnTo>
                <a:lnTo>
                  <a:pt x="471" y="152"/>
                </a:lnTo>
                <a:lnTo>
                  <a:pt x="445" y="152"/>
                </a:lnTo>
                <a:lnTo>
                  <a:pt x="407" y="152"/>
                </a:lnTo>
                <a:lnTo>
                  <a:pt x="369" y="165"/>
                </a:lnTo>
                <a:lnTo>
                  <a:pt x="331" y="165"/>
                </a:lnTo>
                <a:lnTo>
                  <a:pt x="280" y="165"/>
                </a:lnTo>
                <a:lnTo>
                  <a:pt x="242" y="178"/>
                </a:lnTo>
                <a:lnTo>
                  <a:pt x="191" y="190"/>
                </a:lnTo>
                <a:lnTo>
                  <a:pt x="153" y="190"/>
                </a:lnTo>
                <a:lnTo>
                  <a:pt x="115" y="203"/>
                </a:lnTo>
                <a:lnTo>
                  <a:pt x="89" y="203"/>
                </a:lnTo>
                <a:lnTo>
                  <a:pt x="64" y="216"/>
                </a:lnTo>
                <a:lnTo>
                  <a:pt x="38" y="216"/>
                </a:lnTo>
                <a:lnTo>
                  <a:pt x="13" y="228"/>
                </a:lnTo>
                <a:lnTo>
                  <a:pt x="0" y="114"/>
                </a:lnTo>
                <a:lnTo>
                  <a:pt x="25" y="114"/>
                </a:lnTo>
                <a:lnTo>
                  <a:pt x="51" y="114"/>
                </a:lnTo>
                <a:lnTo>
                  <a:pt x="89" y="114"/>
                </a:lnTo>
                <a:lnTo>
                  <a:pt x="127" y="102"/>
                </a:lnTo>
                <a:lnTo>
                  <a:pt x="178" y="102"/>
                </a:lnTo>
                <a:lnTo>
                  <a:pt x="229" y="102"/>
                </a:lnTo>
                <a:lnTo>
                  <a:pt x="293" y="89"/>
                </a:lnTo>
                <a:lnTo>
                  <a:pt x="356" y="76"/>
                </a:lnTo>
                <a:lnTo>
                  <a:pt x="420" y="76"/>
                </a:lnTo>
                <a:lnTo>
                  <a:pt x="471" y="64"/>
                </a:lnTo>
                <a:lnTo>
                  <a:pt x="522" y="64"/>
                </a:lnTo>
                <a:lnTo>
                  <a:pt x="560" y="51"/>
                </a:lnTo>
                <a:lnTo>
                  <a:pt x="585" y="38"/>
                </a:lnTo>
                <a:lnTo>
                  <a:pt x="611" y="38"/>
                </a:lnTo>
                <a:lnTo>
                  <a:pt x="636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9" name="Freeform 43"/>
          <p:cNvSpPr/>
          <p:nvPr/>
        </p:nvSpPr>
        <p:spPr>
          <a:xfrm>
            <a:off x="5613400" y="2940368"/>
            <a:ext cx="476250" cy="88900"/>
          </a:xfrm>
          <a:custGeom>
            <a:avLst/>
            <a:gdLst>
              <a:gd name="txL" fmla="*/ 0 w 751"/>
              <a:gd name="txT" fmla="*/ 0 h 140"/>
              <a:gd name="txR" fmla="*/ 751 w 751"/>
              <a:gd name="txB" fmla="*/ 140 h 1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1" h="140">
                <a:moveTo>
                  <a:pt x="751" y="89"/>
                </a:moveTo>
                <a:lnTo>
                  <a:pt x="751" y="89"/>
                </a:lnTo>
                <a:lnTo>
                  <a:pt x="751" y="102"/>
                </a:lnTo>
                <a:lnTo>
                  <a:pt x="738" y="102"/>
                </a:lnTo>
                <a:lnTo>
                  <a:pt x="725" y="102"/>
                </a:lnTo>
                <a:lnTo>
                  <a:pt x="713" y="115"/>
                </a:lnTo>
                <a:lnTo>
                  <a:pt x="687" y="115"/>
                </a:lnTo>
                <a:lnTo>
                  <a:pt x="674" y="115"/>
                </a:lnTo>
                <a:lnTo>
                  <a:pt x="649" y="115"/>
                </a:lnTo>
                <a:lnTo>
                  <a:pt x="624" y="115"/>
                </a:lnTo>
                <a:lnTo>
                  <a:pt x="598" y="127"/>
                </a:lnTo>
                <a:lnTo>
                  <a:pt x="573" y="127"/>
                </a:lnTo>
                <a:lnTo>
                  <a:pt x="535" y="127"/>
                </a:lnTo>
                <a:lnTo>
                  <a:pt x="496" y="127"/>
                </a:lnTo>
                <a:lnTo>
                  <a:pt x="471" y="127"/>
                </a:lnTo>
                <a:lnTo>
                  <a:pt x="420" y="127"/>
                </a:lnTo>
                <a:lnTo>
                  <a:pt x="344" y="140"/>
                </a:lnTo>
                <a:lnTo>
                  <a:pt x="267" y="140"/>
                </a:lnTo>
                <a:lnTo>
                  <a:pt x="204" y="140"/>
                </a:lnTo>
                <a:lnTo>
                  <a:pt x="140" y="140"/>
                </a:lnTo>
                <a:lnTo>
                  <a:pt x="89" y="140"/>
                </a:lnTo>
                <a:lnTo>
                  <a:pt x="51" y="140"/>
                </a:lnTo>
                <a:lnTo>
                  <a:pt x="26" y="140"/>
                </a:lnTo>
                <a:lnTo>
                  <a:pt x="0" y="140"/>
                </a:lnTo>
                <a:lnTo>
                  <a:pt x="0" y="51"/>
                </a:lnTo>
                <a:lnTo>
                  <a:pt x="64" y="51"/>
                </a:lnTo>
                <a:lnTo>
                  <a:pt x="140" y="51"/>
                </a:lnTo>
                <a:lnTo>
                  <a:pt x="204" y="38"/>
                </a:lnTo>
                <a:lnTo>
                  <a:pt x="255" y="26"/>
                </a:lnTo>
                <a:lnTo>
                  <a:pt x="318" y="13"/>
                </a:lnTo>
                <a:lnTo>
                  <a:pt x="382" y="13"/>
                </a:lnTo>
                <a:lnTo>
                  <a:pt x="445" y="0"/>
                </a:lnTo>
                <a:lnTo>
                  <a:pt x="522" y="0"/>
                </a:lnTo>
                <a:lnTo>
                  <a:pt x="560" y="0"/>
                </a:lnTo>
                <a:lnTo>
                  <a:pt x="585" y="0"/>
                </a:lnTo>
                <a:lnTo>
                  <a:pt x="624" y="0"/>
                </a:lnTo>
                <a:lnTo>
                  <a:pt x="636" y="13"/>
                </a:lnTo>
                <a:lnTo>
                  <a:pt x="662" y="13"/>
                </a:lnTo>
                <a:lnTo>
                  <a:pt x="687" y="13"/>
                </a:lnTo>
                <a:lnTo>
                  <a:pt x="700" y="13"/>
                </a:lnTo>
                <a:lnTo>
                  <a:pt x="713" y="26"/>
                </a:lnTo>
                <a:lnTo>
                  <a:pt x="738" y="38"/>
                </a:lnTo>
                <a:lnTo>
                  <a:pt x="751" y="51"/>
                </a:lnTo>
                <a:lnTo>
                  <a:pt x="751" y="76"/>
                </a:lnTo>
                <a:lnTo>
                  <a:pt x="75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92150" y="153479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诺</a:t>
            </a:r>
          </a:p>
        </p:txBody>
      </p:sp>
      <p:sp>
        <p:nvSpPr>
          <p:cNvPr id="25" name="矩形 24"/>
          <p:cNvSpPr/>
          <p:nvPr/>
        </p:nvSpPr>
        <p:spPr>
          <a:xfrm>
            <a:off x="608330" y="704850"/>
            <a:ext cx="11880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nuò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92150" y="30448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150" y="3754438"/>
            <a:ext cx="3497263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诺言   唯唯诺诺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2150" y="34020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N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讠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838" y="34893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049780" y="1500505"/>
            <a:ext cx="1934845" cy="90424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左窄右宽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02805" y="1500505"/>
            <a:ext cx="1822442" cy="150431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5548"/>
              <a:gd name="adj6" fmla="val -6057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右下边是右不是古字、一撇在横的靠左位置起笔、横上边要短。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0550" y="3347403"/>
            <a:ext cx="1847725" cy="1241425"/>
            <a:chOff x="6397625" y="2122488"/>
            <a:chExt cx="18477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9029"/>
                <a:gd name="adj2" fmla="val -6409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0812" y="2227643"/>
              <a:ext cx="1704538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若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苦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0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0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3005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1" name="Freeform 47"/>
          <p:cNvSpPr/>
          <p:nvPr/>
        </p:nvSpPr>
        <p:spPr>
          <a:xfrm>
            <a:off x="5668963" y="2707005"/>
            <a:ext cx="434975" cy="395288"/>
          </a:xfrm>
          <a:custGeom>
            <a:avLst/>
            <a:gdLst>
              <a:gd name="txL" fmla="*/ 0 w 687"/>
              <a:gd name="txT" fmla="*/ 0 h 621"/>
              <a:gd name="txR" fmla="*/ 687 w 687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687" h="621">
                <a:moveTo>
                  <a:pt x="0" y="13"/>
                </a:moveTo>
                <a:lnTo>
                  <a:pt x="13" y="13"/>
                </a:lnTo>
                <a:lnTo>
                  <a:pt x="26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27" y="13"/>
                </a:lnTo>
                <a:lnTo>
                  <a:pt x="153" y="13"/>
                </a:lnTo>
                <a:lnTo>
                  <a:pt x="191" y="25"/>
                </a:lnTo>
                <a:lnTo>
                  <a:pt x="229" y="51"/>
                </a:lnTo>
                <a:lnTo>
                  <a:pt x="267" y="63"/>
                </a:lnTo>
                <a:lnTo>
                  <a:pt x="318" y="89"/>
                </a:lnTo>
                <a:lnTo>
                  <a:pt x="356" y="101"/>
                </a:lnTo>
                <a:lnTo>
                  <a:pt x="407" y="127"/>
                </a:lnTo>
                <a:lnTo>
                  <a:pt x="445" y="139"/>
                </a:lnTo>
                <a:lnTo>
                  <a:pt x="484" y="165"/>
                </a:lnTo>
                <a:lnTo>
                  <a:pt x="509" y="177"/>
                </a:lnTo>
                <a:lnTo>
                  <a:pt x="547" y="203"/>
                </a:lnTo>
                <a:lnTo>
                  <a:pt x="573" y="215"/>
                </a:lnTo>
                <a:lnTo>
                  <a:pt x="585" y="241"/>
                </a:lnTo>
                <a:lnTo>
                  <a:pt x="611" y="253"/>
                </a:lnTo>
                <a:lnTo>
                  <a:pt x="623" y="279"/>
                </a:lnTo>
                <a:lnTo>
                  <a:pt x="636" y="304"/>
                </a:lnTo>
                <a:lnTo>
                  <a:pt x="649" y="329"/>
                </a:lnTo>
                <a:lnTo>
                  <a:pt x="674" y="380"/>
                </a:lnTo>
                <a:lnTo>
                  <a:pt x="674" y="444"/>
                </a:lnTo>
                <a:lnTo>
                  <a:pt x="687" y="482"/>
                </a:lnTo>
                <a:lnTo>
                  <a:pt x="687" y="507"/>
                </a:lnTo>
                <a:lnTo>
                  <a:pt x="687" y="532"/>
                </a:lnTo>
                <a:lnTo>
                  <a:pt x="687" y="558"/>
                </a:lnTo>
                <a:lnTo>
                  <a:pt x="674" y="570"/>
                </a:lnTo>
                <a:lnTo>
                  <a:pt x="674" y="583"/>
                </a:lnTo>
                <a:lnTo>
                  <a:pt x="674" y="596"/>
                </a:lnTo>
                <a:lnTo>
                  <a:pt x="662" y="608"/>
                </a:lnTo>
                <a:lnTo>
                  <a:pt x="662" y="621"/>
                </a:lnTo>
                <a:lnTo>
                  <a:pt x="649" y="621"/>
                </a:lnTo>
                <a:lnTo>
                  <a:pt x="636" y="621"/>
                </a:lnTo>
                <a:lnTo>
                  <a:pt x="623" y="621"/>
                </a:lnTo>
                <a:lnTo>
                  <a:pt x="611" y="621"/>
                </a:lnTo>
                <a:lnTo>
                  <a:pt x="598" y="608"/>
                </a:lnTo>
                <a:lnTo>
                  <a:pt x="585" y="596"/>
                </a:lnTo>
                <a:lnTo>
                  <a:pt x="573" y="583"/>
                </a:lnTo>
                <a:lnTo>
                  <a:pt x="547" y="570"/>
                </a:lnTo>
                <a:lnTo>
                  <a:pt x="522" y="545"/>
                </a:lnTo>
                <a:lnTo>
                  <a:pt x="496" y="520"/>
                </a:lnTo>
                <a:lnTo>
                  <a:pt x="458" y="494"/>
                </a:lnTo>
                <a:lnTo>
                  <a:pt x="420" y="456"/>
                </a:lnTo>
                <a:lnTo>
                  <a:pt x="382" y="418"/>
                </a:lnTo>
                <a:lnTo>
                  <a:pt x="344" y="367"/>
                </a:lnTo>
                <a:lnTo>
                  <a:pt x="293" y="329"/>
                </a:lnTo>
                <a:lnTo>
                  <a:pt x="242" y="279"/>
                </a:lnTo>
                <a:lnTo>
                  <a:pt x="204" y="241"/>
                </a:lnTo>
                <a:lnTo>
                  <a:pt x="165" y="203"/>
                </a:lnTo>
                <a:lnTo>
                  <a:pt x="127" y="165"/>
                </a:lnTo>
                <a:lnTo>
                  <a:pt x="102" y="139"/>
                </a:lnTo>
                <a:lnTo>
                  <a:pt x="76" y="114"/>
                </a:lnTo>
                <a:lnTo>
                  <a:pt x="64" y="101"/>
                </a:lnTo>
                <a:lnTo>
                  <a:pt x="51" y="89"/>
                </a:lnTo>
                <a:lnTo>
                  <a:pt x="26" y="63"/>
                </a:lnTo>
                <a:lnTo>
                  <a:pt x="13" y="38"/>
                </a:lnTo>
                <a:lnTo>
                  <a:pt x="13" y="25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2" name="Freeform 48"/>
          <p:cNvSpPr/>
          <p:nvPr/>
        </p:nvSpPr>
        <p:spPr>
          <a:xfrm>
            <a:off x="5046663" y="1975168"/>
            <a:ext cx="217487" cy="636587"/>
          </a:xfrm>
          <a:custGeom>
            <a:avLst/>
            <a:gdLst>
              <a:gd name="txL" fmla="*/ 0 w 344"/>
              <a:gd name="txT" fmla="*/ 0 h 1001"/>
              <a:gd name="txR" fmla="*/ 344 w 344"/>
              <a:gd name="txB" fmla="*/ 1001 h 10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4" h="1001">
                <a:moveTo>
                  <a:pt x="128" y="393"/>
                </a:moveTo>
                <a:lnTo>
                  <a:pt x="115" y="342"/>
                </a:lnTo>
                <a:lnTo>
                  <a:pt x="102" y="291"/>
                </a:lnTo>
                <a:lnTo>
                  <a:pt x="90" y="253"/>
                </a:lnTo>
                <a:lnTo>
                  <a:pt x="90" y="215"/>
                </a:lnTo>
                <a:lnTo>
                  <a:pt x="77" y="190"/>
                </a:lnTo>
                <a:lnTo>
                  <a:pt x="64" y="165"/>
                </a:lnTo>
                <a:lnTo>
                  <a:pt x="64" y="152"/>
                </a:lnTo>
                <a:lnTo>
                  <a:pt x="51" y="139"/>
                </a:lnTo>
                <a:lnTo>
                  <a:pt x="39" y="114"/>
                </a:lnTo>
                <a:lnTo>
                  <a:pt x="26" y="101"/>
                </a:lnTo>
                <a:lnTo>
                  <a:pt x="13" y="76"/>
                </a:lnTo>
                <a:lnTo>
                  <a:pt x="0" y="63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90" y="13"/>
                </a:lnTo>
                <a:lnTo>
                  <a:pt x="102" y="13"/>
                </a:lnTo>
                <a:lnTo>
                  <a:pt x="128" y="13"/>
                </a:lnTo>
                <a:lnTo>
                  <a:pt x="153" y="25"/>
                </a:lnTo>
                <a:lnTo>
                  <a:pt x="191" y="25"/>
                </a:lnTo>
                <a:lnTo>
                  <a:pt x="229" y="38"/>
                </a:lnTo>
                <a:lnTo>
                  <a:pt x="229" y="76"/>
                </a:lnTo>
                <a:lnTo>
                  <a:pt x="229" y="139"/>
                </a:lnTo>
                <a:lnTo>
                  <a:pt x="242" y="203"/>
                </a:lnTo>
                <a:lnTo>
                  <a:pt x="242" y="266"/>
                </a:lnTo>
                <a:lnTo>
                  <a:pt x="255" y="291"/>
                </a:lnTo>
                <a:lnTo>
                  <a:pt x="255" y="317"/>
                </a:lnTo>
                <a:lnTo>
                  <a:pt x="255" y="342"/>
                </a:lnTo>
                <a:lnTo>
                  <a:pt x="255" y="367"/>
                </a:lnTo>
                <a:lnTo>
                  <a:pt x="268" y="405"/>
                </a:lnTo>
                <a:lnTo>
                  <a:pt x="268" y="443"/>
                </a:lnTo>
                <a:lnTo>
                  <a:pt x="280" y="481"/>
                </a:lnTo>
                <a:lnTo>
                  <a:pt x="280" y="532"/>
                </a:lnTo>
                <a:lnTo>
                  <a:pt x="293" y="583"/>
                </a:lnTo>
                <a:lnTo>
                  <a:pt x="293" y="634"/>
                </a:lnTo>
                <a:lnTo>
                  <a:pt x="306" y="684"/>
                </a:lnTo>
                <a:lnTo>
                  <a:pt x="306" y="735"/>
                </a:lnTo>
                <a:lnTo>
                  <a:pt x="319" y="798"/>
                </a:lnTo>
                <a:lnTo>
                  <a:pt x="331" y="862"/>
                </a:lnTo>
                <a:lnTo>
                  <a:pt x="331" y="938"/>
                </a:lnTo>
                <a:lnTo>
                  <a:pt x="344" y="1001"/>
                </a:lnTo>
                <a:lnTo>
                  <a:pt x="229" y="1001"/>
                </a:lnTo>
                <a:lnTo>
                  <a:pt x="217" y="900"/>
                </a:lnTo>
                <a:lnTo>
                  <a:pt x="204" y="811"/>
                </a:lnTo>
                <a:lnTo>
                  <a:pt x="191" y="722"/>
                </a:lnTo>
                <a:lnTo>
                  <a:pt x="179" y="646"/>
                </a:lnTo>
                <a:lnTo>
                  <a:pt x="166" y="570"/>
                </a:lnTo>
                <a:lnTo>
                  <a:pt x="153" y="507"/>
                </a:lnTo>
                <a:lnTo>
                  <a:pt x="140" y="443"/>
                </a:lnTo>
                <a:lnTo>
                  <a:pt x="128" y="3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5264150" y="2168843"/>
            <a:ext cx="598488" cy="168275"/>
          </a:xfrm>
          <a:custGeom>
            <a:avLst/>
            <a:gdLst>
              <a:gd name="txL" fmla="*/ 0 w 941"/>
              <a:gd name="txT" fmla="*/ 0 h 266"/>
              <a:gd name="txR" fmla="*/ 941 w 941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1" h="266">
                <a:moveTo>
                  <a:pt x="776" y="127"/>
                </a:moveTo>
                <a:lnTo>
                  <a:pt x="738" y="139"/>
                </a:lnTo>
                <a:lnTo>
                  <a:pt x="700" y="152"/>
                </a:lnTo>
                <a:lnTo>
                  <a:pt x="649" y="165"/>
                </a:lnTo>
                <a:lnTo>
                  <a:pt x="598" y="177"/>
                </a:lnTo>
                <a:lnTo>
                  <a:pt x="547" y="177"/>
                </a:lnTo>
                <a:lnTo>
                  <a:pt x="496" y="190"/>
                </a:lnTo>
                <a:lnTo>
                  <a:pt x="433" y="203"/>
                </a:lnTo>
                <a:lnTo>
                  <a:pt x="382" y="215"/>
                </a:lnTo>
                <a:lnTo>
                  <a:pt x="318" y="228"/>
                </a:lnTo>
                <a:lnTo>
                  <a:pt x="267" y="241"/>
                </a:lnTo>
                <a:lnTo>
                  <a:pt x="229" y="241"/>
                </a:lnTo>
                <a:lnTo>
                  <a:pt x="191" y="253"/>
                </a:lnTo>
                <a:lnTo>
                  <a:pt x="153" y="253"/>
                </a:lnTo>
                <a:lnTo>
                  <a:pt x="140" y="253"/>
                </a:lnTo>
                <a:lnTo>
                  <a:pt x="127" y="266"/>
                </a:lnTo>
                <a:lnTo>
                  <a:pt x="114" y="266"/>
                </a:lnTo>
                <a:lnTo>
                  <a:pt x="102" y="253"/>
                </a:lnTo>
                <a:lnTo>
                  <a:pt x="89" y="253"/>
                </a:lnTo>
                <a:lnTo>
                  <a:pt x="64" y="241"/>
                </a:lnTo>
                <a:lnTo>
                  <a:pt x="51" y="228"/>
                </a:lnTo>
                <a:lnTo>
                  <a:pt x="25" y="215"/>
                </a:lnTo>
                <a:lnTo>
                  <a:pt x="13" y="203"/>
                </a:lnTo>
                <a:lnTo>
                  <a:pt x="0" y="190"/>
                </a:lnTo>
                <a:lnTo>
                  <a:pt x="0" y="177"/>
                </a:lnTo>
                <a:lnTo>
                  <a:pt x="13" y="177"/>
                </a:lnTo>
                <a:lnTo>
                  <a:pt x="25" y="165"/>
                </a:lnTo>
                <a:lnTo>
                  <a:pt x="38" y="165"/>
                </a:lnTo>
                <a:lnTo>
                  <a:pt x="64" y="165"/>
                </a:lnTo>
                <a:lnTo>
                  <a:pt x="89" y="152"/>
                </a:lnTo>
                <a:lnTo>
                  <a:pt x="127" y="152"/>
                </a:lnTo>
                <a:lnTo>
                  <a:pt x="153" y="139"/>
                </a:lnTo>
                <a:lnTo>
                  <a:pt x="191" y="139"/>
                </a:lnTo>
                <a:lnTo>
                  <a:pt x="242" y="127"/>
                </a:lnTo>
                <a:lnTo>
                  <a:pt x="280" y="114"/>
                </a:lnTo>
                <a:lnTo>
                  <a:pt x="318" y="114"/>
                </a:lnTo>
                <a:lnTo>
                  <a:pt x="369" y="101"/>
                </a:lnTo>
                <a:lnTo>
                  <a:pt x="420" y="76"/>
                </a:lnTo>
                <a:lnTo>
                  <a:pt x="471" y="63"/>
                </a:lnTo>
                <a:lnTo>
                  <a:pt x="534" y="51"/>
                </a:lnTo>
                <a:lnTo>
                  <a:pt x="585" y="38"/>
                </a:lnTo>
                <a:lnTo>
                  <a:pt x="636" y="25"/>
                </a:lnTo>
                <a:lnTo>
                  <a:pt x="674" y="13"/>
                </a:lnTo>
                <a:lnTo>
                  <a:pt x="712" y="13"/>
                </a:lnTo>
                <a:lnTo>
                  <a:pt x="751" y="0"/>
                </a:lnTo>
                <a:lnTo>
                  <a:pt x="776" y="0"/>
                </a:lnTo>
                <a:lnTo>
                  <a:pt x="789" y="0"/>
                </a:lnTo>
                <a:lnTo>
                  <a:pt x="801" y="0"/>
                </a:lnTo>
                <a:lnTo>
                  <a:pt x="827" y="0"/>
                </a:lnTo>
                <a:lnTo>
                  <a:pt x="852" y="0"/>
                </a:lnTo>
                <a:lnTo>
                  <a:pt x="878" y="0"/>
                </a:lnTo>
                <a:lnTo>
                  <a:pt x="891" y="13"/>
                </a:lnTo>
                <a:lnTo>
                  <a:pt x="916" y="13"/>
                </a:lnTo>
                <a:lnTo>
                  <a:pt x="929" y="25"/>
                </a:lnTo>
                <a:lnTo>
                  <a:pt x="941" y="38"/>
                </a:lnTo>
                <a:lnTo>
                  <a:pt x="941" y="51"/>
                </a:lnTo>
                <a:lnTo>
                  <a:pt x="929" y="63"/>
                </a:lnTo>
                <a:lnTo>
                  <a:pt x="916" y="76"/>
                </a:lnTo>
                <a:lnTo>
                  <a:pt x="903" y="76"/>
                </a:lnTo>
                <a:lnTo>
                  <a:pt x="878" y="89"/>
                </a:lnTo>
                <a:lnTo>
                  <a:pt x="852" y="101"/>
                </a:lnTo>
                <a:lnTo>
                  <a:pt x="814" y="114"/>
                </a:lnTo>
                <a:lnTo>
                  <a:pt x="776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4949825" y="2691130"/>
            <a:ext cx="508000" cy="442913"/>
          </a:xfrm>
          <a:custGeom>
            <a:avLst/>
            <a:gdLst>
              <a:gd name="txL" fmla="*/ 0 w 801"/>
              <a:gd name="txT" fmla="*/ 0 h 697"/>
              <a:gd name="txR" fmla="*/ 801 w 801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1" h="697">
                <a:moveTo>
                  <a:pt x="560" y="76"/>
                </a:moveTo>
                <a:lnTo>
                  <a:pt x="547" y="50"/>
                </a:lnTo>
                <a:lnTo>
                  <a:pt x="547" y="38"/>
                </a:lnTo>
                <a:lnTo>
                  <a:pt x="547" y="25"/>
                </a:lnTo>
                <a:lnTo>
                  <a:pt x="560" y="12"/>
                </a:lnTo>
                <a:lnTo>
                  <a:pt x="572" y="0"/>
                </a:lnTo>
                <a:lnTo>
                  <a:pt x="598" y="0"/>
                </a:lnTo>
                <a:lnTo>
                  <a:pt x="623" y="0"/>
                </a:lnTo>
                <a:lnTo>
                  <a:pt x="649" y="12"/>
                </a:lnTo>
                <a:lnTo>
                  <a:pt x="687" y="25"/>
                </a:lnTo>
                <a:lnTo>
                  <a:pt x="712" y="38"/>
                </a:lnTo>
                <a:lnTo>
                  <a:pt x="738" y="50"/>
                </a:lnTo>
                <a:lnTo>
                  <a:pt x="763" y="76"/>
                </a:lnTo>
                <a:lnTo>
                  <a:pt x="776" y="101"/>
                </a:lnTo>
                <a:lnTo>
                  <a:pt x="789" y="114"/>
                </a:lnTo>
                <a:lnTo>
                  <a:pt x="789" y="126"/>
                </a:lnTo>
                <a:lnTo>
                  <a:pt x="801" y="139"/>
                </a:lnTo>
                <a:lnTo>
                  <a:pt x="789" y="152"/>
                </a:lnTo>
                <a:lnTo>
                  <a:pt x="776" y="164"/>
                </a:lnTo>
                <a:lnTo>
                  <a:pt x="763" y="177"/>
                </a:lnTo>
                <a:lnTo>
                  <a:pt x="750" y="202"/>
                </a:lnTo>
                <a:lnTo>
                  <a:pt x="725" y="215"/>
                </a:lnTo>
                <a:lnTo>
                  <a:pt x="700" y="240"/>
                </a:lnTo>
                <a:lnTo>
                  <a:pt x="674" y="278"/>
                </a:lnTo>
                <a:lnTo>
                  <a:pt x="649" y="304"/>
                </a:lnTo>
                <a:lnTo>
                  <a:pt x="610" y="329"/>
                </a:lnTo>
                <a:lnTo>
                  <a:pt x="572" y="367"/>
                </a:lnTo>
                <a:lnTo>
                  <a:pt x="534" y="405"/>
                </a:lnTo>
                <a:lnTo>
                  <a:pt x="483" y="431"/>
                </a:lnTo>
                <a:lnTo>
                  <a:pt x="432" y="469"/>
                </a:lnTo>
                <a:lnTo>
                  <a:pt x="381" y="519"/>
                </a:lnTo>
                <a:lnTo>
                  <a:pt x="318" y="557"/>
                </a:lnTo>
                <a:lnTo>
                  <a:pt x="267" y="595"/>
                </a:lnTo>
                <a:lnTo>
                  <a:pt x="203" y="633"/>
                </a:lnTo>
                <a:lnTo>
                  <a:pt x="165" y="659"/>
                </a:lnTo>
                <a:lnTo>
                  <a:pt x="114" y="684"/>
                </a:lnTo>
                <a:lnTo>
                  <a:pt x="76" y="697"/>
                </a:lnTo>
                <a:lnTo>
                  <a:pt x="51" y="697"/>
                </a:lnTo>
                <a:lnTo>
                  <a:pt x="25" y="697"/>
                </a:lnTo>
                <a:lnTo>
                  <a:pt x="0" y="697"/>
                </a:lnTo>
                <a:lnTo>
                  <a:pt x="89" y="621"/>
                </a:lnTo>
                <a:lnTo>
                  <a:pt x="165" y="557"/>
                </a:lnTo>
                <a:lnTo>
                  <a:pt x="242" y="494"/>
                </a:lnTo>
                <a:lnTo>
                  <a:pt x="305" y="431"/>
                </a:lnTo>
                <a:lnTo>
                  <a:pt x="356" y="380"/>
                </a:lnTo>
                <a:lnTo>
                  <a:pt x="407" y="329"/>
                </a:lnTo>
                <a:lnTo>
                  <a:pt x="445" y="291"/>
                </a:lnTo>
                <a:lnTo>
                  <a:pt x="483" y="253"/>
                </a:lnTo>
                <a:lnTo>
                  <a:pt x="496" y="215"/>
                </a:lnTo>
                <a:lnTo>
                  <a:pt x="521" y="190"/>
                </a:lnTo>
                <a:lnTo>
                  <a:pt x="534" y="152"/>
                </a:lnTo>
                <a:lnTo>
                  <a:pt x="547" y="139"/>
                </a:lnTo>
                <a:lnTo>
                  <a:pt x="547" y="114"/>
                </a:lnTo>
                <a:lnTo>
                  <a:pt x="560" y="101"/>
                </a:lnTo>
                <a:lnTo>
                  <a:pt x="560" y="88"/>
                </a:lnTo>
                <a:lnTo>
                  <a:pt x="56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5135563" y="1846580"/>
            <a:ext cx="1009650" cy="668338"/>
          </a:xfrm>
          <a:custGeom>
            <a:avLst/>
            <a:gdLst>
              <a:gd name="txL" fmla="*/ 0 w 1591"/>
              <a:gd name="txT" fmla="*/ 0 h 1052"/>
              <a:gd name="txR" fmla="*/ 1591 w 1591"/>
              <a:gd name="txB" fmla="*/ 1052 h 10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91" h="1052">
                <a:moveTo>
                  <a:pt x="1463" y="102"/>
                </a:moveTo>
                <a:lnTo>
                  <a:pt x="1489" y="114"/>
                </a:lnTo>
                <a:lnTo>
                  <a:pt x="1514" y="140"/>
                </a:lnTo>
                <a:lnTo>
                  <a:pt x="1540" y="152"/>
                </a:lnTo>
                <a:lnTo>
                  <a:pt x="1553" y="165"/>
                </a:lnTo>
                <a:lnTo>
                  <a:pt x="1565" y="178"/>
                </a:lnTo>
                <a:lnTo>
                  <a:pt x="1578" y="178"/>
                </a:lnTo>
                <a:lnTo>
                  <a:pt x="1578" y="190"/>
                </a:lnTo>
                <a:lnTo>
                  <a:pt x="1591" y="190"/>
                </a:lnTo>
                <a:lnTo>
                  <a:pt x="1578" y="216"/>
                </a:lnTo>
                <a:lnTo>
                  <a:pt x="1578" y="228"/>
                </a:lnTo>
                <a:lnTo>
                  <a:pt x="1565" y="241"/>
                </a:lnTo>
                <a:lnTo>
                  <a:pt x="1540" y="254"/>
                </a:lnTo>
                <a:lnTo>
                  <a:pt x="1527" y="254"/>
                </a:lnTo>
                <a:lnTo>
                  <a:pt x="1514" y="266"/>
                </a:lnTo>
                <a:lnTo>
                  <a:pt x="1502" y="279"/>
                </a:lnTo>
                <a:lnTo>
                  <a:pt x="1502" y="292"/>
                </a:lnTo>
                <a:lnTo>
                  <a:pt x="1489" y="304"/>
                </a:lnTo>
                <a:lnTo>
                  <a:pt x="1476" y="330"/>
                </a:lnTo>
                <a:lnTo>
                  <a:pt x="1476" y="355"/>
                </a:lnTo>
                <a:lnTo>
                  <a:pt x="1463" y="380"/>
                </a:lnTo>
                <a:lnTo>
                  <a:pt x="1463" y="393"/>
                </a:lnTo>
                <a:lnTo>
                  <a:pt x="1451" y="418"/>
                </a:lnTo>
                <a:lnTo>
                  <a:pt x="1451" y="444"/>
                </a:lnTo>
                <a:lnTo>
                  <a:pt x="1438" y="469"/>
                </a:lnTo>
                <a:lnTo>
                  <a:pt x="1438" y="494"/>
                </a:lnTo>
                <a:lnTo>
                  <a:pt x="1425" y="532"/>
                </a:lnTo>
                <a:lnTo>
                  <a:pt x="1413" y="570"/>
                </a:lnTo>
                <a:lnTo>
                  <a:pt x="1400" y="608"/>
                </a:lnTo>
                <a:lnTo>
                  <a:pt x="1387" y="646"/>
                </a:lnTo>
                <a:lnTo>
                  <a:pt x="1374" y="697"/>
                </a:lnTo>
                <a:lnTo>
                  <a:pt x="1362" y="748"/>
                </a:lnTo>
                <a:lnTo>
                  <a:pt x="1349" y="798"/>
                </a:lnTo>
                <a:lnTo>
                  <a:pt x="1336" y="862"/>
                </a:lnTo>
                <a:lnTo>
                  <a:pt x="1324" y="925"/>
                </a:lnTo>
                <a:lnTo>
                  <a:pt x="1311" y="989"/>
                </a:lnTo>
                <a:lnTo>
                  <a:pt x="1285" y="1052"/>
                </a:lnTo>
                <a:lnTo>
                  <a:pt x="1171" y="1052"/>
                </a:lnTo>
                <a:lnTo>
                  <a:pt x="1196" y="963"/>
                </a:lnTo>
                <a:lnTo>
                  <a:pt x="1209" y="887"/>
                </a:lnTo>
                <a:lnTo>
                  <a:pt x="1209" y="798"/>
                </a:lnTo>
                <a:lnTo>
                  <a:pt x="1222" y="735"/>
                </a:lnTo>
                <a:lnTo>
                  <a:pt x="1234" y="659"/>
                </a:lnTo>
                <a:lnTo>
                  <a:pt x="1247" y="608"/>
                </a:lnTo>
                <a:lnTo>
                  <a:pt x="1247" y="545"/>
                </a:lnTo>
                <a:lnTo>
                  <a:pt x="1260" y="494"/>
                </a:lnTo>
                <a:lnTo>
                  <a:pt x="1273" y="444"/>
                </a:lnTo>
                <a:lnTo>
                  <a:pt x="1273" y="406"/>
                </a:lnTo>
                <a:lnTo>
                  <a:pt x="1273" y="368"/>
                </a:lnTo>
                <a:lnTo>
                  <a:pt x="1285" y="342"/>
                </a:lnTo>
                <a:lnTo>
                  <a:pt x="1285" y="317"/>
                </a:lnTo>
                <a:lnTo>
                  <a:pt x="1285" y="292"/>
                </a:lnTo>
                <a:lnTo>
                  <a:pt x="1285" y="279"/>
                </a:lnTo>
                <a:lnTo>
                  <a:pt x="1285" y="266"/>
                </a:lnTo>
                <a:lnTo>
                  <a:pt x="1285" y="254"/>
                </a:lnTo>
                <a:lnTo>
                  <a:pt x="1273" y="228"/>
                </a:lnTo>
                <a:lnTo>
                  <a:pt x="1273" y="203"/>
                </a:lnTo>
                <a:lnTo>
                  <a:pt x="1260" y="190"/>
                </a:lnTo>
                <a:lnTo>
                  <a:pt x="1247" y="178"/>
                </a:lnTo>
                <a:lnTo>
                  <a:pt x="1234" y="178"/>
                </a:lnTo>
                <a:lnTo>
                  <a:pt x="1222" y="178"/>
                </a:lnTo>
                <a:lnTo>
                  <a:pt x="1196" y="178"/>
                </a:lnTo>
                <a:lnTo>
                  <a:pt x="1184" y="178"/>
                </a:lnTo>
                <a:lnTo>
                  <a:pt x="1145" y="178"/>
                </a:lnTo>
                <a:lnTo>
                  <a:pt x="1120" y="178"/>
                </a:lnTo>
                <a:lnTo>
                  <a:pt x="1082" y="178"/>
                </a:lnTo>
                <a:lnTo>
                  <a:pt x="1044" y="190"/>
                </a:lnTo>
                <a:lnTo>
                  <a:pt x="1005" y="190"/>
                </a:lnTo>
                <a:lnTo>
                  <a:pt x="967" y="203"/>
                </a:lnTo>
                <a:lnTo>
                  <a:pt x="916" y="203"/>
                </a:lnTo>
                <a:lnTo>
                  <a:pt x="866" y="216"/>
                </a:lnTo>
                <a:lnTo>
                  <a:pt x="802" y="216"/>
                </a:lnTo>
                <a:lnTo>
                  <a:pt x="751" y="228"/>
                </a:lnTo>
                <a:lnTo>
                  <a:pt x="675" y="241"/>
                </a:lnTo>
                <a:lnTo>
                  <a:pt x="611" y="254"/>
                </a:lnTo>
                <a:lnTo>
                  <a:pt x="547" y="254"/>
                </a:lnTo>
                <a:lnTo>
                  <a:pt x="497" y="266"/>
                </a:lnTo>
                <a:lnTo>
                  <a:pt x="433" y="279"/>
                </a:lnTo>
                <a:lnTo>
                  <a:pt x="382" y="279"/>
                </a:lnTo>
                <a:lnTo>
                  <a:pt x="331" y="292"/>
                </a:lnTo>
                <a:lnTo>
                  <a:pt x="280" y="304"/>
                </a:lnTo>
                <a:lnTo>
                  <a:pt x="242" y="304"/>
                </a:lnTo>
                <a:lnTo>
                  <a:pt x="204" y="317"/>
                </a:lnTo>
                <a:lnTo>
                  <a:pt x="166" y="317"/>
                </a:lnTo>
                <a:lnTo>
                  <a:pt x="128" y="317"/>
                </a:lnTo>
                <a:lnTo>
                  <a:pt x="89" y="330"/>
                </a:lnTo>
                <a:lnTo>
                  <a:pt x="64" y="330"/>
                </a:lnTo>
                <a:lnTo>
                  <a:pt x="39" y="330"/>
                </a:lnTo>
                <a:lnTo>
                  <a:pt x="13" y="330"/>
                </a:lnTo>
                <a:lnTo>
                  <a:pt x="0" y="342"/>
                </a:lnTo>
                <a:lnTo>
                  <a:pt x="0" y="241"/>
                </a:lnTo>
                <a:lnTo>
                  <a:pt x="102" y="228"/>
                </a:lnTo>
                <a:lnTo>
                  <a:pt x="191" y="216"/>
                </a:lnTo>
                <a:lnTo>
                  <a:pt x="280" y="203"/>
                </a:lnTo>
                <a:lnTo>
                  <a:pt x="357" y="190"/>
                </a:lnTo>
                <a:lnTo>
                  <a:pt x="395" y="190"/>
                </a:lnTo>
                <a:lnTo>
                  <a:pt x="446" y="178"/>
                </a:lnTo>
                <a:lnTo>
                  <a:pt x="497" y="178"/>
                </a:lnTo>
                <a:lnTo>
                  <a:pt x="547" y="165"/>
                </a:lnTo>
                <a:lnTo>
                  <a:pt x="611" y="152"/>
                </a:lnTo>
                <a:lnTo>
                  <a:pt x="687" y="140"/>
                </a:lnTo>
                <a:lnTo>
                  <a:pt x="764" y="127"/>
                </a:lnTo>
                <a:lnTo>
                  <a:pt x="853" y="102"/>
                </a:lnTo>
                <a:lnTo>
                  <a:pt x="904" y="102"/>
                </a:lnTo>
                <a:lnTo>
                  <a:pt x="942" y="89"/>
                </a:lnTo>
                <a:lnTo>
                  <a:pt x="980" y="89"/>
                </a:lnTo>
                <a:lnTo>
                  <a:pt x="1018" y="76"/>
                </a:lnTo>
                <a:lnTo>
                  <a:pt x="1044" y="76"/>
                </a:lnTo>
                <a:lnTo>
                  <a:pt x="1082" y="76"/>
                </a:lnTo>
                <a:lnTo>
                  <a:pt x="1107" y="64"/>
                </a:lnTo>
                <a:lnTo>
                  <a:pt x="1133" y="64"/>
                </a:lnTo>
                <a:lnTo>
                  <a:pt x="1158" y="51"/>
                </a:lnTo>
                <a:lnTo>
                  <a:pt x="1171" y="51"/>
                </a:lnTo>
                <a:lnTo>
                  <a:pt x="1196" y="38"/>
                </a:lnTo>
                <a:lnTo>
                  <a:pt x="1209" y="38"/>
                </a:lnTo>
                <a:lnTo>
                  <a:pt x="1222" y="38"/>
                </a:lnTo>
                <a:lnTo>
                  <a:pt x="1234" y="26"/>
                </a:lnTo>
                <a:lnTo>
                  <a:pt x="1247" y="26"/>
                </a:lnTo>
                <a:lnTo>
                  <a:pt x="1260" y="13"/>
                </a:lnTo>
                <a:lnTo>
                  <a:pt x="1285" y="0"/>
                </a:lnTo>
                <a:lnTo>
                  <a:pt x="1298" y="0"/>
                </a:lnTo>
                <a:lnTo>
                  <a:pt x="1324" y="0"/>
                </a:lnTo>
                <a:lnTo>
                  <a:pt x="1336" y="13"/>
                </a:lnTo>
                <a:lnTo>
                  <a:pt x="1349" y="13"/>
                </a:lnTo>
                <a:lnTo>
                  <a:pt x="1374" y="26"/>
                </a:lnTo>
                <a:lnTo>
                  <a:pt x="1387" y="38"/>
                </a:lnTo>
                <a:lnTo>
                  <a:pt x="1413" y="64"/>
                </a:lnTo>
                <a:lnTo>
                  <a:pt x="1438" y="76"/>
                </a:lnTo>
                <a:lnTo>
                  <a:pt x="1463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3" name="Freeform 49"/>
          <p:cNvSpPr/>
          <p:nvPr/>
        </p:nvSpPr>
        <p:spPr>
          <a:xfrm>
            <a:off x="5305425" y="1662430"/>
            <a:ext cx="169863" cy="915988"/>
          </a:xfrm>
          <a:custGeom>
            <a:avLst/>
            <a:gdLst>
              <a:gd name="txL" fmla="*/ 0 w 267"/>
              <a:gd name="txT" fmla="*/ 0 h 1444"/>
              <a:gd name="txR" fmla="*/ 267 w 267"/>
              <a:gd name="txB" fmla="*/ 1444 h 1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1444">
                <a:moveTo>
                  <a:pt x="89" y="253"/>
                </a:moveTo>
                <a:lnTo>
                  <a:pt x="89" y="228"/>
                </a:lnTo>
                <a:lnTo>
                  <a:pt x="89" y="190"/>
                </a:lnTo>
                <a:lnTo>
                  <a:pt x="76" y="164"/>
                </a:lnTo>
                <a:lnTo>
                  <a:pt x="76" y="152"/>
                </a:lnTo>
                <a:lnTo>
                  <a:pt x="63" y="126"/>
                </a:lnTo>
                <a:lnTo>
                  <a:pt x="50" y="114"/>
                </a:lnTo>
                <a:lnTo>
                  <a:pt x="50" y="101"/>
                </a:lnTo>
                <a:lnTo>
                  <a:pt x="38" y="88"/>
                </a:lnTo>
                <a:lnTo>
                  <a:pt x="12" y="76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12" y="12"/>
                </a:lnTo>
                <a:lnTo>
                  <a:pt x="25" y="12"/>
                </a:lnTo>
                <a:lnTo>
                  <a:pt x="50" y="0"/>
                </a:lnTo>
                <a:lnTo>
                  <a:pt x="89" y="0"/>
                </a:lnTo>
                <a:lnTo>
                  <a:pt x="114" y="0"/>
                </a:lnTo>
                <a:lnTo>
                  <a:pt x="140" y="12"/>
                </a:lnTo>
                <a:lnTo>
                  <a:pt x="165" y="25"/>
                </a:lnTo>
                <a:lnTo>
                  <a:pt x="203" y="50"/>
                </a:lnTo>
                <a:lnTo>
                  <a:pt x="229" y="76"/>
                </a:lnTo>
                <a:lnTo>
                  <a:pt x="254" y="101"/>
                </a:lnTo>
                <a:lnTo>
                  <a:pt x="267" y="126"/>
                </a:lnTo>
                <a:lnTo>
                  <a:pt x="267" y="152"/>
                </a:lnTo>
                <a:lnTo>
                  <a:pt x="267" y="164"/>
                </a:lnTo>
                <a:lnTo>
                  <a:pt x="267" y="190"/>
                </a:lnTo>
                <a:lnTo>
                  <a:pt x="267" y="228"/>
                </a:lnTo>
                <a:lnTo>
                  <a:pt x="267" y="266"/>
                </a:lnTo>
                <a:lnTo>
                  <a:pt x="254" y="317"/>
                </a:lnTo>
                <a:lnTo>
                  <a:pt x="254" y="380"/>
                </a:lnTo>
                <a:lnTo>
                  <a:pt x="254" y="443"/>
                </a:lnTo>
                <a:lnTo>
                  <a:pt x="254" y="519"/>
                </a:lnTo>
                <a:lnTo>
                  <a:pt x="254" y="608"/>
                </a:lnTo>
                <a:lnTo>
                  <a:pt x="254" y="697"/>
                </a:lnTo>
                <a:lnTo>
                  <a:pt x="241" y="798"/>
                </a:lnTo>
                <a:lnTo>
                  <a:pt x="241" y="912"/>
                </a:lnTo>
                <a:lnTo>
                  <a:pt x="241" y="1026"/>
                </a:lnTo>
                <a:lnTo>
                  <a:pt x="241" y="1166"/>
                </a:lnTo>
                <a:lnTo>
                  <a:pt x="241" y="1292"/>
                </a:lnTo>
                <a:lnTo>
                  <a:pt x="241" y="1444"/>
                </a:lnTo>
                <a:lnTo>
                  <a:pt x="140" y="1444"/>
                </a:lnTo>
                <a:lnTo>
                  <a:pt x="140" y="1318"/>
                </a:lnTo>
                <a:lnTo>
                  <a:pt x="140" y="1191"/>
                </a:lnTo>
                <a:lnTo>
                  <a:pt x="127" y="1077"/>
                </a:lnTo>
                <a:lnTo>
                  <a:pt x="127" y="975"/>
                </a:lnTo>
                <a:lnTo>
                  <a:pt x="127" y="874"/>
                </a:lnTo>
                <a:lnTo>
                  <a:pt x="127" y="785"/>
                </a:lnTo>
                <a:lnTo>
                  <a:pt x="127" y="697"/>
                </a:lnTo>
                <a:lnTo>
                  <a:pt x="114" y="621"/>
                </a:lnTo>
                <a:lnTo>
                  <a:pt x="114" y="545"/>
                </a:lnTo>
                <a:lnTo>
                  <a:pt x="114" y="481"/>
                </a:lnTo>
                <a:lnTo>
                  <a:pt x="114" y="431"/>
                </a:lnTo>
                <a:lnTo>
                  <a:pt x="114" y="380"/>
                </a:lnTo>
                <a:lnTo>
                  <a:pt x="101" y="342"/>
                </a:lnTo>
                <a:lnTo>
                  <a:pt x="101" y="304"/>
                </a:lnTo>
                <a:lnTo>
                  <a:pt x="101" y="279"/>
                </a:lnTo>
                <a:lnTo>
                  <a:pt x="89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4" name="Freeform 50"/>
          <p:cNvSpPr/>
          <p:nvPr/>
        </p:nvSpPr>
        <p:spPr>
          <a:xfrm>
            <a:off x="5619750" y="1532255"/>
            <a:ext cx="193675" cy="1022350"/>
          </a:xfrm>
          <a:custGeom>
            <a:avLst/>
            <a:gdLst>
              <a:gd name="txL" fmla="*/ 0 w 305"/>
              <a:gd name="txT" fmla="*/ 0 h 1609"/>
              <a:gd name="txR" fmla="*/ 305 w 305"/>
              <a:gd name="txB" fmla="*/ 1609 h 16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05" h="1609">
                <a:moveTo>
                  <a:pt x="0" y="1609"/>
                </a:moveTo>
                <a:lnTo>
                  <a:pt x="12" y="1483"/>
                </a:lnTo>
                <a:lnTo>
                  <a:pt x="25" y="1343"/>
                </a:lnTo>
                <a:lnTo>
                  <a:pt x="38" y="1229"/>
                </a:lnTo>
                <a:lnTo>
                  <a:pt x="38" y="1115"/>
                </a:lnTo>
                <a:lnTo>
                  <a:pt x="51" y="1001"/>
                </a:lnTo>
                <a:lnTo>
                  <a:pt x="51" y="900"/>
                </a:lnTo>
                <a:lnTo>
                  <a:pt x="63" y="811"/>
                </a:lnTo>
                <a:lnTo>
                  <a:pt x="63" y="722"/>
                </a:lnTo>
                <a:lnTo>
                  <a:pt x="76" y="646"/>
                </a:lnTo>
                <a:lnTo>
                  <a:pt x="76" y="570"/>
                </a:lnTo>
                <a:lnTo>
                  <a:pt x="89" y="507"/>
                </a:lnTo>
                <a:lnTo>
                  <a:pt x="89" y="456"/>
                </a:lnTo>
                <a:lnTo>
                  <a:pt x="89" y="406"/>
                </a:lnTo>
                <a:lnTo>
                  <a:pt x="89" y="367"/>
                </a:lnTo>
                <a:lnTo>
                  <a:pt x="89" y="329"/>
                </a:lnTo>
                <a:lnTo>
                  <a:pt x="89" y="304"/>
                </a:lnTo>
                <a:lnTo>
                  <a:pt x="89" y="266"/>
                </a:lnTo>
                <a:lnTo>
                  <a:pt x="89" y="215"/>
                </a:lnTo>
                <a:lnTo>
                  <a:pt x="89" y="190"/>
                </a:lnTo>
                <a:lnTo>
                  <a:pt x="89" y="152"/>
                </a:lnTo>
                <a:lnTo>
                  <a:pt x="89" y="127"/>
                </a:lnTo>
                <a:lnTo>
                  <a:pt x="76" y="114"/>
                </a:lnTo>
                <a:lnTo>
                  <a:pt x="76" y="89"/>
                </a:lnTo>
                <a:lnTo>
                  <a:pt x="63" y="63"/>
                </a:lnTo>
                <a:lnTo>
                  <a:pt x="51" y="51"/>
                </a:lnTo>
                <a:lnTo>
                  <a:pt x="38" y="38"/>
                </a:lnTo>
                <a:lnTo>
                  <a:pt x="38" y="13"/>
                </a:lnTo>
                <a:lnTo>
                  <a:pt x="51" y="0"/>
                </a:lnTo>
                <a:lnTo>
                  <a:pt x="63" y="0"/>
                </a:lnTo>
                <a:lnTo>
                  <a:pt x="76" y="0"/>
                </a:lnTo>
                <a:lnTo>
                  <a:pt x="114" y="0"/>
                </a:lnTo>
                <a:lnTo>
                  <a:pt x="140" y="0"/>
                </a:lnTo>
                <a:lnTo>
                  <a:pt x="178" y="13"/>
                </a:lnTo>
                <a:lnTo>
                  <a:pt x="216" y="38"/>
                </a:lnTo>
                <a:lnTo>
                  <a:pt x="254" y="63"/>
                </a:lnTo>
                <a:lnTo>
                  <a:pt x="267" y="76"/>
                </a:lnTo>
                <a:lnTo>
                  <a:pt x="280" y="89"/>
                </a:lnTo>
                <a:lnTo>
                  <a:pt x="292" y="89"/>
                </a:lnTo>
                <a:lnTo>
                  <a:pt x="292" y="101"/>
                </a:lnTo>
                <a:lnTo>
                  <a:pt x="305" y="114"/>
                </a:lnTo>
                <a:lnTo>
                  <a:pt x="305" y="139"/>
                </a:lnTo>
                <a:lnTo>
                  <a:pt x="292" y="165"/>
                </a:lnTo>
                <a:lnTo>
                  <a:pt x="292" y="203"/>
                </a:lnTo>
                <a:lnTo>
                  <a:pt x="280" y="253"/>
                </a:lnTo>
                <a:lnTo>
                  <a:pt x="267" y="304"/>
                </a:lnTo>
                <a:lnTo>
                  <a:pt x="254" y="367"/>
                </a:lnTo>
                <a:lnTo>
                  <a:pt x="241" y="444"/>
                </a:lnTo>
                <a:lnTo>
                  <a:pt x="241" y="507"/>
                </a:lnTo>
                <a:lnTo>
                  <a:pt x="229" y="532"/>
                </a:lnTo>
                <a:lnTo>
                  <a:pt x="229" y="558"/>
                </a:lnTo>
                <a:lnTo>
                  <a:pt x="229" y="596"/>
                </a:lnTo>
                <a:lnTo>
                  <a:pt x="216" y="634"/>
                </a:lnTo>
                <a:lnTo>
                  <a:pt x="216" y="684"/>
                </a:lnTo>
                <a:lnTo>
                  <a:pt x="216" y="735"/>
                </a:lnTo>
                <a:lnTo>
                  <a:pt x="203" y="798"/>
                </a:lnTo>
                <a:lnTo>
                  <a:pt x="191" y="862"/>
                </a:lnTo>
                <a:lnTo>
                  <a:pt x="191" y="938"/>
                </a:lnTo>
                <a:lnTo>
                  <a:pt x="178" y="1014"/>
                </a:lnTo>
                <a:lnTo>
                  <a:pt x="165" y="1102"/>
                </a:lnTo>
                <a:lnTo>
                  <a:pt x="152" y="1191"/>
                </a:lnTo>
                <a:lnTo>
                  <a:pt x="140" y="1292"/>
                </a:lnTo>
                <a:lnTo>
                  <a:pt x="127" y="1394"/>
                </a:lnTo>
                <a:lnTo>
                  <a:pt x="114" y="1495"/>
                </a:lnTo>
                <a:lnTo>
                  <a:pt x="102" y="1609"/>
                </a:lnTo>
                <a:lnTo>
                  <a:pt x="0" y="16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4764088" y="2457768"/>
            <a:ext cx="1631950" cy="258762"/>
          </a:xfrm>
          <a:custGeom>
            <a:avLst/>
            <a:gdLst>
              <a:gd name="txL" fmla="*/ 0 w 2570"/>
              <a:gd name="txT" fmla="*/ 0 h 406"/>
              <a:gd name="txR" fmla="*/ 2570 w 2570"/>
              <a:gd name="txB" fmla="*/ 406 h 4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70" h="406">
                <a:moveTo>
                  <a:pt x="2468" y="64"/>
                </a:moveTo>
                <a:lnTo>
                  <a:pt x="2506" y="76"/>
                </a:lnTo>
                <a:lnTo>
                  <a:pt x="2532" y="102"/>
                </a:lnTo>
                <a:lnTo>
                  <a:pt x="2557" y="127"/>
                </a:lnTo>
                <a:lnTo>
                  <a:pt x="2570" y="140"/>
                </a:lnTo>
                <a:lnTo>
                  <a:pt x="2570" y="165"/>
                </a:lnTo>
                <a:lnTo>
                  <a:pt x="2570" y="178"/>
                </a:lnTo>
                <a:lnTo>
                  <a:pt x="2570" y="190"/>
                </a:lnTo>
                <a:lnTo>
                  <a:pt x="2557" y="203"/>
                </a:lnTo>
                <a:lnTo>
                  <a:pt x="2545" y="203"/>
                </a:lnTo>
                <a:lnTo>
                  <a:pt x="2532" y="203"/>
                </a:lnTo>
                <a:lnTo>
                  <a:pt x="2519" y="203"/>
                </a:lnTo>
                <a:lnTo>
                  <a:pt x="2494" y="203"/>
                </a:lnTo>
                <a:lnTo>
                  <a:pt x="2468" y="216"/>
                </a:lnTo>
                <a:lnTo>
                  <a:pt x="2443" y="203"/>
                </a:lnTo>
                <a:lnTo>
                  <a:pt x="2405" y="203"/>
                </a:lnTo>
                <a:lnTo>
                  <a:pt x="2367" y="203"/>
                </a:lnTo>
                <a:lnTo>
                  <a:pt x="2328" y="203"/>
                </a:lnTo>
                <a:lnTo>
                  <a:pt x="2227" y="190"/>
                </a:lnTo>
                <a:lnTo>
                  <a:pt x="2138" y="190"/>
                </a:lnTo>
                <a:lnTo>
                  <a:pt x="2023" y="190"/>
                </a:lnTo>
                <a:lnTo>
                  <a:pt x="1921" y="190"/>
                </a:lnTo>
                <a:lnTo>
                  <a:pt x="1794" y="190"/>
                </a:lnTo>
                <a:lnTo>
                  <a:pt x="1667" y="203"/>
                </a:lnTo>
                <a:lnTo>
                  <a:pt x="1540" y="203"/>
                </a:lnTo>
                <a:lnTo>
                  <a:pt x="1412" y="216"/>
                </a:lnTo>
                <a:lnTo>
                  <a:pt x="1336" y="216"/>
                </a:lnTo>
                <a:lnTo>
                  <a:pt x="1272" y="228"/>
                </a:lnTo>
                <a:lnTo>
                  <a:pt x="1209" y="241"/>
                </a:lnTo>
                <a:lnTo>
                  <a:pt x="1158" y="241"/>
                </a:lnTo>
                <a:lnTo>
                  <a:pt x="1094" y="254"/>
                </a:lnTo>
                <a:lnTo>
                  <a:pt x="1043" y="254"/>
                </a:lnTo>
                <a:lnTo>
                  <a:pt x="980" y="266"/>
                </a:lnTo>
                <a:lnTo>
                  <a:pt x="942" y="266"/>
                </a:lnTo>
                <a:lnTo>
                  <a:pt x="840" y="279"/>
                </a:lnTo>
                <a:lnTo>
                  <a:pt x="738" y="304"/>
                </a:lnTo>
                <a:lnTo>
                  <a:pt x="560" y="330"/>
                </a:lnTo>
                <a:lnTo>
                  <a:pt x="522" y="342"/>
                </a:lnTo>
                <a:lnTo>
                  <a:pt x="471" y="355"/>
                </a:lnTo>
                <a:lnTo>
                  <a:pt x="433" y="355"/>
                </a:lnTo>
                <a:lnTo>
                  <a:pt x="407" y="368"/>
                </a:lnTo>
                <a:lnTo>
                  <a:pt x="369" y="368"/>
                </a:lnTo>
                <a:lnTo>
                  <a:pt x="344" y="380"/>
                </a:lnTo>
                <a:lnTo>
                  <a:pt x="306" y="380"/>
                </a:lnTo>
                <a:lnTo>
                  <a:pt x="280" y="393"/>
                </a:lnTo>
                <a:lnTo>
                  <a:pt x="255" y="393"/>
                </a:lnTo>
                <a:lnTo>
                  <a:pt x="229" y="406"/>
                </a:lnTo>
                <a:lnTo>
                  <a:pt x="204" y="406"/>
                </a:lnTo>
                <a:lnTo>
                  <a:pt x="178" y="406"/>
                </a:lnTo>
                <a:lnTo>
                  <a:pt x="153" y="406"/>
                </a:lnTo>
                <a:lnTo>
                  <a:pt x="127" y="393"/>
                </a:lnTo>
                <a:lnTo>
                  <a:pt x="102" y="393"/>
                </a:lnTo>
                <a:lnTo>
                  <a:pt x="89" y="380"/>
                </a:lnTo>
                <a:lnTo>
                  <a:pt x="64" y="368"/>
                </a:lnTo>
                <a:lnTo>
                  <a:pt x="51" y="355"/>
                </a:lnTo>
                <a:lnTo>
                  <a:pt x="38" y="342"/>
                </a:lnTo>
                <a:lnTo>
                  <a:pt x="26" y="330"/>
                </a:lnTo>
                <a:lnTo>
                  <a:pt x="13" y="330"/>
                </a:lnTo>
                <a:lnTo>
                  <a:pt x="0" y="317"/>
                </a:lnTo>
                <a:lnTo>
                  <a:pt x="0" y="304"/>
                </a:lnTo>
                <a:lnTo>
                  <a:pt x="13" y="304"/>
                </a:lnTo>
                <a:lnTo>
                  <a:pt x="38" y="304"/>
                </a:lnTo>
                <a:lnTo>
                  <a:pt x="77" y="292"/>
                </a:lnTo>
                <a:lnTo>
                  <a:pt x="115" y="292"/>
                </a:lnTo>
                <a:lnTo>
                  <a:pt x="166" y="279"/>
                </a:lnTo>
                <a:lnTo>
                  <a:pt x="216" y="266"/>
                </a:lnTo>
                <a:lnTo>
                  <a:pt x="280" y="266"/>
                </a:lnTo>
                <a:lnTo>
                  <a:pt x="356" y="254"/>
                </a:lnTo>
                <a:lnTo>
                  <a:pt x="445" y="241"/>
                </a:lnTo>
                <a:lnTo>
                  <a:pt x="547" y="228"/>
                </a:lnTo>
                <a:lnTo>
                  <a:pt x="649" y="216"/>
                </a:lnTo>
                <a:lnTo>
                  <a:pt x="751" y="203"/>
                </a:lnTo>
                <a:lnTo>
                  <a:pt x="878" y="178"/>
                </a:lnTo>
                <a:lnTo>
                  <a:pt x="1005" y="165"/>
                </a:lnTo>
                <a:lnTo>
                  <a:pt x="1145" y="140"/>
                </a:lnTo>
                <a:lnTo>
                  <a:pt x="1285" y="127"/>
                </a:lnTo>
                <a:lnTo>
                  <a:pt x="1412" y="114"/>
                </a:lnTo>
                <a:lnTo>
                  <a:pt x="1540" y="89"/>
                </a:lnTo>
                <a:lnTo>
                  <a:pt x="1654" y="76"/>
                </a:lnTo>
                <a:lnTo>
                  <a:pt x="1756" y="64"/>
                </a:lnTo>
                <a:lnTo>
                  <a:pt x="1845" y="51"/>
                </a:lnTo>
                <a:lnTo>
                  <a:pt x="1934" y="38"/>
                </a:lnTo>
                <a:lnTo>
                  <a:pt x="2023" y="38"/>
                </a:lnTo>
                <a:lnTo>
                  <a:pt x="2087" y="26"/>
                </a:lnTo>
                <a:lnTo>
                  <a:pt x="2150" y="13"/>
                </a:lnTo>
                <a:lnTo>
                  <a:pt x="2201" y="13"/>
                </a:lnTo>
                <a:lnTo>
                  <a:pt x="2252" y="0"/>
                </a:lnTo>
                <a:lnTo>
                  <a:pt x="2290" y="0"/>
                </a:lnTo>
                <a:lnTo>
                  <a:pt x="2316" y="0"/>
                </a:lnTo>
                <a:lnTo>
                  <a:pt x="2341" y="0"/>
                </a:lnTo>
                <a:lnTo>
                  <a:pt x="2367" y="13"/>
                </a:lnTo>
                <a:lnTo>
                  <a:pt x="2405" y="26"/>
                </a:lnTo>
                <a:lnTo>
                  <a:pt x="2430" y="38"/>
                </a:lnTo>
                <a:lnTo>
                  <a:pt x="2468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04850" y="153479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典</a:t>
            </a:r>
          </a:p>
        </p:txBody>
      </p:sp>
      <p:sp>
        <p:nvSpPr>
          <p:cNvPr id="25" name="矩形 24"/>
          <p:cNvSpPr/>
          <p:nvPr/>
        </p:nvSpPr>
        <p:spPr>
          <a:xfrm>
            <a:off x="717746" y="764225"/>
            <a:ext cx="14560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diǎn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850" y="3055938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上下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850" y="3762375"/>
            <a:ext cx="3497263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盛典   雍容典雅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4850" y="3409950"/>
            <a:ext cx="2905125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D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八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1848" y="42386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049780" y="1500505"/>
            <a:ext cx="1934845" cy="90424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下边一长横封闭下框，末笔点稍重。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02805" y="1500505"/>
            <a:ext cx="1670050" cy="98425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5548"/>
              <a:gd name="adj6" fmla="val -6057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下框稍方正，中间两竖中右竖稍长。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38035" y="320706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5802"/>
                <a:gd name="adj2" fmla="val -49769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易错提示：里面是一横哦！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38" name="Freeform 38"/>
          <p:cNvSpPr/>
          <p:nvPr/>
        </p:nvSpPr>
        <p:spPr>
          <a:xfrm>
            <a:off x="5443220" y="2075180"/>
            <a:ext cx="152400" cy="417513"/>
          </a:xfrm>
          <a:custGeom>
            <a:avLst/>
            <a:gdLst>
              <a:gd name="txL" fmla="*/ 0 w 242"/>
              <a:gd name="txT" fmla="*/ 0 h 659"/>
              <a:gd name="txR" fmla="*/ 242 w 242"/>
              <a:gd name="txB" fmla="*/ 659 h 6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659">
                <a:moveTo>
                  <a:pt x="204" y="468"/>
                </a:moveTo>
                <a:lnTo>
                  <a:pt x="191" y="506"/>
                </a:lnTo>
                <a:lnTo>
                  <a:pt x="178" y="532"/>
                </a:lnTo>
                <a:lnTo>
                  <a:pt x="166" y="557"/>
                </a:lnTo>
                <a:lnTo>
                  <a:pt x="166" y="583"/>
                </a:lnTo>
                <a:lnTo>
                  <a:pt x="153" y="608"/>
                </a:lnTo>
                <a:lnTo>
                  <a:pt x="140" y="621"/>
                </a:lnTo>
                <a:lnTo>
                  <a:pt x="127" y="633"/>
                </a:lnTo>
                <a:lnTo>
                  <a:pt x="115" y="646"/>
                </a:lnTo>
                <a:lnTo>
                  <a:pt x="102" y="659"/>
                </a:lnTo>
                <a:lnTo>
                  <a:pt x="89" y="659"/>
                </a:lnTo>
                <a:lnTo>
                  <a:pt x="77" y="659"/>
                </a:lnTo>
                <a:lnTo>
                  <a:pt x="64" y="646"/>
                </a:lnTo>
                <a:lnTo>
                  <a:pt x="51" y="633"/>
                </a:lnTo>
                <a:lnTo>
                  <a:pt x="51" y="621"/>
                </a:lnTo>
                <a:lnTo>
                  <a:pt x="38" y="595"/>
                </a:lnTo>
                <a:lnTo>
                  <a:pt x="13" y="557"/>
                </a:lnTo>
                <a:lnTo>
                  <a:pt x="0" y="532"/>
                </a:lnTo>
                <a:lnTo>
                  <a:pt x="0" y="506"/>
                </a:lnTo>
                <a:lnTo>
                  <a:pt x="0" y="494"/>
                </a:lnTo>
                <a:lnTo>
                  <a:pt x="0" y="481"/>
                </a:lnTo>
                <a:lnTo>
                  <a:pt x="0" y="468"/>
                </a:lnTo>
                <a:lnTo>
                  <a:pt x="13" y="443"/>
                </a:lnTo>
                <a:lnTo>
                  <a:pt x="38" y="418"/>
                </a:lnTo>
                <a:lnTo>
                  <a:pt x="64" y="380"/>
                </a:lnTo>
                <a:lnTo>
                  <a:pt x="77" y="342"/>
                </a:lnTo>
                <a:lnTo>
                  <a:pt x="102" y="304"/>
                </a:lnTo>
                <a:lnTo>
                  <a:pt x="115" y="240"/>
                </a:lnTo>
                <a:lnTo>
                  <a:pt x="127" y="126"/>
                </a:lnTo>
                <a:lnTo>
                  <a:pt x="140" y="63"/>
                </a:lnTo>
                <a:lnTo>
                  <a:pt x="140" y="0"/>
                </a:lnTo>
                <a:lnTo>
                  <a:pt x="166" y="25"/>
                </a:lnTo>
                <a:lnTo>
                  <a:pt x="191" y="50"/>
                </a:lnTo>
                <a:lnTo>
                  <a:pt x="217" y="88"/>
                </a:lnTo>
                <a:lnTo>
                  <a:pt x="229" y="126"/>
                </a:lnTo>
                <a:lnTo>
                  <a:pt x="229" y="164"/>
                </a:lnTo>
                <a:lnTo>
                  <a:pt x="242" y="202"/>
                </a:lnTo>
                <a:lnTo>
                  <a:pt x="242" y="240"/>
                </a:lnTo>
                <a:lnTo>
                  <a:pt x="242" y="266"/>
                </a:lnTo>
                <a:lnTo>
                  <a:pt x="242" y="278"/>
                </a:lnTo>
                <a:lnTo>
                  <a:pt x="242" y="291"/>
                </a:lnTo>
                <a:lnTo>
                  <a:pt x="242" y="316"/>
                </a:lnTo>
                <a:lnTo>
                  <a:pt x="242" y="342"/>
                </a:lnTo>
                <a:lnTo>
                  <a:pt x="229" y="367"/>
                </a:lnTo>
                <a:lnTo>
                  <a:pt x="229" y="405"/>
                </a:lnTo>
                <a:lnTo>
                  <a:pt x="217" y="430"/>
                </a:lnTo>
                <a:lnTo>
                  <a:pt x="204" y="4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9" name="Freeform 39"/>
          <p:cNvSpPr/>
          <p:nvPr/>
        </p:nvSpPr>
        <p:spPr>
          <a:xfrm>
            <a:off x="5717858" y="1616393"/>
            <a:ext cx="184150" cy="917575"/>
          </a:xfrm>
          <a:custGeom>
            <a:avLst/>
            <a:gdLst>
              <a:gd name="txL" fmla="*/ 0 w 292"/>
              <a:gd name="txT" fmla="*/ 0 h 1445"/>
              <a:gd name="txR" fmla="*/ 292 w 292"/>
              <a:gd name="txB" fmla="*/ 1445 h 14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1445">
                <a:moveTo>
                  <a:pt x="114" y="723"/>
                </a:moveTo>
                <a:lnTo>
                  <a:pt x="114" y="533"/>
                </a:lnTo>
                <a:lnTo>
                  <a:pt x="114" y="431"/>
                </a:lnTo>
                <a:lnTo>
                  <a:pt x="102" y="343"/>
                </a:lnTo>
                <a:lnTo>
                  <a:pt x="102" y="292"/>
                </a:lnTo>
                <a:lnTo>
                  <a:pt x="89" y="254"/>
                </a:lnTo>
                <a:lnTo>
                  <a:pt x="89" y="216"/>
                </a:lnTo>
                <a:lnTo>
                  <a:pt x="76" y="190"/>
                </a:lnTo>
                <a:lnTo>
                  <a:pt x="63" y="152"/>
                </a:lnTo>
                <a:lnTo>
                  <a:pt x="63" y="127"/>
                </a:lnTo>
                <a:lnTo>
                  <a:pt x="51" y="114"/>
                </a:lnTo>
                <a:lnTo>
                  <a:pt x="38" y="102"/>
                </a:lnTo>
                <a:lnTo>
                  <a:pt x="13" y="76"/>
                </a:lnTo>
                <a:lnTo>
                  <a:pt x="13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89" y="0"/>
                </a:lnTo>
                <a:lnTo>
                  <a:pt x="127" y="13"/>
                </a:lnTo>
                <a:lnTo>
                  <a:pt x="165" y="38"/>
                </a:lnTo>
                <a:lnTo>
                  <a:pt x="203" y="51"/>
                </a:lnTo>
                <a:lnTo>
                  <a:pt x="242" y="64"/>
                </a:lnTo>
                <a:lnTo>
                  <a:pt x="267" y="89"/>
                </a:lnTo>
                <a:lnTo>
                  <a:pt x="280" y="102"/>
                </a:lnTo>
                <a:lnTo>
                  <a:pt x="280" y="114"/>
                </a:lnTo>
                <a:lnTo>
                  <a:pt x="292" y="127"/>
                </a:lnTo>
                <a:lnTo>
                  <a:pt x="292" y="140"/>
                </a:lnTo>
                <a:lnTo>
                  <a:pt x="292" y="152"/>
                </a:lnTo>
                <a:lnTo>
                  <a:pt x="292" y="165"/>
                </a:lnTo>
                <a:lnTo>
                  <a:pt x="280" y="190"/>
                </a:lnTo>
                <a:lnTo>
                  <a:pt x="280" y="203"/>
                </a:lnTo>
                <a:lnTo>
                  <a:pt x="280" y="216"/>
                </a:lnTo>
                <a:lnTo>
                  <a:pt x="267" y="228"/>
                </a:lnTo>
                <a:lnTo>
                  <a:pt x="267" y="241"/>
                </a:lnTo>
                <a:lnTo>
                  <a:pt x="267" y="266"/>
                </a:lnTo>
                <a:lnTo>
                  <a:pt x="267" y="292"/>
                </a:lnTo>
                <a:lnTo>
                  <a:pt x="254" y="317"/>
                </a:lnTo>
                <a:lnTo>
                  <a:pt x="254" y="343"/>
                </a:lnTo>
                <a:lnTo>
                  <a:pt x="254" y="381"/>
                </a:lnTo>
                <a:lnTo>
                  <a:pt x="254" y="406"/>
                </a:lnTo>
                <a:lnTo>
                  <a:pt x="254" y="457"/>
                </a:lnTo>
                <a:lnTo>
                  <a:pt x="254" y="495"/>
                </a:lnTo>
                <a:lnTo>
                  <a:pt x="254" y="545"/>
                </a:lnTo>
                <a:lnTo>
                  <a:pt x="254" y="583"/>
                </a:lnTo>
                <a:lnTo>
                  <a:pt x="254" y="647"/>
                </a:lnTo>
                <a:lnTo>
                  <a:pt x="254" y="697"/>
                </a:lnTo>
                <a:lnTo>
                  <a:pt x="254" y="761"/>
                </a:lnTo>
                <a:lnTo>
                  <a:pt x="254" y="811"/>
                </a:lnTo>
                <a:lnTo>
                  <a:pt x="254" y="875"/>
                </a:lnTo>
                <a:lnTo>
                  <a:pt x="254" y="925"/>
                </a:lnTo>
                <a:lnTo>
                  <a:pt x="254" y="976"/>
                </a:lnTo>
                <a:lnTo>
                  <a:pt x="254" y="1027"/>
                </a:lnTo>
                <a:lnTo>
                  <a:pt x="254" y="1065"/>
                </a:lnTo>
                <a:lnTo>
                  <a:pt x="254" y="1103"/>
                </a:lnTo>
                <a:lnTo>
                  <a:pt x="254" y="1141"/>
                </a:lnTo>
                <a:lnTo>
                  <a:pt x="242" y="1179"/>
                </a:lnTo>
                <a:lnTo>
                  <a:pt x="242" y="1217"/>
                </a:lnTo>
                <a:lnTo>
                  <a:pt x="242" y="1242"/>
                </a:lnTo>
                <a:lnTo>
                  <a:pt x="242" y="1268"/>
                </a:lnTo>
                <a:lnTo>
                  <a:pt x="242" y="1293"/>
                </a:lnTo>
                <a:lnTo>
                  <a:pt x="242" y="1306"/>
                </a:lnTo>
                <a:lnTo>
                  <a:pt x="242" y="1318"/>
                </a:lnTo>
                <a:lnTo>
                  <a:pt x="229" y="1331"/>
                </a:lnTo>
                <a:lnTo>
                  <a:pt x="216" y="1369"/>
                </a:lnTo>
                <a:lnTo>
                  <a:pt x="203" y="1407"/>
                </a:lnTo>
                <a:lnTo>
                  <a:pt x="191" y="1420"/>
                </a:lnTo>
                <a:lnTo>
                  <a:pt x="165" y="1445"/>
                </a:lnTo>
                <a:lnTo>
                  <a:pt x="152" y="1445"/>
                </a:lnTo>
                <a:lnTo>
                  <a:pt x="140" y="1432"/>
                </a:lnTo>
                <a:lnTo>
                  <a:pt x="140" y="1420"/>
                </a:lnTo>
                <a:lnTo>
                  <a:pt x="127" y="1407"/>
                </a:lnTo>
                <a:lnTo>
                  <a:pt x="127" y="1382"/>
                </a:lnTo>
                <a:lnTo>
                  <a:pt x="114" y="1356"/>
                </a:lnTo>
                <a:lnTo>
                  <a:pt x="114" y="1318"/>
                </a:lnTo>
                <a:lnTo>
                  <a:pt x="102" y="1255"/>
                </a:lnTo>
                <a:lnTo>
                  <a:pt x="89" y="1179"/>
                </a:lnTo>
                <a:lnTo>
                  <a:pt x="102" y="1115"/>
                </a:lnTo>
                <a:lnTo>
                  <a:pt x="102" y="1039"/>
                </a:lnTo>
                <a:lnTo>
                  <a:pt x="114" y="976"/>
                </a:lnTo>
                <a:lnTo>
                  <a:pt x="114" y="900"/>
                </a:lnTo>
                <a:lnTo>
                  <a:pt x="114" y="811"/>
                </a:lnTo>
                <a:lnTo>
                  <a:pt x="114" y="72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0" name="Freeform 40"/>
          <p:cNvSpPr/>
          <p:nvPr/>
        </p:nvSpPr>
        <p:spPr>
          <a:xfrm>
            <a:off x="6055995" y="1978343"/>
            <a:ext cx="331788" cy="265112"/>
          </a:xfrm>
          <a:custGeom>
            <a:avLst/>
            <a:gdLst>
              <a:gd name="txL" fmla="*/ 0 w 522"/>
              <a:gd name="txT" fmla="*/ 0 h 418"/>
              <a:gd name="txR" fmla="*/ 522 w 522"/>
              <a:gd name="txB" fmla="*/ 418 h 41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22" h="418">
                <a:moveTo>
                  <a:pt x="0" y="12"/>
                </a:move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40" y="0"/>
                </a:lnTo>
                <a:lnTo>
                  <a:pt x="204" y="12"/>
                </a:lnTo>
                <a:lnTo>
                  <a:pt x="255" y="38"/>
                </a:lnTo>
                <a:lnTo>
                  <a:pt x="305" y="50"/>
                </a:lnTo>
                <a:lnTo>
                  <a:pt x="356" y="76"/>
                </a:lnTo>
                <a:lnTo>
                  <a:pt x="407" y="114"/>
                </a:lnTo>
                <a:lnTo>
                  <a:pt x="445" y="139"/>
                </a:lnTo>
                <a:lnTo>
                  <a:pt x="471" y="164"/>
                </a:lnTo>
                <a:lnTo>
                  <a:pt x="496" y="202"/>
                </a:lnTo>
                <a:lnTo>
                  <a:pt x="509" y="266"/>
                </a:lnTo>
                <a:lnTo>
                  <a:pt x="522" y="304"/>
                </a:lnTo>
                <a:lnTo>
                  <a:pt x="522" y="342"/>
                </a:lnTo>
                <a:lnTo>
                  <a:pt x="522" y="354"/>
                </a:lnTo>
                <a:lnTo>
                  <a:pt x="522" y="367"/>
                </a:lnTo>
                <a:lnTo>
                  <a:pt x="509" y="392"/>
                </a:lnTo>
                <a:lnTo>
                  <a:pt x="509" y="405"/>
                </a:lnTo>
                <a:lnTo>
                  <a:pt x="509" y="418"/>
                </a:lnTo>
                <a:lnTo>
                  <a:pt x="496" y="418"/>
                </a:lnTo>
                <a:lnTo>
                  <a:pt x="484" y="418"/>
                </a:lnTo>
                <a:lnTo>
                  <a:pt x="471" y="405"/>
                </a:lnTo>
                <a:lnTo>
                  <a:pt x="445" y="392"/>
                </a:lnTo>
                <a:lnTo>
                  <a:pt x="407" y="367"/>
                </a:lnTo>
                <a:lnTo>
                  <a:pt x="382" y="342"/>
                </a:lnTo>
                <a:lnTo>
                  <a:pt x="331" y="304"/>
                </a:lnTo>
                <a:lnTo>
                  <a:pt x="280" y="266"/>
                </a:lnTo>
                <a:lnTo>
                  <a:pt x="229" y="215"/>
                </a:lnTo>
                <a:lnTo>
                  <a:pt x="178" y="177"/>
                </a:lnTo>
                <a:lnTo>
                  <a:pt x="127" y="139"/>
                </a:lnTo>
                <a:lnTo>
                  <a:pt x="76" y="101"/>
                </a:lnTo>
                <a:lnTo>
                  <a:pt x="51" y="76"/>
                </a:lnTo>
                <a:lnTo>
                  <a:pt x="26" y="50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1" name="Freeform 41"/>
          <p:cNvSpPr/>
          <p:nvPr/>
        </p:nvSpPr>
        <p:spPr>
          <a:xfrm>
            <a:off x="5297170" y="2251393"/>
            <a:ext cx="881063" cy="1022350"/>
          </a:xfrm>
          <a:custGeom>
            <a:avLst/>
            <a:gdLst>
              <a:gd name="txL" fmla="*/ 0 w 1387"/>
              <a:gd name="txT" fmla="*/ 0 h 1610"/>
              <a:gd name="txR" fmla="*/ 1387 w 1387"/>
              <a:gd name="txB" fmla="*/ 1610 h 161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87" h="1610">
                <a:moveTo>
                  <a:pt x="204" y="1445"/>
                </a:moveTo>
                <a:lnTo>
                  <a:pt x="306" y="1369"/>
                </a:lnTo>
                <a:lnTo>
                  <a:pt x="407" y="1293"/>
                </a:lnTo>
                <a:lnTo>
                  <a:pt x="509" y="1204"/>
                </a:lnTo>
                <a:lnTo>
                  <a:pt x="560" y="1153"/>
                </a:lnTo>
                <a:lnTo>
                  <a:pt x="611" y="1103"/>
                </a:lnTo>
                <a:lnTo>
                  <a:pt x="700" y="1014"/>
                </a:lnTo>
                <a:lnTo>
                  <a:pt x="776" y="913"/>
                </a:lnTo>
                <a:lnTo>
                  <a:pt x="853" y="799"/>
                </a:lnTo>
                <a:lnTo>
                  <a:pt x="891" y="735"/>
                </a:lnTo>
                <a:lnTo>
                  <a:pt x="929" y="685"/>
                </a:lnTo>
                <a:lnTo>
                  <a:pt x="967" y="621"/>
                </a:lnTo>
                <a:lnTo>
                  <a:pt x="993" y="571"/>
                </a:lnTo>
                <a:lnTo>
                  <a:pt x="1018" y="520"/>
                </a:lnTo>
                <a:lnTo>
                  <a:pt x="1043" y="469"/>
                </a:lnTo>
                <a:lnTo>
                  <a:pt x="1069" y="431"/>
                </a:lnTo>
                <a:lnTo>
                  <a:pt x="1082" y="381"/>
                </a:lnTo>
                <a:lnTo>
                  <a:pt x="1107" y="343"/>
                </a:lnTo>
                <a:lnTo>
                  <a:pt x="1120" y="305"/>
                </a:lnTo>
                <a:lnTo>
                  <a:pt x="1133" y="267"/>
                </a:lnTo>
                <a:lnTo>
                  <a:pt x="1133" y="228"/>
                </a:lnTo>
                <a:lnTo>
                  <a:pt x="1145" y="203"/>
                </a:lnTo>
                <a:lnTo>
                  <a:pt x="1145" y="178"/>
                </a:lnTo>
                <a:lnTo>
                  <a:pt x="1145" y="127"/>
                </a:lnTo>
                <a:lnTo>
                  <a:pt x="1145" y="76"/>
                </a:lnTo>
                <a:lnTo>
                  <a:pt x="1133" y="64"/>
                </a:lnTo>
                <a:lnTo>
                  <a:pt x="1133" y="51"/>
                </a:lnTo>
                <a:lnTo>
                  <a:pt x="1120" y="38"/>
                </a:lnTo>
                <a:lnTo>
                  <a:pt x="1120" y="26"/>
                </a:lnTo>
                <a:lnTo>
                  <a:pt x="1133" y="13"/>
                </a:lnTo>
                <a:lnTo>
                  <a:pt x="1145" y="0"/>
                </a:lnTo>
                <a:lnTo>
                  <a:pt x="1171" y="0"/>
                </a:lnTo>
                <a:lnTo>
                  <a:pt x="1209" y="13"/>
                </a:lnTo>
                <a:lnTo>
                  <a:pt x="1247" y="38"/>
                </a:lnTo>
                <a:lnTo>
                  <a:pt x="1285" y="64"/>
                </a:lnTo>
                <a:lnTo>
                  <a:pt x="1323" y="102"/>
                </a:lnTo>
                <a:lnTo>
                  <a:pt x="1349" y="140"/>
                </a:lnTo>
                <a:lnTo>
                  <a:pt x="1374" y="165"/>
                </a:lnTo>
                <a:lnTo>
                  <a:pt x="1387" y="178"/>
                </a:lnTo>
                <a:lnTo>
                  <a:pt x="1374" y="190"/>
                </a:lnTo>
                <a:lnTo>
                  <a:pt x="1374" y="216"/>
                </a:lnTo>
                <a:lnTo>
                  <a:pt x="1362" y="241"/>
                </a:lnTo>
                <a:lnTo>
                  <a:pt x="1336" y="279"/>
                </a:lnTo>
                <a:lnTo>
                  <a:pt x="1323" y="305"/>
                </a:lnTo>
                <a:lnTo>
                  <a:pt x="1311" y="330"/>
                </a:lnTo>
                <a:lnTo>
                  <a:pt x="1298" y="355"/>
                </a:lnTo>
                <a:lnTo>
                  <a:pt x="1272" y="393"/>
                </a:lnTo>
                <a:lnTo>
                  <a:pt x="1260" y="431"/>
                </a:lnTo>
                <a:lnTo>
                  <a:pt x="1234" y="469"/>
                </a:lnTo>
                <a:lnTo>
                  <a:pt x="1209" y="520"/>
                </a:lnTo>
                <a:lnTo>
                  <a:pt x="1183" y="571"/>
                </a:lnTo>
                <a:lnTo>
                  <a:pt x="1158" y="634"/>
                </a:lnTo>
                <a:lnTo>
                  <a:pt x="1120" y="685"/>
                </a:lnTo>
                <a:lnTo>
                  <a:pt x="1082" y="748"/>
                </a:lnTo>
                <a:lnTo>
                  <a:pt x="1043" y="799"/>
                </a:lnTo>
                <a:lnTo>
                  <a:pt x="967" y="900"/>
                </a:lnTo>
                <a:lnTo>
                  <a:pt x="878" y="1014"/>
                </a:lnTo>
                <a:lnTo>
                  <a:pt x="827" y="1065"/>
                </a:lnTo>
                <a:lnTo>
                  <a:pt x="776" y="1128"/>
                </a:lnTo>
                <a:lnTo>
                  <a:pt x="725" y="1166"/>
                </a:lnTo>
                <a:lnTo>
                  <a:pt x="687" y="1217"/>
                </a:lnTo>
                <a:lnTo>
                  <a:pt x="636" y="1255"/>
                </a:lnTo>
                <a:lnTo>
                  <a:pt x="598" y="1293"/>
                </a:lnTo>
                <a:lnTo>
                  <a:pt x="547" y="1331"/>
                </a:lnTo>
                <a:lnTo>
                  <a:pt x="509" y="1356"/>
                </a:lnTo>
                <a:lnTo>
                  <a:pt x="471" y="1394"/>
                </a:lnTo>
                <a:lnTo>
                  <a:pt x="420" y="1420"/>
                </a:lnTo>
                <a:lnTo>
                  <a:pt x="331" y="1470"/>
                </a:lnTo>
                <a:lnTo>
                  <a:pt x="255" y="1521"/>
                </a:lnTo>
                <a:lnTo>
                  <a:pt x="178" y="1559"/>
                </a:lnTo>
                <a:lnTo>
                  <a:pt x="140" y="1572"/>
                </a:lnTo>
                <a:lnTo>
                  <a:pt x="102" y="1584"/>
                </a:lnTo>
                <a:lnTo>
                  <a:pt x="77" y="1597"/>
                </a:lnTo>
                <a:lnTo>
                  <a:pt x="51" y="1610"/>
                </a:lnTo>
                <a:lnTo>
                  <a:pt x="38" y="1610"/>
                </a:lnTo>
                <a:lnTo>
                  <a:pt x="13" y="1610"/>
                </a:lnTo>
                <a:lnTo>
                  <a:pt x="0" y="1610"/>
                </a:lnTo>
                <a:lnTo>
                  <a:pt x="0" y="1597"/>
                </a:lnTo>
                <a:lnTo>
                  <a:pt x="13" y="1584"/>
                </a:lnTo>
                <a:lnTo>
                  <a:pt x="26" y="1572"/>
                </a:lnTo>
                <a:lnTo>
                  <a:pt x="38" y="1559"/>
                </a:lnTo>
                <a:lnTo>
                  <a:pt x="77" y="1534"/>
                </a:lnTo>
                <a:lnTo>
                  <a:pt x="102" y="1508"/>
                </a:lnTo>
                <a:lnTo>
                  <a:pt x="153" y="1483"/>
                </a:lnTo>
                <a:lnTo>
                  <a:pt x="204" y="144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4" name="Freeform 44"/>
          <p:cNvSpPr/>
          <p:nvPr/>
        </p:nvSpPr>
        <p:spPr>
          <a:xfrm>
            <a:off x="4820920" y="1978343"/>
            <a:ext cx="588963" cy="193675"/>
          </a:xfrm>
          <a:custGeom>
            <a:avLst/>
            <a:gdLst>
              <a:gd name="txL" fmla="*/ 0 w 928"/>
              <a:gd name="txT" fmla="*/ 0 h 304"/>
              <a:gd name="txR" fmla="*/ 928 w 928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8" h="304">
                <a:moveTo>
                  <a:pt x="470" y="101"/>
                </a:moveTo>
                <a:lnTo>
                  <a:pt x="521" y="88"/>
                </a:lnTo>
                <a:lnTo>
                  <a:pt x="559" y="76"/>
                </a:lnTo>
                <a:lnTo>
                  <a:pt x="598" y="63"/>
                </a:lnTo>
                <a:lnTo>
                  <a:pt x="636" y="50"/>
                </a:lnTo>
                <a:lnTo>
                  <a:pt x="661" y="38"/>
                </a:lnTo>
                <a:lnTo>
                  <a:pt x="699" y="38"/>
                </a:lnTo>
                <a:lnTo>
                  <a:pt x="725" y="25"/>
                </a:lnTo>
                <a:lnTo>
                  <a:pt x="750" y="12"/>
                </a:lnTo>
                <a:lnTo>
                  <a:pt x="776" y="12"/>
                </a:lnTo>
                <a:lnTo>
                  <a:pt x="788" y="12"/>
                </a:lnTo>
                <a:lnTo>
                  <a:pt x="814" y="0"/>
                </a:lnTo>
                <a:lnTo>
                  <a:pt x="827" y="0"/>
                </a:lnTo>
                <a:lnTo>
                  <a:pt x="839" y="0"/>
                </a:lnTo>
                <a:lnTo>
                  <a:pt x="852" y="0"/>
                </a:lnTo>
                <a:lnTo>
                  <a:pt x="865" y="0"/>
                </a:lnTo>
                <a:lnTo>
                  <a:pt x="877" y="0"/>
                </a:lnTo>
                <a:lnTo>
                  <a:pt x="890" y="12"/>
                </a:lnTo>
                <a:lnTo>
                  <a:pt x="916" y="25"/>
                </a:lnTo>
                <a:lnTo>
                  <a:pt x="928" y="38"/>
                </a:lnTo>
                <a:lnTo>
                  <a:pt x="928" y="50"/>
                </a:lnTo>
                <a:lnTo>
                  <a:pt x="928" y="63"/>
                </a:lnTo>
                <a:lnTo>
                  <a:pt x="916" y="76"/>
                </a:lnTo>
                <a:lnTo>
                  <a:pt x="916" y="88"/>
                </a:lnTo>
                <a:lnTo>
                  <a:pt x="903" y="101"/>
                </a:lnTo>
                <a:lnTo>
                  <a:pt x="890" y="114"/>
                </a:lnTo>
                <a:lnTo>
                  <a:pt x="877" y="126"/>
                </a:lnTo>
                <a:lnTo>
                  <a:pt x="852" y="139"/>
                </a:lnTo>
                <a:lnTo>
                  <a:pt x="814" y="152"/>
                </a:lnTo>
                <a:lnTo>
                  <a:pt x="776" y="164"/>
                </a:lnTo>
                <a:lnTo>
                  <a:pt x="725" y="177"/>
                </a:lnTo>
                <a:lnTo>
                  <a:pt x="674" y="202"/>
                </a:lnTo>
                <a:lnTo>
                  <a:pt x="610" y="215"/>
                </a:lnTo>
                <a:lnTo>
                  <a:pt x="547" y="240"/>
                </a:lnTo>
                <a:lnTo>
                  <a:pt x="483" y="253"/>
                </a:lnTo>
                <a:lnTo>
                  <a:pt x="432" y="266"/>
                </a:lnTo>
                <a:lnTo>
                  <a:pt x="381" y="278"/>
                </a:lnTo>
                <a:lnTo>
                  <a:pt x="343" y="291"/>
                </a:lnTo>
                <a:lnTo>
                  <a:pt x="305" y="291"/>
                </a:lnTo>
                <a:lnTo>
                  <a:pt x="267" y="304"/>
                </a:lnTo>
                <a:lnTo>
                  <a:pt x="229" y="304"/>
                </a:lnTo>
                <a:lnTo>
                  <a:pt x="178" y="304"/>
                </a:lnTo>
                <a:lnTo>
                  <a:pt x="127" y="304"/>
                </a:lnTo>
                <a:lnTo>
                  <a:pt x="101" y="304"/>
                </a:lnTo>
                <a:lnTo>
                  <a:pt x="89" y="291"/>
                </a:lnTo>
                <a:lnTo>
                  <a:pt x="76" y="291"/>
                </a:lnTo>
                <a:lnTo>
                  <a:pt x="50" y="291"/>
                </a:lnTo>
                <a:lnTo>
                  <a:pt x="38" y="278"/>
                </a:lnTo>
                <a:lnTo>
                  <a:pt x="12" y="278"/>
                </a:lnTo>
                <a:lnTo>
                  <a:pt x="0" y="266"/>
                </a:lnTo>
                <a:lnTo>
                  <a:pt x="0" y="253"/>
                </a:lnTo>
                <a:lnTo>
                  <a:pt x="0" y="240"/>
                </a:lnTo>
                <a:lnTo>
                  <a:pt x="12" y="240"/>
                </a:lnTo>
                <a:lnTo>
                  <a:pt x="25" y="228"/>
                </a:lnTo>
                <a:lnTo>
                  <a:pt x="38" y="228"/>
                </a:lnTo>
                <a:lnTo>
                  <a:pt x="50" y="228"/>
                </a:lnTo>
                <a:lnTo>
                  <a:pt x="63" y="215"/>
                </a:lnTo>
                <a:lnTo>
                  <a:pt x="89" y="215"/>
                </a:lnTo>
                <a:lnTo>
                  <a:pt x="114" y="202"/>
                </a:lnTo>
                <a:lnTo>
                  <a:pt x="152" y="202"/>
                </a:lnTo>
                <a:lnTo>
                  <a:pt x="203" y="190"/>
                </a:lnTo>
                <a:lnTo>
                  <a:pt x="254" y="164"/>
                </a:lnTo>
                <a:lnTo>
                  <a:pt x="318" y="152"/>
                </a:lnTo>
                <a:lnTo>
                  <a:pt x="394" y="126"/>
                </a:lnTo>
                <a:lnTo>
                  <a:pt x="432" y="114"/>
                </a:lnTo>
                <a:lnTo>
                  <a:pt x="47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3" name="Freeform 43"/>
          <p:cNvSpPr/>
          <p:nvPr/>
        </p:nvSpPr>
        <p:spPr>
          <a:xfrm>
            <a:off x="4941570" y="1535430"/>
            <a:ext cx="331788" cy="1576388"/>
          </a:xfrm>
          <a:custGeom>
            <a:avLst/>
            <a:gdLst>
              <a:gd name="txL" fmla="*/ 0 w 522"/>
              <a:gd name="txT" fmla="*/ 0 h 2483"/>
              <a:gd name="txR" fmla="*/ 522 w 522"/>
              <a:gd name="txB" fmla="*/ 2483 h 2483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2483">
                <a:moveTo>
                  <a:pt x="89" y="2230"/>
                </a:moveTo>
                <a:lnTo>
                  <a:pt x="64" y="2204"/>
                </a:lnTo>
                <a:lnTo>
                  <a:pt x="39" y="2179"/>
                </a:lnTo>
                <a:lnTo>
                  <a:pt x="26" y="2166"/>
                </a:lnTo>
                <a:lnTo>
                  <a:pt x="13" y="2154"/>
                </a:lnTo>
                <a:lnTo>
                  <a:pt x="0" y="2141"/>
                </a:lnTo>
                <a:lnTo>
                  <a:pt x="0" y="2128"/>
                </a:lnTo>
                <a:lnTo>
                  <a:pt x="0" y="2116"/>
                </a:lnTo>
                <a:lnTo>
                  <a:pt x="13" y="2116"/>
                </a:lnTo>
                <a:lnTo>
                  <a:pt x="39" y="2116"/>
                </a:lnTo>
                <a:lnTo>
                  <a:pt x="51" y="2116"/>
                </a:lnTo>
                <a:lnTo>
                  <a:pt x="77" y="2116"/>
                </a:lnTo>
                <a:lnTo>
                  <a:pt x="102" y="2128"/>
                </a:lnTo>
                <a:lnTo>
                  <a:pt x="128" y="2128"/>
                </a:lnTo>
                <a:lnTo>
                  <a:pt x="166" y="2141"/>
                </a:lnTo>
                <a:lnTo>
                  <a:pt x="191" y="2141"/>
                </a:lnTo>
                <a:lnTo>
                  <a:pt x="204" y="2141"/>
                </a:lnTo>
                <a:lnTo>
                  <a:pt x="229" y="2141"/>
                </a:lnTo>
                <a:lnTo>
                  <a:pt x="242" y="2141"/>
                </a:lnTo>
                <a:lnTo>
                  <a:pt x="268" y="2141"/>
                </a:lnTo>
                <a:lnTo>
                  <a:pt x="280" y="2128"/>
                </a:lnTo>
                <a:lnTo>
                  <a:pt x="280" y="2116"/>
                </a:lnTo>
                <a:lnTo>
                  <a:pt x="293" y="2116"/>
                </a:lnTo>
                <a:lnTo>
                  <a:pt x="293" y="2103"/>
                </a:lnTo>
                <a:lnTo>
                  <a:pt x="293" y="2090"/>
                </a:lnTo>
                <a:lnTo>
                  <a:pt x="293" y="2078"/>
                </a:lnTo>
                <a:lnTo>
                  <a:pt x="293" y="2052"/>
                </a:lnTo>
                <a:lnTo>
                  <a:pt x="306" y="2040"/>
                </a:lnTo>
                <a:lnTo>
                  <a:pt x="306" y="2014"/>
                </a:lnTo>
                <a:lnTo>
                  <a:pt x="306" y="1976"/>
                </a:lnTo>
                <a:lnTo>
                  <a:pt x="306" y="1951"/>
                </a:lnTo>
                <a:lnTo>
                  <a:pt x="318" y="1913"/>
                </a:lnTo>
                <a:lnTo>
                  <a:pt x="318" y="1875"/>
                </a:lnTo>
                <a:lnTo>
                  <a:pt x="318" y="1837"/>
                </a:lnTo>
                <a:lnTo>
                  <a:pt x="318" y="1786"/>
                </a:lnTo>
                <a:lnTo>
                  <a:pt x="331" y="1736"/>
                </a:lnTo>
                <a:lnTo>
                  <a:pt x="331" y="1685"/>
                </a:lnTo>
                <a:lnTo>
                  <a:pt x="331" y="1634"/>
                </a:lnTo>
                <a:lnTo>
                  <a:pt x="331" y="1419"/>
                </a:lnTo>
                <a:lnTo>
                  <a:pt x="344" y="1203"/>
                </a:lnTo>
                <a:lnTo>
                  <a:pt x="331" y="1001"/>
                </a:lnTo>
                <a:lnTo>
                  <a:pt x="331" y="798"/>
                </a:lnTo>
                <a:lnTo>
                  <a:pt x="331" y="709"/>
                </a:lnTo>
                <a:lnTo>
                  <a:pt x="318" y="621"/>
                </a:lnTo>
                <a:lnTo>
                  <a:pt x="318" y="545"/>
                </a:lnTo>
                <a:lnTo>
                  <a:pt x="318" y="481"/>
                </a:lnTo>
                <a:lnTo>
                  <a:pt x="306" y="418"/>
                </a:lnTo>
                <a:lnTo>
                  <a:pt x="306" y="367"/>
                </a:lnTo>
                <a:lnTo>
                  <a:pt x="306" y="316"/>
                </a:lnTo>
                <a:lnTo>
                  <a:pt x="293" y="266"/>
                </a:lnTo>
                <a:lnTo>
                  <a:pt x="293" y="240"/>
                </a:lnTo>
                <a:lnTo>
                  <a:pt x="293" y="202"/>
                </a:lnTo>
                <a:lnTo>
                  <a:pt x="280" y="177"/>
                </a:lnTo>
                <a:lnTo>
                  <a:pt x="280" y="152"/>
                </a:lnTo>
                <a:lnTo>
                  <a:pt x="268" y="139"/>
                </a:lnTo>
                <a:lnTo>
                  <a:pt x="268" y="114"/>
                </a:lnTo>
                <a:lnTo>
                  <a:pt x="255" y="101"/>
                </a:lnTo>
                <a:lnTo>
                  <a:pt x="242" y="88"/>
                </a:lnTo>
                <a:lnTo>
                  <a:pt x="217" y="63"/>
                </a:lnTo>
                <a:lnTo>
                  <a:pt x="204" y="38"/>
                </a:lnTo>
                <a:lnTo>
                  <a:pt x="204" y="25"/>
                </a:lnTo>
                <a:lnTo>
                  <a:pt x="204" y="0"/>
                </a:lnTo>
                <a:lnTo>
                  <a:pt x="217" y="0"/>
                </a:lnTo>
                <a:lnTo>
                  <a:pt x="242" y="0"/>
                </a:lnTo>
                <a:lnTo>
                  <a:pt x="268" y="0"/>
                </a:lnTo>
                <a:lnTo>
                  <a:pt x="306" y="0"/>
                </a:lnTo>
                <a:lnTo>
                  <a:pt x="344" y="25"/>
                </a:lnTo>
                <a:lnTo>
                  <a:pt x="395" y="38"/>
                </a:lnTo>
                <a:lnTo>
                  <a:pt x="420" y="63"/>
                </a:lnTo>
                <a:lnTo>
                  <a:pt x="446" y="88"/>
                </a:lnTo>
                <a:lnTo>
                  <a:pt x="471" y="114"/>
                </a:lnTo>
                <a:lnTo>
                  <a:pt x="497" y="126"/>
                </a:lnTo>
                <a:lnTo>
                  <a:pt x="509" y="152"/>
                </a:lnTo>
                <a:lnTo>
                  <a:pt x="522" y="164"/>
                </a:lnTo>
                <a:lnTo>
                  <a:pt x="522" y="177"/>
                </a:lnTo>
                <a:lnTo>
                  <a:pt x="509" y="202"/>
                </a:lnTo>
                <a:lnTo>
                  <a:pt x="497" y="240"/>
                </a:lnTo>
                <a:lnTo>
                  <a:pt x="484" y="266"/>
                </a:lnTo>
                <a:lnTo>
                  <a:pt x="484" y="291"/>
                </a:lnTo>
                <a:lnTo>
                  <a:pt x="471" y="329"/>
                </a:lnTo>
                <a:lnTo>
                  <a:pt x="458" y="367"/>
                </a:lnTo>
                <a:lnTo>
                  <a:pt x="458" y="380"/>
                </a:lnTo>
                <a:lnTo>
                  <a:pt x="458" y="392"/>
                </a:lnTo>
                <a:lnTo>
                  <a:pt x="458" y="418"/>
                </a:lnTo>
                <a:lnTo>
                  <a:pt x="458" y="456"/>
                </a:lnTo>
                <a:lnTo>
                  <a:pt x="458" y="494"/>
                </a:lnTo>
                <a:lnTo>
                  <a:pt x="458" y="532"/>
                </a:lnTo>
                <a:lnTo>
                  <a:pt x="458" y="583"/>
                </a:lnTo>
                <a:lnTo>
                  <a:pt x="458" y="633"/>
                </a:lnTo>
                <a:lnTo>
                  <a:pt x="458" y="697"/>
                </a:lnTo>
                <a:lnTo>
                  <a:pt x="458" y="760"/>
                </a:lnTo>
                <a:lnTo>
                  <a:pt x="458" y="823"/>
                </a:lnTo>
                <a:lnTo>
                  <a:pt x="446" y="899"/>
                </a:lnTo>
                <a:lnTo>
                  <a:pt x="446" y="988"/>
                </a:lnTo>
                <a:lnTo>
                  <a:pt x="446" y="1077"/>
                </a:lnTo>
                <a:lnTo>
                  <a:pt x="446" y="1165"/>
                </a:lnTo>
                <a:lnTo>
                  <a:pt x="446" y="1267"/>
                </a:lnTo>
                <a:lnTo>
                  <a:pt x="446" y="1368"/>
                </a:lnTo>
                <a:lnTo>
                  <a:pt x="446" y="1457"/>
                </a:lnTo>
                <a:lnTo>
                  <a:pt x="446" y="1546"/>
                </a:lnTo>
                <a:lnTo>
                  <a:pt x="446" y="1634"/>
                </a:lnTo>
                <a:lnTo>
                  <a:pt x="446" y="1710"/>
                </a:lnTo>
                <a:lnTo>
                  <a:pt x="446" y="1774"/>
                </a:lnTo>
                <a:lnTo>
                  <a:pt x="446" y="1850"/>
                </a:lnTo>
                <a:lnTo>
                  <a:pt x="446" y="1900"/>
                </a:lnTo>
                <a:lnTo>
                  <a:pt x="446" y="1964"/>
                </a:lnTo>
                <a:lnTo>
                  <a:pt x="446" y="2014"/>
                </a:lnTo>
                <a:lnTo>
                  <a:pt x="446" y="2052"/>
                </a:lnTo>
                <a:lnTo>
                  <a:pt x="446" y="2090"/>
                </a:lnTo>
                <a:lnTo>
                  <a:pt x="446" y="2128"/>
                </a:lnTo>
                <a:lnTo>
                  <a:pt x="446" y="2154"/>
                </a:lnTo>
                <a:lnTo>
                  <a:pt x="446" y="2179"/>
                </a:lnTo>
                <a:lnTo>
                  <a:pt x="446" y="2204"/>
                </a:lnTo>
                <a:lnTo>
                  <a:pt x="433" y="2255"/>
                </a:lnTo>
                <a:lnTo>
                  <a:pt x="420" y="2306"/>
                </a:lnTo>
                <a:lnTo>
                  <a:pt x="395" y="2357"/>
                </a:lnTo>
                <a:lnTo>
                  <a:pt x="369" y="2395"/>
                </a:lnTo>
                <a:lnTo>
                  <a:pt x="357" y="2420"/>
                </a:lnTo>
                <a:lnTo>
                  <a:pt x="344" y="2433"/>
                </a:lnTo>
                <a:lnTo>
                  <a:pt x="344" y="2445"/>
                </a:lnTo>
                <a:lnTo>
                  <a:pt x="331" y="2458"/>
                </a:lnTo>
                <a:lnTo>
                  <a:pt x="318" y="2471"/>
                </a:lnTo>
                <a:lnTo>
                  <a:pt x="306" y="2471"/>
                </a:lnTo>
                <a:lnTo>
                  <a:pt x="293" y="2471"/>
                </a:lnTo>
                <a:lnTo>
                  <a:pt x="280" y="2483"/>
                </a:lnTo>
                <a:lnTo>
                  <a:pt x="280" y="2471"/>
                </a:lnTo>
                <a:lnTo>
                  <a:pt x="268" y="2471"/>
                </a:lnTo>
                <a:lnTo>
                  <a:pt x="268" y="2458"/>
                </a:lnTo>
                <a:lnTo>
                  <a:pt x="255" y="2458"/>
                </a:lnTo>
                <a:lnTo>
                  <a:pt x="242" y="2445"/>
                </a:lnTo>
                <a:lnTo>
                  <a:pt x="242" y="2420"/>
                </a:lnTo>
                <a:lnTo>
                  <a:pt x="229" y="2407"/>
                </a:lnTo>
                <a:lnTo>
                  <a:pt x="229" y="2382"/>
                </a:lnTo>
                <a:lnTo>
                  <a:pt x="217" y="2369"/>
                </a:lnTo>
                <a:lnTo>
                  <a:pt x="217" y="2344"/>
                </a:lnTo>
                <a:lnTo>
                  <a:pt x="191" y="2319"/>
                </a:lnTo>
                <a:lnTo>
                  <a:pt x="179" y="2306"/>
                </a:lnTo>
                <a:lnTo>
                  <a:pt x="166" y="2280"/>
                </a:lnTo>
                <a:lnTo>
                  <a:pt x="140" y="2255"/>
                </a:lnTo>
                <a:lnTo>
                  <a:pt x="115" y="2242"/>
                </a:lnTo>
                <a:lnTo>
                  <a:pt x="89" y="22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2" name="Freeform 42"/>
          <p:cNvSpPr/>
          <p:nvPr/>
        </p:nvSpPr>
        <p:spPr>
          <a:xfrm>
            <a:off x="4690745" y="2259330"/>
            <a:ext cx="695325" cy="523875"/>
          </a:xfrm>
          <a:custGeom>
            <a:avLst/>
            <a:gdLst>
              <a:gd name="txL" fmla="*/ 0 w 1094"/>
              <a:gd name="txT" fmla="*/ 0 h 824"/>
              <a:gd name="txR" fmla="*/ 1094 w 1094"/>
              <a:gd name="txB" fmla="*/ 824 h 8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824">
                <a:moveTo>
                  <a:pt x="547" y="355"/>
                </a:moveTo>
                <a:lnTo>
                  <a:pt x="623" y="304"/>
                </a:lnTo>
                <a:lnTo>
                  <a:pt x="687" y="266"/>
                </a:lnTo>
                <a:lnTo>
                  <a:pt x="751" y="228"/>
                </a:lnTo>
                <a:lnTo>
                  <a:pt x="802" y="190"/>
                </a:lnTo>
                <a:lnTo>
                  <a:pt x="852" y="152"/>
                </a:lnTo>
                <a:lnTo>
                  <a:pt x="891" y="114"/>
                </a:lnTo>
                <a:lnTo>
                  <a:pt x="941" y="89"/>
                </a:lnTo>
                <a:lnTo>
                  <a:pt x="967" y="63"/>
                </a:lnTo>
                <a:lnTo>
                  <a:pt x="992" y="51"/>
                </a:lnTo>
                <a:lnTo>
                  <a:pt x="1018" y="25"/>
                </a:lnTo>
                <a:lnTo>
                  <a:pt x="1043" y="13"/>
                </a:lnTo>
                <a:lnTo>
                  <a:pt x="1056" y="13"/>
                </a:lnTo>
                <a:lnTo>
                  <a:pt x="1069" y="0"/>
                </a:lnTo>
                <a:lnTo>
                  <a:pt x="1081" y="0"/>
                </a:lnTo>
                <a:lnTo>
                  <a:pt x="1094" y="0"/>
                </a:lnTo>
                <a:lnTo>
                  <a:pt x="1094" y="13"/>
                </a:lnTo>
                <a:lnTo>
                  <a:pt x="1094" y="25"/>
                </a:lnTo>
                <a:lnTo>
                  <a:pt x="1094" y="38"/>
                </a:lnTo>
                <a:lnTo>
                  <a:pt x="1081" y="51"/>
                </a:lnTo>
                <a:lnTo>
                  <a:pt x="1069" y="63"/>
                </a:lnTo>
                <a:lnTo>
                  <a:pt x="1056" y="89"/>
                </a:lnTo>
                <a:lnTo>
                  <a:pt x="1031" y="101"/>
                </a:lnTo>
                <a:lnTo>
                  <a:pt x="1005" y="127"/>
                </a:lnTo>
                <a:lnTo>
                  <a:pt x="980" y="152"/>
                </a:lnTo>
                <a:lnTo>
                  <a:pt x="941" y="190"/>
                </a:lnTo>
                <a:lnTo>
                  <a:pt x="916" y="215"/>
                </a:lnTo>
                <a:lnTo>
                  <a:pt x="878" y="254"/>
                </a:lnTo>
                <a:lnTo>
                  <a:pt x="827" y="292"/>
                </a:lnTo>
                <a:lnTo>
                  <a:pt x="789" y="330"/>
                </a:lnTo>
                <a:lnTo>
                  <a:pt x="738" y="380"/>
                </a:lnTo>
                <a:lnTo>
                  <a:pt x="674" y="431"/>
                </a:lnTo>
                <a:lnTo>
                  <a:pt x="623" y="469"/>
                </a:lnTo>
                <a:lnTo>
                  <a:pt x="573" y="520"/>
                </a:lnTo>
                <a:lnTo>
                  <a:pt x="534" y="558"/>
                </a:lnTo>
                <a:lnTo>
                  <a:pt x="483" y="596"/>
                </a:lnTo>
                <a:lnTo>
                  <a:pt x="445" y="634"/>
                </a:lnTo>
                <a:lnTo>
                  <a:pt x="407" y="672"/>
                </a:lnTo>
                <a:lnTo>
                  <a:pt x="369" y="697"/>
                </a:lnTo>
                <a:lnTo>
                  <a:pt x="344" y="722"/>
                </a:lnTo>
                <a:lnTo>
                  <a:pt x="305" y="748"/>
                </a:lnTo>
                <a:lnTo>
                  <a:pt x="280" y="760"/>
                </a:lnTo>
                <a:lnTo>
                  <a:pt x="267" y="786"/>
                </a:lnTo>
                <a:lnTo>
                  <a:pt x="242" y="798"/>
                </a:lnTo>
                <a:lnTo>
                  <a:pt x="229" y="798"/>
                </a:lnTo>
                <a:lnTo>
                  <a:pt x="216" y="811"/>
                </a:lnTo>
                <a:lnTo>
                  <a:pt x="204" y="811"/>
                </a:lnTo>
                <a:lnTo>
                  <a:pt x="191" y="824"/>
                </a:lnTo>
                <a:lnTo>
                  <a:pt x="178" y="811"/>
                </a:lnTo>
                <a:lnTo>
                  <a:pt x="165" y="811"/>
                </a:lnTo>
                <a:lnTo>
                  <a:pt x="153" y="811"/>
                </a:lnTo>
                <a:lnTo>
                  <a:pt x="140" y="798"/>
                </a:lnTo>
                <a:lnTo>
                  <a:pt x="127" y="786"/>
                </a:lnTo>
                <a:lnTo>
                  <a:pt x="115" y="773"/>
                </a:lnTo>
                <a:lnTo>
                  <a:pt x="89" y="760"/>
                </a:lnTo>
                <a:lnTo>
                  <a:pt x="76" y="735"/>
                </a:lnTo>
                <a:lnTo>
                  <a:pt x="51" y="710"/>
                </a:lnTo>
                <a:lnTo>
                  <a:pt x="38" y="697"/>
                </a:lnTo>
                <a:lnTo>
                  <a:pt x="25" y="684"/>
                </a:lnTo>
                <a:lnTo>
                  <a:pt x="13" y="672"/>
                </a:lnTo>
                <a:lnTo>
                  <a:pt x="13" y="659"/>
                </a:lnTo>
                <a:lnTo>
                  <a:pt x="0" y="646"/>
                </a:lnTo>
                <a:lnTo>
                  <a:pt x="0" y="634"/>
                </a:lnTo>
                <a:lnTo>
                  <a:pt x="13" y="621"/>
                </a:lnTo>
                <a:lnTo>
                  <a:pt x="13" y="608"/>
                </a:lnTo>
                <a:lnTo>
                  <a:pt x="25" y="596"/>
                </a:lnTo>
                <a:lnTo>
                  <a:pt x="38" y="583"/>
                </a:lnTo>
                <a:lnTo>
                  <a:pt x="64" y="583"/>
                </a:lnTo>
                <a:lnTo>
                  <a:pt x="76" y="583"/>
                </a:lnTo>
                <a:lnTo>
                  <a:pt x="89" y="570"/>
                </a:lnTo>
                <a:lnTo>
                  <a:pt x="140" y="570"/>
                </a:lnTo>
                <a:lnTo>
                  <a:pt x="165" y="570"/>
                </a:lnTo>
                <a:lnTo>
                  <a:pt x="191" y="570"/>
                </a:lnTo>
                <a:lnTo>
                  <a:pt x="216" y="558"/>
                </a:lnTo>
                <a:lnTo>
                  <a:pt x="229" y="558"/>
                </a:lnTo>
                <a:lnTo>
                  <a:pt x="254" y="545"/>
                </a:lnTo>
                <a:lnTo>
                  <a:pt x="280" y="532"/>
                </a:lnTo>
                <a:lnTo>
                  <a:pt x="318" y="507"/>
                </a:lnTo>
                <a:lnTo>
                  <a:pt x="356" y="469"/>
                </a:lnTo>
                <a:lnTo>
                  <a:pt x="420" y="444"/>
                </a:lnTo>
                <a:lnTo>
                  <a:pt x="483" y="406"/>
                </a:lnTo>
                <a:lnTo>
                  <a:pt x="547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20078" y="1534795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抄</a:t>
            </a:r>
          </a:p>
        </p:txBody>
      </p:sp>
      <p:sp>
        <p:nvSpPr>
          <p:cNvPr id="25" name="矩形 24"/>
          <p:cNvSpPr/>
          <p:nvPr/>
        </p:nvSpPr>
        <p:spPr>
          <a:xfrm>
            <a:off x="620078" y="755229"/>
            <a:ext cx="14839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chāo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5963" y="3957638"/>
            <a:ext cx="3497262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抄近   东抄西袭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5963" y="3543300"/>
            <a:ext cx="2905125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C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扌</a:t>
            </a:r>
          </a:p>
        </p:txBody>
      </p:sp>
      <p:pic>
        <p:nvPicPr>
          <p:cNvPr id="2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473" y="4048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258685" y="1616710"/>
            <a:ext cx="1670050" cy="161290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52716"/>
              <a:gd name="adj6" fmla="val -5768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右边小字竖不带钩，撇在右点的靠下位置起笔、要长。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781300" y="1711960"/>
            <a:ext cx="1203325" cy="548005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34505" y="3407728"/>
            <a:ext cx="1812100" cy="1241425"/>
            <a:chOff x="6397625" y="2121853"/>
            <a:chExt cx="181210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1853"/>
              <a:ext cx="1800225" cy="1241425"/>
            </a:xfrm>
            <a:prstGeom prst="cloudCallout">
              <a:avLst>
                <a:gd name="adj1" fmla="val -112433"/>
                <a:gd name="adj2" fmla="val -6741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32113" y="2221863"/>
              <a:ext cx="167761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少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211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5038" name="Freeform 46"/>
          <p:cNvSpPr/>
          <p:nvPr/>
        </p:nvSpPr>
        <p:spPr>
          <a:xfrm>
            <a:off x="4910138" y="1648143"/>
            <a:ext cx="217487" cy="450850"/>
          </a:xfrm>
          <a:custGeom>
            <a:avLst/>
            <a:gdLst>
              <a:gd name="txL" fmla="*/ 0 w 343"/>
              <a:gd name="txT" fmla="*/ 0 h 710"/>
              <a:gd name="txR" fmla="*/ 343 w 343"/>
              <a:gd name="txB" fmla="*/ 710 h 71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3" h="710">
                <a:moveTo>
                  <a:pt x="38" y="127"/>
                </a:moveTo>
                <a:lnTo>
                  <a:pt x="13" y="89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3"/>
                </a:lnTo>
                <a:lnTo>
                  <a:pt x="114" y="13"/>
                </a:lnTo>
                <a:lnTo>
                  <a:pt x="127" y="13"/>
                </a:lnTo>
                <a:lnTo>
                  <a:pt x="140" y="13"/>
                </a:lnTo>
                <a:lnTo>
                  <a:pt x="153" y="13"/>
                </a:lnTo>
                <a:lnTo>
                  <a:pt x="165" y="25"/>
                </a:lnTo>
                <a:lnTo>
                  <a:pt x="178" y="25"/>
                </a:lnTo>
                <a:lnTo>
                  <a:pt x="191" y="25"/>
                </a:lnTo>
                <a:lnTo>
                  <a:pt x="191" y="38"/>
                </a:lnTo>
                <a:lnTo>
                  <a:pt x="204" y="63"/>
                </a:lnTo>
                <a:lnTo>
                  <a:pt x="216" y="89"/>
                </a:lnTo>
                <a:lnTo>
                  <a:pt x="216" y="127"/>
                </a:lnTo>
                <a:lnTo>
                  <a:pt x="242" y="177"/>
                </a:lnTo>
                <a:lnTo>
                  <a:pt x="254" y="228"/>
                </a:lnTo>
                <a:lnTo>
                  <a:pt x="267" y="279"/>
                </a:lnTo>
                <a:lnTo>
                  <a:pt x="293" y="342"/>
                </a:lnTo>
                <a:lnTo>
                  <a:pt x="305" y="393"/>
                </a:lnTo>
                <a:lnTo>
                  <a:pt x="318" y="444"/>
                </a:lnTo>
                <a:lnTo>
                  <a:pt x="318" y="494"/>
                </a:lnTo>
                <a:lnTo>
                  <a:pt x="331" y="532"/>
                </a:lnTo>
                <a:lnTo>
                  <a:pt x="331" y="570"/>
                </a:lnTo>
                <a:lnTo>
                  <a:pt x="343" y="596"/>
                </a:lnTo>
                <a:lnTo>
                  <a:pt x="343" y="621"/>
                </a:lnTo>
                <a:lnTo>
                  <a:pt x="343" y="646"/>
                </a:lnTo>
                <a:lnTo>
                  <a:pt x="343" y="659"/>
                </a:lnTo>
                <a:lnTo>
                  <a:pt x="331" y="672"/>
                </a:lnTo>
                <a:lnTo>
                  <a:pt x="331" y="684"/>
                </a:lnTo>
                <a:lnTo>
                  <a:pt x="331" y="697"/>
                </a:lnTo>
                <a:lnTo>
                  <a:pt x="318" y="710"/>
                </a:lnTo>
                <a:lnTo>
                  <a:pt x="305" y="697"/>
                </a:lnTo>
                <a:lnTo>
                  <a:pt x="293" y="684"/>
                </a:lnTo>
                <a:lnTo>
                  <a:pt x="280" y="672"/>
                </a:lnTo>
                <a:lnTo>
                  <a:pt x="267" y="646"/>
                </a:lnTo>
                <a:lnTo>
                  <a:pt x="254" y="608"/>
                </a:lnTo>
                <a:lnTo>
                  <a:pt x="229" y="558"/>
                </a:lnTo>
                <a:lnTo>
                  <a:pt x="216" y="507"/>
                </a:lnTo>
                <a:lnTo>
                  <a:pt x="191" y="456"/>
                </a:lnTo>
                <a:lnTo>
                  <a:pt x="178" y="393"/>
                </a:lnTo>
                <a:lnTo>
                  <a:pt x="153" y="342"/>
                </a:lnTo>
                <a:lnTo>
                  <a:pt x="127" y="292"/>
                </a:lnTo>
                <a:lnTo>
                  <a:pt x="114" y="253"/>
                </a:lnTo>
                <a:lnTo>
                  <a:pt x="89" y="215"/>
                </a:lnTo>
                <a:lnTo>
                  <a:pt x="76" y="177"/>
                </a:lnTo>
                <a:lnTo>
                  <a:pt x="51" y="152"/>
                </a:lnTo>
                <a:lnTo>
                  <a:pt x="38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9" name="Freeform 47"/>
          <p:cNvSpPr/>
          <p:nvPr/>
        </p:nvSpPr>
        <p:spPr>
          <a:xfrm>
            <a:off x="4981575" y="1535430"/>
            <a:ext cx="1090613" cy="474663"/>
          </a:xfrm>
          <a:custGeom>
            <a:avLst/>
            <a:gdLst>
              <a:gd name="txL" fmla="*/ 0 w 1718"/>
              <a:gd name="txT" fmla="*/ 0 h 747"/>
              <a:gd name="txR" fmla="*/ 1718 w 1718"/>
              <a:gd name="txB" fmla="*/ 747 h 7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718" h="747">
                <a:moveTo>
                  <a:pt x="0" y="202"/>
                </a:moveTo>
                <a:lnTo>
                  <a:pt x="39" y="202"/>
                </a:lnTo>
                <a:lnTo>
                  <a:pt x="90" y="202"/>
                </a:lnTo>
                <a:lnTo>
                  <a:pt x="153" y="190"/>
                </a:lnTo>
                <a:lnTo>
                  <a:pt x="217" y="190"/>
                </a:lnTo>
                <a:lnTo>
                  <a:pt x="255" y="177"/>
                </a:lnTo>
                <a:lnTo>
                  <a:pt x="293" y="177"/>
                </a:lnTo>
                <a:lnTo>
                  <a:pt x="331" y="164"/>
                </a:lnTo>
                <a:lnTo>
                  <a:pt x="369" y="164"/>
                </a:lnTo>
                <a:lnTo>
                  <a:pt x="420" y="164"/>
                </a:lnTo>
                <a:lnTo>
                  <a:pt x="471" y="152"/>
                </a:lnTo>
                <a:lnTo>
                  <a:pt x="522" y="139"/>
                </a:lnTo>
                <a:lnTo>
                  <a:pt x="586" y="139"/>
                </a:lnTo>
                <a:lnTo>
                  <a:pt x="700" y="126"/>
                </a:lnTo>
                <a:lnTo>
                  <a:pt x="827" y="114"/>
                </a:lnTo>
                <a:lnTo>
                  <a:pt x="1056" y="76"/>
                </a:lnTo>
                <a:lnTo>
                  <a:pt x="1107" y="63"/>
                </a:lnTo>
                <a:lnTo>
                  <a:pt x="1158" y="63"/>
                </a:lnTo>
                <a:lnTo>
                  <a:pt x="1196" y="50"/>
                </a:lnTo>
                <a:lnTo>
                  <a:pt x="1235" y="38"/>
                </a:lnTo>
                <a:lnTo>
                  <a:pt x="1260" y="38"/>
                </a:lnTo>
                <a:lnTo>
                  <a:pt x="1285" y="25"/>
                </a:lnTo>
                <a:lnTo>
                  <a:pt x="1311" y="25"/>
                </a:lnTo>
                <a:lnTo>
                  <a:pt x="1324" y="12"/>
                </a:lnTo>
                <a:lnTo>
                  <a:pt x="1349" y="0"/>
                </a:lnTo>
                <a:lnTo>
                  <a:pt x="1362" y="0"/>
                </a:lnTo>
                <a:lnTo>
                  <a:pt x="1387" y="0"/>
                </a:lnTo>
                <a:lnTo>
                  <a:pt x="1400" y="12"/>
                </a:lnTo>
                <a:lnTo>
                  <a:pt x="1413" y="12"/>
                </a:lnTo>
                <a:lnTo>
                  <a:pt x="1425" y="25"/>
                </a:lnTo>
                <a:lnTo>
                  <a:pt x="1451" y="38"/>
                </a:lnTo>
                <a:lnTo>
                  <a:pt x="1476" y="50"/>
                </a:lnTo>
                <a:lnTo>
                  <a:pt x="1502" y="76"/>
                </a:lnTo>
                <a:lnTo>
                  <a:pt x="1527" y="88"/>
                </a:lnTo>
                <a:lnTo>
                  <a:pt x="1565" y="114"/>
                </a:lnTo>
                <a:lnTo>
                  <a:pt x="1603" y="139"/>
                </a:lnTo>
                <a:lnTo>
                  <a:pt x="1629" y="152"/>
                </a:lnTo>
                <a:lnTo>
                  <a:pt x="1654" y="177"/>
                </a:lnTo>
                <a:lnTo>
                  <a:pt x="1680" y="190"/>
                </a:lnTo>
                <a:lnTo>
                  <a:pt x="1693" y="202"/>
                </a:lnTo>
                <a:lnTo>
                  <a:pt x="1705" y="215"/>
                </a:lnTo>
                <a:lnTo>
                  <a:pt x="1718" y="228"/>
                </a:lnTo>
                <a:lnTo>
                  <a:pt x="1718" y="240"/>
                </a:lnTo>
                <a:lnTo>
                  <a:pt x="1718" y="253"/>
                </a:lnTo>
                <a:lnTo>
                  <a:pt x="1705" y="266"/>
                </a:lnTo>
                <a:lnTo>
                  <a:pt x="1693" y="278"/>
                </a:lnTo>
                <a:lnTo>
                  <a:pt x="1680" y="278"/>
                </a:lnTo>
                <a:lnTo>
                  <a:pt x="1667" y="291"/>
                </a:lnTo>
                <a:lnTo>
                  <a:pt x="1642" y="291"/>
                </a:lnTo>
                <a:lnTo>
                  <a:pt x="1629" y="304"/>
                </a:lnTo>
                <a:lnTo>
                  <a:pt x="1603" y="316"/>
                </a:lnTo>
                <a:lnTo>
                  <a:pt x="1578" y="342"/>
                </a:lnTo>
                <a:lnTo>
                  <a:pt x="1553" y="367"/>
                </a:lnTo>
                <a:lnTo>
                  <a:pt x="1527" y="392"/>
                </a:lnTo>
                <a:lnTo>
                  <a:pt x="1502" y="430"/>
                </a:lnTo>
                <a:lnTo>
                  <a:pt x="1476" y="481"/>
                </a:lnTo>
                <a:lnTo>
                  <a:pt x="1451" y="532"/>
                </a:lnTo>
                <a:lnTo>
                  <a:pt x="1425" y="583"/>
                </a:lnTo>
                <a:lnTo>
                  <a:pt x="1400" y="633"/>
                </a:lnTo>
                <a:lnTo>
                  <a:pt x="1374" y="671"/>
                </a:lnTo>
                <a:lnTo>
                  <a:pt x="1362" y="697"/>
                </a:lnTo>
                <a:lnTo>
                  <a:pt x="1336" y="722"/>
                </a:lnTo>
                <a:lnTo>
                  <a:pt x="1324" y="735"/>
                </a:lnTo>
                <a:lnTo>
                  <a:pt x="1311" y="747"/>
                </a:lnTo>
                <a:lnTo>
                  <a:pt x="1285" y="747"/>
                </a:lnTo>
                <a:lnTo>
                  <a:pt x="1273" y="747"/>
                </a:lnTo>
                <a:lnTo>
                  <a:pt x="1260" y="735"/>
                </a:lnTo>
                <a:lnTo>
                  <a:pt x="1260" y="709"/>
                </a:lnTo>
                <a:lnTo>
                  <a:pt x="1260" y="697"/>
                </a:lnTo>
                <a:lnTo>
                  <a:pt x="1273" y="659"/>
                </a:lnTo>
                <a:lnTo>
                  <a:pt x="1285" y="633"/>
                </a:lnTo>
                <a:lnTo>
                  <a:pt x="1298" y="583"/>
                </a:lnTo>
                <a:lnTo>
                  <a:pt x="1311" y="532"/>
                </a:lnTo>
                <a:lnTo>
                  <a:pt x="1324" y="469"/>
                </a:lnTo>
                <a:lnTo>
                  <a:pt x="1349" y="418"/>
                </a:lnTo>
                <a:lnTo>
                  <a:pt x="1362" y="354"/>
                </a:lnTo>
                <a:lnTo>
                  <a:pt x="1374" y="316"/>
                </a:lnTo>
                <a:lnTo>
                  <a:pt x="1374" y="278"/>
                </a:lnTo>
                <a:lnTo>
                  <a:pt x="1387" y="240"/>
                </a:lnTo>
                <a:lnTo>
                  <a:pt x="1387" y="215"/>
                </a:lnTo>
                <a:lnTo>
                  <a:pt x="1387" y="202"/>
                </a:lnTo>
                <a:lnTo>
                  <a:pt x="1387" y="190"/>
                </a:lnTo>
                <a:lnTo>
                  <a:pt x="1374" y="177"/>
                </a:lnTo>
                <a:lnTo>
                  <a:pt x="1362" y="177"/>
                </a:lnTo>
                <a:lnTo>
                  <a:pt x="1349" y="164"/>
                </a:lnTo>
                <a:lnTo>
                  <a:pt x="1311" y="164"/>
                </a:lnTo>
                <a:lnTo>
                  <a:pt x="1273" y="164"/>
                </a:lnTo>
                <a:lnTo>
                  <a:pt x="1260" y="164"/>
                </a:lnTo>
                <a:lnTo>
                  <a:pt x="1247" y="164"/>
                </a:lnTo>
                <a:lnTo>
                  <a:pt x="1222" y="164"/>
                </a:lnTo>
                <a:lnTo>
                  <a:pt x="1196" y="164"/>
                </a:lnTo>
                <a:lnTo>
                  <a:pt x="1171" y="164"/>
                </a:lnTo>
                <a:lnTo>
                  <a:pt x="1145" y="164"/>
                </a:lnTo>
                <a:lnTo>
                  <a:pt x="1107" y="177"/>
                </a:lnTo>
                <a:lnTo>
                  <a:pt x="1069" y="177"/>
                </a:lnTo>
                <a:lnTo>
                  <a:pt x="1018" y="177"/>
                </a:lnTo>
                <a:lnTo>
                  <a:pt x="980" y="190"/>
                </a:lnTo>
                <a:lnTo>
                  <a:pt x="929" y="190"/>
                </a:lnTo>
                <a:lnTo>
                  <a:pt x="866" y="202"/>
                </a:lnTo>
                <a:lnTo>
                  <a:pt x="815" y="202"/>
                </a:lnTo>
                <a:lnTo>
                  <a:pt x="751" y="215"/>
                </a:lnTo>
                <a:lnTo>
                  <a:pt x="687" y="228"/>
                </a:lnTo>
                <a:lnTo>
                  <a:pt x="624" y="228"/>
                </a:lnTo>
                <a:lnTo>
                  <a:pt x="548" y="240"/>
                </a:lnTo>
                <a:lnTo>
                  <a:pt x="484" y="253"/>
                </a:lnTo>
                <a:lnTo>
                  <a:pt x="420" y="266"/>
                </a:lnTo>
                <a:lnTo>
                  <a:pt x="369" y="266"/>
                </a:lnTo>
                <a:lnTo>
                  <a:pt x="319" y="278"/>
                </a:lnTo>
                <a:lnTo>
                  <a:pt x="268" y="291"/>
                </a:lnTo>
                <a:lnTo>
                  <a:pt x="217" y="291"/>
                </a:lnTo>
                <a:lnTo>
                  <a:pt x="179" y="304"/>
                </a:lnTo>
                <a:lnTo>
                  <a:pt x="140" y="304"/>
                </a:lnTo>
                <a:lnTo>
                  <a:pt x="115" y="304"/>
                </a:lnTo>
                <a:lnTo>
                  <a:pt x="77" y="304"/>
                </a:lnTo>
                <a:lnTo>
                  <a:pt x="51" y="316"/>
                </a:lnTo>
                <a:lnTo>
                  <a:pt x="39" y="316"/>
                </a:lnTo>
                <a:lnTo>
                  <a:pt x="26" y="316"/>
                </a:lnTo>
                <a:lnTo>
                  <a:pt x="13" y="316"/>
                </a:lnTo>
                <a:lnTo>
                  <a:pt x="0" y="316"/>
                </a:lnTo>
                <a:lnTo>
                  <a:pt x="0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0" name="Freeform 48"/>
          <p:cNvSpPr/>
          <p:nvPr/>
        </p:nvSpPr>
        <p:spPr>
          <a:xfrm>
            <a:off x="5248275" y="1664018"/>
            <a:ext cx="96838" cy="322262"/>
          </a:xfrm>
          <a:custGeom>
            <a:avLst/>
            <a:gdLst>
              <a:gd name="txL" fmla="*/ 0 w 153"/>
              <a:gd name="txT" fmla="*/ 0 h 507"/>
              <a:gd name="txR" fmla="*/ 153 w 153"/>
              <a:gd name="txB" fmla="*/ 507 h 507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153" h="507">
                <a:moveTo>
                  <a:pt x="115" y="0"/>
                </a:moveTo>
                <a:lnTo>
                  <a:pt x="115" y="76"/>
                </a:lnTo>
                <a:lnTo>
                  <a:pt x="128" y="152"/>
                </a:lnTo>
                <a:lnTo>
                  <a:pt x="140" y="216"/>
                </a:lnTo>
                <a:lnTo>
                  <a:pt x="140" y="279"/>
                </a:lnTo>
                <a:lnTo>
                  <a:pt x="140" y="343"/>
                </a:lnTo>
                <a:lnTo>
                  <a:pt x="153" y="406"/>
                </a:lnTo>
                <a:lnTo>
                  <a:pt x="140" y="457"/>
                </a:lnTo>
                <a:lnTo>
                  <a:pt x="140" y="507"/>
                </a:lnTo>
                <a:lnTo>
                  <a:pt x="51" y="507"/>
                </a:lnTo>
                <a:lnTo>
                  <a:pt x="0" y="0"/>
                </a:lnTo>
                <a:lnTo>
                  <a:pt x="115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1" name="Freeform 49"/>
          <p:cNvSpPr/>
          <p:nvPr/>
        </p:nvSpPr>
        <p:spPr>
          <a:xfrm>
            <a:off x="5514975" y="1624330"/>
            <a:ext cx="130175" cy="346075"/>
          </a:xfrm>
          <a:custGeom>
            <a:avLst/>
            <a:gdLst>
              <a:gd name="txL" fmla="*/ 0 w 204"/>
              <a:gd name="txT" fmla="*/ 0 h 545"/>
              <a:gd name="txR" fmla="*/ 204 w 204"/>
              <a:gd name="txB" fmla="*/ 545 h 5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4" h="545">
                <a:moveTo>
                  <a:pt x="191" y="89"/>
                </a:moveTo>
                <a:lnTo>
                  <a:pt x="204" y="101"/>
                </a:lnTo>
                <a:lnTo>
                  <a:pt x="204" y="114"/>
                </a:lnTo>
                <a:lnTo>
                  <a:pt x="204" y="127"/>
                </a:lnTo>
                <a:lnTo>
                  <a:pt x="204" y="139"/>
                </a:lnTo>
                <a:lnTo>
                  <a:pt x="204" y="152"/>
                </a:lnTo>
                <a:lnTo>
                  <a:pt x="191" y="177"/>
                </a:lnTo>
                <a:lnTo>
                  <a:pt x="191" y="203"/>
                </a:lnTo>
                <a:lnTo>
                  <a:pt x="178" y="228"/>
                </a:lnTo>
                <a:lnTo>
                  <a:pt x="166" y="253"/>
                </a:lnTo>
                <a:lnTo>
                  <a:pt x="166" y="291"/>
                </a:lnTo>
                <a:lnTo>
                  <a:pt x="153" y="330"/>
                </a:lnTo>
                <a:lnTo>
                  <a:pt x="140" y="368"/>
                </a:lnTo>
                <a:lnTo>
                  <a:pt x="127" y="406"/>
                </a:lnTo>
                <a:lnTo>
                  <a:pt x="102" y="456"/>
                </a:lnTo>
                <a:lnTo>
                  <a:pt x="89" y="494"/>
                </a:lnTo>
                <a:lnTo>
                  <a:pt x="76" y="545"/>
                </a:lnTo>
                <a:lnTo>
                  <a:pt x="0" y="545"/>
                </a:lnTo>
                <a:lnTo>
                  <a:pt x="76" y="0"/>
                </a:lnTo>
                <a:lnTo>
                  <a:pt x="102" y="13"/>
                </a:lnTo>
                <a:lnTo>
                  <a:pt x="115" y="25"/>
                </a:lnTo>
                <a:lnTo>
                  <a:pt x="140" y="38"/>
                </a:lnTo>
                <a:lnTo>
                  <a:pt x="153" y="51"/>
                </a:lnTo>
                <a:lnTo>
                  <a:pt x="166" y="63"/>
                </a:lnTo>
                <a:lnTo>
                  <a:pt x="178" y="76"/>
                </a:lnTo>
                <a:lnTo>
                  <a:pt x="19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2" name="Freeform 50"/>
          <p:cNvSpPr/>
          <p:nvPr/>
        </p:nvSpPr>
        <p:spPr>
          <a:xfrm>
            <a:off x="5103813" y="1913255"/>
            <a:ext cx="719137" cy="144463"/>
          </a:xfrm>
          <a:custGeom>
            <a:avLst/>
            <a:gdLst>
              <a:gd name="txL" fmla="*/ 0 w 1133"/>
              <a:gd name="txT" fmla="*/ 0 h 228"/>
              <a:gd name="txR" fmla="*/ 1133 w 1133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3" h="228">
                <a:moveTo>
                  <a:pt x="1133" y="26"/>
                </a:moveTo>
                <a:lnTo>
                  <a:pt x="1133" y="89"/>
                </a:lnTo>
                <a:lnTo>
                  <a:pt x="573" y="165"/>
                </a:lnTo>
                <a:lnTo>
                  <a:pt x="0" y="228"/>
                </a:lnTo>
                <a:lnTo>
                  <a:pt x="0" y="114"/>
                </a:lnTo>
                <a:lnTo>
                  <a:pt x="102" y="102"/>
                </a:lnTo>
                <a:lnTo>
                  <a:pt x="204" y="76"/>
                </a:lnTo>
                <a:lnTo>
                  <a:pt x="306" y="64"/>
                </a:lnTo>
                <a:lnTo>
                  <a:pt x="395" y="51"/>
                </a:lnTo>
                <a:lnTo>
                  <a:pt x="484" y="38"/>
                </a:lnTo>
                <a:lnTo>
                  <a:pt x="560" y="26"/>
                </a:lnTo>
                <a:lnTo>
                  <a:pt x="636" y="26"/>
                </a:lnTo>
                <a:lnTo>
                  <a:pt x="713" y="13"/>
                </a:lnTo>
                <a:lnTo>
                  <a:pt x="776" y="13"/>
                </a:lnTo>
                <a:lnTo>
                  <a:pt x="840" y="13"/>
                </a:lnTo>
                <a:lnTo>
                  <a:pt x="904" y="0"/>
                </a:lnTo>
                <a:lnTo>
                  <a:pt x="954" y="0"/>
                </a:lnTo>
                <a:lnTo>
                  <a:pt x="1005" y="13"/>
                </a:lnTo>
                <a:lnTo>
                  <a:pt x="1056" y="13"/>
                </a:lnTo>
                <a:lnTo>
                  <a:pt x="1094" y="13"/>
                </a:lnTo>
                <a:lnTo>
                  <a:pt x="1133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3" name="Freeform 51"/>
          <p:cNvSpPr/>
          <p:nvPr/>
        </p:nvSpPr>
        <p:spPr>
          <a:xfrm>
            <a:off x="5216525" y="2114868"/>
            <a:ext cx="128588" cy="1077912"/>
          </a:xfrm>
          <a:custGeom>
            <a:avLst/>
            <a:gdLst>
              <a:gd name="txL" fmla="*/ 0 w 204"/>
              <a:gd name="txT" fmla="*/ 0 h 1698"/>
              <a:gd name="txR" fmla="*/ 204 w 204"/>
              <a:gd name="txB" fmla="*/ 1698 h 1698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04" h="1698">
                <a:moveTo>
                  <a:pt x="0" y="13"/>
                </a:moveTo>
                <a:lnTo>
                  <a:pt x="13" y="13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13"/>
                </a:lnTo>
                <a:lnTo>
                  <a:pt x="89" y="13"/>
                </a:lnTo>
                <a:lnTo>
                  <a:pt x="115" y="25"/>
                </a:lnTo>
                <a:lnTo>
                  <a:pt x="140" y="38"/>
                </a:lnTo>
                <a:lnTo>
                  <a:pt x="153" y="63"/>
                </a:lnTo>
                <a:lnTo>
                  <a:pt x="179" y="76"/>
                </a:lnTo>
                <a:lnTo>
                  <a:pt x="191" y="89"/>
                </a:lnTo>
                <a:lnTo>
                  <a:pt x="204" y="114"/>
                </a:lnTo>
                <a:lnTo>
                  <a:pt x="204" y="127"/>
                </a:lnTo>
                <a:lnTo>
                  <a:pt x="204" y="139"/>
                </a:lnTo>
                <a:lnTo>
                  <a:pt x="204" y="165"/>
                </a:lnTo>
                <a:lnTo>
                  <a:pt x="204" y="190"/>
                </a:lnTo>
                <a:lnTo>
                  <a:pt x="191" y="215"/>
                </a:lnTo>
                <a:lnTo>
                  <a:pt x="191" y="241"/>
                </a:lnTo>
                <a:lnTo>
                  <a:pt x="191" y="279"/>
                </a:lnTo>
                <a:lnTo>
                  <a:pt x="191" y="317"/>
                </a:lnTo>
                <a:lnTo>
                  <a:pt x="179" y="367"/>
                </a:lnTo>
                <a:lnTo>
                  <a:pt x="179" y="418"/>
                </a:lnTo>
                <a:lnTo>
                  <a:pt x="179" y="469"/>
                </a:lnTo>
                <a:lnTo>
                  <a:pt x="179" y="532"/>
                </a:lnTo>
                <a:lnTo>
                  <a:pt x="179" y="608"/>
                </a:lnTo>
                <a:lnTo>
                  <a:pt x="179" y="684"/>
                </a:lnTo>
                <a:lnTo>
                  <a:pt x="179" y="773"/>
                </a:lnTo>
                <a:lnTo>
                  <a:pt x="179" y="874"/>
                </a:lnTo>
                <a:lnTo>
                  <a:pt x="179" y="976"/>
                </a:lnTo>
                <a:lnTo>
                  <a:pt x="179" y="1090"/>
                </a:lnTo>
                <a:lnTo>
                  <a:pt x="166" y="1204"/>
                </a:lnTo>
                <a:lnTo>
                  <a:pt x="166" y="1267"/>
                </a:lnTo>
                <a:lnTo>
                  <a:pt x="166" y="1318"/>
                </a:lnTo>
                <a:lnTo>
                  <a:pt x="166" y="1368"/>
                </a:lnTo>
                <a:lnTo>
                  <a:pt x="166" y="1419"/>
                </a:lnTo>
                <a:lnTo>
                  <a:pt x="153" y="1470"/>
                </a:lnTo>
                <a:lnTo>
                  <a:pt x="153" y="1508"/>
                </a:lnTo>
                <a:lnTo>
                  <a:pt x="153" y="1546"/>
                </a:lnTo>
                <a:lnTo>
                  <a:pt x="153" y="1571"/>
                </a:lnTo>
                <a:lnTo>
                  <a:pt x="140" y="1609"/>
                </a:lnTo>
                <a:lnTo>
                  <a:pt x="140" y="1635"/>
                </a:lnTo>
                <a:lnTo>
                  <a:pt x="140" y="1647"/>
                </a:lnTo>
                <a:lnTo>
                  <a:pt x="140" y="1673"/>
                </a:lnTo>
                <a:lnTo>
                  <a:pt x="140" y="1685"/>
                </a:lnTo>
                <a:lnTo>
                  <a:pt x="128" y="1685"/>
                </a:lnTo>
                <a:lnTo>
                  <a:pt x="128" y="1698"/>
                </a:lnTo>
                <a:lnTo>
                  <a:pt x="115" y="1698"/>
                </a:lnTo>
                <a:lnTo>
                  <a:pt x="102" y="1685"/>
                </a:lnTo>
                <a:lnTo>
                  <a:pt x="89" y="1685"/>
                </a:lnTo>
                <a:lnTo>
                  <a:pt x="77" y="1673"/>
                </a:lnTo>
                <a:lnTo>
                  <a:pt x="77" y="1660"/>
                </a:lnTo>
                <a:lnTo>
                  <a:pt x="64" y="1635"/>
                </a:lnTo>
                <a:lnTo>
                  <a:pt x="51" y="1609"/>
                </a:lnTo>
                <a:lnTo>
                  <a:pt x="39" y="1597"/>
                </a:lnTo>
                <a:lnTo>
                  <a:pt x="26" y="1571"/>
                </a:lnTo>
                <a:lnTo>
                  <a:pt x="13" y="1546"/>
                </a:lnTo>
                <a:lnTo>
                  <a:pt x="0" y="1521"/>
                </a:lnTo>
                <a:lnTo>
                  <a:pt x="0" y="1495"/>
                </a:lnTo>
                <a:lnTo>
                  <a:pt x="0" y="1483"/>
                </a:lnTo>
                <a:lnTo>
                  <a:pt x="0" y="1470"/>
                </a:lnTo>
                <a:lnTo>
                  <a:pt x="13" y="1457"/>
                </a:lnTo>
                <a:lnTo>
                  <a:pt x="13" y="1419"/>
                </a:lnTo>
                <a:lnTo>
                  <a:pt x="13" y="1394"/>
                </a:lnTo>
                <a:lnTo>
                  <a:pt x="26" y="1356"/>
                </a:lnTo>
                <a:lnTo>
                  <a:pt x="26" y="1305"/>
                </a:lnTo>
                <a:lnTo>
                  <a:pt x="39" y="1254"/>
                </a:lnTo>
                <a:lnTo>
                  <a:pt x="39" y="1204"/>
                </a:lnTo>
                <a:lnTo>
                  <a:pt x="39" y="1140"/>
                </a:lnTo>
                <a:lnTo>
                  <a:pt x="51" y="1064"/>
                </a:lnTo>
                <a:lnTo>
                  <a:pt x="51" y="988"/>
                </a:lnTo>
                <a:lnTo>
                  <a:pt x="51" y="900"/>
                </a:lnTo>
                <a:lnTo>
                  <a:pt x="51" y="798"/>
                </a:lnTo>
                <a:lnTo>
                  <a:pt x="64" y="697"/>
                </a:lnTo>
                <a:lnTo>
                  <a:pt x="64" y="583"/>
                </a:lnTo>
                <a:lnTo>
                  <a:pt x="64" y="532"/>
                </a:lnTo>
                <a:lnTo>
                  <a:pt x="64" y="482"/>
                </a:lnTo>
                <a:lnTo>
                  <a:pt x="64" y="431"/>
                </a:lnTo>
                <a:lnTo>
                  <a:pt x="51" y="380"/>
                </a:lnTo>
                <a:lnTo>
                  <a:pt x="51" y="342"/>
                </a:lnTo>
                <a:lnTo>
                  <a:pt x="51" y="304"/>
                </a:lnTo>
                <a:lnTo>
                  <a:pt x="51" y="266"/>
                </a:lnTo>
                <a:lnTo>
                  <a:pt x="51" y="228"/>
                </a:lnTo>
                <a:lnTo>
                  <a:pt x="51" y="203"/>
                </a:lnTo>
                <a:lnTo>
                  <a:pt x="51" y="177"/>
                </a:lnTo>
                <a:lnTo>
                  <a:pt x="39" y="152"/>
                </a:lnTo>
                <a:lnTo>
                  <a:pt x="39" y="139"/>
                </a:lnTo>
                <a:lnTo>
                  <a:pt x="39" y="114"/>
                </a:lnTo>
                <a:lnTo>
                  <a:pt x="39" y="101"/>
                </a:lnTo>
                <a:lnTo>
                  <a:pt x="26" y="101"/>
                </a:lnTo>
                <a:lnTo>
                  <a:pt x="26" y="89"/>
                </a:lnTo>
                <a:lnTo>
                  <a:pt x="13" y="76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4" name="Freeform 52"/>
          <p:cNvSpPr/>
          <p:nvPr/>
        </p:nvSpPr>
        <p:spPr>
          <a:xfrm>
            <a:off x="4894263" y="2275205"/>
            <a:ext cx="403225" cy="104775"/>
          </a:xfrm>
          <a:custGeom>
            <a:avLst/>
            <a:gdLst>
              <a:gd name="txL" fmla="*/ 0 w 636"/>
              <a:gd name="txT" fmla="*/ 0 h 165"/>
              <a:gd name="txR" fmla="*/ 636 w 636"/>
              <a:gd name="txB" fmla="*/ 165 h 1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36" h="165">
                <a:moveTo>
                  <a:pt x="76" y="38"/>
                </a:moveTo>
                <a:lnTo>
                  <a:pt x="101" y="38"/>
                </a:lnTo>
                <a:lnTo>
                  <a:pt x="152" y="38"/>
                </a:lnTo>
                <a:lnTo>
                  <a:pt x="190" y="26"/>
                </a:lnTo>
                <a:lnTo>
                  <a:pt x="241" y="13"/>
                </a:lnTo>
                <a:lnTo>
                  <a:pt x="267" y="13"/>
                </a:lnTo>
                <a:lnTo>
                  <a:pt x="292" y="13"/>
                </a:lnTo>
                <a:lnTo>
                  <a:pt x="330" y="13"/>
                </a:lnTo>
                <a:lnTo>
                  <a:pt x="381" y="0"/>
                </a:lnTo>
                <a:lnTo>
                  <a:pt x="432" y="0"/>
                </a:lnTo>
                <a:lnTo>
                  <a:pt x="496" y="0"/>
                </a:lnTo>
                <a:lnTo>
                  <a:pt x="559" y="0"/>
                </a:lnTo>
                <a:lnTo>
                  <a:pt x="636" y="0"/>
                </a:lnTo>
                <a:lnTo>
                  <a:pt x="636" y="102"/>
                </a:lnTo>
                <a:lnTo>
                  <a:pt x="610" y="102"/>
                </a:lnTo>
                <a:lnTo>
                  <a:pt x="585" y="102"/>
                </a:lnTo>
                <a:lnTo>
                  <a:pt x="559" y="102"/>
                </a:lnTo>
                <a:lnTo>
                  <a:pt x="521" y="114"/>
                </a:lnTo>
                <a:lnTo>
                  <a:pt x="496" y="114"/>
                </a:lnTo>
                <a:lnTo>
                  <a:pt x="445" y="114"/>
                </a:lnTo>
                <a:lnTo>
                  <a:pt x="407" y="114"/>
                </a:lnTo>
                <a:lnTo>
                  <a:pt x="368" y="127"/>
                </a:lnTo>
                <a:lnTo>
                  <a:pt x="318" y="140"/>
                </a:lnTo>
                <a:lnTo>
                  <a:pt x="279" y="140"/>
                </a:lnTo>
                <a:lnTo>
                  <a:pt x="241" y="152"/>
                </a:lnTo>
                <a:lnTo>
                  <a:pt x="216" y="152"/>
                </a:lnTo>
                <a:lnTo>
                  <a:pt x="190" y="152"/>
                </a:lnTo>
                <a:lnTo>
                  <a:pt x="165" y="165"/>
                </a:lnTo>
                <a:lnTo>
                  <a:pt x="152" y="165"/>
                </a:lnTo>
                <a:lnTo>
                  <a:pt x="139" y="165"/>
                </a:lnTo>
                <a:lnTo>
                  <a:pt x="114" y="152"/>
                </a:lnTo>
                <a:lnTo>
                  <a:pt x="89" y="152"/>
                </a:lnTo>
                <a:lnTo>
                  <a:pt x="76" y="140"/>
                </a:lnTo>
                <a:lnTo>
                  <a:pt x="50" y="114"/>
                </a:lnTo>
                <a:lnTo>
                  <a:pt x="25" y="89"/>
                </a:lnTo>
                <a:lnTo>
                  <a:pt x="12" y="64"/>
                </a:lnTo>
                <a:lnTo>
                  <a:pt x="12" y="51"/>
                </a:lnTo>
                <a:lnTo>
                  <a:pt x="0" y="38"/>
                </a:lnTo>
                <a:lnTo>
                  <a:pt x="12" y="38"/>
                </a:lnTo>
                <a:lnTo>
                  <a:pt x="25" y="26"/>
                </a:lnTo>
                <a:lnTo>
                  <a:pt x="38" y="38"/>
                </a:lnTo>
                <a:lnTo>
                  <a:pt x="76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5" name="Freeform 53"/>
          <p:cNvSpPr/>
          <p:nvPr/>
        </p:nvSpPr>
        <p:spPr>
          <a:xfrm>
            <a:off x="4933950" y="2524443"/>
            <a:ext cx="338138" cy="96837"/>
          </a:xfrm>
          <a:custGeom>
            <a:avLst/>
            <a:gdLst>
              <a:gd name="txL" fmla="*/ 0 w 534"/>
              <a:gd name="txT" fmla="*/ 0 h 152"/>
              <a:gd name="txR" fmla="*/ 534 w 534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52">
                <a:moveTo>
                  <a:pt x="51" y="127"/>
                </a:moveTo>
                <a:lnTo>
                  <a:pt x="26" y="114"/>
                </a:lnTo>
                <a:lnTo>
                  <a:pt x="13" y="89"/>
                </a:lnTo>
                <a:lnTo>
                  <a:pt x="0" y="76"/>
                </a:lnTo>
                <a:lnTo>
                  <a:pt x="0" y="64"/>
                </a:lnTo>
                <a:lnTo>
                  <a:pt x="13" y="51"/>
                </a:lnTo>
                <a:lnTo>
                  <a:pt x="26" y="51"/>
                </a:lnTo>
                <a:lnTo>
                  <a:pt x="38" y="38"/>
                </a:lnTo>
                <a:lnTo>
                  <a:pt x="51" y="38"/>
                </a:lnTo>
                <a:lnTo>
                  <a:pt x="76" y="38"/>
                </a:lnTo>
                <a:lnTo>
                  <a:pt x="89" y="26"/>
                </a:lnTo>
                <a:lnTo>
                  <a:pt x="102" y="26"/>
                </a:lnTo>
                <a:lnTo>
                  <a:pt x="115" y="26"/>
                </a:lnTo>
                <a:lnTo>
                  <a:pt x="127" y="26"/>
                </a:lnTo>
                <a:lnTo>
                  <a:pt x="153" y="26"/>
                </a:lnTo>
                <a:lnTo>
                  <a:pt x="178" y="13"/>
                </a:lnTo>
                <a:lnTo>
                  <a:pt x="204" y="13"/>
                </a:lnTo>
                <a:lnTo>
                  <a:pt x="229" y="13"/>
                </a:lnTo>
                <a:lnTo>
                  <a:pt x="255" y="13"/>
                </a:lnTo>
                <a:lnTo>
                  <a:pt x="293" y="13"/>
                </a:lnTo>
                <a:lnTo>
                  <a:pt x="331" y="13"/>
                </a:lnTo>
                <a:lnTo>
                  <a:pt x="356" y="0"/>
                </a:lnTo>
                <a:lnTo>
                  <a:pt x="407" y="0"/>
                </a:lnTo>
                <a:lnTo>
                  <a:pt x="445" y="0"/>
                </a:lnTo>
                <a:lnTo>
                  <a:pt x="496" y="0"/>
                </a:lnTo>
                <a:lnTo>
                  <a:pt x="534" y="0"/>
                </a:lnTo>
                <a:lnTo>
                  <a:pt x="534" y="76"/>
                </a:lnTo>
                <a:lnTo>
                  <a:pt x="496" y="89"/>
                </a:lnTo>
                <a:lnTo>
                  <a:pt x="458" y="102"/>
                </a:lnTo>
                <a:lnTo>
                  <a:pt x="420" y="102"/>
                </a:lnTo>
                <a:lnTo>
                  <a:pt x="382" y="114"/>
                </a:lnTo>
                <a:lnTo>
                  <a:pt x="344" y="114"/>
                </a:lnTo>
                <a:lnTo>
                  <a:pt x="318" y="127"/>
                </a:lnTo>
                <a:lnTo>
                  <a:pt x="293" y="127"/>
                </a:lnTo>
                <a:lnTo>
                  <a:pt x="267" y="140"/>
                </a:lnTo>
                <a:lnTo>
                  <a:pt x="242" y="140"/>
                </a:lnTo>
                <a:lnTo>
                  <a:pt x="216" y="140"/>
                </a:lnTo>
                <a:lnTo>
                  <a:pt x="204" y="140"/>
                </a:lnTo>
                <a:lnTo>
                  <a:pt x="191" y="152"/>
                </a:lnTo>
                <a:lnTo>
                  <a:pt x="178" y="152"/>
                </a:lnTo>
                <a:lnTo>
                  <a:pt x="166" y="152"/>
                </a:lnTo>
                <a:lnTo>
                  <a:pt x="153" y="152"/>
                </a:lnTo>
                <a:lnTo>
                  <a:pt x="140" y="152"/>
                </a:lnTo>
                <a:lnTo>
                  <a:pt x="115" y="140"/>
                </a:lnTo>
                <a:lnTo>
                  <a:pt x="89" y="140"/>
                </a:lnTo>
                <a:lnTo>
                  <a:pt x="51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6" name="Freeform 54"/>
          <p:cNvSpPr/>
          <p:nvPr/>
        </p:nvSpPr>
        <p:spPr>
          <a:xfrm>
            <a:off x="4740275" y="2783205"/>
            <a:ext cx="531813" cy="160338"/>
          </a:xfrm>
          <a:custGeom>
            <a:avLst/>
            <a:gdLst>
              <a:gd name="txL" fmla="*/ 0 w 839"/>
              <a:gd name="txT" fmla="*/ 0 h 253"/>
              <a:gd name="txR" fmla="*/ 839 w 839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9" h="253">
                <a:moveTo>
                  <a:pt x="38" y="202"/>
                </a:moveTo>
                <a:lnTo>
                  <a:pt x="25" y="177"/>
                </a:lnTo>
                <a:lnTo>
                  <a:pt x="13" y="152"/>
                </a:lnTo>
                <a:lnTo>
                  <a:pt x="0" y="139"/>
                </a:lnTo>
                <a:lnTo>
                  <a:pt x="0" y="114"/>
                </a:lnTo>
                <a:lnTo>
                  <a:pt x="13" y="114"/>
                </a:lnTo>
                <a:lnTo>
                  <a:pt x="38" y="101"/>
                </a:lnTo>
                <a:lnTo>
                  <a:pt x="63" y="88"/>
                </a:lnTo>
                <a:lnTo>
                  <a:pt x="102" y="88"/>
                </a:lnTo>
                <a:lnTo>
                  <a:pt x="140" y="76"/>
                </a:lnTo>
                <a:lnTo>
                  <a:pt x="203" y="63"/>
                </a:lnTo>
                <a:lnTo>
                  <a:pt x="254" y="63"/>
                </a:lnTo>
                <a:lnTo>
                  <a:pt x="318" y="50"/>
                </a:lnTo>
                <a:lnTo>
                  <a:pt x="394" y="50"/>
                </a:lnTo>
                <a:lnTo>
                  <a:pt x="458" y="38"/>
                </a:lnTo>
                <a:lnTo>
                  <a:pt x="534" y="38"/>
                </a:lnTo>
                <a:lnTo>
                  <a:pt x="598" y="25"/>
                </a:lnTo>
                <a:lnTo>
                  <a:pt x="674" y="12"/>
                </a:lnTo>
                <a:lnTo>
                  <a:pt x="763" y="12"/>
                </a:lnTo>
                <a:lnTo>
                  <a:pt x="839" y="0"/>
                </a:lnTo>
                <a:lnTo>
                  <a:pt x="839" y="88"/>
                </a:lnTo>
                <a:lnTo>
                  <a:pt x="763" y="114"/>
                </a:lnTo>
                <a:lnTo>
                  <a:pt x="674" y="139"/>
                </a:lnTo>
                <a:lnTo>
                  <a:pt x="610" y="152"/>
                </a:lnTo>
                <a:lnTo>
                  <a:pt x="534" y="164"/>
                </a:lnTo>
                <a:lnTo>
                  <a:pt x="471" y="177"/>
                </a:lnTo>
                <a:lnTo>
                  <a:pt x="420" y="190"/>
                </a:lnTo>
                <a:lnTo>
                  <a:pt x="356" y="202"/>
                </a:lnTo>
                <a:lnTo>
                  <a:pt x="318" y="215"/>
                </a:lnTo>
                <a:lnTo>
                  <a:pt x="267" y="228"/>
                </a:lnTo>
                <a:lnTo>
                  <a:pt x="229" y="240"/>
                </a:lnTo>
                <a:lnTo>
                  <a:pt x="203" y="240"/>
                </a:lnTo>
                <a:lnTo>
                  <a:pt x="178" y="253"/>
                </a:lnTo>
                <a:lnTo>
                  <a:pt x="152" y="253"/>
                </a:lnTo>
                <a:lnTo>
                  <a:pt x="140" y="253"/>
                </a:lnTo>
                <a:lnTo>
                  <a:pt x="127" y="253"/>
                </a:lnTo>
                <a:lnTo>
                  <a:pt x="102" y="253"/>
                </a:lnTo>
                <a:lnTo>
                  <a:pt x="89" y="240"/>
                </a:lnTo>
                <a:lnTo>
                  <a:pt x="63" y="228"/>
                </a:lnTo>
                <a:lnTo>
                  <a:pt x="38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7" name="Freeform 55"/>
          <p:cNvSpPr/>
          <p:nvPr/>
        </p:nvSpPr>
        <p:spPr>
          <a:xfrm>
            <a:off x="5499100" y="2041843"/>
            <a:ext cx="146050" cy="1239837"/>
          </a:xfrm>
          <a:custGeom>
            <a:avLst/>
            <a:gdLst>
              <a:gd name="txL" fmla="*/ 0 w 229"/>
              <a:gd name="txT" fmla="*/ 0 h 1951"/>
              <a:gd name="txR" fmla="*/ 229 w 229"/>
              <a:gd name="txB" fmla="*/ 1951 h 19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1951">
                <a:moveTo>
                  <a:pt x="216" y="722"/>
                </a:moveTo>
                <a:lnTo>
                  <a:pt x="216" y="836"/>
                </a:lnTo>
                <a:lnTo>
                  <a:pt x="216" y="938"/>
                </a:lnTo>
                <a:lnTo>
                  <a:pt x="216" y="1039"/>
                </a:lnTo>
                <a:lnTo>
                  <a:pt x="216" y="1140"/>
                </a:lnTo>
                <a:lnTo>
                  <a:pt x="216" y="1229"/>
                </a:lnTo>
                <a:lnTo>
                  <a:pt x="216" y="1330"/>
                </a:lnTo>
                <a:lnTo>
                  <a:pt x="216" y="1406"/>
                </a:lnTo>
                <a:lnTo>
                  <a:pt x="216" y="1495"/>
                </a:lnTo>
                <a:lnTo>
                  <a:pt x="216" y="1571"/>
                </a:lnTo>
                <a:lnTo>
                  <a:pt x="216" y="1635"/>
                </a:lnTo>
                <a:lnTo>
                  <a:pt x="216" y="1698"/>
                </a:lnTo>
                <a:lnTo>
                  <a:pt x="216" y="1749"/>
                </a:lnTo>
                <a:lnTo>
                  <a:pt x="203" y="1799"/>
                </a:lnTo>
                <a:lnTo>
                  <a:pt x="203" y="1837"/>
                </a:lnTo>
                <a:lnTo>
                  <a:pt x="191" y="1863"/>
                </a:lnTo>
                <a:lnTo>
                  <a:pt x="191" y="1888"/>
                </a:lnTo>
                <a:lnTo>
                  <a:pt x="178" y="1913"/>
                </a:lnTo>
                <a:lnTo>
                  <a:pt x="165" y="1926"/>
                </a:lnTo>
                <a:lnTo>
                  <a:pt x="152" y="1939"/>
                </a:lnTo>
                <a:lnTo>
                  <a:pt x="140" y="1951"/>
                </a:lnTo>
                <a:lnTo>
                  <a:pt x="140" y="1939"/>
                </a:lnTo>
                <a:lnTo>
                  <a:pt x="127" y="1926"/>
                </a:lnTo>
                <a:lnTo>
                  <a:pt x="114" y="1913"/>
                </a:lnTo>
                <a:lnTo>
                  <a:pt x="101" y="1888"/>
                </a:lnTo>
                <a:lnTo>
                  <a:pt x="89" y="1863"/>
                </a:lnTo>
                <a:lnTo>
                  <a:pt x="89" y="1837"/>
                </a:lnTo>
                <a:lnTo>
                  <a:pt x="76" y="1799"/>
                </a:lnTo>
                <a:lnTo>
                  <a:pt x="76" y="1749"/>
                </a:lnTo>
                <a:lnTo>
                  <a:pt x="76" y="1698"/>
                </a:lnTo>
                <a:lnTo>
                  <a:pt x="76" y="1635"/>
                </a:lnTo>
                <a:lnTo>
                  <a:pt x="89" y="1571"/>
                </a:lnTo>
                <a:lnTo>
                  <a:pt x="89" y="1495"/>
                </a:lnTo>
                <a:lnTo>
                  <a:pt x="89" y="1406"/>
                </a:lnTo>
                <a:lnTo>
                  <a:pt x="89" y="1318"/>
                </a:lnTo>
                <a:lnTo>
                  <a:pt x="89" y="1229"/>
                </a:lnTo>
                <a:lnTo>
                  <a:pt x="89" y="1128"/>
                </a:lnTo>
                <a:lnTo>
                  <a:pt x="89" y="1014"/>
                </a:lnTo>
                <a:lnTo>
                  <a:pt x="89" y="900"/>
                </a:lnTo>
                <a:lnTo>
                  <a:pt x="89" y="773"/>
                </a:lnTo>
                <a:lnTo>
                  <a:pt x="89" y="646"/>
                </a:lnTo>
                <a:lnTo>
                  <a:pt x="89" y="583"/>
                </a:lnTo>
                <a:lnTo>
                  <a:pt x="76" y="519"/>
                </a:lnTo>
                <a:lnTo>
                  <a:pt x="76" y="469"/>
                </a:lnTo>
                <a:lnTo>
                  <a:pt x="76" y="418"/>
                </a:lnTo>
                <a:lnTo>
                  <a:pt x="76" y="367"/>
                </a:lnTo>
                <a:lnTo>
                  <a:pt x="63" y="317"/>
                </a:lnTo>
                <a:lnTo>
                  <a:pt x="63" y="279"/>
                </a:lnTo>
                <a:lnTo>
                  <a:pt x="63" y="241"/>
                </a:lnTo>
                <a:lnTo>
                  <a:pt x="51" y="203"/>
                </a:lnTo>
                <a:lnTo>
                  <a:pt x="51" y="177"/>
                </a:lnTo>
                <a:lnTo>
                  <a:pt x="51" y="152"/>
                </a:lnTo>
                <a:lnTo>
                  <a:pt x="38" y="127"/>
                </a:lnTo>
                <a:lnTo>
                  <a:pt x="38" y="114"/>
                </a:lnTo>
                <a:lnTo>
                  <a:pt x="25" y="89"/>
                </a:lnTo>
                <a:lnTo>
                  <a:pt x="25" y="76"/>
                </a:lnTo>
                <a:lnTo>
                  <a:pt x="12" y="76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89" y="0"/>
                </a:lnTo>
                <a:lnTo>
                  <a:pt x="101" y="0"/>
                </a:lnTo>
                <a:lnTo>
                  <a:pt x="140" y="25"/>
                </a:lnTo>
                <a:lnTo>
                  <a:pt x="178" y="51"/>
                </a:lnTo>
                <a:lnTo>
                  <a:pt x="191" y="63"/>
                </a:lnTo>
                <a:lnTo>
                  <a:pt x="203" y="89"/>
                </a:lnTo>
                <a:lnTo>
                  <a:pt x="216" y="101"/>
                </a:lnTo>
                <a:lnTo>
                  <a:pt x="216" y="114"/>
                </a:lnTo>
                <a:lnTo>
                  <a:pt x="229" y="139"/>
                </a:lnTo>
                <a:lnTo>
                  <a:pt x="229" y="152"/>
                </a:lnTo>
                <a:lnTo>
                  <a:pt x="229" y="165"/>
                </a:lnTo>
                <a:lnTo>
                  <a:pt x="216" y="177"/>
                </a:lnTo>
                <a:lnTo>
                  <a:pt x="216" y="190"/>
                </a:lnTo>
                <a:lnTo>
                  <a:pt x="216" y="203"/>
                </a:lnTo>
                <a:lnTo>
                  <a:pt x="216" y="215"/>
                </a:lnTo>
                <a:lnTo>
                  <a:pt x="216" y="241"/>
                </a:lnTo>
                <a:lnTo>
                  <a:pt x="216" y="266"/>
                </a:lnTo>
                <a:lnTo>
                  <a:pt x="216" y="291"/>
                </a:lnTo>
                <a:lnTo>
                  <a:pt x="203" y="317"/>
                </a:lnTo>
                <a:lnTo>
                  <a:pt x="203" y="355"/>
                </a:lnTo>
                <a:lnTo>
                  <a:pt x="203" y="380"/>
                </a:lnTo>
                <a:lnTo>
                  <a:pt x="203" y="431"/>
                </a:lnTo>
                <a:lnTo>
                  <a:pt x="203" y="469"/>
                </a:lnTo>
                <a:lnTo>
                  <a:pt x="203" y="507"/>
                </a:lnTo>
                <a:lnTo>
                  <a:pt x="203" y="557"/>
                </a:lnTo>
                <a:lnTo>
                  <a:pt x="203" y="608"/>
                </a:lnTo>
                <a:lnTo>
                  <a:pt x="203" y="659"/>
                </a:lnTo>
                <a:lnTo>
                  <a:pt x="216" y="7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8" name="Freeform 56"/>
          <p:cNvSpPr/>
          <p:nvPr/>
        </p:nvSpPr>
        <p:spPr>
          <a:xfrm>
            <a:off x="5564188" y="2130743"/>
            <a:ext cx="460375" cy="144462"/>
          </a:xfrm>
          <a:custGeom>
            <a:avLst/>
            <a:gdLst>
              <a:gd name="txL" fmla="*/ 0 w 726"/>
              <a:gd name="txT" fmla="*/ 0 h 228"/>
              <a:gd name="txR" fmla="*/ 726 w 726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26" h="228">
                <a:moveTo>
                  <a:pt x="357" y="76"/>
                </a:moveTo>
                <a:lnTo>
                  <a:pt x="408" y="64"/>
                </a:lnTo>
                <a:lnTo>
                  <a:pt x="458" y="38"/>
                </a:lnTo>
                <a:lnTo>
                  <a:pt x="497" y="38"/>
                </a:lnTo>
                <a:lnTo>
                  <a:pt x="522" y="26"/>
                </a:lnTo>
                <a:lnTo>
                  <a:pt x="560" y="13"/>
                </a:lnTo>
                <a:lnTo>
                  <a:pt x="573" y="13"/>
                </a:lnTo>
                <a:lnTo>
                  <a:pt x="598" y="0"/>
                </a:lnTo>
                <a:lnTo>
                  <a:pt x="611" y="0"/>
                </a:lnTo>
                <a:lnTo>
                  <a:pt x="637" y="13"/>
                </a:lnTo>
                <a:lnTo>
                  <a:pt x="662" y="26"/>
                </a:lnTo>
                <a:lnTo>
                  <a:pt x="675" y="38"/>
                </a:lnTo>
                <a:lnTo>
                  <a:pt x="700" y="51"/>
                </a:lnTo>
                <a:lnTo>
                  <a:pt x="700" y="64"/>
                </a:lnTo>
                <a:lnTo>
                  <a:pt x="713" y="76"/>
                </a:lnTo>
                <a:lnTo>
                  <a:pt x="726" y="89"/>
                </a:lnTo>
                <a:lnTo>
                  <a:pt x="726" y="102"/>
                </a:lnTo>
                <a:lnTo>
                  <a:pt x="726" y="114"/>
                </a:lnTo>
                <a:lnTo>
                  <a:pt x="713" y="114"/>
                </a:lnTo>
                <a:lnTo>
                  <a:pt x="700" y="127"/>
                </a:lnTo>
                <a:lnTo>
                  <a:pt x="687" y="140"/>
                </a:lnTo>
                <a:lnTo>
                  <a:pt x="675" y="140"/>
                </a:lnTo>
                <a:lnTo>
                  <a:pt x="649" y="152"/>
                </a:lnTo>
                <a:lnTo>
                  <a:pt x="624" y="165"/>
                </a:lnTo>
                <a:lnTo>
                  <a:pt x="586" y="165"/>
                </a:lnTo>
                <a:lnTo>
                  <a:pt x="548" y="178"/>
                </a:lnTo>
                <a:lnTo>
                  <a:pt x="497" y="190"/>
                </a:lnTo>
                <a:lnTo>
                  <a:pt x="446" y="190"/>
                </a:lnTo>
                <a:lnTo>
                  <a:pt x="331" y="216"/>
                </a:lnTo>
                <a:lnTo>
                  <a:pt x="229" y="228"/>
                </a:lnTo>
                <a:lnTo>
                  <a:pt x="115" y="228"/>
                </a:lnTo>
                <a:lnTo>
                  <a:pt x="0" y="228"/>
                </a:lnTo>
                <a:lnTo>
                  <a:pt x="13" y="152"/>
                </a:lnTo>
                <a:lnTo>
                  <a:pt x="90" y="140"/>
                </a:lnTo>
                <a:lnTo>
                  <a:pt x="166" y="127"/>
                </a:lnTo>
                <a:lnTo>
                  <a:pt x="217" y="127"/>
                </a:lnTo>
                <a:lnTo>
                  <a:pt x="255" y="114"/>
                </a:lnTo>
                <a:lnTo>
                  <a:pt x="306" y="89"/>
                </a:lnTo>
                <a:lnTo>
                  <a:pt x="35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49" name="Freeform 57"/>
          <p:cNvSpPr/>
          <p:nvPr/>
        </p:nvSpPr>
        <p:spPr>
          <a:xfrm>
            <a:off x="5595938" y="2437130"/>
            <a:ext cx="379412" cy="104775"/>
          </a:xfrm>
          <a:custGeom>
            <a:avLst/>
            <a:gdLst>
              <a:gd name="txL" fmla="*/ 0 w 598"/>
              <a:gd name="txT" fmla="*/ 0 h 165"/>
              <a:gd name="txR" fmla="*/ 598 w 598"/>
              <a:gd name="txB" fmla="*/ 165 h 16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98" h="165">
                <a:moveTo>
                  <a:pt x="0" y="76"/>
                </a:moveTo>
                <a:lnTo>
                  <a:pt x="89" y="63"/>
                </a:lnTo>
                <a:lnTo>
                  <a:pt x="166" y="38"/>
                </a:lnTo>
                <a:lnTo>
                  <a:pt x="229" y="25"/>
                </a:lnTo>
                <a:lnTo>
                  <a:pt x="293" y="25"/>
                </a:lnTo>
                <a:lnTo>
                  <a:pt x="344" y="13"/>
                </a:lnTo>
                <a:lnTo>
                  <a:pt x="382" y="13"/>
                </a:lnTo>
                <a:lnTo>
                  <a:pt x="420" y="0"/>
                </a:lnTo>
                <a:lnTo>
                  <a:pt x="446" y="0"/>
                </a:lnTo>
                <a:lnTo>
                  <a:pt x="471" y="0"/>
                </a:lnTo>
                <a:lnTo>
                  <a:pt x="497" y="0"/>
                </a:lnTo>
                <a:lnTo>
                  <a:pt x="522" y="13"/>
                </a:lnTo>
                <a:lnTo>
                  <a:pt x="547" y="13"/>
                </a:lnTo>
                <a:lnTo>
                  <a:pt x="573" y="25"/>
                </a:lnTo>
                <a:lnTo>
                  <a:pt x="586" y="38"/>
                </a:lnTo>
                <a:lnTo>
                  <a:pt x="598" y="51"/>
                </a:lnTo>
                <a:lnTo>
                  <a:pt x="598" y="63"/>
                </a:lnTo>
                <a:lnTo>
                  <a:pt x="598" y="76"/>
                </a:lnTo>
                <a:lnTo>
                  <a:pt x="586" y="76"/>
                </a:lnTo>
                <a:lnTo>
                  <a:pt x="573" y="89"/>
                </a:lnTo>
                <a:lnTo>
                  <a:pt x="560" y="101"/>
                </a:lnTo>
                <a:lnTo>
                  <a:pt x="547" y="101"/>
                </a:lnTo>
                <a:lnTo>
                  <a:pt x="522" y="114"/>
                </a:lnTo>
                <a:lnTo>
                  <a:pt x="484" y="114"/>
                </a:lnTo>
                <a:lnTo>
                  <a:pt x="458" y="127"/>
                </a:lnTo>
                <a:lnTo>
                  <a:pt x="407" y="127"/>
                </a:lnTo>
                <a:lnTo>
                  <a:pt x="369" y="139"/>
                </a:lnTo>
                <a:lnTo>
                  <a:pt x="318" y="139"/>
                </a:lnTo>
                <a:lnTo>
                  <a:pt x="268" y="152"/>
                </a:lnTo>
                <a:lnTo>
                  <a:pt x="204" y="152"/>
                </a:lnTo>
                <a:lnTo>
                  <a:pt x="140" y="152"/>
                </a:lnTo>
                <a:lnTo>
                  <a:pt x="77" y="165"/>
                </a:lnTo>
                <a:lnTo>
                  <a:pt x="0" y="165"/>
                </a:lnTo>
                <a:lnTo>
                  <a:pt x="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50" name="Freeform 58"/>
          <p:cNvSpPr/>
          <p:nvPr/>
        </p:nvSpPr>
        <p:spPr>
          <a:xfrm>
            <a:off x="5595938" y="2718118"/>
            <a:ext cx="598487" cy="144462"/>
          </a:xfrm>
          <a:custGeom>
            <a:avLst/>
            <a:gdLst>
              <a:gd name="txL" fmla="*/ 0 w 942"/>
              <a:gd name="txT" fmla="*/ 0 h 228"/>
              <a:gd name="txR" fmla="*/ 942 w 942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2" h="228">
                <a:moveTo>
                  <a:pt x="357" y="76"/>
                </a:moveTo>
                <a:lnTo>
                  <a:pt x="420" y="64"/>
                </a:lnTo>
                <a:lnTo>
                  <a:pt x="484" y="38"/>
                </a:lnTo>
                <a:lnTo>
                  <a:pt x="535" y="38"/>
                </a:lnTo>
                <a:lnTo>
                  <a:pt x="586" y="26"/>
                </a:lnTo>
                <a:lnTo>
                  <a:pt x="624" y="13"/>
                </a:lnTo>
                <a:lnTo>
                  <a:pt x="662" y="13"/>
                </a:lnTo>
                <a:lnTo>
                  <a:pt x="687" y="0"/>
                </a:lnTo>
                <a:lnTo>
                  <a:pt x="713" y="0"/>
                </a:lnTo>
                <a:lnTo>
                  <a:pt x="751" y="0"/>
                </a:lnTo>
                <a:lnTo>
                  <a:pt x="776" y="13"/>
                </a:lnTo>
                <a:lnTo>
                  <a:pt x="815" y="26"/>
                </a:lnTo>
                <a:lnTo>
                  <a:pt x="853" y="26"/>
                </a:lnTo>
                <a:lnTo>
                  <a:pt x="878" y="38"/>
                </a:lnTo>
                <a:lnTo>
                  <a:pt x="891" y="51"/>
                </a:lnTo>
                <a:lnTo>
                  <a:pt x="904" y="51"/>
                </a:lnTo>
                <a:lnTo>
                  <a:pt x="916" y="64"/>
                </a:lnTo>
                <a:lnTo>
                  <a:pt x="929" y="76"/>
                </a:lnTo>
                <a:lnTo>
                  <a:pt x="929" y="89"/>
                </a:lnTo>
                <a:lnTo>
                  <a:pt x="942" y="102"/>
                </a:lnTo>
                <a:lnTo>
                  <a:pt x="929" y="114"/>
                </a:lnTo>
                <a:lnTo>
                  <a:pt x="929" y="127"/>
                </a:lnTo>
                <a:lnTo>
                  <a:pt x="916" y="140"/>
                </a:lnTo>
                <a:lnTo>
                  <a:pt x="904" y="140"/>
                </a:lnTo>
                <a:lnTo>
                  <a:pt x="891" y="152"/>
                </a:lnTo>
                <a:lnTo>
                  <a:pt x="878" y="152"/>
                </a:lnTo>
                <a:lnTo>
                  <a:pt x="853" y="165"/>
                </a:lnTo>
                <a:lnTo>
                  <a:pt x="815" y="178"/>
                </a:lnTo>
                <a:lnTo>
                  <a:pt x="776" y="190"/>
                </a:lnTo>
                <a:lnTo>
                  <a:pt x="726" y="190"/>
                </a:lnTo>
                <a:lnTo>
                  <a:pt x="687" y="190"/>
                </a:lnTo>
                <a:lnTo>
                  <a:pt x="662" y="190"/>
                </a:lnTo>
                <a:lnTo>
                  <a:pt x="636" y="203"/>
                </a:lnTo>
                <a:lnTo>
                  <a:pt x="611" y="203"/>
                </a:lnTo>
                <a:lnTo>
                  <a:pt x="573" y="203"/>
                </a:lnTo>
                <a:lnTo>
                  <a:pt x="547" y="203"/>
                </a:lnTo>
                <a:lnTo>
                  <a:pt x="509" y="203"/>
                </a:lnTo>
                <a:lnTo>
                  <a:pt x="458" y="203"/>
                </a:lnTo>
                <a:lnTo>
                  <a:pt x="420" y="203"/>
                </a:lnTo>
                <a:lnTo>
                  <a:pt x="369" y="216"/>
                </a:lnTo>
                <a:lnTo>
                  <a:pt x="331" y="216"/>
                </a:lnTo>
                <a:lnTo>
                  <a:pt x="293" y="216"/>
                </a:lnTo>
                <a:lnTo>
                  <a:pt x="268" y="228"/>
                </a:lnTo>
                <a:lnTo>
                  <a:pt x="242" y="228"/>
                </a:lnTo>
                <a:lnTo>
                  <a:pt x="217" y="228"/>
                </a:lnTo>
                <a:lnTo>
                  <a:pt x="191" y="228"/>
                </a:lnTo>
                <a:lnTo>
                  <a:pt x="178" y="228"/>
                </a:lnTo>
                <a:lnTo>
                  <a:pt x="166" y="228"/>
                </a:lnTo>
                <a:lnTo>
                  <a:pt x="153" y="228"/>
                </a:lnTo>
                <a:lnTo>
                  <a:pt x="128" y="216"/>
                </a:lnTo>
                <a:lnTo>
                  <a:pt x="115" y="203"/>
                </a:lnTo>
                <a:lnTo>
                  <a:pt x="89" y="190"/>
                </a:lnTo>
                <a:lnTo>
                  <a:pt x="64" y="178"/>
                </a:lnTo>
                <a:lnTo>
                  <a:pt x="26" y="152"/>
                </a:lnTo>
                <a:lnTo>
                  <a:pt x="0" y="140"/>
                </a:lnTo>
                <a:lnTo>
                  <a:pt x="26" y="140"/>
                </a:lnTo>
                <a:lnTo>
                  <a:pt x="51" y="127"/>
                </a:lnTo>
                <a:lnTo>
                  <a:pt x="89" y="127"/>
                </a:lnTo>
                <a:lnTo>
                  <a:pt x="140" y="114"/>
                </a:lnTo>
                <a:lnTo>
                  <a:pt x="178" y="114"/>
                </a:lnTo>
                <a:lnTo>
                  <a:pt x="242" y="102"/>
                </a:lnTo>
                <a:lnTo>
                  <a:pt x="293" y="89"/>
                </a:lnTo>
                <a:lnTo>
                  <a:pt x="35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704850" y="159829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罪</a:t>
            </a:r>
          </a:p>
        </p:txBody>
      </p:sp>
      <p:sp>
        <p:nvSpPr>
          <p:cNvPr id="30" name="矩形 29"/>
          <p:cNvSpPr/>
          <p:nvPr/>
        </p:nvSpPr>
        <p:spPr>
          <a:xfrm>
            <a:off x="682119" y="857823"/>
            <a:ext cx="14376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zuì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4850" y="2950588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上下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850" y="3815400"/>
            <a:ext cx="3497263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罪人   滔天之罪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4850" y="3394075"/>
            <a:ext cx="2905125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Z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罒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388" y="37687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202805" y="1501140"/>
            <a:ext cx="1670050" cy="77343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24137"/>
              <a:gd name="adj6" fmla="val -6224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非字两边要匀称。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049780" y="1217930"/>
            <a:ext cx="1934845" cy="1218565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上扁下高，罒框要扁、里边是两短竖，与四字写法不同。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0550" y="29448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3988" y="2233738"/>
              <a:ext cx="162957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“罒”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四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5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5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5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5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5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5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2210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893" name="Freeform 45"/>
          <p:cNvSpPr/>
          <p:nvPr/>
        </p:nvSpPr>
        <p:spPr>
          <a:xfrm>
            <a:off x="4996815" y="1971993"/>
            <a:ext cx="233363" cy="192087"/>
          </a:xfrm>
          <a:custGeom>
            <a:avLst/>
            <a:gdLst>
              <a:gd name="txL" fmla="*/ 0 w 369"/>
              <a:gd name="txT" fmla="*/ 0 h 304"/>
              <a:gd name="txR" fmla="*/ 369 w 369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304">
                <a:moveTo>
                  <a:pt x="305" y="304"/>
                </a:moveTo>
                <a:lnTo>
                  <a:pt x="293" y="291"/>
                </a:lnTo>
                <a:lnTo>
                  <a:pt x="267" y="279"/>
                </a:lnTo>
                <a:lnTo>
                  <a:pt x="242" y="253"/>
                </a:lnTo>
                <a:lnTo>
                  <a:pt x="216" y="228"/>
                </a:lnTo>
                <a:lnTo>
                  <a:pt x="166" y="177"/>
                </a:lnTo>
                <a:lnTo>
                  <a:pt x="140" y="152"/>
                </a:lnTo>
                <a:lnTo>
                  <a:pt x="127" y="127"/>
                </a:lnTo>
                <a:lnTo>
                  <a:pt x="89" y="101"/>
                </a:lnTo>
                <a:lnTo>
                  <a:pt x="64" y="76"/>
                </a:lnTo>
                <a:lnTo>
                  <a:pt x="38" y="38"/>
                </a:lnTo>
                <a:lnTo>
                  <a:pt x="0" y="0"/>
                </a:lnTo>
                <a:lnTo>
                  <a:pt x="76" y="0"/>
                </a:lnTo>
                <a:lnTo>
                  <a:pt x="140" y="13"/>
                </a:lnTo>
                <a:lnTo>
                  <a:pt x="191" y="13"/>
                </a:lnTo>
                <a:lnTo>
                  <a:pt x="242" y="25"/>
                </a:lnTo>
                <a:lnTo>
                  <a:pt x="267" y="38"/>
                </a:lnTo>
                <a:lnTo>
                  <a:pt x="305" y="63"/>
                </a:lnTo>
                <a:lnTo>
                  <a:pt x="331" y="76"/>
                </a:lnTo>
                <a:lnTo>
                  <a:pt x="344" y="101"/>
                </a:lnTo>
                <a:lnTo>
                  <a:pt x="356" y="127"/>
                </a:lnTo>
                <a:lnTo>
                  <a:pt x="369" y="165"/>
                </a:lnTo>
                <a:lnTo>
                  <a:pt x="369" y="190"/>
                </a:lnTo>
                <a:lnTo>
                  <a:pt x="356" y="228"/>
                </a:lnTo>
                <a:lnTo>
                  <a:pt x="356" y="241"/>
                </a:lnTo>
                <a:lnTo>
                  <a:pt x="344" y="253"/>
                </a:lnTo>
                <a:lnTo>
                  <a:pt x="344" y="279"/>
                </a:lnTo>
                <a:lnTo>
                  <a:pt x="331" y="279"/>
                </a:lnTo>
                <a:lnTo>
                  <a:pt x="331" y="291"/>
                </a:lnTo>
                <a:lnTo>
                  <a:pt x="318" y="304"/>
                </a:lnTo>
                <a:lnTo>
                  <a:pt x="305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4" name="Freeform 46"/>
          <p:cNvSpPr/>
          <p:nvPr/>
        </p:nvSpPr>
        <p:spPr>
          <a:xfrm>
            <a:off x="4641215" y="2076768"/>
            <a:ext cx="161925" cy="482600"/>
          </a:xfrm>
          <a:custGeom>
            <a:avLst/>
            <a:gdLst>
              <a:gd name="txL" fmla="*/ 0 w 255"/>
              <a:gd name="txT" fmla="*/ 0 h 760"/>
              <a:gd name="txR" fmla="*/ 255 w 255"/>
              <a:gd name="txB" fmla="*/ 760 h 7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5" h="760">
                <a:moveTo>
                  <a:pt x="229" y="190"/>
                </a:moveTo>
                <a:lnTo>
                  <a:pt x="242" y="253"/>
                </a:lnTo>
                <a:lnTo>
                  <a:pt x="255" y="316"/>
                </a:lnTo>
                <a:lnTo>
                  <a:pt x="255" y="380"/>
                </a:lnTo>
                <a:lnTo>
                  <a:pt x="242" y="456"/>
                </a:lnTo>
                <a:lnTo>
                  <a:pt x="229" y="494"/>
                </a:lnTo>
                <a:lnTo>
                  <a:pt x="229" y="532"/>
                </a:lnTo>
                <a:lnTo>
                  <a:pt x="217" y="570"/>
                </a:lnTo>
                <a:lnTo>
                  <a:pt x="204" y="595"/>
                </a:lnTo>
                <a:lnTo>
                  <a:pt x="191" y="621"/>
                </a:lnTo>
                <a:lnTo>
                  <a:pt x="178" y="646"/>
                </a:lnTo>
                <a:lnTo>
                  <a:pt x="166" y="671"/>
                </a:lnTo>
                <a:lnTo>
                  <a:pt x="153" y="697"/>
                </a:lnTo>
                <a:lnTo>
                  <a:pt x="128" y="722"/>
                </a:lnTo>
                <a:lnTo>
                  <a:pt x="102" y="747"/>
                </a:lnTo>
                <a:lnTo>
                  <a:pt x="89" y="760"/>
                </a:lnTo>
                <a:lnTo>
                  <a:pt x="77" y="760"/>
                </a:lnTo>
                <a:lnTo>
                  <a:pt x="64" y="760"/>
                </a:lnTo>
                <a:lnTo>
                  <a:pt x="51" y="747"/>
                </a:lnTo>
                <a:lnTo>
                  <a:pt x="39" y="722"/>
                </a:lnTo>
                <a:lnTo>
                  <a:pt x="39" y="697"/>
                </a:lnTo>
                <a:lnTo>
                  <a:pt x="26" y="659"/>
                </a:lnTo>
                <a:lnTo>
                  <a:pt x="13" y="633"/>
                </a:lnTo>
                <a:lnTo>
                  <a:pt x="0" y="608"/>
                </a:lnTo>
                <a:lnTo>
                  <a:pt x="0" y="595"/>
                </a:lnTo>
                <a:lnTo>
                  <a:pt x="0" y="583"/>
                </a:lnTo>
                <a:lnTo>
                  <a:pt x="13" y="557"/>
                </a:lnTo>
                <a:lnTo>
                  <a:pt x="13" y="545"/>
                </a:lnTo>
                <a:lnTo>
                  <a:pt x="26" y="519"/>
                </a:lnTo>
                <a:lnTo>
                  <a:pt x="39" y="481"/>
                </a:lnTo>
                <a:lnTo>
                  <a:pt x="51" y="443"/>
                </a:lnTo>
                <a:lnTo>
                  <a:pt x="64" y="405"/>
                </a:lnTo>
                <a:lnTo>
                  <a:pt x="77" y="367"/>
                </a:lnTo>
                <a:lnTo>
                  <a:pt x="89" y="316"/>
                </a:lnTo>
                <a:lnTo>
                  <a:pt x="102" y="278"/>
                </a:lnTo>
                <a:lnTo>
                  <a:pt x="102" y="228"/>
                </a:lnTo>
                <a:lnTo>
                  <a:pt x="115" y="164"/>
                </a:lnTo>
                <a:lnTo>
                  <a:pt x="115" y="114"/>
                </a:lnTo>
                <a:lnTo>
                  <a:pt x="128" y="63"/>
                </a:lnTo>
                <a:lnTo>
                  <a:pt x="128" y="0"/>
                </a:lnTo>
                <a:lnTo>
                  <a:pt x="140" y="12"/>
                </a:lnTo>
                <a:lnTo>
                  <a:pt x="166" y="38"/>
                </a:lnTo>
                <a:lnTo>
                  <a:pt x="178" y="50"/>
                </a:lnTo>
                <a:lnTo>
                  <a:pt x="191" y="76"/>
                </a:lnTo>
                <a:lnTo>
                  <a:pt x="204" y="101"/>
                </a:lnTo>
                <a:lnTo>
                  <a:pt x="217" y="126"/>
                </a:lnTo>
                <a:lnTo>
                  <a:pt x="229" y="152"/>
                </a:lnTo>
                <a:lnTo>
                  <a:pt x="229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6" name="Freeform 48"/>
          <p:cNvSpPr/>
          <p:nvPr/>
        </p:nvSpPr>
        <p:spPr>
          <a:xfrm>
            <a:off x="5376228" y="1971993"/>
            <a:ext cx="630237" cy="168275"/>
          </a:xfrm>
          <a:custGeom>
            <a:avLst/>
            <a:gdLst>
              <a:gd name="txL" fmla="*/ 0 w 992"/>
              <a:gd name="txT" fmla="*/ 0 h 266"/>
              <a:gd name="txR" fmla="*/ 992 w 992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266">
                <a:moveTo>
                  <a:pt x="636" y="177"/>
                </a:moveTo>
                <a:lnTo>
                  <a:pt x="560" y="190"/>
                </a:lnTo>
                <a:lnTo>
                  <a:pt x="484" y="215"/>
                </a:lnTo>
                <a:lnTo>
                  <a:pt x="407" y="228"/>
                </a:lnTo>
                <a:lnTo>
                  <a:pt x="344" y="241"/>
                </a:lnTo>
                <a:lnTo>
                  <a:pt x="293" y="241"/>
                </a:lnTo>
                <a:lnTo>
                  <a:pt x="242" y="253"/>
                </a:lnTo>
                <a:lnTo>
                  <a:pt x="204" y="253"/>
                </a:lnTo>
                <a:lnTo>
                  <a:pt x="165" y="253"/>
                </a:lnTo>
                <a:lnTo>
                  <a:pt x="140" y="266"/>
                </a:lnTo>
                <a:lnTo>
                  <a:pt x="102" y="266"/>
                </a:lnTo>
                <a:lnTo>
                  <a:pt x="89" y="266"/>
                </a:lnTo>
                <a:lnTo>
                  <a:pt x="64" y="253"/>
                </a:lnTo>
                <a:lnTo>
                  <a:pt x="38" y="253"/>
                </a:lnTo>
                <a:lnTo>
                  <a:pt x="26" y="253"/>
                </a:lnTo>
                <a:lnTo>
                  <a:pt x="13" y="241"/>
                </a:lnTo>
                <a:lnTo>
                  <a:pt x="13" y="228"/>
                </a:lnTo>
                <a:lnTo>
                  <a:pt x="0" y="228"/>
                </a:lnTo>
                <a:lnTo>
                  <a:pt x="13" y="215"/>
                </a:lnTo>
                <a:lnTo>
                  <a:pt x="26" y="203"/>
                </a:lnTo>
                <a:lnTo>
                  <a:pt x="38" y="190"/>
                </a:lnTo>
                <a:lnTo>
                  <a:pt x="51" y="190"/>
                </a:lnTo>
                <a:lnTo>
                  <a:pt x="64" y="177"/>
                </a:lnTo>
                <a:lnTo>
                  <a:pt x="89" y="177"/>
                </a:lnTo>
                <a:lnTo>
                  <a:pt x="102" y="165"/>
                </a:lnTo>
                <a:lnTo>
                  <a:pt x="127" y="165"/>
                </a:lnTo>
                <a:lnTo>
                  <a:pt x="153" y="152"/>
                </a:lnTo>
                <a:lnTo>
                  <a:pt x="178" y="152"/>
                </a:lnTo>
                <a:lnTo>
                  <a:pt x="204" y="139"/>
                </a:lnTo>
                <a:lnTo>
                  <a:pt x="229" y="139"/>
                </a:lnTo>
                <a:lnTo>
                  <a:pt x="267" y="127"/>
                </a:lnTo>
                <a:lnTo>
                  <a:pt x="305" y="114"/>
                </a:lnTo>
                <a:lnTo>
                  <a:pt x="344" y="101"/>
                </a:lnTo>
                <a:lnTo>
                  <a:pt x="394" y="89"/>
                </a:lnTo>
                <a:lnTo>
                  <a:pt x="471" y="76"/>
                </a:lnTo>
                <a:lnTo>
                  <a:pt x="547" y="51"/>
                </a:lnTo>
                <a:lnTo>
                  <a:pt x="611" y="38"/>
                </a:lnTo>
                <a:lnTo>
                  <a:pt x="674" y="25"/>
                </a:lnTo>
                <a:lnTo>
                  <a:pt x="725" y="13"/>
                </a:lnTo>
                <a:lnTo>
                  <a:pt x="763" y="13"/>
                </a:lnTo>
                <a:lnTo>
                  <a:pt x="789" y="0"/>
                </a:lnTo>
                <a:lnTo>
                  <a:pt x="814" y="0"/>
                </a:lnTo>
                <a:lnTo>
                  <a:pt x="852" y="0"/>
                </a:lnTo>
                <a:lnTo>
                  <a:pt x="891" y="0"/>
                </a:lnTo>
                <a:lnTo>
                  <a:pt x="929" y="13"/>
                </a:lnTo>
                <a:lnTo>
                  <a:pt x="954" y="13"/>
                </a:lnTo>
                <a:lnTo>
                  <a:pt x="967" y="25"/>
                </a:lnTo>
                <a:lnTo>
                  <a:pt x="980" y="38"/>
                </a:lnTo>
                <a:lnTo>
                  <a:pt x="992" y="51"/>
                </a:lnTo>
                <a:lnTo>
                  <a:pt x="992" y="63"/>
                </a:lnTo>
                <a:lnTo>
                  <a:pt x="980" y="76"/>
                </a:lnTo>
                <a:lnTo>
                  <a:pt x="967" y="76"/>
                </a:lnTo>
                <a:lnTo>
                  <a:pt x="954" y="89"/>
                </a:lnTo>
                <a:lnTo>
                  <a:pt x="942" y="89"/>
                </a:lnTo>
                <a:lnTo>
                  <a:pt x="929" y="101"/>
                </a:lnTo>
                <a:lnTo>
                  <a:pt x="903" y="101"/>
                </a:lnTo>
                <a:lnTo>
                  <a:pt x="878" y="114"/>
                </a:lnTo>
                <a:lnTo>
                  <a:pt x="852" y="114"/>
                </a:lnTo>
                <a:lnTo>
                  <a:pt x="827" y="127"/>
                </a:lnTo>
                <a:lnTo>
                  <a:pt x="789" y="139"/>
                </a:lnTo>
                <a:lnTo>
                  <a:pt x="763" y="139"/>
                </a:lnTo>
                <a:lnTo>
                  <a:pt x="725" y="152"/>
                </a:lnTo>
                <a:lnTo>
                  <a:pt x="687" y="165"/>
                </a:lnTo>
                <a:lnTo>
                  <a:pt x="636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0" name="Freeform 52"/>
          <p:cNvSpPr/>
          <p:nvPr/>
        </p:nvSpPr>
        <p:spPr>
          <a:xfrm>
            <a:off x="4884103" y="1617980"/>
            <a:ext cx="185737" cy="1536700"/>
          </a:xfrm>
          <a:custGeom>
            <a:avLst/>
            <a:gdLst>
              <a:gd name="txL" fmla="*/ 0 w 293"/>
              <a:gd name="txT" fmla="*/ 0 h 2421"/>
              <a:gd name="txR" fmla="*/ 293 w 293"/>
              <a:gd name="txB" fmla="*/ 2421 h 2421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2421">
                <a:moveTo>
                  <a:pt x="25" y="13"/>
                </a:moveTo>
                <a:lnTo>
                  <a:pt x="38" y="13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89" y="0"/>
                </a:lnTo>
                <a:lnTo>
                  <a:pt x="115" y="13"/>
                </a:lnTo>
                <a:lnTo>
                  <a:pt x="140" y="13"/>
                </a:lnTo>
                <a:lnTo>
                  <a:pt x="165" y="26"/>
                </a:lnTo>
                <a:lnTo>
                  <a:pt x="204" y="38"/>
                </a:lnTo>
                <a:lnTo>
                  <a:pt x="216" y="51"/>
                </a:lnTo>
                <a:lnTo>
                  <a:pt x="242" y="64"/>
                </a:lnTo>
                <a:lnTo>
                  <a:pt x="254" y="76"/>
                </a:lnTo>
                <a:lnTo>
                  <a:pt x="280" y="89"/>
                </a:lnTo>
                <a:lnTo>
                  <a:pt x="280" y="102"/>
                </a:lnTo>
                <a:lnTo>
                  <a:pt x="293" y="114"/>
                </a:lnTo>
                <a:lnTo>
                  <a:pt x="293" y="140"/>
                </a:lnTo>
                <a:lnTo>
                  <a:pt x="280" y="165"/>
                </a:lnTo>
                <a:lnTo>
                  <a:pt x="267" y="190"/>
                </a:lnTo>
                <a:lnTo>
                  <a:pt x="254" y="228"/>
                </a:lnTo>
                <a:lnTo>
                  <a:pt x="254" y="241"/>
                </a:lnTo>
                <a:lnTo>
                  <a:pt x="254" y="254"/>
                </a:lnTo>
                <a:lnTo>
                  <a:pt x="242" y="266"/>
                </a:lnTo>
                <a:lnTo>
                  <a:pt x="242" y="292"/>
                </a:lnTo>
                <a:lnTo>
                  <a:pt x="242" y="317"/>
                </a:lnTo>
                <a:lnTo>
                  <a:pt x="242" y="355"/>
                </a:lnTo>
                <a:lnTo>
                  <a:pt x="242" y="393"/>
                </a:lnTo>
                <a:lnTo>
                  <a:pt x="229" y="431"/>
                </a:lnTo>
                <a:lnTo>
                  <a:pt x="229" y="482"/>
                </a:lnTo>
                <a:lnTo>
                  <a:pt x="229" y="533"/>
                </a:lnTo>
                <a:lnTo>
                  <a:pt x="229" y="583"/>
                </a:lnTo>
                <a:lnTo>
                  <a:pt x="229" y="647"/>
                </a:lnTo>
                <a:lnTo>
                  <a:pt x="216" y="710"/>
                </a:lnTo>
                <a:lnTo>
                  <a:pt x="216" y="773"/>
                </a:lnTo>
                <a:lnTo>
                  <a:pt x="216" y="837"/>
                </a:lnTo>
                <a:lnTo>
                  <a:pt x="216" y="913"/>
                </a:lnTo>
                <a:lnTo>
                  <a:pt x="216" y="1001"/>
                </a:lnTo>
                <a:lnTo>
                  <a:pt x="216" y="1077"/>
                </a:lnTo>
                <a:lnTo>
                  <a:pt x="204" y="1141"/>
                </a:lnTo>
                <a:lnTo>
                  <a:pt x="204" y="1217"/>
                </a:lnTo>
                <a:lnTo>
                  <a:pt x="204" y="1280"/>
                </a:lnTo>
                <a:lnTo>
                  <a:pt x="204" y="1344"/>
                </a:lnTo>
                <a:lnTo>
                  <a:pt x="204" y="1407"/>
                </a:lnTo>
                <a:lnTo>
                  <a:pt x="204" y="1458"/>
                </a:lnTo>
                <a:lnTo>
                  <a:pt x="191" y="1508"/>
                </a:lnTo>
                <a:lnTo>
                  <a:pt x="191" y="1559"/>
                </a:lnTo>
                <a:lnTo>
                  <a:pt x="191" y="1610"/>
                </a:lnTo>
                <a:lnTo>
                  <a:pt x="191" y="1648"/>
                </a:lnTo>
                <a:lnTo>
                  <a:pt x="191" y="1698"/>
                </a:lnTo>
                <a:lnTo>
                  <a:pt x="191" y="1736"/>
                </a:lnTo>
                <a:lnTo>
                  <a:pt x="178" y="1762"/>
                </a:lnTo>
                <a:lnTo>
                  <a:pt x="178" y="1800"/>
                </a:lnTo>
                <a:lnTo>
                  <a:pt x="178" y="1914"/>
                </a:lnTo>
                <a:lnTo>
                  <a:pt x="165" y="2028"/>
                </a:lnTo>
                <a:lnTo>
                  <a:pt x="165" y="2129"/>
                </a:lnTo>
                <a:lnTo>
                  <a:pt x="165" y="2231"/>
                </a:lnTo>
                <a:lnTo>
                  <a:pt x="153" y="2269"/>
                </a:lnTo>
                <a:lnTo>
                  <a:pt x="153" y="2319"/>
                </a:lnTo>
                <a:lnTo>
                  <a:pt x="140" y="2345"/>
                </a:lnTo>
                <a:lnTo>
                  <a:pt x="140" y="2370"/>
                </a:lnTo>
                <a:lnTo>
                  <a:pt x="127" y="2395"/>
                </a:lnTo>
                <a:lnTo>
                  <a:pt x="127" y="2408"/>
                </a:lnTo>
                <a:lnTo>
                  <a:pt x="115" y="2421"/>
                </a:lnTo>
                <a:lnTo>
                  <a:pt x="102" y="2421"/>
                </a:lnTo>
                <a:lnTo>
                  <a:pt x="89" y="2421"/>
                </a:lnTo>
                <a:lnTo>
                  <a:pt x="76" y="2408"/>
                </a:lnTo>
                <a:lnTo>
                  <a:pt x="76" y="2395"/>
                </a:lnTo>
                <a:lnTo>
                  <a:pt x="64" y="2383"/>
                </a:lnTo>
                <a:lnTo>
                  <a:pt x="51" y="2357"/>
                </a:lnTo>
                <a:lnTo>
                  <a:pt x="51" y="2345"/>
                </a:lnTo>
                <a:lnTo>
                  <a:pt x="38" y="2319"/>
                </a:lnTo>
                <a:lnTo>
                  <a:pt x="25" y="2294"/>
                </a:lnTo>
                <a:lnTo>
                  <a:pt x="13" y="2269"/>
                </a:lnTo>
                <a:lnTo>
                  <a:pt x="13" y="2243"/>
                </a:lnTo>
                <a:lnTo>
                  <a:pt x="0" y="2218"/>
                </a:lnTo>
                <a:lnTo>
                  <a:pt x="0" y="2205"/>
                </a:lnTo>
                <a:lnTo>
                  <a:pt x="0" y="2193"/>
                </a:lnTo>
                <a:lnTo>
                  <a:pt x="0" y="2180"/>
                </a:lnTo>
                <a:lnTo>
                  <a:pt x="0" y="2167"/>
                </a:lnTo>
                <a:lnTo>
                  <a:pt x="0" y="2154"/>
                </a:lnTo>
                <a:lnTo>
                  <a:pt x="0" y="2142"/>
                </a:lnTo>
                <a:lnTo>
                  <a:pt x="0" y="2116"/>
                </a:lnTo>
                <a:lnTo>
                  <a:pt x="0" y="2104"/>
                </a:lnTo>
                <a:lnTo>
                  <a:pt x="13" y="2078"/>
                </a:lnTo>
                <a:lnTo>
                  <a:pt x="13" y="2053"/>
                </a:lnTo>
                <a:lnTo>
                  <a:pt x="13" y="2028"/>
                </a:lnTo>
                <a:lnTo>
                  <a:pt x="25" y="2002"/>
                </a:lnTo>
                <a:lnTo>
                  <a:pt x="25" y="1977"/>
                </a:lnTo>
                <a:lnTo>
                  <a:pt x="38" y="1939"/>
                </a:lnTo>
                <a:lnTo>
                  <a:pt x="38" y="1901"/>
                </a:lnTo>
                <a:lnTo>
                  <a:pt x="38" y="1863"/>
                </a:lnTo>
                <a:lnTo>
                  <a:pt x="51" y="1825"/>
                </a:lnTo>
                <a:lnTo>
                  <a:pt x="51" y="1774"/>
                </a:lnTo>
                <a:lnTo>
                  <a:pt x="64" y="1724"/>
                </a:lnTo>
                <a:lnTo>
                  <a:pt x="64" y="1673"/>
                </a:lnTo>
                <a:lnTo>
                  <a:pt x="76" y="1622"/>
                </a:lnTo>
                <a:lnTo>
                  <a:pt x="76" y="1572"/>
                </a:lnTo>
                <a:lnTo>
                  <a:pt x="76" y="1508"/>
                </a:lnTo>
                <a:lnTo>
                  <a:pt x="76" y="1458"/>
                </a:lnTo>
                <a:lnTo>
                  <a:pt x="89" y="1394"/>
                </a:lnTo>
                <a:lnTo>
                  <a:pt x="89" y="1318"/>
                </a:lnTo>
                <a:lnTo>
                  <a:pt x="89" y="1255"/>
                </a:lnTo>
                <a:lnTo>
                  <a:pt x="89" y="1179"/>
                </a:lnTo>
                <a:lnTo>
                  <a:pt x="102" y="1115"/>
                </a:lnTo>
                <a:lnTo>
                  <a:pt x="102" y="1039"/>
                </a:lnTo>
                <a:lnTo>
                  <a:pt x="102" y="951"/>
                </a:lnTo>
                <a:lnTo>
                  <a:pt x="102" y="875"/>
                </a:lnTo>
                <a:lnTo>
                  <a:pt x="102" y="786"/>
                </a:lnTo>
                <a:lnTo>
                  <a:pt x="102" y="710"/>
                </a:lnTo>
                <a:lnTo>
                  <a:pt x="102" y="634"/>
                </a:lnTo>
                <a:lnTo>
                  <a:pt x="102" y="558"/>
                </a:lnTo>
                <a:lnTo>
                  <a:pt x="102" y="495"/>
                </a:lnTo>
                <a:lnTo>
                  <a:pt x="102" y="431"/>
                </a:lnTo>
                <a:lnTo>
                  <a:pt x="102" y="381"/>
                </a:lnTo>
                <a:lnTo>
                  <a:pt x="102" y="330"/>
                </a:lnTo>
                <a:lnTo>
                  <a:pt x="89" y="279"/>
                </a:lnTo>
                <a:lnTo>
                  <a:pt x="89" y="241"/>
                </a:lnTo>
                <a:lnTo>
                  <a:pt x="89" y="203"/>
                </a:lnTo>
                <a:lnTo>
                  <a:pt x="89" y="165"/>
                </a:lnTo>
                <a:lnTo>
                  <a:pt x="76" y="140"/>
                </a:lnTo>
                <a:lnTo>
                  <a:pt x="76" y="127"/>
                </a:lnTo>
                <a:lnTo>
                  <a:pt x="76" y="102"/>
                </a:lnTo>
                <a:lnTo>
                  <a:pt x="64" y="89"/>
                </a:lnTo>
                <a:lnTo>
                  <a:pt x="38" y="64"/>
                </a:lnTo>
                <a:lnTo>
                  <a:pt x="25" y="51"/>
                </a:lnTo>
                <a:lnTo>
                  <a:pt x="25" y="38"/>
                </a:lnTo>
                <a:lnTo>
                  <a:pt x="25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5" name="Freeform 47"/>
          <p:cNvSpPr/>
          <p:nvPr/>
        </p:nvSpPr>
        <p:spPr>
          <a:xfrm>
            <a:off x="5595303" y="1576705"/>
            <a:ext cx="168275" cy="828675"/>
          </a:xfrm>
          <a:custGeom>
            <a:avLst/>
            <a:gdLst>
              <a:gd name="txL" fmla="*/ 0 w 267"/>
              <a:gd name="txT" fmla="*/ 0 h 1305"/>
              <a:gd name="txR" fmla="*/ 267 w 267"/>
              <a:gd name="txB" fmla="*/ 1305 h 1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1305">
                <a:moveTo>
                  <a:pt x="203" y="634"/>
                </a:moveTo>
                <a:lnTo>
                  <a:pt x="190" y="684"/>
                </a:lnTo>
                <a:lnTo>
                  <a:pt x="190" y="735"/>
                </a:lnTo>
                <a:lnTo>
                  <a:pt x="190" y="786"/>
                </a:lnTo>
                <a:lnTo>
                  <a:pt x="190" y="824"/>
                </a:lnTo>
                <a:lnTo>
                  <a:pt x="190" y="874"/>
                </a:lnTo>
                <a:lnTo>
                  <a:pt x="190" y="912"/>
                </a:lnTo>
                <a:lnTo>
                  <a:pt x="190" y="950"/>
                </a:lnTo>
                <a:lnTo>
                  <a:pt x="178" y="976"/>
                </a:lnTo>
                <a:lnTo>
                  <a:pt x="178" y="1014"/>
                </a:lnTo>
                <a:lnTo>
                  <a:pt x="178" y="1039"/>
                </a:lnTo>
                <a:lnTo>
                  <a:pt x="178" y="1064"/>
                </a:lnTo>
                <a:lnTo>
                  <a:pt x="178" y="1090"/>
                </a:lnTo>
                <a:lnTo>
                  <a:pt x="178" y="1115"/>
                </a:lnTo>
                <a:lnTo>
                  <a:pt x="178" y="1128"/>
                </a:lnTo>
                <a:lnTo>
                  <a:pt x="178" y="1140"/>
                </a:lnTo>
                <a:lnTo>
                  <a:pt x="178" y="1153"/>
                </a:lnTo>
                <a:lnTo>
                  <a:pt x="178" y="1204"/>
                </a:lnTo>
                <a:lnTo>
                  <a:pt x="178" y="1242"/>
                </a:lnTo>
                <a:lnTo>
                  <a:pt x="178" y="1280"/>
                </a:lnTo>
                <a:lnTo>
                  <a:pt x="178" y="1305"/>
                </a:lnTo>
                <a:lnTo>
                  <a:pt x="50" y="1305"/>
                </a:lnTo>
                <a:lnTo>
                  <a:pt x="63" y="1166"/>
                </a:lnTo>
                <a:lnTo>
                  <a:pt x="63" y="1026"/>
                </a:lnTo>
                <a:lnTo>
                  <a:pt x="63" y="900"/>
                </a:lnTo>
                <a:lnTo>
                  <a:pt x="63" y="773"/>
                </a:lnTo>
                <a:lnTo>
                  <a:pt x="63" y="672"/>
                </a:lnTo>
                <a:lnTo>
                  <a:pt x="63" y="570"/>
                </a:lnTo>
                <a:lnTo>
                  <a:pt x="63" y="482"/>
                </a:lnTo>
                <a:lnTo>
                  <a:pt x="50" y="393"/>
                </a:lnTo>
                <a:lnTo>
                  <a:pt x="50" y="329"/>
                </a:lnTo>
                <a:lnTo>
                  <a:pt x="50" y="253"/>
                </a:lnTo>
                <a:lnTo>
                  <a:pt x="50" y="203"/>
                </a:lnTo>
                <a:lnTo>
                  <a:pt x="38" y="165"/>
                </a:lnTo>
                <a:lnTo>
                  <a:pt x="38" y="127"/>
                </a:lnTo>
                <a:lnTo>
                  <a:pt x="38" y="101"/>
                </a:lnTo>
                <a:lnTo>
                  <a:pt x="25" y="76"/>
                </a:lnTo>
                <a:lnTo>
                  <a:pt x="25" y="63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76" y="0"/>
                </a:lnTo>
                <a:lnTo>
                  <a:pt x="89" y="13"/>
                </a:lnTo>
                <a:lnTo>
                  <a:pt x="114" y="13"/>
                </a:lnTo>
                <a:lnTo>
                  <a:pt x="140" y="25"/>
                </a:lnTo>
                <a:lnTo>
                  <a:pt x="165" y="38"/>
                </a:lnTo>
                <a:lnTo>
                  <a:pt x="190" y="51"/>
                </a:lnTo>
                <a:lnTo>
                  <a:pt x="216" y="51"/>
                </a:lnTo>
                <a:lnTo>
                  <a:pt x="229" y="63"/>
                </a:lnTo>
                <a:lnTo>
                  <a:pt x="241" y="76"/>
                </a:lnTo>
                <a:lnTo>
                  <a:pt x="254" y="89"/>
                </a:lnTo>
                <a:lnTo>
                  <a:pt x="267" y="101"/>
                </a:lnTo>
                <a:lnTo>
                  <a:pt x="267" y="127"/>
                </a:lnTo>
                <a:lnTo>
                  <a:pt x="267" y="152"/>
                </a:lnTo>
                <a:lnTo>
                  <a:pt x="267" y="165"/>
                </a:lnTo>
                <a:lnTo>
                  <a:pt x="254" y="177"/>
                </a:lnTo>
                <a:lnTo>
                  <a:pt x="241" y="177"/>
                </a:lnTo>
                <a:lnTo>
                  <a:pt x="241" y="190"/>
                </a:lnTo>
                <a:lnTo>
                  <a:pt x="241" y="203"/>
                </a:lnTo>
                <a:lnTo>
                  <a:pt x="229" y="228"/>
                </a:lnTo>
                <a:lnTo>
                  <a:pt x="229" y="253"/>
                </a:lnTo>
                <a:lnTo>
                  <a:pt x="229" y="266"/>
                </a:lnTo>
                <a:lnTo>
                  <a:pt x="216" y="304"/>
                </a:lnTo>
                <a:lnTo>
                  <a:pt x="216" y="329"/>
                </a:lnTo>
                <a:lnTo>
                  <a:pt x="216" y="367"/>
                </a:lnTo>
                <a:lnTo>
                  <a:pt x="216" y="406"/>
                </a:lnTo>
                <a:lnTo>
                  <a:pt x="203" y="444"/>
                </a:lnTo>
                <a:lnTo>
                  <a:pt x="203" y="482"/>
                </a:lnTo>
                <a:lnTo>
                  <a:pt x="203" y="532"/>
                </a:lnTo>
                <a:lnTo>
                  <a:pt x="203" y="583"/>
                </a:lnTo>
                <a:lnTo>
                  <a:pt x="203" y="63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7" name="Freeform 49"/>
          <p:cNvSpPr/>
          <p:nvPr/>
        </p:nvSpPr>
        <p:spPr>
          <a:xfrm>
            <a:off x="5109528" y="2284730"/>
            <a:ext cx="1139825" cy="258763"/>
          </a:xfrm>
          <a:custGeom>
            <a:avLst/>
            <a:gdLst>
              <a:gd name="txL" fmla="*/ 0 w 1794"/>
              <a:gd name="txT" fmla="*/ 0 h 406"/>
              <a:gd name="txR" fmla="*/ 1794 w 1794"/>
              <a:gd name="txB" fmla="*/ 406 h 406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94" h="406">
                <a:moveTo>
                  <a:pt x="64" y="368"/>
                </a:moveTo>
                <a:lnTo>
                  <a:pt x="38" y="342"/>
                </a:lnTo>
                <a:lnTo>
                  <a:pt x="13" y="317"/>
                </a:lnTo>
                <a:lnTo>
                  <a:pt x="0" y="304"/>
                </a:lnTo>
                <a:lnTo>
                  <a:pt x="0" y="292"/>
                </a:lnTo>
                <a:lnTo>
                  <a:pt x="13" y="279"/>
                </a:lnTo>
                <a:lnTo>
                  <a:pt x="26" y="279"/>
                </a:lnTo>
                <a:lnTo>
                  <a:pt x="51" y="279"/>
                </a:lnTo>
                <a:lnTo>
                  <a:pt x="64" y="279"/>
                </a:lnTo>
                <a:lnTo>
                  <a:pt x="77" y="279"/>
                </a:lnTo>
                <a:lnTo>
                  <a:pt x="102" y="279"/>
                </a:lnTo>
                <a:lnTo>
                  <a:pt x="127" y="279"/>
                </a:lnTo>
                <a:lnTo>
                  <a:pt x="153" y="266"/>
                </a:lnTo>
                <a:lnTo>
                  <a:pt x="191" y="266"/>
                </a:lnTo>
                <a:lnTo>
                  <a:pt x="229" y="254"/>
                </a:lnTo>
                <a:lnTo>
                  <a:pt x="267" y="254"/>
                </a:lnTo>
                <a:lnTo>
                  <a:pt x="293" y="241"/>
                </a:lnTo>
                <a:lnTo>
                  <a:pt x="318" y="241"/>
                </a:lnTo>
                <a:lnTo>
                  <a:pt x="344" y="241"/>
                </a:lnTo>
                <a:lnTo>
                  <a:pt x="382" y="228"/>
                </a:lnTo>
                <a:lnTo>
                  <a:pt x="420" y="228"/>
                </a:lnTo>
                <a:lnTo>
                  <a:pt x="458" y="216"/>
                </a:lnTo>
                <a:lnTo>
                  <a:pt x="496" y="216"/>
                </a:lnTo>
                <a:lnTo>
                  <a:pt x="535" y="203"/>
                </a:lnTo>
                <a:lnTo>
                  <a:pt x="585" y="190"/>
                </a:lnTo>
                <a:lnTo>
                  <a:pt x="636" y="190"/>
                </a:lnTo>
                <a:lnTo>
                  <a:pt x="687" y="177"/>
                </a:lnTo>
                <a:lnTo>
                  <a:pt x="751" y="165"/>
                </a:lnTo>
                <a:lnTo>
                  <a:pt x="802" y="152"/>
                </a:lnTo>
                <a:lnTo>
                  <a:pt x="865" y="139"/>
                </a:lnTo>
                <a:lnTo>
                  <a:pt x="929" y="127"/>
                </a:lnTo>
                <a:lnTo>
                  <a:pt x="993" y="114"/>
                </a:lnTo>
                <a:lnTo>
                  <a:pt x="1056" y="101"/>
                </a:lnTo>
                <a:lnTo>
                  <a:pt x="1120" y="89"/>
                </a:lnTo>
                <a:lnTo>
                  <a:pt x="1183" y="76"/>
                </a:lnTo>
                <a:lnTo>
                  <a:pt x="1234" y="63"/>
                </a:lnTo>
                <a:lnTo>
                  <a:pt x="1285" y="51"/>
                </a:lnTo>
                <a:lnTo>
                  <a:pt x="1336" y="51"/>
                </a:lnTo>
                <a:lnTo>
                  <a:pt x="1374" y="38"/>
                </a:lnTo>
                <a:lnTo>
                  <a:pt x="1412" y="25"/>
                </a:lnTo>
                <a:lnTo>
                  <a:pt x="1451" y="25"/>
                </a:lnTo>
                <a:lnTo>
                  <a:pt x="1476" y="25"/>
                </a:lnTo>
                <a:lnTo>
                  <a:pt x="1501" y="13"/>
                </a:lnTo>
                <a:lnTo>
                  <a:pt x="1527" y="13"/>
                </a:lnTo>
                <a:lnTo>
                  <a:pt x="1540" y="13"/>
                </a:lnTo>
                <a:lnTo>
                  <a:pt x="1552" y="13"/>
                </a:lnTo>
                <a:lnTo>
                  <a:pt x="1565" y="0"/>
                </a:lnTo>
                <a:lnTo>
                  <a:pt x="1578" y="13"/>
                </a:lnTo>
                <a:lnTo>
                  <a:pt x="1603" y="13"/>
                </a:lnTo>
                <a:lnTo>
                  <a:pt x="1629" y="25"/>
                </a:lnTo>
                <a:lnTo>
                  <a:pt x="1654" y="25"/>
                </a:lnTo>
                <a:lnTo>
                  <a:pt x="1680" y="51"/>
                </a:lnTo>
                <a:lnTo>
                  <a:pt x="1718" y="63"/>
                </a:lnTo>
                <a:lnTo>
                  <a:pt x="1743" y="89"/>
                </a:lnTo>
                <a:lnTo>
                  <a:pt x="1769" y="114"/>
                </a:lnTo>
                <a:lnTo>
                  <a:pt x="1781" y="127"/>
                </a:lnTo>
                <a:lnTo>
                  <a:pt x="1794" y="139"/>
                </a:lnTo>
                <a:lnTo>
                  <a:pt x="1794" y="152"/>
                </a:lnTo>
                <a:lnTo>
                  <a:pt x="1781" y="152"/>
                </a:lnTo>
                <a:lnTo>
                  <a:pt x="1781" y="165"/>
                </a:lnTo>
                <a:lnTo>
                  <a:pt x="1769" y="165"/>
                </a:lnTo>
                <a:lnTo>
                  <a:pt x="1743" y="177"/>
                </a:lnTo>
                <a:lnTo>
                  <a:pt x="1705" y="177"/>
                </a:lnTo>
                <a:lnTo>
                  <a:pt x="1654" y="177"/>
                </a:lnTo>
                <a:lnTo>
                  <a:pt x="1603" y="177"/>
                </a:lnTo>
                <a:lnTo>
                  <a:pt x="1552" y="177"/>
                </a:lnTo>
                <a:lnTo>
                  <a:pt x="1501" y="177"/>
                </a:lnTo>
                <a:lnTo>
                  <a:pt x="1463" y="177"/>
                </a:lnTo>
                <a:lnTo>
                  <a:pt x="1412" y="177"/>
                </a:lnTo>
                <a:lnTo>
                  <a:pt x="1387" y="177"/>
                </a:lnTo>
                <a:lnTo>
                  <a:pt x="1362" y="190"/>
                </a:lnTo>
                <a:lnTo>
                  <a:pt x="1336" y="190"/>
                </a:lnTo>
                <a:lnTo>
                  <a:pt x="1298" y="190"/>
                </a:lnTo>
                <a:lnTo>
                  <a:pt x="1247" y="203"/>
                </a:lnTo>
                <a:lnTo>
                  <a:pt x="1209" y="203"/>
                </a:lnTo>
                <a:lnTo>
                  <a:pt x="1158" y="203"/>
                </a:lnTo>
                <a:lnTo>
                  <a:pt x="1107" y="216"/>
                </a:lnTo>
                <a:lnTo>
                  <a:pt x="1056" y="228"/>
                </a:lnTo>
                <a:lnTo>
                  <a:pt x="993" y="228"/>
                </a:lnTo>
                <a:lnTo>
                  <a:pt x="916" y="241"/>
                </a:lnTo>
                <a:lnTo>
                  <a:pt x="853" y="254"/>
                </a:lnTo>
                <a:lnTo>
                  <a:pt x="776" y="279"/>
                </a:lnTo>
                <a:lnTo>
                  <a:pt x="700" y="292"/>
                </a:lnTo>
                <a:lnTo>
                  <a:pt x="611" y="304"/>
                </a:lnTo>
                <a:lnTo>
                  <a:pt x="522" y="330"/>
                </a:lnTo>
                <a:lnTo>
                  <a:pt x="471" y="342"/>
                </a:lnTo>
                <a:lnTo>
                  <a:pt x="433" y="355"/>
                </a:lnTo>
                <a:lnTo>
                  <a:pt x="395" y="355"/>
                </a:lnTo>
                <a:lnTo>
                  <a:pt x="356" y="368"/>
                </a:lnTo>
                <a:lnTo>
                  <a:pt x="318" y="368"/>
                </a:lnTo>
                <a:lnTo>
                  <a:pt x="293" y="380"/>
                </a:lnTo>
                <a:lnTo>
                  <a:pt x="267" y="380"/>
                </a:lnTo>
                <a:lnTo>
                  <a:pt x="242" y="393"/>
                </a:lnTo>
                <a:lnTo>
                  <a:pt x="217" y="393"/>
                </a:lnTo>
                <a:lnTo>
                  <a:pt x="191" y="406"/>
                </a:lnTo>
                <a:lnTo>
                  <a:pt x="178" y="406"/>
                </a:lnTo>
                <a:lnTo>
                  <a:pt x="166" y="406"/>
                </a:lnTo>
                <a:lnTo>
                  <a:pt x="153" y="406"/>
                </a:lnTo>
                <a:lnTo>
                  <a:pt x="140" y="406"/>
                </a:lnTo>
                <a:lnTo>
                  <a:pt x="127" y="406"/>
                </a:lnTo>
                <a:lnTo>
                  <a:pt x="102" y="406"/>
                </a:lnTo>
                <a:lnTo>
                  <a:pt x="77" y="380"/>
                </a:lnTo>
                <a:lnTo>
                  <a:pt x="64" y="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8" name="Freeform 50"/>
          <p:cNvSpPr/>
          <p:nvPr/>
        </p:nvSpPr>
        <p:spPr>
          <a:xfrm>
            <a:off x="5255578" y="2414905"/>
            <a:ext cx="654050" cy="635000"/>
          </a:xfrm>
          <a:custGeom>
            <a:avLst/>
            <a:gdLst>
              <a:gd name="txL" fmla="*/ 0 w 1031"/>
              <a:gd name="txT" fmla="*/ 0 h 1001"/>
              <a:gd name="txR" fmla="*/ 1031 w 1031"/>
              <a:gd name="txB" fmla="*/ 1001 h 10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1" h="1001">
                <a:moveTo>
                  <a:pt x="344" y="405"/>
                </a:moveTo>
                <a:lnTo>
                  <a:pt x="382" y="342"/>
                </a:lnTo>
                <a:lnTo>
                  <a:pt x="407" y="291"/>
                </a:lnTo>
                <a:lnTo>
                  <a:pt x="433" y="241"/>
                </a:lnTo>
                <a:lnTo>
                  <a:pt x="446" y="190"/>
                </a:lnTo>
                <a:lnTo>
                  <a:pt x="458" y="139"/>
                </a:lnTo>
                <a:lnTo>
                  <a:pt x="471" y="89"/>
                </a:lnTo>
                <a:lnTo>
                  <a:pt x="484" y="38"/>
                </a:lnTo>
                <a:lnTo>
                  <a:pt x="496" y="0"/>
                </a:lnTo>
                <a:lnTo>
                  <a:pt x="535" y="38"/>
                </a:lnTo>
                <a:lnTo>
                  <a:pt x="560" y="63"/>
                </a:lnTo>
                <a:lnTo>
                  <a:pt x="585" y="89"/>
                </a:lnTo>
                <a:lnTo>
                  <a:pt x="611" y="114"/>
                </a:lnTo>
                <a:lnTo>
                  <a:pt x="636" y="127"/>
                </a:lnTo>
                <a:lnTo>
                  <a:pt x="649" y="152"/>
                </a:lnTo>
                <a:lnTo>
                  <a:pt x="649" y="165"/>
                </a:lnTo>
                <a:lnTo>
                  <a:pt x="662" y="177"/>
                </a:lnTo>
                <a:lnTo>
                  <a:pt x="649" y="177"/>
                </a:lnTo>
                <a:lnTo>
                  <a:pt x="649" y="190"/>
                </a:lnTo>
                <a:lnTo>
                  <a:pt x="636" y="215"/>
                </a:lnTo>
                <a:lnTo>
                  <a:pt x="636" y="228"/>
                </a:lnTo>
                <a:lnTo>
                  <a:pt x="611" y="253"/>
                </a:lnTo>
                <a:lnTo>
                  <a:pt x="598" y="291"/>
                </a:lnTo>
                <a:lnTo>
                  <a:pt x="573" y="317"/>
                </a:lnTo>
                <a:lnTo>
                  <a:pt x="547" y="355"/>
                </a:lnTo>
                <a:lnTo>
                  <a:pt x="522" y="393"/>
                </a:lnTo>
                <a:lnTo>
                  <a:pt x="496" y="431"/>
                </a:lnTo>
                <a:lnTo>
                  <a:pt x="446" y="494"/>
                </a:lnTo>
                <a:lnTo>
                  <a:pt x="407" y="557"/>
                </a:lnTo>
                <a:lnTo>
                  <a:pt x="369" y="595"/>
                </a:lnTo>
                <a:lnTo>
                  <a:pt x="344" y="633"/>
                </a:lnTo>
                <a:lnTo>
                  <a:pt x="331" y="659"/>
                </a:lnTo>
                <a:lnTo>
                  <a:pt x="318" y="671"/>
                </a:lnTo>
                <a:lnTo>
                  <a:pt x="318" y="684"/>
                </a:lnTo>
                <a:lnTo>
                  <a:pt x="318" y="697"/>
                </a:lnTo>
                <a:lnTo>
                  <a:pt x="318" y="709"/>
                </a:lnTo>
                <a:lnTo>
                  <a:pt x="344" y="709"/>
                </a:lnTo>
                <a:lnTo>
                  <a:pt x="356" y="709"/>
                </a:lnTo>
                <a:lnTo>
                  <a:pt x="395" y="697"/>
                </a:lnTo>
                <a:lnTo>
                  <a:pt x="433" y="697"/>
                </a:lnTo>
                <a:lnTo>
                  <a:pt x="471" y="684"/>
                </a:lnTo>
                <a:lnTo>
                  <a:pt x="535" y="671"/>
                </a:lnTo>
                <a:lnTo>
                  <a:pt x="585" y="659"/>
                </a:lnTo>
                <a:lnTo>
                  <a:pt x="649" y="646"/>
                </a:lnTo>
                <a:lnTo>
                  <a:pt x="713" y="633"/>
                </a:lnTo>
                <a:lnTo>
                  <a:pt x="776" y="621"/>
                </a:lnTo>
                <a:lnTo>
                  <a:pt x="827" y="621"/>
                </a:lnTo>
                <a:lnTo>
                  <a:pt x="878" y="608"/>
                </a:lnTo>
                <a:lnTo>
                  <a:pt x="929" y="608"/>
                </a:lnTo>
                <a:lnTo>
                  <a:pt x="967" y="595"/>
                </a:lnTo>
                <a:lnTo>
                  <a:pt x="1005" y="595"/>
                </a:lnTo>
                <a:lnTo>
                  <a:pt x="1031" y="697"/>
                </a:lnTo>
                <a:lnTo>
                  <a:pt x="1005" y="697"/>
                </a:lnTo>
                <a:lnTo>
                  <a:pt x="980" y="697"/>
                </a:lnTo>
                <a:lnTo>
                  <a:pt x="954" y="697"/>
                </a:lnTo>
                <a:lnTo>
                  <a:pt x="929" y="697"/>
                </a:lnTo>
                <a:lnTo>
                  <a:pt x="891" y="709"/>
                </a:lnTo>
                <a:lnTo>
                  <a:pt x="853" y="709"/>
                </a:lnTo>
                <a:lnTo>
                  <a:pt x="814" y="722"/>
                </a:lnTo>
                <a:lnTo>
                  <a:pt x="764" y="722"/>
                </a:lnTo>
                <a:lnTo>
                  <a:pt x="675" y="747"/>
                </a:lnTo>
                <a:lnTo>
                  <a:pt x="585" y="773"/>
                </a:lnTo>
                <a:lnTo>
                  <a:pt x="509" y="798"/>
                </a:lnTo>
                <a:lnTo>
                  <a:pt x="420" y="836"/>
                </a:lnTo>
                <a:lnTo>
                  <a:pt x="369" y="849"/>
                </a:lnTo>
                <a:lnTo>
                  <a:pt x="331" y="861"/>
                </a:lnTo>
                <a:lnTo>
                  <a:pt x="293" y="874"/>
                </a:lnTo>
                <a:lnTo>
                  <a:pt x="267" y="899"/>
                </a:lnTo>
                <a:lnTo>
                  <a:pt x="242" y="912"/>
                </a:lnTo>
                <a:lnTo>
                  <a:pt x="217" y="925"/>
                </a:lnTo>
                <a:lnTo>
                  <a:pt x="191" y="938"/>
                </a:lnTo>
                <a:lnTo>
                  <a:pt x="178" y="950"/>
                </a:lnTo>
                <a:lnTo>
                  <a:pt x="153" y="976"/>
                </a:lnTo>
                <a:lnTo>
                  <a:pt x="127" y="988"/>
                </a:lnTo>
                <a:lnTo>
                  <a:pt x="102" y="1001"/>
                </a:lnTo>
                <a:lnTo>
                  <a:pt x="89" y="1001"/>
                </a:lnTo>
                <a:lnTo>
                  <a:pt x="77" y="1001"/>
                </a:lnTo>
                <a:lnTo>
                  <a:pt x="64" y="988"/>
                </a:lnTo>
                <a:lnTo>
                  <a:pt x="38" y="963"/>
                </a:lnTo>
                <a:lnTo>
                  <a:pt x="26" y="938"/>
                </a:lnTo>
                <a:lnTo>
                  <a:pt x="13" y="899"/>
                </a:lnTo>
                <a:lnTo>
                  <a:pt x="0" y="874"/>
                </a:lnTo>
                <a:lnTo>
                  <a:pt x="0" y="849"/>
                </a:lnTo>
                <a:lnTo>
                  <a:pt x="0" y="823"/>
                </a:lnTo>
                <a:lnTo>
                  <a:pt x="13" y="811"/>
                </a:lnTo>
                <a:lnTo>
                  <a:pt x="13" y="798"/>
                </a:lnTo>
                <a:lnTo>
                  <a:pt x="26" y="785"/>
                </a:lnTo>
                <a:lnTo>
                  <a:pt x="26" y="773"/>
                </a:lnTo>
                <a:lnTo>
                  <a:pt x="51" y="760"/>
                </a:lnTo>
                <a:lnTo>
                  <a:pt x="64" y="747"/>
                </a:lnTo>
                <a:lnTo>
                  <a:pt x="89" y="722"/>
                </a:lnTo>
                <a:lnTo>
                  <a:pt x="115" y="709"/>
                </a:lnTo>
                <a:lnTo>
                  <a:pt x="140" y="684"/>
                </a:lnTo>
                <a:lnTo>
                  <a:pt x="166" y="659"/>
                </a:lnTo>
                <a:lnTo>
                  <a:pt x="191" y="633"/>
                </a:lnTo>
                <a:lnTo>
                  <a:pt x="229" y="595"/>
                </a:lnTo>
                <a:lnTo>
                  <a:pt x="255" y="557"/>
                </a:lnTo>
                <a:lnTo>
                  <a:pt x="280" y="507"/>
                </a:lnTo>
                <a:lnTo>
                  <a:pt x="318" y="456"/>
                </a:lnTo>
                <a:lnTo>
                  <a:pt x="344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9" name="Freeform 51"/>
          <p:cNvSpPr/>
          <p:nvPr/>
        </p:nvSpPr>
        <p:spPr>
          <a:xfrm>
            <a:off x="5771515" y="2606993"/>
            <a:ext cx="290513" cy="490537"/>
          </a:xfrm>
          <a:custGeom>
            <a:avLst/>
            <a:gdLst>
              <a:gd name="txL" fmla="*/ 0 w 458"/>
              <a:gd name="txT" fmla="*/ 0 h 773"/>
              <a:gd name="txR" fmla="*/ 458 w 458"/>
              <a:gd name="txB" fmla="*/ 773 h 77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8" h="773">
                <a:moveTo>
                  <a:pt x="369" y="342"/>
                </a:moveTo>
                <a:lnTo>
                  <a:pt x="408" y="405"/>
                </a:lnTo>
                <a:lnTo>
                  <a:pt x="420" y="431"/>
                </a:lnTo>
                <a:lnTo>
                  <a:pt x="433" y="456"/>
                </a:lnTo>
                <a:lnTo>
                  <a:pt x="446" y="481"/>
                </a:lnTo>
                <a:lnTo>
                  <a:pt x="458" y="507"/>
                </a:lnTo>
                <a:lnTo>
                  <a:pt x="458" y="532"/>
                </a:lnTo>
                <a:lnTo>
                  <a:pt x="458" y="545"/>
                </a:lnTo>
                <a:lnTo>
                  <a:pt x="458" y="595"/>
                </a:lnTo>
                <a:lnTo>
                  <a:pt x="458" y="634"/>
                </a:lnTo>
                <a:lnTo>
                  <a:pt x="446" y="672"/>
                </a:lnTo>
                <a:lnTo>
                  <a:pt x="433" y="697"/>
                </a:lnTo>
                <a:lnTo>
                  <a:pt x="420" y="735"/>
                </a:lnTo>
                <a:lnTo>
                  <a:pt x="408" y="748"/>
                </a:lnTo>
                <a:lnTo>
                  <a:pt x="395" y="760"/>
                </a:lnTo>
                <a:lnTo>
                  <a:pt x="369" y="773"/>
                </a:lnTo>
                <a:lnTo>
                  <a:pt x="357" y="760"/>
                </a:lnTo>
                <a:lnTo>
                  <a:pt x="344" y="748"/>
                </a:lnTo>
                <a:lnTo>
                  <a:pt x="344" y="735"/>
                </a:lnTo>
                <a:lnTo>
                  <a:pt x="331" y="722"/>
                </a:lnTo>
                <a:lnTo>
                  <a:pt x="319" y="697"/>
                </a:lnTo>
                <a:lnTo>
                  <a:pt x="306" y="672"/>
                </a:lnTo>
                <a:lnTo>
                  <a:pt x="293" y="646"/>
                </a:lnTo>
                <a:lnTo>
                  <a:pt x="280" y="621"/>
                </a:lnTo>
                <a:lnTo>
                  <a:pt x="255" y="595"/>
                </a:lnTo>
                <a:lnTo>
                  <a:pt x="242" y="557"/>
                </a:lnTo>
                <a:lnTo>
                  <a:pt x="229" y="519"/>
                </a:lnTo>
                <a:lnTo>
                  <a:pt x="204" y="481"/>
                </a:lnTo>
                <a:lnTo>
                  <a:pt x="179" y="443"/>
                </a:lnTo>
                <a:lnTo>
                  <a:pt x="166" y="405"/>
                </a:lnTo>
                <a:lnTo>
                  <a:pt x="140" y="355"/>
                </a:lnTo>
                <a:lnTo>
                  <a:pt x="128" y="317"/>
                </a:lnTo>
                <a:lnTo>
                  <a:pt x="102" y="279"/>
                </a:lnTo>
                <a:lnTo>
                  <a:pt x="90" y="241"/>
                </a:lnTo>
                <a:lnTo>
                  <a:pt x="77" y="203"/>
                </a:lnTo>
                <a:lnTo>
                  <a:pt x="64" y="177"/>
                </a:lnTo>
                <a:lnTo>
                  <a:pt x="51" y="139"/>
                </a:lnTo>
                <a:lnTo>
                  <a:pt x="39" y="114"/>
                </a:lnTo>
                <a:lnTo>
                  <a:pt x="26" y="89"/>
                </a:lnTo>
                <a:lnTo>
                  <a:pt x="26" y="76"/>
                </a:lnTo>
                <a:lnTo>
                  <a:pt x="13" y="51"/>
                </a:lnTo>
                <a:lnTo>
                  <a:pt x="13" y="38"/>
                </a:lnTo>
                <a:lnTo>
                  <a:pt x="13" y="25"/>
                </a:lnTo>
                <a:lnTo>
                  <a:pt x="0" y="13"/>
                </a:lnTo>
                <a:lnTo>
                  <a:pt x="13" y="13"/>
                </a:lnTo>
                <a:lnTo>
                  <a:pt x="13" y="0"/>
                </a:lnTo>
                <a:lnTo>
                  <a:pt x="39" y="0"/>
                </a:lnTo>
                <a:lnTo>
                  <a:pt x="51" y="13"/>
                </a:lnTo>
                <a:lnTo>
                  <a:pt x="77" y="13"/>
                </a:lnTo>
                <a:lnTo>
                  <a:pt x="102" y="25"/>
                </a:lnTo>
                <a:lnTo>
                  <a:pt x="128" y="51"/>
                </a:lnTo>
                <a:lnTo>
                  <a:pt x="166" y="89"/>
                </a:lnTo>
                <a:lnTo>
                  <a:pt x="191" y="101"/>
                </a:lnTo>
                <a:lnTo>
                  <a:pt x="204" y="127"/>
                </a:lnTo>
                <a:lnTo>
                  <a:pt x="242" y="165"/>
                </a:lnTo>
                <a:lnTo>
                  <a:pt x="293" y="228"/>
                </a:lnTo>
                <a:lnTo>
                  <a:pt x="331" y="279"/>
                </a:lnTo>
                <a:lnTo>
                  <a:pt x="369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06425" y="159639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怯</a:t>
            </a:r>
          </a:p>
        </p:txBody>
      </p:sp>
      <p:sp>
        <p:nvSpPr>
          <p:cNvPr id="25" name="矩形 24"/>
          <p:cNvSpPr/>
          <p:nvPr/>
        </p:nvSpPr>
        <p:spPr>
          <a:xfrm>
            <a:off x="742945" y="802957"/>
            <a:ext cx="13068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qiè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5963" y="3957638"/>
            <a:ext cx="3497262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怯弱   怯生生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5963" y="3543300"/>
            <a:ext cx="2905125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Q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忄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774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683" y="34893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143429" y="1317690"/>
            <a:ext cx="1834317" cy="162560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52357"/>
              <a:gd name="adj6" fmla="val -588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土字下横要长，下边撇折起笔与上竖相接、末端有点、收笔要重。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557780" y="1682750"/>
            <a:ext cx="1426845" cy="45720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72630" y="3302953"/>
            <a:ext cx="1812100" cy="1241425"/>
            <a:chOff x="6397625" y="2122488"/>
            <a:chExt cx="181210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0440"/>
                <a:gd name="adj2" fmla="val -535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08363" y="2281238"/>
              <a:ext cx="170136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去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丢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8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8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8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941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315" name="Freeform 43"/>
          <p:cNvSpPr/>
          <p:nvPr/>
        </p:nvSpPr>
        <p:spPr>
          <a:xfrm>
            <a:off x="5465763" y="1767205"/>
            <a:ext cx="593725" cy="150813"/>
          </a:xfrm>
          <a:custGeom>
            <a:avLst/>
            <a:gdLst>
              <a:gd name="txL" fmla="*/ 0 w 935"/>
              <a:gd name="txT" fmla="*/ 0 h 239"/>
              <a:gd name="txR" fmla="*/ 935 w 935"/>
              <a:gd name="txB" fmla="*/ 239 h 23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935" h="239">
                <a:moveTo>
                  <a:pt x="0" y="141"/>
                </a:moveTo>
                <a:lnTo>
                  <a:pt x="11" y="141"/>
                </a:lnTo>
                <a:lnTo>
                  <a:pt x="33" y="141"/>
                </a:lnTo>
                <a:lnTo>
                  <a:pt x="66" y="141"/>
                </a:lnTo>
                <a:lnTo>
                  <a:pt x="98" y="130"/>
                </a:lnTo>
                <a:lnTo>
                  <a:pt x="142" y="130"/>
                </a:lnTo>
                <a:lnTo>
                  <a:pt x="196" y="119"/>
                </a:lnTo>
                <a:lnTo>
                  <a:pt x="250" y="108"/>
                </a:lnTo>
                <a:lnTo>
                  <a:pt x="305" y="97"/>
                </a:lnTo>
                <a:lnTo>
                  <a:pt x="370" y="76"/>
                </a:lnTo>
                <a:lnTo>
                  <a:pt x="424" y="65"/>
                </a:lnTo>
                <a:lnTo>
                  <a:pt x="468" y="54"/>
                </a:lnTo>
                <a:lnTo>
                  <a:pt x="511" y="43"/>
                </a:lnTo>
                <a:lnTo>
                  <a:pt x="555" y="32"/>
                </a:lnTo>
                <a:lnTo>
                  <a:pt x="598" y="21"/>
                </a:lnTo>
                <a:lnTo>
                  <a:pt x="631" y="21"/>
                </a:lnTo>
                <a:lnTo>
                  <a:pt x="653" y="10"/>
                </a:lnTo>
                <a:lnTo>
                  <a:pt x="707" y="0"/>
                </a:lnTo>
                <a:lnTo>
                  <a:pt x="751" y="0"/>
                </a:lnTo>
                <a:lnTo>
                  <a:pt x="805" y="0"/>
                </a:lnTo>
                <a:lnTo>
                  <a:pt x="848" y="10"/>
                </a:lnTo>
                <a:lnTo>
                  <a:pt x="859" y="10"/>
                </a:lnTo>
                <a:lnTo>
                  <a:pt x="881" y="21"/>
                </a:lnTo>
                <a:lnTo>
                  <a:pt x="892" y="21"/>
                </a:lnTo>
                <a:lnTo>
                  <a:pt x="914" y="32"/>
                </a:lnTo>
                <a:lnTo>
                  <a:pt x="914" y="43"/>
                </a:lnTo>
                <a:lnTo>
                  <a:pt x="924" y="54"/>
                </a:lnTo>
                <a:lnTo>
                  <a:pt x="935" y="65"/>
                </a:lnTo>
                <a:lnTo>
                  <a:pt x="935" y="87"/>
                </a:lnTo>
                <a:lnTo>
                  <a:pt x="924" y="97"/>
                </a:lnTo>
                <a:lnTo>
                  <a:pt x="914" y="108"/>
                </a:lnTo>
                <a:lnTo>
                  <a:pt x="892" y="119"/>
                </a:lnTo>
                <a:lnTo>
                  <a:pt x="870" y="119"/>
                </a:lnTo>
                <a:lnTo>
                  <a:pt x="848" y="130"/>
                </a:lnTo>
                <a:lnTo>
                  <a:pt x="827" y="141"/>
                </a:lnTo>
                <a:lnTo>
                  <a:pt x="794" y="141"/>
                </a:lnTo>
                <a:lnTo>
                  <a:pt x="751" y="152"/>
                </a:lnTo>
                <a:lnTo>
                  <a:pt x="707" y="163"/>
                </a:lnTo>
                <a:lnTo>
                  <a:pt x="653" y="174"/>
                </a:lnTo>
                <a:lnTo>
                  <a:pt x="587" y="174"/>
                </a:lnTo>
                <a:lnTo>
                  <a:pt x="533" y="195"/>
                </a:lnTo>
                <a:lnTo>
                  <a:pt x="457" y="206"/>
                </a:lnTo>
                <a:lnTo>
                  <a:pt x="392" y="206"/>
                </a:lnTo>
                <a:lnTo>
                  <a:pt x="316" y="217"/>
                </a:lnTo>
                <a:lnTo>
                  <a:pt x="240" y="228"/>
                </a:lnTo>
                <a:lnTo>
                  <a:pt x="163" y="228"/>
                </a:lnTo>
                <a:lnTo>
                  <a:pt x="87" y="239"/>
                </a:lnTo>
                <a:lnTo>
                  <a:pt x="0" y="239"/>
                </a:lnTo>
                <a:lnTo>
                  <a:pt x="0" y="1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316" name="Freeform 44"/>
          <p:cNvSpPr/>
          <p:nvPr/>
        </p:nvSpPr>
        <p:spPr>
          <a:xfrm>
            <a:off x="5487988" y="2146618"/>
            <a:ext cx="558800" cy="400050"/>
          </a:xfrm>
          <a:custGeom>
            <a:avLst/>
            <a:gdLst>
              <a:gd name="txL" fmla="*/ 0 w 881"/>
              <a:gd name="txT" fmla="*/ 0 h 631"/>
              <a:gd name="txR" fmla="*/ 881 w 881"/>
              <a:gd name="txB" fmla="*/ 631 h 6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81" h="631">
                <a:moveTo>
                  <a:pt x="783" y="65"/>
                </a:moveTo>
                <a:lnTo>
                  <a:pt x="805" y="87"/>
                </a:lnTo>
                <a:lnTo>
                  <a:pt x="826" y="98"/>
                </a:lnTo>
                <a:lnTo>
                  <a:pt x="837" y="109"/>
                </a:lnTo>
                <a:lnTo>
                  <a:pt x="848" y="120"/>
                </a:lnTo>
                <a:lnTo>
                  <a:pt x="859" y="142"/>
                </a:lnTo>
                <a:lnTo>
                  <a:pt x="870" y="152"/>
                </a:lnTo>
                <a:lnTo>
                  <a:pt x="881" y="163"/>
                </a:lnTo>
                <a:lnTo>
                  <a:pt x="870" y="185"/>
                </a:lnTo>
                <a:lnTo>
                  <a:pt x="870" y="196"/>
                </a:lnTo>
                <a:lnTo>
                  <a:pt x="859" y="207"/>
                </a:lnTo>
                <a:lnTo>
                  <a:pt x="837" y="218"/>
                </a:lnTo>
                <a:lnTo>
                  <a:pt x="826" y="218"/>
                </a:lnTo>
                <a:lnTo>
                  <a:pt x="815" y="229"/>
                </a:lnTo>
                <a:lnTo>
                  <a:pt x="815" y="239"/>
                </a:lnTo>
                <a:lnTo>
                  <a:pt x="805" y="250"/>
                </a:lnTo>
                <a:lnTo>
                  <a:pt x="794" y="261"/>
                </a:lnTo>
                <a:lnTo>
                  <a:pt x="783" y="283"/>
                </a:lnTo>
                <a:lnTo>
                  <a:pt x="772" y="305"/>
                </a:lnTo>
                <a:lnTo>
                  <a:pt x="772" y="327"/>
                </a:lnTo>
                <a:lnTo>
                  <a:pt x="761" y="359"/>
                </a:lnTo>
                <a:lnTo>
                  <a:pt x="750" y="381"/>
                </a:lnTo>
                <a:lnTo>
                  <a:pt x="728" y="424"/>
                </a:lnTo>
                <a:lnTo>
                  <a:pt x="718" y="457"/>
                </a:lnTo>
                <a:lnTo>
                  <a:pt x="707" y="501"/>
                </a:lnTo>
                <a:lnTo>
                  <a:pt x="696" y="533"/>
                </a:lnTo>
                <a:lnTo>
                  <a:pt x="685" y="588"/>
                </a:lnTo>
                <a:lnTo>
                  <a:pt x="663" y="631"/>
                </a:lnTo>
                <a:lnTo>
                  <a:pt x="522" y="631"/>
                </a:lnTo>
                <a:lnTo>
                  <a:pt x="533" y="577"/>
                </a:lnTo>
                <a:lnTo>
                  <a:pt x="544" y="533"/>
                </a:lnTo>
                <a:lnTo>
                  <a:pt x="554" y="490"/>
                </a:lnTo>
                <a:lnTo>
                  <a:pt x="565" y="446"/>
                </a:lnTo>
                <a:lnTo>
                  <a:pt x="565" y="414"/>
                </a:lnTo>
                <a:lnTo>
                  <a:pt x="576" y="370"/>
                </a:lnTo>
                <a:lnTo>
                  <a:pt x="576" y="337"/>
                </a:lnTo>
                <a:lnTo>
                  <a:pt x="587" y="316"/>
                </a:lnTo>
                <a:lnTo>
                  <a:pt x="587" y="283"/>
                </a:lnTo>
                <a:lnTo>
                  <a:pt x="587" y="261"/>
                </a:lnTo>
                <a:lnTo>
                  <a:pt x="587" y="239"/>
                </a:lnTo>
                <a:lnTo>
                  <a:pt x="598" y="218"/>
                </a:lnTo>
                <a:lnTo>
                  <a:pt x="598" y="207"/>
                </a:lnTo>
                <a:lnTo>
                  <a:pt x="598" y="196"/>
                </a:lnTo>
                <a:lnTo>
                  <a:pt x="598" y="185"/>
                </a:lnTo>
                <a:lnTo>
                  <a:pt x="587" y="185"/>
                </a:lnTo>
                <a:lnTo>
                  <a:pt x="587" y="174"/>
                </a:lnTo>
                <a:lnTo>
                  <a:pt x="576" y="174"/>
                </a:lnTo>
                <a:lnTo>
                  <a:pt x="554" y="174"/>
                </a:lnTo>
                <a:lnTo>
                  <a:pt x="522" y="174"/>
                </a:lnTo>
                <a:lnTo>
                  <a:pt x="489" y="174"/>
                </a:lnTo>
                <a:lnTo>
                  <a:pt x="457" y="174"/>
                </a:lnTo>
                <a:lnTo>
                  <a:pt x="413" y="174"/>
                </a:lnTo>
                <a:lnTo>
                  <a:pt x="359" y="185"/>
                </a:lnTo>
                <a:lnTo>
                  <a:pt x="261" y="196"/>
                </a:lnTo>
                <a:lnTo>
                  <a:pt x="163" y="218"/>
                </a:lnTo>
                <a:lnTo>
                  <a:pt x="76" y="229"/>
                </a:lnTo>
                <a:lnTo>
                  <a:pt x="0" y="239"/>
                </a:lnTo>
                <a:lnTo>
                  <a:pt x="0" y="142"/>
                </a:lnTo>
                <a:lnTo>
                  <a:pt x="65" y="131"/>
                </a:lnTo>
                <a:lnTo>
                  <a:pt x="130" y="120"/>
                </a:lnTo>
                <a:lnTo>
                  <a:pt x="185" y="109"/>
                </a:lnTo>
                <a:lnTo>
                  <a:pt x="250" y="98"/>
                </a:lnTo>
                <a:lnTo>
                  <a:pt x="294" y="98"/>
                </a:lnTo>
                <a:lnTo>
                  <a:pt x="348" y="87"/>
                </a:lnTo>
                <a:lnTo>
                  <a:pt x="391" y="76"/>
                </a:lnTo>
                <a:lnTo>
                  <a:pt x="424" y="65"/>
                </a:lnTo>
                <a:lnTo>
                  <a:pt x="457" y="65"/>
                </a:lnTo>
                <a:lnTo>
                  <a:pt x="489" y="54"/>
                </a:lnTo>
                <a:lnTo>
                  <a:pt x="522" y="44"/>
                </a:lnTo>
                <a:lnTo>
                  <a:pt x="544" y="44"/>
                </a:lnTo>
                <a:lnTo>
                  <a:pt x="565" y="33"/>
                </a:lnTo>
                <a:lnTo>
                  <a:pt x="576" y="33"/>
                </a:lnTo>
                <a:lnTo>
                  <a:pt x="587" y="22"/>
                </a:lnTo>
                <a:lnTo>
                  <a:pt x="609" y="11"/>
                </a:lnTo>
                <a:lnTo>
                  <a:pt x="620" y="0"/>
                </a:lnTo>
                <a:lnTo>
                  <a:pt x="641" y="0"/>
                </a:lnTo>
                <a:lnTo>
                  <a:pt x="652" y="0"/>
                </a:lnTo>
                <a:lnTo>
                  <a:pt x="674" y="0"/>
                </a:lnTo>
                <a:lnTo>
                  <a:pt x="696" y="11"/>
                </a:lnTo>
                <a:lnTo>
                  <a:pt x="707" y="11"/>
                </a:lnTo>
                <a:lnTo>
                  <a:pt x="718" y="22"/>
                </a:lnTo>
                <a:lnTo>
                  <a:pt x="739" y="33"/>
                </a:lnTo>
                <a:lnTo>
                  <a:pt x="761" y="54"/>
                </a:lnTo>
                <a:lnTo>
                  <a:pt x="783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317" name="Freeform 45"/>
          <p:cNvSpPr/>
          <p:nvPr/>
        </p:nvSpPr>
        <p:spPr>
          <a:xfrm>
            <a:off x="5487988" y="2499043"/>
            <a:ext cx="482600" cy="138112"/>
          </a:xfrm>
          <a:custGeom>
            <a:avLst/>
            <a:gdLst>
              <a:gd name="txL" fmla="*/ 0 w 761"/>
              <a:gd name="txT" fmla="*/ 0 h 218"/>
              <a:gd name="txR" fmla="*/ 761 w 761"/>
              <a:gd name="txB" fmla="*/ 218 h 21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61" h="218">
                <a:moveTo>
                  <a:pt x="0" y="218"/>
                </a:moveTo>
                <a:lnTo>
                  <a:pt x="0" y="98"/>
                </a:lnTo>
                <a:lnTo>
                  <a:pt x="54" y="87"/>
                </a:lnTo>
                <a:lnTo>
                  <a:pt x="109" y="76"/>
                </a:lnTo>
                <a:lnTo>
                  <a:pt x="163" y="65"/>
                </a:lnTo>
                <a:lnTo>
                  <a:pt x="217" y="65"/>
                </a:lnTo>
                <a:lnTo>
                  <a:pt x="261" y="54"/>
                </a:lnTo>
                <a:lnTo>
                  <a:pt x="304" y="44"/>
                </a:lnTo>
                <a:lnTo>
                  <a:pt x="348" y="33"/>
                </a:lnTo>
                <a:lnTo>
                  <a:pt x="381" y="33"/>
                </a:lnTo>
                <a:lnTo>
                  <a:pt x="424" y="22"/>
                </a:lnTo>
                <a:lnTo>
                  <a:pt x="457" y="22"/>
                </a:lnTo>
                <a:lnTo>
                  <a:pt x="489" y="11"/>
                </a:lnTo>
                <a:lnTo>
                  <a:pt x="511" y="11"/>
                </a:lnTo>
                <a:lnTo>
                  <a:pt x="533" y="11"/>
                </a:lnTo>
                <a:lnTo>
                  <a:pt x="554" y="11"/>
                </a:lnTo>
                <a:lnTo>
                  <a:pt x="576" y="0"/>
                </a:lnTo>
                <a:lnTo>
                  <a:pt x="587" y="0"/>
                </a:lnTo>
                <a:lnTo>
                  <a:pt x="620" y="0"/>
                </a:lnTo>
                <a:lnTo>
                  <a:pt x="641" y="11"/>
                </a:lnTo>
                <a:lnTo>
                  <a:pt x="663" y="11"/>
                </a:lnTo>
                <a:lnTo>
                  <a:pt x="685" y="11"/>
                </a:lnTo>
                <a:lnTo>
                  <a:pt x="707" y="22"/>
                </a:lnTo>
                <a:lnTo>
                  <a:pt x="728" y="33"/>
                </a:lnTo>
                <a:lnTo>
                  <a:pt x="739" y="44"/>
                </a:lnTo>
                <a:lnTo>
                  <a:pt x="750" y="54"/>
                </a:lnTo>
                <a:lnTo>
                  <a:pt x="750" y="76"/>
                </a:lnTo>
                <a:lnTo>
                  <a:pt x="761" y="98"/>
                </a:lnTo>
                <a:lnTo>
                  <a:pt x="761" y="120"/>
                </a:lnTo>
                <a:lnTo>
                  <a:pt x="761" y="131"/>
                </a:lnTo>
                <a:lnTo>
                  <a:pt x="750" y="131"/>
                </a:lnTo>
                <a:lnTo>
                  <a:pt x="739" y="131"/>
                </a:lnTo>
                <a:lnTo>
                  <a:pt x="728" y="131"/>
                </a:lnTo>
                <a:lnTo>
                  <a:pt x="707" y="142"/>
                </a:lnTo>
                <a:lnTo>
                  <a:pt x="674" y="142"/>
                </a:lnTo>
                <a:lnTo>
                  <a:pt x="641" y="142"/>
                </a:lnTo>
                <a:lnTo>
                  <a:pt x="598" y="152"/>
                </a:lnTo>
                <a:lnTo>
                  <a:pt x="554" y="152"/>
                </a:lnTo>
                <a:lnTo>
                  <a:pt x="511" y="163"/>
                </a:lnTo>
                <a:lnTo>
                  <a:pt x="457" y="163"/>
                </a:lnTo>
                <a:lnTo>
                  <a:pt x="391" y="174"/>
                </a:lnTo>
                <a:lnTo>
                  <a:pt x="326" y="185"/>
                </a:lnTo>
                <a:lnTo>
                  <a:pt x="250" y="185"/>
                </a:lnTo>
                <a:lnTo>
                  <a:pt x="174" y="196"/>
                </a:lnTo>
                <a:lnTo>
                  <a:pt x="87" y="207"/>
                </a:lnTo>
                <a:lnTo>
                  <a:pt x="0" y="2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320" name="Freeform 48"/>
          <p:cNvSpPr/>
          <p:nvPr/>
        </p:nvSpPr>
        <p:spPr>
          <a:xfrm>
            <a:off x="4706938" y="1973580"/>
            <a:ext cx="614362" cy="193675"/>
          </a:xfrm>
          <a:custGeom>
            <a:avLst/>
            <a:gdLst>
              <a:gd name="txL" fmla="*/ 0 w 967"/>
              <a:gd name="txT" fmla="*/ 0 h 305"/>
              <a:gd name="txR" fmla="*/ 967 w 967"/>
              <a:gd name="txB" fmla="*/ 305 h 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67" h="305">
                <a:moveTo>
                  <a:pt x="489" y="98"/>
                </a:moveTo>
                <a:lnTo>
                  <a:pt x="565" y="76"/>
                </a:lnTo>
                <a:lnTo>
                  <a:pt x="619" y="54"/>
                </a:lnTo>
                <a:lnTo>
                  <a:pt x="674" y="44"/>
                </a:lnTo>
                <a:lnTo>
                  <a:pt x="717" y="22"/>
                </a:lnTo>
                <a:lnTo>
                  <a:pt x="761" y="11"/>
                </a:lnTo>
                <a:lnTo>
                  <a:pt x="782" y="11"/>
                </a:lnTo>
                <a:lnTo>
                  <a:pt x="804" y="0"/>
                </a:lnTo>
                <a:lnTo>
                  <a:pt x="815" y="0"/>
                </a:lnTo>
                <a:lnTo>
                  <a:pt x="837" y="0"/>
                </a:lnTo>
                <a:lnTo>
                  <a:pt x="848" y="11"/>
                </a:lnTo>
                <a:lnTo>
                  <a:pt x="880" y="11"/>
                </a:lnTo>
                <a:lnTo>
                  <a:pt x="913" y="22"/>
                </a:lnTo>
                <a:lnTo>
                  <a:pt x="934" y="44"/>
                </a:lnTo>
                <a:lnTo>
                  <a:pt x="945" y="54"/>
                </a:lnTo>
                <a:lnTo>
                  <a:pt x="956" y="76"/>
                </a:lnTo>
                <a:lnTo>
                  <a:pt x="967" y="87"/>
                </a:lnTo>
                <a:lnTo>
                  <a:pt x="956" y="87"/>
                </a:lnTo>
                <a:lnTo>
                  <a:pt x="945" y="98"/>
                </a:lnTo>
                <a:lnTo>
                  <a:pt x="934" y="98"/>
                </a:lnTo>
                <a:lnTo>
                  <a:pt x="924" y="109"/>
                </a:lnTo>
                <a:lnTo>
                  <a:pt x="913" y="109"/>
                </a:lnTo>
                <a:lnTo>
                  <a:pt x="891" y="120"/>
                </a:lnTo>
                <a:lnTo>
                  <a:pt x="869" y="131"/>
                </a:lnTo>
                <a:lnTo>
                  <a:pt x="848" y="131"/>
                </a:lnTo>
                <a:lnTo>
                  <a:pt x="826" y="141"/>
                </a:lnTo>
                <a:lnTo>
                  <a:pt x="793" y="152"/>
                </a:lnTo>
                <a:lnTo>
                  <a:pt x="761" y="163"/>
                </a:lnTo>
                <a:lnTo>
                  <a:pt x="728" y="174"/>
                </a:lnTo>
                <a:lnTo>
                  <a:pt x="684" y="185"/>
                </a:lnTo>
                <a:lnTo>
                  <a:pt x="641" y="196"/>
                </a:lnTo>
                <a:lnTo>
                  <a:pt x="597" y="207"/>
                </a:lnTo>
                <a:lnTo>
                  <a:pt x="554" y="218"/>
                </a:lnTo>
                <a:lnTo>
                  <a:pt x="510" y="229"/>
                </a:lnTo>
                <a:lnTo>
                  <a:pt x="467" y="239"/>
                </a:lnTo>
                <a:lnTo>
                  <a:pt x="434" y="250"/>
                </a:lnTo>
                <a:lnTo>
                  <a:pt x="402" y="261"/>
                </a:lnTo>
                <a:lnTo>
                  <a:pt x="369" y="261"/>
                </a:lnTo>
                <a:lnTo>
                  <a:pt x="337" y="272"/>
                </a:lnTo>
                <a:lnTo>
                  <a:pt x="304" y="283"/>
                </a:lnTo>
                <a:lnTo>
                  <a:pt x="282" y="283"/>
                </a:lnTo>
                <a:lnTo>
                  <a:pt x="260" y="294"/>
                </a:lnTo>
                <a:lnTo>
                  <a:pt x="239" y="294"/>
                </a:lnTo>
                <a:lnTo>
                  <a:pt x="228" y="305"/>
                </a:lnTo>
                <a:lnTo>
                  <a:pt x="206" y="305"/>
                </a:lnTo>
                <a:lnTo>
                  <a:pt x="195" y="305"/>
                </a:lnTo>
                <a:lnTo>
                  <a:pt x="184" y="305"/>
                </a:lnTo>
                <a:lnTo>
                  <a:pt x="163" y="305"/>
                </a:lnTo>
                <a:lnTo>
                  <a:pt x="130" y="294"/>
                </a:lnTo>
                <a:lnTo>
                  <a:pt x="108" y="294"/>
                </a:lnTo>
                <a:lnTo>
                  <a:pt x="76" y="283"/>
                </a:lnTo>
                <a:lnTo>
                  <a:pt x="54" y="272"/>
                </a:lnTo>
                <a:lnTo>
                  <a:pt x="32" y="272"/>
                </a:lnTo>
                <a:lnTo>
                  <a:pt x="21" y="261"/>
                </a:lnTo>
                <a:lnTo>
                  <a:pt x="10" y="250"/>
                </a:lnTo>
                <a:lnTo>
                  <a:pt x="0" y="239"/>
                </a:lnTo>
                <a:lnTo>
                  <a:pt x="0" y="229"/>
                </a:lnTo>
                <a:lnTo>
                  <a:pt x="0" y="218"/>
                </a:lnTo>
                <a:lnTo>
                  <a:pt x="108" y="196"/>
                </a:lnTo>
                <a:lnTo>
                  <a:pt x="228" y="174"/>
                </a:lnTo>
                <a:lnTo>
                  <a:pt x="358" y="141"/>
                </a:lnTo>
                <a:lnTo>
                  <a:pt x="424" y="120"/>
                </a:lnTo>
                <a:lnTo>
                  <a:pt x="489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319" name="Freeform 47"/>
          <p:cNvSpPr/>
          <p:nvPr/>
        </p:nvSpPr>
        <p:spPr>
          <a:xfrm>
            <a:off x="4838700" y="1532255"/>
            <a:ext cx="303213" cy="1685925"/>
          </a:xfrm>
          <a:custGeom>
            <a:avLst/>
            <a:gdLst>
              <a:gd name="txL" fmla="*/ 0 w 478"/>
              <a:gd name="txT" fmla="*/ 0 h 2655"/>
              <a:gd name="txR" fmla="*/ 478 w 478"/>
              <a:gd name="txB" fmla="*/ 2655 h 26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78" h="2655">
                <a:moveTo>
                  <a:pt x="239" y="97"/>
                </a:moveTo>
                <a:lnTo>
                  <a:pt x="228" y="87"/>
                </a:lnTo>
                <a:lnTo>
                  <a:pt x="218" y="76"/>
                </a:lnTo>
                <a:lnTo>
                  <a:pt x="218" y="54"/>
                </a:lnTo>
                <a:lnTo>
                  <a:pt x="218" y="32"/>
                </a:lnTo>
                <a:lnTo>
                  <a:pt x="218" y="10"/>
                </a:lnTo>
                <a:lnTo>
                  <a:pt x="228" y="10"/>
                </a:lnTo>
                <a:lnTo>
                  <a:pt x="239" y="0"/>
                </a:lnTo>
                <a:lnTo>
                  <a:pt x="250" y="0"/>
                </a:lnTo>
                <a:lnTo>
                  <a:pt x="261" y="0"/>
                </a:lnTo>
                <a:lnTo>
                  <a:pt x="283" y="0"/>
                </a:lnTo>
                <a:lnTo>
                  <a:pt x="304" y="10"/>
                </a:lnTo>
                <a:lnTo>
                  <a:pt x="337" y="10"/>
                </a:lnTo>
                <a:lnTo>
                  <a:pt x="359" y="21"/>
                </a:lnTo>
                <a:lnTo>
                  <a:pt x="391" y="32"/>
                </a:lnTo>
                <a:lnTo>
                  <a:pt x="413" y="43"/>
                </a:lnTo>
                <a:lnTo>
                  <a:pt x="435" y="54"/>
                </a:lnTo>
                <a:lnTo>
                  <a:pt x="446" y="65"/>
                </a:lnTo>
                <a:lnTo>
                  <a:pt x="457" y="76"/>
                </a:lnTo>
                <a:lnTo>
                  <a:pt x="468" y="87"/>
                </a:lnTo>
                <a:lnTo>
                  <a:pt x="478" y="87"/>
                </a:lnTo>
                <a:lnTo>
                  <a:pt x="478" y="97"/>
                </a:lnTo>
                <a:lnTo>
                  <a:pt x="478" y="130"/>
                </a:lnTo>
                <a:lnTo>
                  <a:pt x="478" y="152"/>
                </a:lnTo>
                <a:lnTo>
                  <a:pt x="468" y="185"/>
                </a:lnTo>
                <a:lnTo>
                  <a:pt x="468" y="195"/>
                </a:lnTo>
                <a:lnTo>
                  <a:pt x="468" y="217"/>
                </a:lnTo>
                <a:lnTo>
                  <a:pt x="457" y="250"/>
                </a:lnTo>
                <a:lnTo>
                  <a:pt x="457" y="282"/>
                </a:lnTo>
                <a:lnTo>
                  <a:pt x="446" y="326"/>
                </a:lnTo>
                <a:lnTo>
                  <a:pt x="446" y="370"/>
                </a:lnTo>
                <a:lnTo>
                  <a:pt x="446" y="424"/>
                </a:lnTo>
                <a:lnTo>
                  <a:pt x="435" y="489"/>
                </a:lnTo>
                <a:lnTo>
                  <a:pt x="435" y="522"/>
                </a:lnTo>
                <a:lnTo>
                  <a:pt x="435" y="565"/>
                </a:lnTo>
                <a:lnTo>
                  <a:pt x="435" y="609"/>
                </a:lnTo>
                <a:lnTo>
                  <a:pt x="435" y="652"/>
                </a:lnTo>
                <a:lnTo>
                  <a:pt x="435" y="707"/>
                </a:lnTo>
                <a:lnTo>
                  <a:pt x="435" y="772"/>
                </a:lnTo>
                <a:lnTo>
                  <a:pt x="435" y="827"/>
                </a:lnTo>
                <a:lnTo>
                  <a:pt x="435" y="892"/>
                </a:lnTo>
                <a:lnTo>
                  <a:pt x="435" y="957"/>
                </a:lnTo>
                <a:lnTo>
                  <a:pt x="435" y="1033"/>
                </a:lnTo>
                <a:lnTo>
                  <a:pt x="435" y="1110"/>
                </a:lnTo>
                <a:lnTo>
                  <a:pt x="435" y="1197"/>
                </a:lnTo>
                <a:lnTo>
                  <a:pt x="435" y="1284"/>
                </a:lnTo>
                <a:lnTo>
                  <a:pt x="435" y="1371"/>
                </a:lnTo>
                <a:lnTo>
                  <a:pt x="435" y="1469"/>
                </a:lnTo>
                <a:lnTo>
                  <a:pt x="435" y="1567"/>
                </a:lnTo>
                <a:lnTo>
                  <a:pt x="435" y="1665"/>
                </a:lnTo>
                <a:lnTo>
                  <a:pt x="435" y="1762"/>
                </a:lnTo>
                <a:lnTo>
                  <a:pt x="435" y="1850"/>
                </a:lnTo>
                <a:lnTo>
                  <a:pt x="435" y="1937"/>
                </a:lnTo>
                <a:lnTo>
                  <a:pt x="435" y="2013"/>
                </a:lnTo>
                <a:lnTo>
                  <a:pt x="424" y="2089"/>
                </a:lnTo>
                <a:lnTo>
                  <a:pt x="424" y="2154"/>
                </a:lnTo>
                <a:lnTo>
                  <a:pt x="424" y="2220"/>
                </a:lnTo>
                <a:lnTo>
                  <a:pt x="413" y="2274"/>
                </a:lnTo>
                <a:lnTo>
                  <a:pt x="413" y="2328"/>
                </a:lnTo>
                <a:lnTo>
                  <a:pt x="402" y="2372"/>
                </a:lnTo>
                <a:lnTo>
                  <a:pt x="402" y="2415"/>
                </a:lnTo>
                <a:lnTo>
                  <a:pt x="391" y="2448"/>
                </a:lnTo>
                <a:lnTo>
                  <a:pt x="391" y="2481"/>
                </a:lnTo>
                <a:lnTo>
                  <a:pt x="381" y="2502"/>
                </a:lnTo>
                <a:lnTo>
                  <a:pt x="370" y="2513"/>
                </a:lnTo>
                <a:lnTo>
                  <a:pt x="348" y="2546"/>
                </a:lnTo>
                <a:lnTo>
                  <a:pt x="337" y="2579"/>
                </a:lnTo>
                <a:lnTo>
                  <a:pt x="315" y="2600"/>
                </a:lnTo>
                <a:lnTo>
                  <a:pt x="304" y="2622"/>
                </a:lnTo>
                <a:lnTo>
                  <a:pt x="294" y="2633"/>
                </a:lnTo>
                <a:lnTo>
                  <a:pt x="283" y="2644"/>
                </a:lnTo>
                <a:lnTo>
                  <a:pt x="283" y="2655"/>
                </a:lnTo>
                <a:lnTo>
                  <a:pt x="272" y="2655"/>
                </a:lnTo>
                <a:lnTo>
                  <a:pt x="261" y="2644"/>
                </a:lnTo>
                <a:lnTo>
                  <a:pt x="250" y="2622"/>
                </a:lnTo>
                <a:lnTo>
                  <a:pt x="239" y="2611"/>
                </a:lnTo>
                <a:lnTo>
                  <a:pt x="239" y="2600"/>
                </a:lnTo>
                <a:lnTo>
                  <a:pt x="228" y="2579"/>
                </a:lnTo>
                <a:lnTo>
                  <a:pt x="228" y="2557"/>
                </a:lnTo>
                <a:lnTo>
                  <a:pt x="228" y="2535"/>
                </a:lnTo>
                <a:lnTo>
                  <a:pt x="218" y="2513"/>
                </a:lnTo>
                <a:lnTo>
                  <a:pt x="207" y="2492"/>
                </a:lnTo>
                <a:lnTo>
                  <a:pt x="196" y="2470"/>
                </a:lnTo>
                <a:lnTo>
                  <a:pt x="174" y="2448"/>
                </a:lnTo>
                <a:lnTo>
                  <a:pt x="152" y="2426"/>
                </a:lnTo>
                <a:lnTo>
                  <a:pt x="131" y="2405"/>
                </a:lnTo>
                <a:lnTo>
                  <a:pt x="109" y="2383"/>
                </a:lnTo>
                <a:lnTo>
                  <a:pt x="76" y="2361"/>
                </a:lnTo>
                <a:lnTo>
                  <a:pt x="54" y="2339"/>
                </a:lnTo>
                <a:lnTo>
                  <a:pt x="44" y="2328"/>
                </a:lnTo>
                <a:lnTo>
                  <a:pt x="22" y="2307"/>
                </a:lnTo>
                <a:lnTo>
                  <a:pt x="11" y="2296"/>
                </a:lnTo>
                <a:lnTo>
                  <a:pt x="0" y="2285"/>
                </a:lnTo>
                <a:lnTo>
                  <a:pt x="0" y="2274"/>
                </a:lnTo>
                <a:lnTo>
                  <a:pt x="11" y="2263"/>
                </a:lnTo>
                <a:lnTo>
                  <a:pt x="33" y="2263"/>
                </a:lnTo>
                <a:lnTo>
                  <a:pt x="44" y="2263"/>
                </a:lnTo>
                <a:lnTo>
                  <a:pt x="65" y="2263"/>
                </a:lnTo>
                <a:lnTo>
                  <a:pt x="87" y="2274"/>
                </a:lnTo>
                <a:lnTo>
                  <a:pt x="120" y="2274"/>
                </a:lnTo>
                <a:lnTo>
                  <a:pt x="152" y="2274"/>
                </a:lnTo>
                <a:lnTo>
                  <a:pt x="174" y="2285"/>
                </a:lnTo>
                <a:lnTo>
                  <a:pt x="196" y="2285"/>
                </a:lnTo>
                <a:lnTo>
                  <a:pt x="218" y="2285"/>
                </a:lnTo>
                <a:lnTo>
                  <a:pt x="228" y="2285"/>
                </a:lnTo>
                <a:lnTo>
                  <a:pt x="250" y="2274"/>
                </a:lnTo>
                <a:lnTo>
                  <a:pt x="261" y="2274"/>
                </a:lnTo>
                <a:lnTo>
                  <a:pt x="261" y="2263"/>
                </a:lnTo>
                <a:lnTo>
                  <a:pt x="261" y="2252"/>
                </a:lnTo>
                <a:lnTo>
                  <a:pt x="272" y="2241"/>
                </a:lnTo>
                <a:lnTo>
                  <a:pt x="272" y="2230"/>
                </a:lnTo>
                <a:lnTo>
                  <a:pt x="272" y="2220"/>
                </a:lnTo>
                <a:lnTo>
                  <a:pt x="272" y="2198"/>
                </a:lnTo>
                <a:lnTo>
                  <a:pt x="283" y="2176"/>
                </a:lnTo>
                <a:lnTo>
                  <a:pt x="283" y="2154"/>
                </a:lnTo>
                <a:lnTo>
                  <a:pt x="283" y="2122"/>
                </a:lnTo>
                <a:lnTo>
                  <a:pt x="283" y="2100"/>
                </a:lnTo>
                <a:lnTo>
                  <a:pt x="294" y="2056"/>
                </a:lnTo>
                <a:lnTo>
                  <a:pt x="294" y="2024"/>
                </a:lnTo>
                <a:lnTo>
                  <a:pt x="294" y="1980"/>
                </a:lnTo>
                <a:lnTo>
                  <a:pt x="294" y="1947"/>
                </a:lnTo>
                <a:lnTo>
                  <a:pt x="304" y="1893"/>
                </a:lnTo>
                <a:lnTo>
                  <a:pt x="304" y="1850"/>
                </a:lnTo>
                <a:lnTo>
                  <a:pt x="304" y="1795"/>
                </a:lnTo>
                <a:lnTo>
                  <a:pt x="304" y="1686"/>
                </a:lnTo>
                <a:lnTo>
                  <a:pt x="315" y="1577"/>
                </a:lnTo>
                <a:lnTo>
                  <a:pt x="315" y="1447"/>
                </a:lnTo>
                <a:lnTo>
                  <a:pt x="315" y="1327"/>
                </a:lnTo>
                <a:lnTo>
                  <a:pt x="315" y="1186"/>
                </a:lnTo>
                <a:lnTo>
                  <a:pt x="315" y="1055"/>
                </a:lnTo>
                <a:lnTo>
                  <a:pt x="304" y="903"/>
                </a:lnTo>
                <a:lnTo>
                  <a:pt x="304" y="761"/>
                </a:lnTo>
                <a:lnTo>
                  <a:pt x="304" y="685"/>
                </a:lnTo>
                <a:lnTo>
                  <a:pt x="304" y="609"/>
                </a:lnTo>
                <a:lnTo>
                  <a:pt x="294" y="544"/>
                </a:lnTo>
                <a:lnTo>
                  <a:pt x="294" y="489"/>
                </a:lnTo>
                <a:lnTo>
                  <a:pt x="294" y="435"/>
                </a:lnTo>
                <a:lnTo>
                  <a:pt x="294" y="380"/>
                </a:lnTo>
                <a:lnTo>
                  <a:pt x="283" y="337"/>
                </a:lnTo>
                <a:lnTo>
                  <a:pt x="283" y="293"/>
                </a:lnTo>
                <a:lnTo>
                  <a:pt x="272" y="250"/>
                </a:lnTo>
                <a:lnTo>
                  <a:pt x="272" y="217"/>
                </a:lnTo>
                <a:lnTo>
                  <a:pt x="272" y="185"/>
                </a:lnTo>
                <a:lnTo>
                  <a:pt x="261" y="163"/>
                </a:lnTo>
                <a:lnTo>
                  <a:pt x="261" y="141"/>
                </a:lnTo>
                <a:lnTo>
                  <a:pt x="250" y="119"/>
                </a:lnTo>
                <a:lnTo>
                  <a:pt x="250" y="108"/>
                </a:lnTo>
                <a:lnTo>
                  <a:pt x="239" y="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318" name="Freeform 46"/>
          <p:cNvSpPr/>
          <p:nvPr/>
        </p:nvSpPr>
        <p:spPr>
          <a:xfrm>
            <a:off x="4548188" y="2264093"/>
            <a:ext cx="731837" cy="593725"/>
          </a:xfrm>
          <a:custGeom>
            <a:avLst/>
            <a:gdLst>
              <a:gd name="txL" fmla="*/ 0 w 1153"/>
              <a:gd name="txT" fmla="*/ 0 h 936"/>
              <a:gd name="txR" fmla="*/ 1153 w 1153"/>
              <a:gd name="txB" fmla="*/ 936 h 9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53" h="936">
                <a:moveTo>
                  <a:pt x="196" y="936"/>
                </a:moveTo>
                <a:lnTo>
                  <a:pt x="185" y="936"/>
                </a:lnTo>
                <a:lnTo>
                  <a:pt x="174" y="936"/>
                </a:lnTo>
                <a:lnTo>
                  <a:pt x="164" y="936"/>
                </a:lnTo>
                <a:lnTo>
                  <a:pt x="153" y="925"/>
                </a:lnTo>
                <a:lnTo>
                  <a:pt x="131" y="914"/>
                </a:lnTo>
                <a:lnTo>
                  <a:pt x="120" y="903"/>
                </a:lnTo>
                <a:lnTo>
                  <a:pt x="98" y="882"/>
                </a:lnTo>
                <a:lnTo>
                  <a:pt x="77" y="860"/>
                </a:lnTo>
                <a:lnTo>
                  <a:pt x="66" y="849"/>
                </a:lnTo>
                <a:lnTo>
                  <a:pt x="44" y="827"/>
                </a:lnTo>
                <a:lnTo>
                  <a:pt x="33" y="816"/>
                </a:lnTo>
                <a:lnTo>
                  <a:pt x="22" y="794"/>
                </a:lnTo>
                <a:lnTo>
                  <a:pt x="11" y="784"/>
                </a:lnTo>
                <a:lnTo>
                  <a:pt x="0" y="773"/>
                </a:lnTo>
                <a:lnTo>
                  <a:pt x="0" y="762"/>
                </a:lnTo>
                <a:lnTo>
                  <a:pt x="0" y="751"/>
                </a:lnTo>
                <a:lnTo>
                  <a:pt x="11" y="740"/>
                </a:lnTo>
                <a:lnTo>
                  <a:pt x="22" y="729"/>
                </a:lnTo>
                <a:lnTo>
                  <a:pt x="33" y="718"/>
                </a:lnTo>
                <a:lnTo>
                  <a:pt x="55" y="718"/>
                </a:lnTo>
                <a:lnTo>
                  <a:pt x="87" y="729"/>
                </a:lnTo>
                <a:lnTo>
                  <a:pt x="109" y="729"/>
                </a:lnTo>
                <a:lnTo>
                  <a:pt x="131" y="729"/>
                </a:lnTo>
                <a:lnTo>
                  <a:pt x="153" y="718"/>
                </a:lnTo>
                <a:lnTo>
                  <a:pt x="164" y="707"/>
                </a:lnTo>
                <a:lnTo>
                  <a:pt x="174" y="697"/>
                </a:lnTo>
                <a:lnTo>
                  <a:pt x="185" y="686"/>
                </a:lnTo>
                <a:lnTo>
                  <a:pt x="207" y="675"/>
                </a:lnTo>
                <a:lnTo>
                  <a:pt x="229" y="653"/>
                </a:lnTo>
                <a:lnTo>
                  <a:pt x="251" y="642"/>
                </a:lnTo>
                <a:lnTo>
                  <a:pt x="283" y="620"/>
                </a:lnTo>
                <a:lnTo>
                  <a:pt x="316" y="588"/>
                </a:lnTo>
                <a:lnTo>
                  <a:pt x="359" y="566"/>
                </a:lnTo>
                <a:lnTo>
                  <a:pt x="403" y="533"/>
                </a:lnTo>
                <a:lnTo>
                  <a:pt x="446" y="501"/>
                </a:lnTo>
                <a:lnTo>
                  <a:pt x="490" y="468"/>
                </a:lnTo>
                <a:lnTo>
                  <a:pt x="544" y="424"/>
                </a:lnTo>
                <a:lnTo>
                  <a:pt x="598" y="381"/>
                </a:lnTo>
                <a:lnTo>
                  <a:pt x="653" y="337"/>
                </a:lnTo>
                <a:lnTo>
                  <a:pt x="707" y="294"/>
                </a:lnTo>
                <a:lnTo>
                  <a:pt x="761" y="250"/>
                </a:lnTo>
                <a:lnTo>
                  <a:pt x="816" y="218"/>
                </a:lnTo>
                <a:lnTo>
                  <a:pt x="859" y="185"/>
                </a:lnTo>
                <a:lnTo>
                  <a:pt x="903" y="152"/>
                </a:lnTo>
                <a:lnTo>
                  <a:pt x="946" y="120"/>
                </a:lnTo>
                <a:lnTo>
                  <a:pt x="979" y="98"/>
                </a:lnTo>
                <a:lnTo>
                  <a:pt x="1012" y="76"/>
                </a:lnTo>
                <a:lnTo>
                  <a:pt x="1044" y="54"/>
                </a:lnTo>
                <a:lnTo>
                  <a:pt x="1066" y="33"/>
                </a:lnTo>
                <a:lnTo>
                  <a:pt x="1088" y="22"/>
                </a:lnTo>
                <a:lnTo>
                  <a:pt x="1109" y="11"/>
                </a:lnTo>
                <a:lnTo>
                  <a:pt x="1120" y="0"/>
                </a:lnTo>
                <a:lnTo>
                  <a:pt x="1131" y="0"/>
                </a:lnTo>
                <a:lnTo>
                  <a:pt x="1142" y="0"/>
                </a:lnTo>
                <a:lnTo>
                  <a:pt x="1153" y="0"/>
                </a:lnTo>
                <a:lnTo>
                  <a:pt x="1142" y="0"/>
                </a:lnTo>
                <a:lnTo>
                  <a:pt x="1142" y="11"/>
                </a:lnTo>
                <a:lnTo>
                  <a:pt x="1131" y="22"/>
                </a:lnTo>
                <a:lnTo>
                  <a:pt x="1120" y="44"/>
                </a:lnTo>
                <a:lnTo>
                  <a:pt x="1109" y="54"/>
                </a:lnTo>
                <a:lnTo>
                  <a:pt x="1088" y="76"/>
                </a:lnTo>
                <a:lnTo>
                  <a:pt x="1077" y="98"/>
                </a:lnTo>
                <a:lnTo>
                  <a:pt x="1055" y="120"/>
                </a:lnTo>
                <a:lnTo>
                  <a:pt x="1022" y="142"/>
                </a:lnTo>
                <a:lnTo>
                  <a:pt x="1001" y="174"/>
                </a:lnTo>
                <a:lnTo>
                  <a:pt x="968" y="207"/>
                </a:lnTo>
                <a:lnTo>
                  <a:pt x="935" y="239"/>
                </a:lnTo>
                <a:lnTo>
                  <a:pt x="903" y="283"/>
                </a:lnTo>
                <a:lnTo>
                  <a:pt x="859" y="316"/>
                </a:lnTo>
                <a:lnTo>
                  <a:pt x="816" y="359"/>
                </a:lnTo>
                <a:lnTo>
                  <a:pt x="740" y="446"/>
                </a:lnTo>
                <a:lnTo>
                  <a:pt x="664" y="522"/>
                </a:lnTo>
                <a:lnTo>
                  <a:pt x="588" y="588"/>
                </a:lnTo>
                <a:lnTo>
                  <a:pt x="533" y="653"/>
                </a:lnTo>
                <a:lnTo>
                  <a:pt x="479" y="707"/>
                </a:lnTo>
                <a:lnTo>
                  <a:pt x="424" y="751"/>
                </a:lnTo>
                <a:lnTo>
                  <a:pt x="392" y="784"/>
                </a:lnTo>
                <a:lnTo>
                  <a:pt x="359" y="816"/>
                </a:lnTo>
                <a:lnTo>
                  <a:pt x="327" y="838"/>
                </a:lnTo>
                <a:lnTo>
                  <a:pt x="305" y="860"/>
                </a:lnTo>
                <a:lnTo>
                  <a:pt x="283" y="882"/>
                </a:lnTo>
                <a:lnTo>
                  <a:pt x="261" y="903"/>
                </a:lnTo>
                <a:lnTo>
                  <a:pt x="240" y="914"/>
                </a:lnTo>
                <a:lnTo>
                  <a:pt x="218" y="925"/>
                </a:lnTo>
                <a:lnTo>
                  <a:pt x="207" y="936"/>
                </a:lnTo>
                <a:lnTo>
                  <a:pt x="196" y="93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314" name="Freeform 42"/>
          <p:cNvSpPr/>
          <p:nvPr/>
        </p:nvSpPr>
        <p:spPr>
          <a:xfrm>
            <a:off x="5376863" y="1827530"/>
            <a:ext cx="793750" cy="1258888"/>
          </a:xfrm>
          <a:custGeom>
            <a:avLst/>
            <a:gdLst>
              <a:gd name="txL" fmla="*/ 0 w 1250"/>
              <a:gd name="txT" fmla="*/ 0 h 1981"/>
              <a:gd name="txR" fmla="*/ 1250 w 1250"/>
              <a:gd name="txB" fmla="*/ 1981 h 198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50" h="1981">
                <a:moveTo>
                  <a:pt x="44" y="98"/>
                </a:moveTo>
                <a:lnTo>
                  <a:pt x="33" y="77"/>
                </a:lnTo>
                <a:lnTo>
                  <a:pt x="33" y="55"/>
                </a:lnTo>
                <a:lnTo>
                  <a:pt x="22" y="44"/>
                </a:lnTo>
                <a:lnTo>
                  <a:pt x="22" y="22"/>
                </a:lnTo>
                <a:lnTo>
                  <a:pt x="33" y="11"/>
                </a:lnTo>
                <a:lnTo>
                  <a:pt x="44" y="0"/>
                </a:lnTo>
                <a:lnTo>
                  <a:pt x="54" y="0"/>
                </a:lnTo>
                <a:lnTo>
                  <a:pt x="65" y="0"/>
                </a:lnTo>
                <a:lnTo>
                  <a:pt x="76" y="0"/>
                </a:lnTo>
                <a:lnTo>
                  <a:pt x="87" y="0"/>
                </a:lnTo>
                <a:lnTo>
                  <a:pt x="109" y="11"/>
                </a:lnTo>
                <a:lnTo>
                  <a:pt x="131" y="11"/>
                </a:lnTo>
                <a:lnTo>
                  <a:pt x="163" y="22"/>
                </a:lnTo>
                <a:lnTo>
                  <a:pt x="196" y="33"/>
                </a:lnTo>
                <a:lnTo>
                  <a:pt x="228" y="44"/>
                </a:lnTo>
                <a:lnTo>
                  <a:pt x="228" y="77"/>
                </a:lnTo>
                <a:lnTo>
                  <a:pt x="228" y="109"/>
                </a:lnTo>
                <a:lnTo>
                  <a:pt x="228" y="142"/>
                </a:lnTo>
                <a:lnTo>
                  <a:pt x="228" y="185"/>
                </a:lnTo>
                <a:lnTo>
                  <a:pt x="228" y="229"/>
                </a:lnTo>
                <a:lnTo>
                  <a:pt x="228" y="273"/>
                </a:lnTo>
                <a:lnTo>
                  <a:pt x="228" y="327"/>
                </a:lnTo>
                <a:lnTo>
                  <a:pt x="228" y="381"/>
                </a:lnTo>
                <a:lnTo>
                  <a:pt x="228" y="447"/>
                </a:lnTo>
                <a:lnTo>
                  <a:pt x="228" y="512"/>
                </a:lnTo>
                <a:lnTo>
                  <a:pt x="228" y="577"/>
                </a:lnTo>
                <a:lnTo>
                  <a:pt x="217" y="653"/>
                </a:lnTo>
                <a:lnTo>
                  <a:pt x="217" y="730"/>
                </a:lnTo>
                <a:lnTo>
                  <a:pt x="217" y="817"/>
                </a:lnTo>
                <a:lnTo>
                  <a:pt x="217" y="893"/>
                </a:lnTo>
                <a:lnTo>
                  <a:pt x="217" y="991"/>
                </a:lnTo>
                <a:lnTo>
                  <a:pt x="217" y="1078"/>
                </a:lnTo>
                <a:lnTo>
                  <a:pt x="217" y="1154"/>
                </a:lnTo>
                <a:lnTo>
                  <a:pt x="207" y="1241"/>
                </a:lnTo>
                <a:lnTo>
                  <a:pt x="207" y="1306"/>
                </a:lnTo>
                <a:lnTo>
                  <a:pt x="207" y="1372"/>
                </a:lnTo>
                <a:lnTo>
                  <a:pt x="207" y="1437"/>
                </a:lnTo>
                <a:lnTo>
                  <a:pt x="207" y="1491"/>
                </a:lnTo>
                <a:lnTo>
                  <a:pt x="207" y="1535"/>
                </a:lnTo>
                <a:lnTo>
                  <a:pt x="207" y="1578"/>
                </a:lnTo>
                <a:lnTo>
                  <a:pt x="207" y="1622"/>
                </a:lnTo>
                <a:lnTo>
                  <a:pt x="207" y="1655"/>
                </a:lnTo>
                <a:lnTo>
                  <a:pt x="207" y="1676"/>
                </a:lnTo>
                <a:lnTo>
                  <a:pt x="207" y="1698"/>
                </a:lnTo>
                <a:lnTo>
                  <a:pt x="217" y="1720"/>
                </a:lnTo>
                <a:lnTo>
                  <a:pt x="217" y="1731"/>
                </a:lnTo>
                <a:lnTo>
                  <a:pt x="228" y="1742"/>
                </a:lnTo>
                <a:lnTo>
                  <a:pt x="239" y="1742"/>
                </a:lnTo>
                <a:lnTo>
                  <a:pt x="250" y="1742"/>
                </a:lnTo>
                <a:lnTo>
                  <a:pt x="261" y="1742"/>
                </a:lnTo>
                <a:lnTo>
                  <a:pt x="283" y="1742"/>
                </a:lnTo>
                <a:lnTo>
                  <a:pt x="304" y="1731"/>
                </a:lnTo>
                <a:lnTo>
                  <a:pt x="326" y="1731"/>
                </a:lnTo>
                <a:lnTo>
                  <a:pt x="348" y="1731"/>
                </a:lnTo>
                <a:lnTo>
                  <a:pt x="381" y="1731"/>
                </a:lnTo>
                <a:lnTo>
                  <a:pt x="413" y="1720"/>
                </a:lnTo>
                <a:lnTo>
                  <a:pt x="446" y="1720"/>
                </a:lnTo>
                <a:lnTo>
                  <a:pt x="478" y="1709"/>
                </a:lnTo>
                <a:lnTo>
                  <a:pt x="522" y="1698"/>
                </a:lnTo>
                <a:lnTo>
                  <a:pt x="565" y="1698"/>
                </a:lnTo>
                <a:lnTo>
                  <a:pt x="609" y="1687"/>
                </a:lnTo>
                <a:lnTo>
                  <a:pt x="663" y="1676"/>
                </a:lnTo>
                <a:lnTo>
                  <a:pt x="696" y="1676"/>
                </a:lnTo>
                <a:lnTo>
                  <a:pt x="739" y="1665"/>
                </a:lnTo>
                <a:lnTo>
                  <a:pt x="783" y="1655"/>
                </a:lnTo>
                <a:lnTo>
                  <a:pt x="815" y="1655"/>
                </a:lnTo>
                <a:lnTo>
                  <a:pt x="848" y="1644"/>
                </a:lnTo>
                <a:lnTo>
                  <a:pt x="881" y="1644"/>
                </a:lnTo>
                <a:lnTo>
                  <a:pt x="913" y="1644"/>
                </a:lnTo>
                <a:lnTo>
                  <a:pt x="935" y="1633"/>
                </a:lnTo>
                <a:lnTo>
                  <a:pt x="957" y="1633"/>
                </a:lnTo>
                <a:lnTo>
                  <a:pt x="979" y="1633"/>
                </a:lnTo>
                <a:lnTo>
                  <a:pt x="1000" y="1633"/>
                </a:lnTo>
                <a:lnTo>
                  <a:pt x="1011" y="1622"/>
                </a:lnTo>
                <a:lnTo>
                  <a:pt x="1022" y="1622"/>
                </a:lnTo>
                <a:lnTo>
                  <a:pt x="1033" y="1622"/>
                </a:lnTo>
                <a:lnTo>
                  <a:pt x="1044" y="1622"/>
                </a:lnTo>
                <a:lnTo>
                  <a:pt x="1065" y="1633"/>
                </a:lnTo>
                <a:lnTo>
                  <a:pt x="1098" y="1655"/>
                </a:lnTo>
                <a:lnTo>
                  <a:pt x="1131" y="1676"/>
                </a:lnTo>
                <a:lnTo>
                  <a:pt x="1174" y="1698"/>
                </a:lnTo>
                <a:lnTo>
                  <a:pt x="1196" y="1709"/>
                </a:lnTo>
                <a:lnTo>
                  <a:pt x="1207" y="1720"/>
                </a:lnTo>
                <a:lnTo>
                  <a:pt x="1218" y="1742"/>
                </a:lnTo>
                <a:lnTo>
                  <a:pt x="1229" y="1753"/>
                </a:lnTo>
                <a:lnTo>
                  <a:pt x="1239" y="1763"/>
                </a:lnTo>
                <a:lnTo>
                  <a:pt x="1239" y="1774"/>
                </a:lnTo>
                <a:lnTo>
                  <a:pt x="1250" y="1774"/>
                </a:lnTo>
                <a:lnTo>
                  <a:pt x="1250" y="1785"/>
                </a:lnTo>
                <a:lnTo>
                  <a:pt x="1239" y="1796"/>
                </a:lnTo>
                <a:lnTo>
                  <a:pt x="1229" y="1796"/>
                </a:lnTo>
                <a:lnTo>
                  <a:pt x="1218" y="1796"/>
                </a:lnTo>
                <a:lnTo>
                  <a:pt x="1207" y="1807"/>
                </a:lnTo>
                <a:lnTo>
                  <a:pt x="1185" y="1807"/>
                </a:lnTo>
                <a:lnTo>
                  <a:pt x="1163" y="1807"/>
                </a:lnTo>
                <a:lnTo>
                  <a:pt x="1142" y="1807"/>
                </a:lnTo>
                <a:lnTo>
                  <a:pt x="1120" y="1807"/>
                </a:lnTo>
                <a:lnTo>
                  <a:pt x="1098" y="1807"/>
                </a:lnTo>
                <a:lnTo>
                  <a:pt x="1065" y="1807"/>
                </a:lnTo>
                <a:lnTo>
                  <a:pt x="1033" y="1807"/>
                </a:lnTo>
                <a:lnTo>
                  <a:pt x="1000" y="1807"/>
                </a:lnTo>
                <a:lnTo>
                  <a:pt x="957" y="1807"/>
                </a:lnTo>
                <a:lnTo>
                  <a:pt x="924" y="1807"/>
                </a:lnTo>
                <a:lnTo>
                  <a:pt x="837" y="1807"/>
                </a:lnTo>
                <a:lnTo>
                  <a:pt x="761" y="1807"/>
                </a:lnTo>
                <a:lnTo>
                  <a:pt x="696" y="1807"/>
                </a:lnTo>
                <a:lnTo>
                  <a:pt x="631" y="1818"/>
                </a:lnTo>
                <a:lnTo>
                  <a:pt x="565" y="1818"/>
                </a:lnTo>
                <a:lnTo>
                  <a:pt x="511" y="1829"/>
                </a:lnTo>
                <a:lnTo>
                  <a:pt x="457" y="1840"/>
                </a:lnTo>
                <a:lnTo>
                  <a:pt x="413" y="1840"/>
                </a:lnTo>
                <a:lnTo>
                  <a:pt x="370" y="1850"/>
                </a:lnTo>
                <a:lnTo>
                  <a:pt x="326" y="1861"/>
                </a:lnTo>
                <a:lnTo>
                  <a:pt x="294" y="1872"/>
                </a:lnTo>
                <a:lnTo>
                  <a:pt x="261" y="1883"/>
                </a:lnTo>
                <a:lnTo>
                  <a:pt x="239" y="1894"/>
                </a:lnTo>
                <a:lnTo>
                  <a:pt x="217" y="1905"/>
                </a:lnTo>
                <a:lnTo>
                  <a:pt x="196" y="1916"/>
                </a:lnTo>
                <a:lnTo>
                  <a:pt x="185" y="1927"/>
                </a:lnTo>
                <a:lnTo>
                  <a:pt x="163" y="1938"/>
                </a:lnTo>
                <a:lnTo>
                  <a:pt x="152" y="1948"/>
                </a:lnTo>
                <a:lnTo>
                  <a:pt x="131" y="1970"/>
                </a:lnTo>
                <a:lnTo>
                  <a:pt x="109" y="1981"/>
                </a:lnTo>
                <a:lnTo>
                  <a:pt x="98" y="1981"/>
                </a:lnTo>
                <a:lnTo>
                  <a:pt x="87" y="1970"/>
                </a:lnTo>
                <a:lnTo>
                  <a:pt x="76" y="1959"/>
                </a:lnTo>
                <a:lnTo>
                  <a:pt x="54" y="1938"/>
                </a:lnTo>
                <a:lnTo>
                  <a:pt x="44" y="1916"/>
                </a:lnTo>
                <a:lnTo>
                  <a:pt x="22" y="1894"/>
                </a:lnTo>
                <a:lnTo>
                  <a:pt x="11" y="1861"/>
                </a:lnTo>
                <a:lnTo>
                  <a:pt x="0" y="1840"/>
                </a:lnTo>
                <a:lnTo>
                  <a:pt x="0" y="1829"/>
                </a:lnTo>
                <a:lnTo>
                  <a:pt x="0" y="1818"/>
                </a:lnTo>
                <a:lnTo>
                  <a:pt x="11" y="1796"/>
                </a:lnTo>
                <a:lnTo>
                  <a:pt x="22" y="1774"/>
                </a:lnTo>
                <a:lnTo>
                  <a:pt x="44" y="1742"/>
                </a:lnTo>
                <a:lnTo>
                  <a:pt x="44" y="1731"/>
                </a:lnTo>
                <a:lnTo>
                  <a:pt x="54" y="1698"/>
                </a:lnTo>
                <a:lnTo>
                  <a:pt x="65" y="1665"/>
                </a:lnTo>
                <a:lnTo>
                  <a:pt x="65" y="1622"/>
                </a:lnTo>
                <a:lnTo>
                  <a:pt x="76" y="1578"/>
                </a:lnTo>
                <a:lnTo>
                  <a:pt x="76" y="1513"/>
                </a:lnTo>
                <a:lnTo>
                  <a:pt x="76" y="1448"/>
                </a:lnTo>
                <a:lnTo>
                  <a:pt x="87" y="1372"/>
                </a:lnTo>
                <a:lnTo>
                  <a:pt x="87" y="1285"/>
                </a:lnTo>
                <a:lnTo>
                  <a:pt x="87" y="1198"/>
                </a:lnTo>
                <a:lnTo>
                  <a:pt x="98" y="1100"/>
                </a:lnTo>
                <a:lnTo>
                  <a:pt x="98" y="1013"/>
                </a:lnTo>
                <a:lnTo>
                  <a:pt x="98" y="915"/>
                </a:lnTo>
                <a:lnTo>
                  <a:pt x="98" y="806"/>
                </a:lnTo>
                <a:lnTo>
                  <a:pt x="98" y="708"/>
                </a:lnTo>
                <a:lnTo>
                  <a:pt x="98" y="599"/>
                </a:lnTo>
                <a:lnTo>
                  <a:pt x="98" y="545"/>
                </a:lnTo>
                <a:lnTo>
                  <a:pt x="87" y="490"/>
                </a:lnTo>
                <a:lnTo>
                  <a:pt x="87" y="447"/>
                </a:lnTo>
                <a:lnTo>
                  <a:pt x="87" y="403"/>
                </a:lnTo>
                <a:lnTo>
                  <a:pt x="87" y="360"/>
                </a:lnTo>
                <a:lnTo>
                  <a:pt x="87" y="327"/>
                </a:lnTo>
                <a:lnTo>
                  <a:pt x="76" y="294"/>
                </a:lnTo>
                <a:lnTo>
                  <a:pt x="76" y="262"/>
                </a:lnTo>
                <a:lnTo>
                  <a:pt x="76" y="229"/>
                </a:lnTo>
                <a:lnTo>
                  <a:pt x="65" y="196"/>
                </a:lnTo>
                <a:lnTo>
                  <a:pt x="65" y="175"/>
                </a:lnTo>
                <a:lnTo>
                  <a:pt x="65" y="153"/>
                </a:lnTo>
                <a:lnTo>
                  <a:pt x="54" y="131"/>
                </a:lnTo>
                <a:lnTo>
                  <a:pt x="54" y="120"/>
                </a:lnTo>
                <a:lnTo>
                  <a:pt x="44" y="109"/>
                </a:lnTo>
                <a:lnTo>
                  <a:pt x="44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554990" y="165417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拒</a:t>
            </a:r>
          </a:p>
        </p:txBody>
      </p:sp>
      <p:sp>
        <p:nvSpPr>
          <p:cNvPr id="25" name="矩形 24"/>
          <p:cNvSpPr/>
          <p:nvPr/>
        </p:nvSpPr>
        <p:spPr>
          <a:xfrm>
            <a:off x="853034" y="905447"/>
            <a:ext cx="10534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jù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36511" y="30067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15963" y="37258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拒捕   来者不拒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15963" y="3348038"/>
            <a:ext cx="290512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J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扌</a:t>
            </a:r>
          </a:p>
        </p:txBody>
      </p:sp>
      <p:pic>
        <p:nvPicPr>
          <p:cNvPr id="2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818" y="41433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202805" y="1296670"/>
            <a:ext cx="1670050" cy="125031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5548"/>
              <a:gd name="adj6" fmla="val -6057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匚稍窄、下横稍长，里边左框要扁、居中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049780" y="1500505"/>
            <a:ext cx="1934845" cy="764540"/>
          </a:xfrm>
          <a:prstGeom prst="borderCallout2">
            <a:avLst>
              <a:gd name="adj1" fmla="val 47210"/>
              <a:gd name="adj2" fmla="val 99795"/>
              <a:gd name="adj3" fmla="val 57428"/>
              <a:gd name="adj4" fmla="val 134263"/>
              <a:gd name="adj5" fmla="val 80481"/>
              <a:gd name="adj6" fmla="val 1485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扌窄长、下提由重渐轻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37400" y="300640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易错提示：右面框内不是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4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4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4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4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478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981" name="Freeform 37"/>
          <p:cNvSpPr/>
          <p:nvPr/>
        </p:nvSpPr>
        <p:spPr>
          <a:xfrm>
            <a:off x="5571808" y="1986280"/>
            <a:ext cx="138112" cy="715963"/>
          </a:xfrm>
          <a:custGeom>
            <a:avLst/>
            <a:gdLst>
              <a:gd name="txL" fmla="*/ 0 w 216"/>
              <a:gd name="txT" fmla="*/ 0 h 1127"/>
              <a:gd name="txR" fmla="*/ 216 w 216"/>
              <a:gd name="txB" fmla="*/ 1127 h 1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1127">
                <a:moveTo>
                  <a:pt x="114" y="25"/>
                </a:moveTo>
                <a:lnTo>
                  <a:pt x="140" y="38"/>
                </a:lnTo>
                <a:lnTo>
                  <a:pt x="165" y="50"/>
                </a:lnTo>
                <a:lnTo>
                  <a:pt x="178" y="63"/>
                </a:lnTo>
                <a:lnTo>
                  <a:pt x="191" y="76"/>
                </a:lnTo>
                <a:lnTo>
                  <a:pt x="204" y="88"/>
                </a:lnTo>
                <a:lnTo>
                  <a:pt x="216" y="88"/>
                </a:lnTo>
                <a:lnTo>
                  <a:pt x="216" y="101"/>
                </a:lnTo>
                <a:lnTo>
                  <a:pt x="216" y="114"/>
                </a:lnTo>
                <a:lnTo>
                  <a:pt x="216" y="126"/>
                </a:lnTo>
                <a:lnTo>
                  <a:pt x="216" y="139"/>
                </a:lnTo>
                <a:lnTo>
                  <a:pt x="216" y="152"/>
                </a:lnTo>
                <a:lnTo>
                  <a:pt x="204" y="177"/>
                </a:lnTo>
                <a:lnTo>
                  <a:pt x="204" y="190"/>
                </a:lnTo>
                <a:lnTo>
                  <a:pt x="204" y="215"/>
                </a:lnTo>
                <a:lnTo>
                  <a:pt x="204" y="253"/>
                </a:lnTo>
                <a:lnTo>
                  <a:pt x="191" y="278"/>
                </a:lnTo>
                <a:lnTo>
                  <a:pt x="191" y="316"/>
                </a:lnTo>
                <a:lnTo>
                  <a:pt x="191" y="354"/>
                </a:lnTo>
                <a:lnTo>
                  <a:pt x="191" y="392"/>
                </a:lnTo>
                <a:lnTo>
                  <a:pt x="191" y="443"/>
                </a:lnTo>
                <a:lnTo>
                  <a:pt x="191" y="494"/>
                </a:lnTo>
                <a:lnTo>
                  <a:pt x="191" y="544"/>
                </a:lnTo>
                <a:lnTo>
                  <a:pt x="191" y="608"/>
                </a:lnTo>
                <a:lnTo>
                  <a:pt x="191" y="671"/>
                </a:lnTo>
                <a:lnTo>
                  <a:pt x="178" y="735"/>
                </a:lnTo>
                <a:lnTo>
                  <a:pt x="178" y="798"/>
                </a:lnTo>
                <a:lnTo>
                  <a:pt x="178" y="849"/>
                </a:lnTo>
                <a:lnTo>
                  <a:pt x="178" y="899"/>
                </a:lnTo>
                <a:lnTo>
                  <a:pt x="178" y="937"/>
                </a:lnTo>
                <a:lnTo>
                  <a:pt x="165" y="975"/>
                </a:lnTo>
                <a:lnTo>
                  <a:pt x="165" y="1013"/>
                </a:lnTo>
                <a:lnTo>
                  <a:pt x="165" y="1039"/>
                </a:lnTo>
                <a:lnTo>
                  <a:pt x="153" y="1051"/>
                </a:lnTo>
                <a:lnTo>
                  <a:pt x="153" y="1077"/>
                </a:lnTo>
                <a:lnTo>
                  <a:pt x="140" y="1089"/>
                </a:lnTo>
                <a:lnTo>
                  <a:pt x="140" y="1102"/>
                </a:lnTo>
                <a:lnTo>
                  <a:pt x="127" y="1115"/>
                </a:lnTo>
                <a:lnTo>
                  <a:pt x="127" y="1127"/>
                </a:lnTo>
                <a:lnTo>
                  <a:pt x="114" y="1127"/>
                </a:lnTo>
                <a:lnTo>
                  <a:pt x="102" y="1127"/>
                </a:lnTo>
                <a:lnTo>
                  <a:pt x="102" y="1115"/>
                </a:lnTo>
                <a:lnTo>
                  <a:pt x="89" y="1115"/>
                </a:lnTo>
                <a:lnTo>
                  <a:pt x="89" y="1102"/>
                </a:lnTo>
                <a:lnTo>
                  <a:pt x="76" y="1089"/>
                </a:lnTo>
                <a:lnTo>
                  <a:pt x="76" y="1064"/>
                </a:lnTo>
                <a:lnTo>
                  <a:pt x="76" y="1051"/>
                </a:lnTo>
                <a:lnTo>
                  <a:pt x="64" y="1013"/>
                </a:lnTo>
                <a:lnTo>
                  <a:pt x="51" y="988"/>
                </a:lnTo>
                <a:lnTo>
                  <a:pt x="38" y="963"/>
                </a:lnTo>
                <a:lnTo>
                  <a:pt x="38" y="950"/>
                </a:lnTo>
                <a:lnTo>
                  <a:pt x="38" y="937"/>
                </a:lnTo>
                <a:lnTo>
                  <a:pt x="38" y="925"/>
                </a:lnTo>
                <a:lnTo>
                  <a:pt x="38" y="912"/>
                </a:lnTo>
                <a:lnTo>
                  <a:pt x="38" y="899"/>
                </a:lnTo>
                <a:lnTo>
                  <a:pt x="38" y="874"/>
                </a:lnTo>
                <a:lnTo>
                  <a:pt x="51" y="861"/>
                </a:lnTo>
                <a:lnTo>
                  <a:pt x="51" y="836"/>
                </a:lnTo>
                <a:lnTo>
                  <a:pt x="51" y="798"/>
                </a:lnTo>
                <a:lnTo>
                  <a:pt x="51" y="760"/>
                </a:lnTo>
                <a:lnTo>
                  <a:pt x="64" y="722"/>
                </a:lnTo>
                <a:lnTo>
                  <a:pt x="64" y="671"/>
                </a:lnTo>
                <a:lnTo>
                  <a:pt x="64" y="620"/>
                </a:lnTo>
                <a:lnTo>
                  <a:pt x="64" y="557"/>
                </a:lnTo>
                <a:lnTo>
                  <a:pt x="64" y="494"/>
                </a:lnTo>
                <a:lnTo>
                  <a:pt x="64" y="418"/>
                </a:lnTo>
                <a:lnTo>
                  <a:pt x="64" y="354"/>
                </a:lnTo>
                <a:lnTo>
                  <a:pt x="64" y="291"/>
                </a:lnTo>
                <a:lnTo>
                  <a:pt x="51" y="240"/>
                </a:lnTo>
                <a:lnTo>
                  <a:pt x="51" y="202"/>
                </a:lnTo>
                <a:lnTo>
                  <a:pt x="51" y="164"/>
                </a:lnTo>
                <a:lnTo>
                  <a:pt x="38" y="126"/>
                </a:lnTo>
                <a:lnTo>
                  <a:pt x="38" y="101"/>
                </a:lnTo>
                <a:lnTo>
                  <a:pt x="25" y="88"/>
                </a:lnTo>
                <a:lnTo>
                  <a:pt x="13" y="76"/>
                </a:ln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102" y="12"/>
                </a:lnTo>
                <a:lnTo>
                  <a:pt x="114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2" name="Freeform 38"/>
          <p:cNvSpPr/>
          <p:nvPr/>
        </p:nvSpPr>
        <p:spPr>
          <a:xfrm>
            <a:off x="5676583" y="1551305"/>
            <a:ext cx="331787" cy="1682750"/>
          </a:xfrm>
          <a:custGeom>
            <a:avLst/>
            <a:gdLst>
              <a:gd name="txL" fmla="*/ 0 w 522"/>
              <a:gd name="txT" fmla="*/ 0 h 2649"/>
              <a:gd name="txR" fmla="*/ 522 w 522"/>
              <a:gd name="txB" fmla="*/ 2649 h 26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2649">
                <a:moveTo>
                  <a:pt x="280" y="2535"/>
                </a:moveTo>
                <a:lnTo>
                  <a:pt x="280" y="2509"/>
                </a:lnTo>
                <a:lnTo>
                  <a:pt x="268" y="2497"/>
                </a:lnTo>
                <a:lnTo>
                  <a:pt x="255" y="2471"/>
                </a:lnTo>
                <a:lnTo>
                  <a:pt x="242" y="2446"/>
                </a:lnTo>
                <a:lnTo>
                  <a:pt x="229" y="2421"/>
                </a:lnTo>
                <a:lnTo>
                  <a:pt x="204" y="2408"/>
                </a:lnTo>
                <a:lnTo>
                  <a:pt x="178" y="2383"/>
                </a:lnTo>
                <a:lnTo>
                  <a:pt x="140" y="2357"/>
                </a:lnTo>
                <a:lnTo>
                  <a:pt x="115" y="2332"/>
                </a:lnTo>
                <a:lnTo>
                  <a:pt x="77" y="2319"/>
                </a:lnTo>
                <a:lnTo>
                  <a:pt x="51" y="2294"/>
                </a:lnTo>
                <a:lnTo>
                  <a:pt x="39" y="2281"/>
                </a:lnTo>
                <a:lnTo>
                  <a:pt x="13" y="2269"/>
                </a:lnTo>
                <a:lnTo>
                  <a:pt x="0" y="2256"/>
                </a:lnTo>
                <a:lnTo>
                  <a:pt x="0" y="2243"/>
                </a:lnTo>
                <a:lnTo>
                  <a:pt x="0" y="2230"/>
                </a:lnTo>
                <a:lnTo>
                  <a:pt x="13" y="2230"/>
                </a:lnTo>
                <a:lnTo>
                  <a:pt x="26" y="2230"/>
                </a:lnTo>
                <a:lnTo>
                  <a:pt x="39" y="2230"/>
                </a:lnTo>
                <a:lnTo>
                  <a:pt x="64" y="2230"/>
                </a:lnTo>
                <a:lnTo>
                  <a:pt x="89" y="2230"/>
                </a:lnTo>
                <a:lnTo>
                  <a:pt x="128" y="2243"/>
                </a:lnTo>
                <a:lnTo>
                  <a:pt x="153" y="2243"/>
                </a:lnTo>
                <a:lnTo>
                  <a:pt x="178" y="2256"/>
                </a:lnTo>
                <a:lnTo>
                  <a:pt x="204" y="2256"/>
                </a:lnTo>
                <a:lnTo>
                  <a:pt x="229" y="2269"/>
                </a:lnTo>
                <a:lnTo>
                  <a:pt x="255" y="2269"/>
                </a:lnTo>
                <a:lnTo>
                  <a:pt x="268" y="2269"/>
                </a:lnTo>
                <a:lnTo>
                  <a:pt x="293" y="2269"/>
                </a:lnTo>
                <a:lnTo>
                  <a:pt x="306" y="2256"/>
                </a:lnTo>
                <a:lnTo>
                  <a:pt x="318" y="2256"/>
                </a:lnTo>
                <a:lnTo>
                  <a:pt x="331" y="2243"/>
                </a:lnTo>
                <a:lnTo>
                  <a:pt x="331" y="2230"/>
                </a:lnTo>
                <a:lnTo>
                  <a:pt x="344" y="2218"/>
                </a:lnTo>
                <a:lnTo>
                  <a:pt x="357" y="2205"/>
                </a:lnTo>
                <a:lnTo>
                  <a:pt x="357" y="2192"/>
                </a:lnTo>
                <a:lnTo>
                  <a:pt x="369" y="2167"/>
                </a:lnTo>
                <a:lnTo>
                  <a:pt x="369" y="2142"/>
                </a:lnTo>
                <a:lnTo>
                  <a:pt x="369" y="2129"/>
                </a:lnTo>
                <a:lnTo>
                  <a:pt x="369" y="2104"/>
                </a:lnTo>
                <a:lnTo>
                  <a:pt x="369" y="2078"/>
                </a:lnTo>
                <a:lnTo>
                  <a:pt x="369" y="2053"/>
                </a:lnTo>
                <a:lnTo>
                  <a:pt x="382" y="2015"/>
                </a:lnTo>
                <a:lnTo>
                  <a:pt x="382" y="1977"/>
                </a:lnTo>
                <a:lnTo>
                  <a:pt x="382" y="1939"/>
                </a:lnTo>
                <a:lnTo>
                  <a:pt x="382" y="1888"/>
                </a:lnTo>
                <a:lnTo>
                  <a:pt x="382" y="1838"/>
                </a:lnTo>
                <a:lnTo>
                  <a:pt x="382" y="1774"/>
                </a:lnTo>
                <a:lnTo>
                  <a:pt x="382" y="1711"/>
                </a:lnTo>
                <a:lnTo>
                  <a:pt x="369" y="1635"/>
                </a:lnTo>
                <a:lnTo>
                  <a:pt x="369" y="1572"/>
                </a:lnTo>
                <a:lnTo>
                  <a:pt x="369" y="1483"/>
                </a:lnTo>
                <a:lnTo>
                  <a:pt x="369" y="1407"/>
                </a:lnTo>
                <a:lnTo>
                  <a:pt x="369" y="1318"/>
                </a:lnTo>
                <a:lnTo>
                  <a:pt x="369" y="1217"/>
                </a:lnTo>
                <a:lnTo>
                  <a:pt x="369" y="1141"/>
                </a:lnTo>
                <a:lnTo>
                  <a:pt x="369" y="1052"/>
                </a:lnTo>
                <a:lnTo>
                  <a:pt x="357" y="976"/>
                </a:lnTo>
                <a:lnTo>
                  <a:pt x="357" y="900"/>
                </a:lnTo>
                <a:lnTo>
                  <a:pt x="357" y="837"/>
                </a:lnTo>
                <a:lnTo>
                  <a:pt x="357" y="773"/>
                </a:lnTo>
                <a:lnTo>
                  <a:pt x="357" y="710"/>
                </a:lnTo>
                <a:lnTo>
                  <a:pt x="357" y="647"/>
                </a:lnTo>
                <a:lnTo>
                  <a:pt x="357" y="596"/>
                </a:lnTo>
                <a:lnTo>
                  <a:pt x="357" y="545"/>
                </a:lnTo>
                <a:lnTo>
                  <a:pt x="357" y="495"/>
                </a:lnTo>
                <a:lnTo>
                  <a:pt x="357" y="457"/>
                </a:lnTo>
                <a:lnTo>
                  <a:pt x="357" y="419"/>
                </a:lnTo>
                <a:lnTo>
                  <a:pt x="344" y="380"/>
                </a:lnTo>
                <a:lnTo>
                  <a:pt x="344" y="355"/>
                </a:lnTo>
                <a:lnTo>
                  <a:pt x="344" y="304"/>
                </a:lnTo>
                <a:lnTo>
                  <a:pt x="331" y="254"/>
                </a:lnTo>
                <a:lnTo>
                  <a:pt x="331" y="216"/>
                </a:lnTo>
                <a:lnTo>
                  <a:pt x="318" y="178"/>
                </a:lnTo>
                <a:lnTo>
                  <a:pt x="318" y="140"/>
                </a:lnTo>
                <a:lnTo>
                  <a:pt x="306" y="114"/>
                </a:lnTo>
                <a:lnTo>
                  <a:pt x="293" y="89"/>
                </a:lnTo>
                <a:lnTo>
                  <a:pt x="293" y="76"/>
                </a:lnTo>
                <a:lnTo>
                  <a:pt x="280" y="64"/>
                </a:lnTo>
                <a:lnTo>
                  <a:pt x="268" y="51"/>
                </a:lnTo>
                <a:lnTo>
                  <a:pt x="268" y="38"/>
                </a:lnTo>
                <a:lnTo>
                  <a:pt x="268" y="26"/>
                </a:lnTo>
                <a:lnTo>
                  <a:pt x="268" y="13"/>
                </a:lnTo>
                <a:lnTo>
                  <a:pt x="280" y="0"/>
                </a:lnTo>
                <a:lnTo>
                  <a:pt x="293" y="0"/>
                </a:lnTo>
                <a:lnTo>
                  <a:pt x="306" y="0"/>
                </a:lnTo>
                <a:lnTo>
                  <a:pt x="318" y="0"/>
                </a:lnTo>
                <a:lnTo>
                  <a:pt x="331" y="0"/>
                </a:lnTo>
                <a:lnTo>
                  <a:pt x="357" y="0"/>
                </a:lnTo>
                <a:lnTo>
                  <a:pt x="382" y="0"/>
                </a:lnTo>
                <a:lnTo>
                  <a:pt x="407" y="13"/>
                </a:lnTo>
                <a:lnTo>
                  <a:pt x="433" y="26"/>
                </a:lnTo>
                <a:lnTo>
                  <a:pt x="446" y="38"/>
                </a:lnTo>
                <a:lnTo>
                  <a:pt x="471" y="38"/>
                </a:lnTo>
                <a:lnTo>
                  <a:pt x="484" y="51"/>
                </a:lnTo>
                <a:lnTo>
                  <a:pt x="497" y="64"/>
                </a:lnTo>
                <a:lnTo>
                  <a:pt x="509" y="64"/>
                </a:lnTo>
                <a:lnTo>
                  <a:pt x="509" y="76"/>
                </a:lnTo>
                <a:lnTo>
                  <a:pt x="522" y="89"/>
                </a:lnTo>
                <a:lnTo>
                  <a:pt x="522" y="114"/>
                </a:lnTo>
                <a:lnTo>
                  <a:pt x="522" y="140"/>
                </a:lnTo>
                <a:lnTo>
                  <a:pt x="509" y="152"/>
                </a:lnTo>
                <a:lnTo>
                  <a:pt x="509" y="178"/>
                </a:lnTo>
                <a:lnTo>
                  <a:pt x="497" y="190"/>
                </a:lnTo>
                <a:lnTo>
                  <a:pt x="497" y="216"/>
                </a:lnTo>
                <a:lnTo>
                  <a:pt x="497" y="241"/>
                </a:lnTo>
                <a:lnTo>
                  <a:pt x="497" y="266"/>
                </a:lnTo>
                <a:lnTo>
                  <a:pt x="497" y="304"/>
                </a:lnTo>
                <a:lnTo>
                  <a:pt x="497" y="355"/>
                </a:lnTo>
                <a:lnTo>
                  <a:pt x="497" y="406"/>
                </a:lnTo>
                <a:lnTo>
                  <a:pt x="497" y="469"/>
                </a:lnTo>
                <a:lnTo>
                  <a:pt x="497" y="533"/>
                </a:lnTo>
                <a:lnTo>
                  <a:pt x="497" y="609"/>
                </a:lnTo>
                <a:lnTo>
                  <a:pt x="497" y="685"/>
                </a:lnTo>
                <a:lnTo>
                  <a:pt x="509" y="773"/>
                </a:lnTo>
                <a:lnTo>
                  <a:pt x="509" y="875"/>
                </a:lnTo>
                <a:lnTo>
                  <a:pt x="509" y="976"/>
                </a:lnTo>
                <a:lnTo>
                  <a:pt x="509" y="1090"/>
                </a:lnTo>
                <a:lnTo>
                  <a:pt x="522" y="1204"/>
                </a:lnTo>
                <a:lnTo>
                  <a:pt x="522" y="1318"/>
                </a:lnTo>
                <a:lnTo>
                  <a:pt x="522" y="1432"/>
                </a:lnTo>
                <a:lnTo>
                  <a:pt x="522" y="1546"/>
                </a:lnTo>
                <a:lnTo>
                  <a:pt x="522" y="1648"/>
                </a:lnTo>
                <a:lnTo>
                  <a:pt x="522" y="1736"/>
                </a:lnTo>
                <a:lnTo>
                  <a:pt x="522" y="1825"/>
                </a:lnTo>
                <a:lnTo>
                  <a:pt x="522" y="1901"/>
                </a:lnTo>
                <a:lnTo>
                  <a:pt x="522" y="1977"/>
                </a:lnTo>
                <a:lnTo>
                  <a:pt x="522" y="2040"/>
                </a:lnTo>
                <a:lnTo>
                  <a:pt x="522" y="2104"/>
                </a:lnTo>
                <a:lnTo>
                  <a:pt x="522" y="2154"/>
                </a:lnTo>
                <a:lnTo>
                  <a:pt x="522" y="2205"/>
                </a:lnTo>
                <a:lnTo>
                  <a:pt x="522" y="2243"/>
                </a:lnTo>
                <a:lnTo>
                  <a:pt x="522" y="2281"/>
                </a:lnTo>
                <a:lnTo>
                  <a:pt x="522" y="2307"/>
                </a:lnTo>
                <a:lnTo>
                  <a:pt x="522" y="2319"/>
                </a:lnTo>
                <a:lnTo>
                  <a:pt x="497" y="2383"/>
                </a:lnTo>
                <a:lnTo>
                  <a:pt x="471" y="2446"/>
                </a:lnTo>
                <a:lnTo>
                  <a:pt x="446" y="2509"/>
                </a:lnTo>
                <a:lnTo>
                  <a:pt x="420" y="2560"/>
                </a:lnTo>
                <a:lnTo>
                  <a:pt x="407" y="2585"/>
                </a:lnTo>
                <a:lnTo>
                  <a:pt x="395" y="2598"/>
                </a:lnTo>
                <a:lnTo>
                  <a:pt x="382" y="2623"/>
                </a:lnTo>
                <a:lnTo>
                  <a:pt x="382" y="2636"/>
                </a:lnTo>
                <a:lnTo>
                  <a:pt x="369" y="2636"/>
                </a:lnTo>
                <a:lnTo>
                  <a:pt x="357" y="2649"/>
                </a:lnTo>
                <a:lnTo>
                  <a:pt x="344" y="2649"/>
                </a:lnTo>
                <a:lnTo>
                  <a:pt x="331" y="2649"/>
                </a:lnTo>
                <a:lnTo>
                  <a:pt x="318" y="2636"/>
                </a:lnTo>
                <a:lnTo>
                  <a:pt x="293" y="2611"/>
                </a:lnTo>
                <a:lnTo>
                  <a:pt x="293" y="2573"/>
                </a:lnTo>
                <a:lnTo>
                  <a:pt x="280" y="25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3" name="Freeform 39"/>
          <p:cNvSpPr/>
          <p:nvPr/>
        </p:nvSpPr>
        <p:spPr>
          <a:xfrm>
            <a:off x="4506595" y="2364105"/>
            <a:ext cx="1017588" cy="225425"/>
          </a:xfrm>
          <a:custGeom>
            <a:avLst/>
            <a:gdLst>
              <a:gd name="txL" fmla="*/ 0 w 1603"/>
              <a:gd name="txT" fmla="*/ 0 h 355"/>
              <a:gd name="txR" fmla="*/ 1603 w 1603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03" h="355">
                <a:moveTo>
                  <a:pt x="63" y="304"/>
                </a:moveTo>
                <a:lnTo>
                  <a:pt x="38" y="279"/>
                </a:lnTo>
                <a:lnTo>
                  <a:pt x="25" y="254"/>
                </a:lnTo>
                <a:lnTo>
                  <a:pt x="12" y="241"/>
                </a:lnTo>
                <a:lnTo>
                  <a:pt x="0" y="228"/>
                </a:lnTo>
                <a:lnTo>
                  <a:pt x="38" y="228"/>
                </a:lnTo>
                <a:lnTo>
                  <a:pt x="63" y="228"/>
                </a:lnTo>
                <a:lnTo>
                  <a:pt x="101" y="216"/>
                </a:lnTo>
                <a:lnTo>
                  <a:pt x="140" y="216"/>
                </a:lnTo>
                <a:lnTo>
                  <a:pt x="178" y="216"/>
                </a:lnTo>
                <a:lnTo>
                  <a:pt x="229" y="203"/>
                </a:lnTo>
                <a:lnTo>
                  <a:pt x="267" y="203"/>
                </a:lnTo>
                <a:lnTo>
                  <a:pt x="318" y="190"/>
                </a:lnTo>
                <a:lnTo>
                  <a:pt x="369" y="190"/>
                </a:lnTo>
                <a:lnTo>
                  <a:pt x="432" y="178"/>
                </a:lnTo>
                <a:lnTo>
                  <a:pt x="496" y="165"/>
                </a:lnTo>
                <a:lnTo>
                  <a:pt x="559" y="165"/>
                </a:lnTo>
                <a:lnTo>
                  <a:pt x="623" y="152"/>
                </a:lnTo>
                <a:lnTo>
                  <a:pt x="687" y="140"/>
                </a:lnTo>
                <a:lnTo>
                  <a:pt x="763" y="114"/>
                </a:lnTo>
                <a:lnTo>
                  <a:pt x="839" y="102"/>
                </a:lnTo>
                <a:lnTo>
                  <a:pt x="916" y="89"/>
                </a:lnTo>
                <a:lnTo>
                  <a:pt x="979" y="76"/>
                </a:lnTo>
                <a:lnTo>
                  <a:pt x="1043" y="64"/>
                </a:lnTo>
                <a:lnTo>
                  <a:pt x="1106" y="51"/>
                </a:lnTo>
                <a:lnTo>
                  <a:pt x="1170" y="51"/>
                </a:lnTo>
                <a:lnTo>
                  <a:pt x="1221" y="38"/>
                </a:lnTo>
                <a:lnTo>
                  <a:pt x="1272" y="25"/>
                </a:lnTo>
                <a:lnTo>
                  <a:pt x="1310" y="25"/>
                </a:lnTo>
                <a:lnTo>
                  <a:pt x="1348" y="13"/>
                </a:lnTo>
                <a:lnTo>
                  <a:pt x="1386" y="13"/>
                </a:lnTo>
                <a:lnTo>
                  <a:pt x="1425" y="0"/>
                </a:lnTo>
                <a:lnTo>
                  <a:pt x="1450" y="0"/>
                </a:lnTo>
                <a:lnTo>
                  <a:pt x="1475" y="0"/>
                </a:lnTo>
                <a:lnTo>
                  <a:pt x="1488" y="0"/>
                </a:lnTo>
                <a:lnTo>
                  <a:pt x="1501" y="0"/>
                </a:lnTo>
                <a:lnTo>
                  <a:pt x="1514" y="0"/>
                </a:lnTo>
                <a:lnTo>
                  <a:pt x="1539" y="0"/>
                </a:lnTo>
                <a:lnTo>
                  <a:pt x="1564" y="13"/>
                </a:lnTo>
                <a:lnTo>
                  <a:pt x="1590" y="25"/>
                </a:lnTo>
                <a:lnTo>
                  <a:pt x="1603" y="38"/>
                </a:lnTo>
                <a:lnTo>
                  <a:pt x="1603" y="51"/>
                </a:lnTo>
                <a:lnTo>
                  <a:pt x="1603" y="64"/>
                </a:lnTo>
                <a:lnTo>
                  <a:pt x="1603" y="76"/>
                </a:lnTo>
                <a:lnTo>
                  <a:pt x="1590" y="89"/>
                </a:lnTo>
                <a:lnTo>
                  <a:pt x="1590" y="102"/>
                </a:lnTo>
                <a:lnTo>
                  <a:pt x="1564" y="102"/>
                </a:lnTo>
                <a:lnTo>
                  <a:pt x="1552" y="114"/>
                </a:lnTo>
                <a:lnTo>
                  <a:pt x="1526" y="114"/>
                </a:lnTo>
                <a:lnTo>
                  <a:pt x="1501" y="127"/>
                </a:lnTo>
                <a:lnTo>
                  <a:pt x="1463" y="127"/>
                </a:lnTo>
                <a:lnTo>
                  <a:pt x="1425" y="140"/>
                </a:lnTo>
                <a:lnTo>
                  <a:pt x="1386" y="140"/>
                </a:lnTo>
                <a:lnTo>
                  <a:pt x="1335" y="152"/>
                </a:lnTo>
                <a:lnTo>
                  <a:pt x="1285" y="152"/>
                </a:lnTo>
                <a:lnTo>
                  <a:pt x="1234" y="165"/>
                </a:lnTo>
                <a:lnTo>
                  <a:pt x="1183" y="165"/>
                </a:lnTo>
                <a:lnTo>
                  <a:pt x="1119" y="178"/>
                </a:lnTo>
                <a:lnTo>
                  <a:pt x="1056" y="190"/>
                </a:lnTo>
                <a:lnTo>
                  <a:pt x="979" y="190"/>
                </a:lnTo>
                <a:lnTo>
                  <a:pt x="903" y="203"/>
                </a:lnTo>
                <a:lnTo>
                  <a:pt x="827" y="228"/>
                </a:lnTo>
                <a:lnTo>
                  <a:pt x="750" y="241"/>
                </a:lnTo>
                <a:lnTo>
                  <a:pt x="661" y="254"/>
                </a:lnTo>
                <a:lnTo>
                  <a:pt x="585" y="266"/>
                </a:lnTo>
                <a:lnTo>
                  <a:pt x="534" y="279"/>
                </a:lnTo>
                <a:lnTo>
                  <a:pt x="496" y="292"/>
                </a:lnTo>
                <a:lnTo>
                  <a:pt x="458" y="304"/>
                </a:lnTo>
                <a:lnTo>
                  <a:pt x="419" y="317"/>
                </a:lnTo>
                <a:lnTo>
                  <a:pt x="394" y="317"/>
                </a:lnTo>
                <a:lnTo>
                  <a:pt x="356" y="330"/>
                </a:lnTo>
                <a:lnTo>
                  <a:pt x="330" y="330"/>
                </a:lnTo>
                <a:lnTo>
                  <a:pt x="305" y="342"/>
                </a:lnTo>
                <a:lnTo>
                  <a:pt x="279" y="342"/>
                </a:lnTo>
                <a:lnTo>
                  <a:pt x="254" y="342"/>
                </a:lnTo>
                <a:lnTo>
                  <a:pt x="241" y="355"/>
                </a:lnTo>
                <a:lnTo>
                  <a:pt x="216" y="355"/>
                </a:lnTo>
                <a:lnTo>
                  <a:pt x="203" y="355"/>
                </a:lnTo>
                <a:lnTo>
                  <a:pt x="190" y="355"/>
                </a:lnTo>
                <a:lnTo>
                  <a:pt x="178" y="355"/>
                </a:lnTo>
                <a:lnTo>
                  <a:pt x="152" y="355"/>
                </a:lnTo>
                <a:lnTo>
                  <a:pt x="127" y="342"/>
                </a:lnTo>
                <a:lnTo>
                  <a:pt x="89" y="330"/>
                </a:lnTo>
                <a:lnTo>
                  <a:pt x="76" y="317"/>
                </a:lnTo>
                <a:lnTo>
                  <a:pt x="63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6" name="Freeform 42"/>
          <p:cNvSpPr/>
          <p:nvPr/>
        </p:nvSpPr>
        <p:spPr>
          <a:xfrm>
            <a:off x="4741545" y="2091055"/>
            <a:ext cx="644525" cy="160338"/>
          </a:xfrm>
          <a:custGeom>
            <a:avLst/>
            <a:gdLst>
              <a:gd name="txL" fmla="*/ 0 w 1017"/>
              <a:gd name="txT" fmla="*/ 0 h 254"/>
              <a:gd name="txR" fmla="*/ 1017 w 1017"/>
              <a:gd name="txB" fmla="*/ 254 h 254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1017" h="254">
                <a:moveTo>
                  <a:pt x="903" y="0"/>
                </a:moveTo>
                <a:lnTo>
                  <a:pt x="928" y="13"/>
                </a:lnTo>
                <a:lnTo>
                  <a:pt x="954" y="13"/>
                </a:lnTo>
                <a:lnTo>
                  <a:pt x="966" y="13"/>
                </a:lnTo>
                <a:lnTo>
                  <a:pt x="992" y="13"/>
                </a:lnTo>
                <a:lnTo>
                  <a:pt x="1005" y="13"/>
                </a:lnTo>
                <a:lnTo>
                  <a:pt x="1017" y="26"/>
                </a:lnTo>
                <a:lnTo>
                  <a:pt x="1017" y="51"/>
                </a:lnTo>
                <a:lnTo>
                  <a:pt x="1005" y="64"/>
                </a:lnTo>
                <a:lnTo>
                  <a:pt x="992" y="89"/>
                </a:lnTo>
                <a:lnTo>
                  <a:pt x="966" y="102"/>
                </a:lnTo>
                <a:lnTo>
                  <a:pt x="954" y="114"/>
                </a:lnTo>
                <a:lnTo>
                  <a:pt x="928" y="114"/>
                </a:lnTo>
                <a:lnTo>
                  <a:pt x="903" y="127"/>
                </a:lnTo>
                <a:lnTo>
                  <a:pt x="877" y="140"/>
                </a:lnTo>
                <a:lnTo>
                  <a:pt x="839" y="152"/>
                </a:lnTo>
                <a:lnTo>
                  <a:pt x="801" y="152"/>
                </a:lnTo>
                <a:lnTo>
                  <a:pt x="763" y="165"/>
                </a:lnTo>
                <a:lnTo>
                  <a:pt x="712" y="178"/>
                </a:lnTo>
                <a:lnTo>
                  <a:pt x="623" y="190"/>
                </a:lnTo>
                <a:lnTo>
                  <a:pt x="534" y="203"/>
                </a:lnTo>
                <a:lnTo>
                  <a:pt x="445" y="228"/>
                </a:lnTo>
                <a:lnTo>
                  <a:pt x="368" y="228"/>
                </a:lnTo>
                <a:lnTo>
                  <a:pt x="330" y="241"/>
                </a:lnTo>
                <a:lnTo>
                  <a:pt x="292" y="241"/>
                </a:lnTo>
                <a:lnTo>
                  <a:pt x="254" y="254"/>
                </a:lnTo>
                <a:lnTo>
                  <a:pt x="229" y="254"/>
                </a:lnTo>
                <a:lnTo>
                  <a:pt x="203" y="254"/>
                </a:lnTo>
                <a:lnTo>
                  <a:pt x="190" y="254"/>
                </a:lnTo>
                <a:lnTo>
                  <a:pt x="165" y="254"/>
                </a:lnTo>
                <a:lnTo>
                  <a:pt x="152" y="254"/>
                </a:lnTo>
                <a:lnTo>
                  <a:pt x="127" y="254"/>
                </a:lnTo>
                <a:lnTo>
                  <a:pt x="89" y="241"/>
                </a:lnTo>
                <a:lnTo>
                  <a:pt x="76" y="228"/>
                </a:lnTo>
                <a:lnTo>
                  <a:pt x="50" y="228"/>
                </a:lnTo>
                <a:lnTo>
                  <a:pt x="25" y="216"/>
                </a:lnTo>
                <a:lnTo>
                  <a:pt x="0" y="203"/>
                </a:lnTo>
                <a:lnTo>
                  <a:pt x="38" y="190"/>
                </a:lnTo>
                <a:lnTo>
                  <a:pt x="76" y="178"/>
                </a:lnTo>
                <a:lnTo>
                  <a:pt x="127" y="165"/>
                </a:lnTo>
                <a:lnTo>
                  <a:pt x="190" y="152"/>
                </a:lnTo>
                <a:lnTo>
                  <a:pt x="241" y="140"/>
                </a:lnTo>
                <a:lnTo>
                  <a:pt x="305" y="114"/>
                </a:lnTo>
                <a:lnTo>
                  <a:pt x="381" y="102"/>
                </a:lnTo>
                <a:lnTo>
                  <a:pt x="458" y="76"/>
                </a:lnTo>
                <a:lnTo>
                  <a:pt x="534" y="64"/>
                </a:lnTo>
                <a:lnTo>
                  <a:pt x="610" y="38"/>
                </a:lnTo>
                <a:lnTo>
                  <a:pt x="674" y="26"/>
                </a:lnTo>
                <a:lnTo>
                  <a:pt x="725" y="13"/>
                </a:lnTo>
                <a:lnTo>
                  <a:pt x="776" y="13"/>
                </a:lnTo>
                <a:lnTo>
                  <a:pt x="827" y="0"/>
                </a:lnTo>
                <a:lnTo>
                  <a:pt x="865" y="0"/>
                </a:lnTo>
                <a:lnTo>
                  <a:pt x="90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9" name="Freeform 45"/>
          <p:cNvSpPr/>
          <p:nvPr/>
        </p:nvSpPr>
        <p:spPr>
          <a:xfrm>
            <a:off x="4611370" y="1768793"/>
            <a:ext cx="960438" cy="225425"/>
          </a:xfrm>
          <a:custGeom>
            <a:avLst/>
            <a:gdLst>
              <a:gd name="txL" fmla="*/ 0 w 1514"/>
              <a:gd name="txT" fmla="*/ 0 h 355"/>
              <a:gd name="txR" fmla="*/ 1514 w 1514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14" h="355">
                <a:moveTo>
                  <a:pt x="954" y="216"/>
                </a:moveTo>
                <a:lnTo>
                  <a:pt x="891" y="216"/>
                </a:lnTo>
                <a:lnTo>
                  <a:pt x="827" y="229"/>
                </a:lnTo>
                <a:lnTo>
                  <a:pt x="776" y="241"/>
                </a:lnTo>
                <a:lnTo>
                  <a:pt x="725" y="254"/>
                </a:lnTo>
                <a:lnTo>
                  <a:pt x="687" y="254"/>
                </a:lnTo>
                <a:lnTo>
                  <a:pt x="662" y="254"/>
                </a:lnTo>
                <a:lnTo>
                  <a:pt x="623" y="267"/>
                </a:lnTo>
                <a:lnTo>
                  <a:pt x="585" y="267"/>
                </a:lnTo>
                <a:lnTo>
                  <a:pt x="547" y="279"/>
                </a:lnTo>
                <a:lnTo>
                  <a:pt x="496" y="292"/>
                </a:lnTo>
                <a:lnTo>
                  <a:pt x="445" y="292"/>
                </a:lnTo>
                <a:lnTo>
                  <a:pt x="394" y="305"/>
                </a:lnTo>
                <a:lnTo>
                  <a:pt x="343" y="317"/>
                </a:lnTo>
                <a:lnTo>
                  <a:pt x="293" y="330"/>
                </a:lnTo>
                <a:lnTo>
                  <a:pt x="254" y="343"/>
                </a:lnTo>
                <a:lnTo>
                  <a:pt x="216" y="343"/>
                </a:lnTo>
                <a:lnTo>
                  <a:pt x="191" y="355"/>
                </a:lnTo>
                <a:lnTo>
                  <a:pt x="165" y="355"/>
                </a:lnTo>
                <a:lnTo>
                  <a:pt x="153" y="355"/>
                </a:lnTo>
                <a:lnTo>
                  <a:pt x="140" y="355"/>
                </a:lnTo>
                <a:lnTo>
                  <a:pt x="127" y="355"/>
                </a:lnTo>
                <a:lnTo>
                  <a:pt x="102" y="343"/>
                </a:lnTo>
                <a:lnTo>
                  <a:pt x="76" y="330"/>
                </a:lnTo>
                <a:lnTo>
                  <a:pt x="64" y="317"/>
                </a:lnTo>
                <a:lnTo>
                  <a:pt x="51" y="305"/>
                </a:lnTo>
                <a:lnTo>
                  <a:pt x="38" y="292"/>
                </a:lnTo>
                <a:lnTo>
                  <a:pt x="25" y="279"/>
                </a:lnTo>
                <a:lnTo>
                  <a:pt x="13" y="279"/>
                </a:lnTo>
                <a:lnTo>
                  <a:pt x="0" y="267"/>
                </a:lnTo>
                <a:lnTo>
                  <a:pt x="0" y="254"/>
                </a:lnTo>
                <a:lnTo>
                  <a:pt x="0" y="241"/>
                </a:lnTo>
                <a:lnTo>
                  <a:pt x="0" y="229"/>
                </a:lnTo>
                <a:lnTo>
                  <a:pt x="13" y="229"/>
                </a:lnTo>
                <a:lnTo>
                  <a:pt x="25" y="229"/>
                </a:lnTo>
                <a:lnTo>
                  <a:pt x="38" y="229"/>
                </a:lnTo>
                <a:lnTo>
                  <a:pt x="64" y="229"/>
                </a:lnTo>
                <a:lnTo>
                  <a:pt x="76" y="216"/>
                </a:lnTo>
                <a:lnTo>
                  <a:pt x="102" y="216"/>
                </a:lnTo>
                <a:lnTo>
                  <a:pt x="127" y="216"/>
                </a:lnTo>
                <a:lnTo>
                  <a:pt x="191" y="203"/>
                </a:lnTo>
                <a:lnTo>
                  <a:pt x="254" y="203"/>
                </a:lnTo>
                <a:lnTo>
                  <a:pt x="305" y="191"/>
                </a:lnTo>
                <a:lnTo>
                  <a:pt x="369" y="191"/>
                </a:lnTo>
                <a:lnTo>
                  <a:pt x="407" y="178"/>
                </a:lnTo>
                <a:lnTo>
                  <a:pt x="445" y="178"/>
                </a:lnTo>
                <a:lnTo>
                  <a:pt x="496" y="165"/>
                </a:lnTo>
                <a:lnTo>
                  <a:pt x="547" y="165"/>
                </a:lnTo>
                <a:lnTo>
                  <a:pt x="611" y="153"/>
                </a:lnTo>
                <a:lnTo>
                  <a:pt x="687" y="140"/>
                </a:lnTo>
                <a:lnTo>
                  <a:pt x="763" y="127"/>
                </a:lnTo>
                <a:lnTo>
                  <a:pt x="852" y="102"/>
                </a:lnTo>
                <a:lnTo>
                  <a:pt x="941" y="89"/>
                </a:lnTo>
                <a:lnTo>
                  <a:pt x="1018" y="77"/>
                </a:lnTo>
                <a:lnTo>
                  <a:pt x="1081" y="51"/>
                </a:lnTo>
                <a:lnTo>
                  <a:pt x="1145" y="38"/>
                </a:lnTo>
                <a:lnTo>
                  <a:pt x="1196" y="26"/>
                </a:lnTo>
                <a:lnTo>
                  <a:pt x="1234" y="26"/>
                </a:lnTo>
                <a:lnTo>
                  <a:pt x="1272" y="13"/>
                </a:lnTo>
                <a:lnTo>
                  <a:pt x="1298" y="13"/>
                </a:lnTo>
                <a:lnTo>
                  <a:pt x="1336" y="0"/>
                </a:lnTo>
                <a:lnTo>
                  <a:pt x="1374" y="13"/>
                </a:lnTo>
                <a:lnTo>
                  <a:pt x="1412" y="13"/>
                </a:lnTo>
                <a:lnTo>
                  <a:pt x="1450" y="38"/>
                </a:lnTo>
                <a:lnTo>
                  <a:pt x="1476" y="51"/>
                </a:lnTo>
                <a:lnTo>
                  <a:pt x="1501" y="64"/>
                </a:lnTo>
                <a:lnTo>
                  <a:pt x="1514" y="77"/>
                </a:lnTo>
                <a:lnTo>
                  <a:pt x="1514" y="89"/>
                </a:lnTo>
                <a:lnTo>
                  <a:pt x="1514" y="115"/>
                </a:lnTo>
                <a:lnTo>
                  <a:pt x="1514" y="127"/>
                </a:lnTo>
                <a:lnTo>
                  <a:pt x="1501" y="127"/>
                </a:lnTo>
                <a:lnTo>
                  <a:pt x="1476" y="140"/>
                </a:lnTo>
                <a:lnTo>
                  <a:pt x="1463" y="140"/>
                </a:lnTo>
                <a:lnTo>
                  <a:pt x="1438" y="153"/>
                </a:lnTo>
                <a:lnTo>
                  <a:pt x="1425" y="153"/>
                </a:lnTo>
                <a:lnTo>
                  <a:pt x="1399" y="165"/>
                </a:lnTo>
                <a:lnTo>
                  <a:pt x="1374" y="165"/>
                </a:lnTo>
                <a:lnTo>
                  <a:pt x="1336" y="165"/>
                </a:lnTo>
                <a:lnTo>
                  <a:pt x="1310" y="178"/>
                </a:lnTo>
                <a:lnTo>
                  <a:pt x="1272" y="178"/>
                </a:lnTo>
                <a:lnTo>
                  <a:pt x="1183" y="191"/>
                </a:lnTo>
                <a:lnTo>
                  <a:pt x="1107" y="191"/>
                </a:lnTo>
                <a:lnTo>
                  <a:pt x="954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7" name="Freeform 43"/>
          <p:cNvSpPr/>
          <p:nvPr/>
        </p:nvSpPr>
        <p:spPr>
          <a:xfrm>
            <a:off x="4854258" y="1632268"/>
            <a:ext cx="160337" cy="474662"/>
          </a:xfrm>
          <a:custGeom>
            <a:avLst/>
            <a:gdLst>
              <a:gd name="txL" fmla="*/ 0 w 254"/>
              <a:gd name="txT" fmla="*/ 0 h 748"/>
              <a:gd name="txR" fmla="*/ 254 w 254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748">
                <a:moveTo>
                  <a:pt x="38" y="89"/>
                </a:moveTo>
                <a:lnTo>
                  <a:pt x="25" y="89"/>
                </a:lnTo>
                <a:lnTo>
                  <a:pt x="12" y="76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12" y="25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3"/>
                </a:lnTo>
                <a:lnTo>
                  <a:pt x="114" y="25"/>
                </a:lnTo>
                <a:lnTo>
                  <a:pt x="140" y="25"/>
                </a:lnTo>
                <a:lnTo>
                  <a:pt x="165" y="51"/>
                </a:lnTo>
                <a:lnTo>
                  <a:pt x="190" y="63"/>
                </a:lnTo>
                <a:lnTo>
                  <a:pt x="203" y="76"/>
                </a:lnTo>
                <a:lnTo>
                  <a:pt x="229" y="89"/>
                </a:lnTo>
                <a:lnTo>
                  <a:pt x="241" y="89"/>
                </a:lnTo>
                <a:lnTo>
                  <a:pt x="241" y="101"/>
                </a:lnTo>
                <a:lnTo>
                  <a:pt x="254" y="114"/>
                </a:lnTo>
                <a:lnTo>
                  <a:pt x="254" y="127"/>
                </a:lnTo>
                <a:lnTo>
                  <a:pt x="254" y="152"/>
                </a:lnTo>
                <a:lnTo>
                  <a:pt x="254" y="177"/>
                </a:lnTo>
                <a:lnTo>
                  <a:pt x="254" y="215"/>
                </a:lnTo>
                <a:lnTo>
                  <a:pt x="254" y="253"/>
                </a:lnTo>
                <a:lnTo>
                  <a:pt x="254" y="304"/>
                </a:lnTo>
                <a:lnTo>
                  <a:pt x="254" y="368"/>
                </a:lnTo>
                <a:lnTo>
                  <a:pt x="241" y="431"/>
                </a:lnTo>
                <a:lnTo>
                  <a:pt x="241" y="494"/>
                </a:lnTo>
                <a:lnTo>
                  <a:pt x="241" y="545"/>
                </a:lnTo>
                <a:lnTo>
                  <a:pt x="229" y="596"/>
                </a:lnTo>
                <a:lnTo>
                  <a:pt x="229" y="646"/>
                </a:lnTo>
                <a:lnTo>
                  <a:pt x="229" y="672"/>
                </a:lnTo>
                <a:lnTo>
                  <a:pt x="216" y="697"/>
                </a:lnTo>
                <a:lnTo>
                  <a:pt x="216" y="722"/>
                </a:lnTo>
                <a:lnTo>
                  <a:pt x="203" y="735"/>
                </a:lnTo>
                <a:lnTo>
                  <a:pt x="203" y="748"/>
                </a:lnTo>
                <a:lnTo>
                  <a:pt x="190" y="748"/>
                </a:lnTo>
                <a:lnTo>
                  <a:pt x="178" y="748"/>
                </a:lnTo>
                <a:lnTo>
                  <a:pt x="165" y="735"/>
                </a:lnTo>
                <a:lnTo>
                  <a:pt x="152" y="710"/>
                </a:lnTo>
                <a:lnTo>
                  <a:pt x="152" y="684"/>
                </a:lnTo>
                <a:lnTo>
                  <a:pt x="140" y="659"/>
                </a:lnTo>
                <a:lnTo>
                  <a:pt x="140" y="634"/>
                </a:lnTo>
                <a:lnTo>
                  <a:pt x="140" y="608"/>
                </a:lnTo>
                <a:lnTo>
                  <a:pt x="140" y="583"/>
                </a:lnTo>
                <a:lnTo>
                  <a:pt x="127" y="558"/>
                </a:lnTo>
                <a:lnTo>
                  <a:pt x="127" y="532"/>
                </a:lnTo>
                <a:lnTo>
                  <a:pt x="127" y="494"/>
                </a:lnTo>
                <a:lnTo>
                  <a:pt x="127" y="469"/>
                </a:lnTo>
                <a:lnTo>
                  <a:pt x="127" y="431"/>
                </a:lnTo>
                <a:lnTo>
                  <a:pt x="114" y="355"/>
                </a:lnTo>
                <a:lnTo>
                  <a:pt x="101" y="292"/>
                </a:lnTo>
                <a:lnTo>
                  <a:pt x="89" y="241"/>
                </a:lnTo>
                <a:lnTo>
                  <a:pt x="76" y="190"/>
                </a:lnTo>
                <a:lnTo>
                  <a:pt x="76" y="152"/>
                </a:lnTo>
                <a:lnTo>
                  <a:pt x="63" y="127"/>
                </a:lnTo>
                <a:lnTo>
                  <a:pt x="51" y="101"/>
                </a:lnTo>
                <a:lnTo>
                  <a:pt x="38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8" name="Freeform 44"/>
          <p:cNvSpPr/>
          <p:nvPr/>
        </p:nvSpPr>
        <p:spPr>
          <a:xfrm>
            <a:off x="5233670" y="1519555"/>
            <a:ext cx="169863" cy="539750"/>
          </a:xfrm>
          <a:custGeom>
            <a:avLst/>
            <a:gdLst>
              <a:gd name="txL" fmla="*/ 0 w 267"/>
              <a:gd name="txT" fmla="*/ 0 h 849"/>
              <a:gd name="txR" fmla="*/ 267 w 267"/>
              <a:gd name="txB" fmla="*/ 849 h 8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849">
                <a:moveTo>
                  <a:pt x="152" y="38"/>
                </a:moveTo>
                <a:lnTo>
                  <a:pt x="190" y="63"/>
                </a:lnTo>
                <a:lnTo>
                  <a:pt x="229" y="76"/>
                </a:lnTo>
                <a:lnTo>
                  <a:pt x="241" y="88"/>
                </a:lnTo>
                <a:lnTo>
                  <a:pt x="254" y="101"/>
                </a:lnTo>
                <a:lnTo>
                  <a:pt x="267" y="114"/>
                </a:lnTo>
                <a:lnTo>
                  <a:pt x="267" y="139"/>
                </a:lnTo>
                <a:lnTo>
                  <a:pt x="267" y="152"/>
                </a:lnTo>
                <a:lnTo>
                  <a:pt x="254" y="177"/>
                </a:lnTo>
                <a:lnTo>
                  <a:pt x="254" y="190"/>
                </a:lnTo>
                <a:lnTo>
                  <a:pt x="254" y="202"/>
                </a:lnTo>
                <a:lnTo>
                  <a:pt x="241" y="215"/>
                </a:lnTo>
                <a:lnTo>
                  <a:pt x="241" y="240"/>
                </a:lnTo>
                <a:lnTo>
                  <a:pt x="241" y="266"/>
                </a:lnTo>
                <a:lnTo>
                  <a:pt x="229" y="291"/>
                </a:lnTo>
                <a:lnTo>
                  <a:pt x="229" y="316"/>
                </a:lnTo>
                <a:lnTo>
                  <a:pt x="229" y="354"/>
                </a:lnTo>
                <a:lnTo>
                  <a:pt x="203" y="430"/>
                </a:lnTo>
                <a:lnTo>
                  <a:pt x="178" y="519"/>
                </a:lnTo>
                <a:lnTo>
                  <a:pt x="152" y="595"/>
                </a:lnTo>
                <a:lnTo>
                  <a:pt x="114" y="671"/>
                </a:lnTo>
                <a:lnTo>
                  <a:pt x="89" y="722"/>
                </a:lnTo>
                <a:lnTo>
                  <a:pt x="76" y="760"/>
                </a:lnTo>
                <a:lnTo>
                  <a:pt x="63" y="785"/>
                </a:lnTo>
                <a:lnTo>
                  <a:pt x="38" y="811"/>
                </a:lnTo>
                <a:lnTo>
                  <a:pt x="38" y="823"/>
                </a:lnTo>
                <a:lnTo>
                  <a:pt x="25" y="836"/>
                </a:lnTo>
                <a:lnTo>
                  <a:pt x="12" y="849"/>
                </a:lnTo>
                <a:lnTo>
                  <a:pt x="0" y="849"/>
                </a:lnTo>
                <a:lnTo>
                  <a:pt x="0" y="836"/>
                </a:lnTo>
                <a:lnTo>
                  <a:pt x="0" y="823"/>
                </a:lnTo>
                <a:lnTo>
                  <a:pt x="0" y="798"/>
                </a:lnTo>
                <a:lnTo>
                  <a:pt x="0" y="773"/>
                </a:lnTo>
                <a:lnTo>
                  <a:pt x="0" y="747"/>
                </a:lnTo>
                <a:lnTo>
                  <a:pt x="12" y="709"/>
                </a:lnTo>
                <a:lnTo>
                  <a:pt x="25" y="671"/>
                </a:lnTo>
                <a:lnTo>
                  <a:pt x="38" y="570"/>
                </a:lnTo>
                <a:lnTo>
                  <a:pt x="51" y="481"/>
                </a:lnTo>
                <a:lnTo>
                  <a:pt x="63" y="304"/>
                </a:lnTo>
                <a:lnTo>
                  <a:pt x="63" y="266"/>
                </a:lnTo>
                <a:lnTo>
                  <a:pt x="76" y="228"/>
                </a:lnTo>
                <a:lnTo>
                  <a:pt x="63" y="190"/>
                </a:lnTo>
                <a:lnTo>
                  <a:pt x="63" y="164"/>
                </a:lnTo>
                <a:lnTo>
                  <a:pt x="63" y="139"/>
                </a:lnTo>
                <a:lnTo>
                  <a:pt x="63" y="114"/>
                </a:lnTo>
                <a:lnTo>
                  <a:pt x="51" y="88"/>
                </a:lnTo>
                <a:lnTo>
                  <a:pt x="38" y="76"/>
                </a:lnTo>
                <a:lnTo>
                  <a:pt x="38" y="63"/>
                </a:lnTo>
                <a:lnTo>
                  <a:pt x="25" y="50"/>
                </a:lnTo>
                <a:lnTo>
                  <a:pt x="25" y="38"/>
                </a:lnTo>
                <a:lnTo>
                  <a:pt x="12" y="38"/>
                </a:lnTo>
                <a:lnTo>
                  <a:pt x="25" y="25"/>
                </a:lnTo>
                <a:lnTo>
                  <a:pt x="25" y="12"/>
                </a:lnTo>
                <a:lnTo>
                  <a:pt x="38" y="12"/>
                </a:lnTo>
                <a:lnTo>
                  <a:pt x="38" y="0"/>
                </a:lnTo>
                <a:lnTo>
                  <a:pt x="63" y="0"/>
                </a:lnTo>
                <a:lnTo>
                  <a:pt x="89" y="0"/>
                </a:lnTo>
                <a:lnTo>
                  <a:pt x="114" y="12"/>
                </a:lnTo>
                <a:lnTo>
                  <a:pt x="140" y="25"/>
                </a:lnTo>
                <a:lnTo>
                  <a:pt x="152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4" name="Freeform 40"/>
          <p:cNvSpPr/>
          <p:nvPr/>
        </p:nvSpPr>
        <p:spPr>
          <a:xfrm>
            <a:off x="4627245" y="2227580"/>
            <a:ext cx="396875" cy="885825"/>
          </a:xfrm>
          <a:custGeom>
            <a:avLst/>
            <a:gdLst>
              <a:gd name="txL" fmla="*/ 0 w 624"/>
              <a:gd name="txT" fmla="*/ 0 h 1394"/>
              <a:gd name="txR" fmla="*/ 624 w 624"/>
              <a:gd name="txB" fmla="*/ 1394 h 13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4" h="1394">
                <a:moveTo>
                  <a:pt x="433" y="76"/>
                </a:moveTo>
                <a:lnTo>
                  <a:pt x="433" y="50"/>
                </a:lnTo>
                <a:lnTo>
                  <a:pt x="420" y="38"/>
                </a:lnTo>
                <a:lnTo>
                  <a:pt x="420" y="12"/>
                </a:lnTo>
                <a:lnTo>
                  <a:pt x="433" y="0"/>
                </a:lnTo>
                <a:lnTo>
                  <a:pt x="458" y="0"/>
                </a:lnTo>
                <a:lnTo>
                  <a:pt x="458" y="12"/>
                </a:lnTo>
                <a:lnTo>
                  <a:pt x="484" y="12"/>
                </a:lnTo>
                <a:lnTo>
                  <a:pt x="497" y="25"/>
                </a:lnTo>
                <a:lnTo>
                  <a:pt x="509" y="25"/>
                </a:lnTo>
                <a:lnTo>
                  <a:pt x="547" y="50"/>
                </a:lnTo>
                <a:lnTo>
                  <a:pt x="586" y="76"/>
                </a:lnTo>
                <a:lnTo>
                  <a:pt x="598" y="101"/>
                </a:lnTo>
                <a:lnTo>
                  <a:pt x="611" y="114"/>
                </a:lnTo>
                <a:lnTo>
                  <a:pt x="624" y="126"/>
                </a:lnTo>
                <a:lnTo>
                  <a:pt x="624" y="139"/>
                </a:lnTo>
                <a:lnTo>
                  <a:pt x="624" y="164"/>
                </a:lnTo>
                <a:lnTo>
                  <a:pt x="624" y="202"/>
                </a:lnTo>
                <a:lnTo>
                  <a:pt x="611" y="228"/>
                </a:lnTo>
                <a:lnTo>
                  <a:pt x="611" y="279"/>
                </a:lnTo>
                <a:lnTo>
                  <a:pt x="611" y="329"/>
                </a:lnTo>
                <a:lnTo>
                  <a:pt x="598" y="380"/>
                </a:lnTo>
                <a:lnTo>
                  <a:pt x="598" y="443"/>
                </a:lnTo>
                <a:lnTo>
                  <a:pt x="586" y="494"/>
                </a:lnTo>
                <a:lnTo>
                  <a:pt x="573" y="557"/>
                </a:lnTo>
                <a:lnTo>
                  <a:pt x="560" y="608"/>
                </a:lnTo>
                <a:lnTo>
                  <a:pt x="547" y="671"/>
                </a:lnTo>
                <a:lnTo>
                  <a:pt x="522" y="735"/>
                </a:lnTo>
                <a:lnTo>
                  <a:pt x="484" y="849"/>
                </a:lnTo>
                <a:lnTo>
                  <a:pt x="458" y="899"/>
                </a:lnTo>
                <a:lnTo>
                  <a:pt x="420" y="963"/>
                </a:lnTo>
                <a:lnTo>
                  <a:pt x="395" y="1013"/>
                </a:lnTo>
                <a:lnTo>
                  <a:pt x="357" y="1064"/>
                </a:lnTo>
                <a:lnTo>
                  <a:pt x="318" y="1115"/>
                </a:lnTo>
                <a:lnTo>
                  <a:pt x="280" y="1153"/>
                </a:lnTo>
                <a:lnTo>
                  <a:pt x="242" y="1204"/>
                </a:lnTo>
                <a:lnTo>
                  <a:pt x="204" y="1242"/>
                </a:lnTo>
                <a:lnTo>
                  <a:pt x="153" y="1280"/>
                </a:lnTo>
                <a:lnTo>
                  <a:pt x="115" y="1318"/>
                </a:lnTo>
                <a:lnTo>
                  <a:pt x="89" y="1343"/>
                </a:lnTo>
                <a:lnTo>
                  <a:pt x="64" y="1356"/>
                </a:lnTo>
                <a:lnTo>
                  <a:pt x="39" y="1381"/>
                </a:lnTo>
                <a:lnTo>
                  <a:pt x="26" y="1381"/>
                </a:lnTo>
                <a:lnTo>
                  <a:pt x="13" y="1394"/>
                </a:lnTo>
                <a:lnTo>
                  <a:pt x="0" y="1381"/>
                </a:lnTo>
                <a:lnTo>
                  <a:pt x="13" y="1368"/>
                </a:lnTo>
                <a:lnTo>
                  <a:pt x="13" y="1356"/>
                </a:lnTo>
                <a:lnTo>
                  <a:pt x="26" y="1330"/>
                </a:lnTo>
                <a:lnTo>
                  <a:pt x="51" y="1305"/>
                </a:lnTo>
                <a:lnTo>
                  <a:pt x="77" y="1267"/>
                </a:lnTo>
                <a:lnTo>
                  <a:pt x="102" y="1229"/>
                </a:lnTo>
                <a:lnTo>
                  <a:pt x="128" y="1191"/>
                </a:lnTo>
                <a:lnTo>
                  <a:pt x="191" y="1115"/>
                </a:lnTo>
                <a:lnTo>
                  <a:pt x="255" y="1026"/>
                </a:lnTo>
                <a:lnTo>
                  <a:pt x="306" y="950"/>
                </a:lnTo>
                <a:lnTo>
                  <a:pt x="344" y="861"/>
                </a:lnTo>
                <a:lnTo>
                  <a:pt x="382" y="773"/>
                </a:lnTo>
                <a:lnTo>
                  <a:pt x="408" y="684"/>
                </a:lnTo>
                <a:lnTo>
                  <a:pt x="433" y="595"/>
                </a:lnTo>
                <a:lnTo>
                  <a:pt x="446" y="507"/>
                </a:lnTo>
                <a:lnTo>
                  <a:pt x="458" y="431"/>
                </a:lnTo>
                <a:lnTo>
                  <a:pt x="471" y="355"/>
                </a:lnTo>
                <a:lnTo>
                  <a:pt x="484" y="279"/>
                </a:lnTo>
                <a:lnTo>
                  <a:pt x="484" y="228"/>
                </a:lnTo>
                <a:lnTo>
                  <a:pt x="471" y="177"/>
                </a:lnTo>
                <a:lnTo>
                  <a:pt x="458" y="139"/>
                </a:lnTo>
                <a:lnTo>
                  <a:pt x="446" y="114"/>
                </a:lnTo>
                <a:lnTo>
                  <a:pt x="43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985" name="Freeform 41"/>
          <p:cNvSpPr/>
          <p:nvPr/>
        </p:nvSpPr>
        <p:spPr>
          <a:xfrm>
            <a:off x="5160645" y="2187893"/>
            <a:ext cx="128588" cy="917575"/>
          </a:xfrm>
          <a:custGeom>
            <a:avLst/>
            <a:gdLst>
              <a:gd name="txL" fmla="*/ 0 w 204"/>
              <a:gd name="txT" fmla="*/ 0 h 1445"/>
              <a:gd name="txR" fmla="*/ 204 w 204"/>
              <a:gd name="txB" fmla="*/ 1445 h 1445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txL" t="txT" r="txR" b="txB"/>
            <a:pathLst>
              <a:path w="204" h="1445">
                <a:moveTo>
                  <a:pt x="13" y="13"/>
                </a:moveTo>
                <a:lnTo>
                  <a:pt x="26" y="0"/>
                </a:lnTo>
                <a:lnTo>
                  <a:pt x="51" y="0"/>
                </a:lnTo>
                <a:lnTo>
                  <a:pt x="64" y="13"/>
                </a:lnTo>
                <a:lnTo>
                  <a:pt x="76" y="13"/>
                </a:lnTo>
                <a:lnTo>
                  <a:pt x="102" y="26"/>
                </a:lnTo>
                <a:lnTo>
                  <a:pt x="115" y="38"/>
                </a:lnTo>
                <a:lnTo>
                  <a:pt x="140" y="64"/>
                </a:lnTo>
                <a:lnTo>
                  <a:pt x="166" y="76"/>
                </a:lnTo>
                <a:lnTo>
                  <a:pt x="178" y="102"/>
                </a:lnTo>
                <a:lnTo>
                  <a:pt x="191" y="114"/>
                </a:lnTo>
                <a:lnTo>
                  <a:pt x="191" y="127"/>
                </a:lnTo>
                <a:lnTo>
                  <a:pt x="191" y="140"/>
                </a:lnTo>
                <a:lnTo>
                  <a:pt x="191" y="152"/>
                </a:lnTo>
                <a:lnTo>
                  <a:pt x="204" y="178"/>
                </a:lnTo>
                <a:lnTo>
                  <a:pt x="204" y="203"/>
                </a:lnTo>
                <a:lnTo>
                  <a:pt x="204" y="228"/>
                </a:lnTo>
                <a:lnTo>
                  <a:pt x="204" y="266"/>
                </a:lnTo>
                <a:lnTo>
                  <a:pt x="204" y="304"/>
                </a:lnTo>
                <a:lnTo>
                  <a:pt x="204" y="343"/>
                </a:lnTo>
                <a:lnTo>
                  <a:pt x="204" y="381"/>
                </a:lnTo>
                <a:lnTo>
                  <a:pt x="204" y="431"/>
                </a:lnTo>
                <a:lnTo>
                  <a:pt x="204" y="482"/>
                </a:lnTo>
                <a:lnTo>
                  <a:pt x="204" y="545"/>
                </a:lnTo>
                <a:lnTo>
                  <a:pt x="204" y="596"/>
                </a:lnTo>
                <a:lnTo>
                  <a:pt x="204" y="659"/>
                </a:lnTo>
                <a:lnTo>
                  <a:pt x="204" y="735"/>
                </a:lnTo>
                <a:lnTo>
                  <a:pt x="204" y="799"/>
                </a:lnTo>
                <a:lnTo>
                  <a:pt x="204" y="862"/>
                </a:lnTo>
                <a:lnTo>
                  <a:pt x="191" y="925"/>
                </a:lnTo>
                <a:lnTo>
                  <a:pt x="191" y="976"/>
                </a:lnTo>
                <a:lnTo>
                  <a:pt x="191" y="1039"/>
                </a:lnTo>
                <a:lnTo>
                  <a:pt x="191" y="1090"/>
                </a:lnTo>
                <a:lnTo>
                  <a:pt x="191" y="1128"/>
                </a:lnTo>
                <a:lnTo>
                  <a:pt x="191" y="1166"/>
                </a:lnTo>
                <a:lnTo>
                  <a:pt x="178" y="1204"/>
                </a:lnTo>
                <a:lnTo>
                  <a:pt x="178" y="1242"/>
                </a:lnTo>
                <a:lnTo>
                  <a:pt x="178" y="1280"/>
                </a:lnTo>
                <a:lnTo>
                  <a:pt x="178" y="1306"/>
                </a:lnTo>
                <a:lnTo>
                  <a:pt x="178" y="1318"/>
                </a:lnTo>
                <a:lnTo>
                  <a:pt x="178" y="1344"/>
                </a:lnTo>
                <a:lnTo>
                  <a:pt x="166" y="1356"/>
                </a:lnTo>
                <a:lnTo>
                  <a:pt x="166" y="1369"/>
                </a:lnTo>
                <a:lnTo>
                  <a:pt x="166" y="1394"/>
                </a:lnTo>
                <a:lnTo>
                  <a:pt x="153" y="1420"/>
                </a:lnTo>
                <a:lnTo>
                  <a:pt x="140" y="1432"/>
                </a:lnTo>
                <a:lnTo>
                  <a:pt x="127" y="1445"/>
                </a:lnTo>
                <a:lnTo>
                  <a:pt x="115" y="1445"/>
                </a:lnTo>
                <a:lnTo>
                  <a:pt x="115" y="1432"/>
                </a:lnTo>
                <a:lnTo>
                  <a:pt x="102" y="1432"/>
                </a:lnTo>
                <a:lnTo>
                  <a:pt x="102" y="1420"/>
                </a:lnTo>
                <a:lnTo>
                  <a:pt x="89" y="1407"/>
                </a:lnTo>
                <a:lnTo>
                  <a:pt x="89" y="1394"/>
                </a:lnTo>
                <a:lnTo>
                  <a:pt x="76" y="1382"/>
                </a:lnTo>
                <a:lnTo>
                  <a:pt x="64" y="1356"/>
                </a:lnTo>
                <a:lnTo>
                  <a:pt x="51" y="1318"/>
                </a:lnTo>
                <a:lnTo>
                  <a:pt x="38" y="1280"/>
                </a:lnTo>
                <a:lnTo>
                  <a:pt x="38" y="1255"/>
                </a:lnTo>
                <a:lnTo>
                  <a:pt x="38" y="1229"/>
                </a:lnTo>
                <a:lnTo>
                  <a:pt x="38" y="1217"/>
                </a:lnTo>
                <a:lnTo>
                  <a:pt x="38" y="1204"/>
                </a:lnTo>
                <a:lnTo>
                  <a:pt x="38" y="1179"/>
                </a:lnTo>
                <a:lnTo>
                  <a:pt x="38" y="1153"/>
                </a:lnTo>
                <a:lnTo>
                  <a:pt x="51" y="1128"/>
                </a:lnTo>
                <a:lnTo>
                  <a:pt x="51" y="1103"/>
                </a:lnTo>
                <a:lnTo>
                  <a:pt x="51" y="1065"/>
                </a:lnTo>
                <a:lnTo>
                  <a:pt x="51" y="1027"/>
                </a:lnTo>
                <a:lnTo>
                  <a:pt x="64" y="989"/>
                </a:lnTo>
                <a:lnTo>
                  <a:pt x="64" y="938"/>
                </a:lnTo>
                <a:lnTo>
                  <a:pt x="64" y="887"/>
                </a:lnTo>
                <a:lnTo>
                  <a:pt x="64" y="824"/>
                </a:lnTo>
                <a:lnTo>
                  <a:pt x="64" y="761"/>
                </a:lnTo>
                <a:lnTo>
                  <a:pt x="64" y="685"/>
                </a:lnTo>
                <a:lnTo>
                  <a:pt x="64" y="596"/>
                </a:lnTo>
                <a:lnTo>
                  <a:pt x="64" y="507"/>
                </a:lnTo>
                <a:lnTo>
                  <a:pt x="64" y="457"/>
                </a:lnTo>
                <a:lnTo>
                  <a:pt x="64" y="419"/>
                </a:lnTo>
                <a:lnTo>
                  <a:pt x="64" y="368"/>
                </a:lnTo>
                <a:lnTo>
                  <a:pt x="64" y="330"/>
                </a:lnTo>
                <a:lnTo>
                  <a:pt x="64" y="304"/>
                </a:lnTo>
                <a:lnTo>
                  <a:pt x="64" y="266"/>
                </a:lnTo>
                <a:lnTo>
                  <a:pt x="64" y="241"/>
                </a:lnTo>
                <a:lnTo>
                  <a:pt x="64" y="216"/>
                </a:lnTo>
                <a:lnTo>
                  <a:pt x="51" y="190"/>
                </a:lnTo>
                <a:lnTo>
                  <a:pt x="51" y="165"/>
                </a:lnTo>
                <a:lnTo>
                  <a:pt x="51" y="140"/>
                </a:lnTo>
                <a:lnTo>
                  <a:pt x="51" y="127"/>
                </a:lnTo>
                <a:lnTo>
                  <a:pt x="51" y="114"/>
                </a:lnTo>
                <a:lnTo>
                  <a:pt x="38" y="102"/>
                </a:lnTo>
                <a:lnTo>
                  <a:pt x="38" y="89"/>
                </a:lnTo>
                <a:lnTo>
                  <a:pt x="38" y="76"/>
                </a:lnTo>
                <a:lnTo>
                  <a:pt x="26" y="64"/>
                </a:lnTo>
                <a:lnTo>
                  <a:pt x="13" y="64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81038" y="1673225"/>
            <a:ext cx="1204912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荆</a:t>
            </a:r>
          </a:p>
        </p:txBody>
      </p:sp>
      <p:sp>
        <p:nvSpPr>
          <p:cNvPr id="25" name="矩形 24"/>
          <p:cNvSpPr/>
          <p:nvPr/>
        </p:nvSpPr>
        <p:spPr>
          <a:xfrm>
            <a:off x="473075" y="843280"/>
            <a:ext cx="16243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jīng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92913" y="30589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1038" y="3848613"/>
            <a:ext cx="3497262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荆条   披荆斩棘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1038" y="3485075"/>
            <a:ext cx="2905125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J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艹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913" y="40544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202805" y="1285875"/>
            <a:ext cx="1670050" cy="119951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5548"/>
              <a:gd name="adj6" fmla="val -6057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刂在右侧、竖钩要长，不要写成上下结构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049780" y="1551305"/>
            <a:ext cx="1934845" cy="556260"/>
          </a:xfrm>
          <a:prstGeom prst="borderCallout2">
            <a:avLst>
              <a:gd name="adj1" fmla="val 47210"/>
              <a:gd name="adj2" fmla="val 99795"/>
              <a:gd name="adj3" fmla="val 75913"/>
              <a:gd name="adj4" fmla="val 126517"/>
              <a:gd name="adj5" fmla="val 103995"/>
              <a:gd name="adj6" fmla="val 13649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艹在开字上边</a:t>
            </a:r>
            <a:r>
              <a:rPr lang="zh-CN" altLang="en-US" sz="2000" b="1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83401" y="2930525"/>
            <a:ext cx="1935290" cy="1345493"/>
            <a:chOff x="6397625" y="2041208"/>
            <a:chExt cx="187778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04120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6307" y="2100575"/>
              <a:ext cx="1729105" cy="11061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“艹”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在左上，不要把字写成上下结构哦！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2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2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2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2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2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2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880863"/>
            <a:ext cx="6592888" cy="5905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-92275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893000" y="2015350"/>
            <a:ext cx="7829550" cy="5127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370179" y="2556685"/>
            <a:ext cx="8539506" cy="20621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召集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大臣  商议  故宫  献上  允诺  典礼 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抄小路  胆怯  得罪  负荆请罪  无价之宝  解决  称赞  商量  拒绝  示弱   职位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同心协力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904875" y="1471413"/>
            <a:ext cx="3709988" cy="5127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</a:rPr>
              <a:t>听写生字、词语。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40195" y="210245"/>
            <a:ext cx="2269490" cy="671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626745" y="1362200"/>
            <a:ext cx="7602220" cy="2614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30555" indent="-63055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630555" marR="0" lvl="0" indent="-4508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填一填</a:t>
            </a:r>
          </a:p>
          <a:p>
            <a:pPr marL="630555" marR="0" lvl="0" indent="-4508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  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将相和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通过对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三个故事的叙述，写出了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</a:t>
            </a:r>
            <a:r>
              <a:rPr lang="en-US" altLang="zh-CN" sz="2400" b="1" dirty="0" smtClean="0"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的原因及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的过程。</a:t>
            </a:r>
          </a:p>
          <a:p>
            <a:pPr marL="630555" marR="0" lvl="0" indent="-630555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96753" y="1981388"/>
            <a:ext cx="151447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完璧归赵</a:t>
            </a:r>
          </a:p>
        </p:txBody>
      </p:sp>
      <p:sp>
        <p:nvSpPr>
          <p:cNvPr id="7" name="矩形 6"/>
          <p:cNvSpPr/>
          <p:nvPr/>
        </p:nvSpPr>
        <p:spPr>
          <a:xfrm>
            <a:off x="1438085" y="2502845"/>
            <a:ext cx="15128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负荆请罪</a:t>
            </a:r>
          </a:p>
        </p:txBody>
      </p:sp>
      <p:sp>
        <p:nvSpPr>
          <p:cNvPr id="8" name="矩形 7"/>
          <p:cNvSpPr/>
          <p:nvPr/>
        </p:nvSpPr>
        <p:spPr>
          <a:xfrm>
            <a:off x="2870200" y="3041325"/>
            <a:ext cx="1512888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将相和好</a:t>
            </a:r>
          </a:p>
        </p:txBody>
      </p:sp>
      <p:sp>
        <p:nvSpPr>
          <p:cNvPr id="9" name="矩形 8"/>
          <p:cNvSpPr/>
          <p:nvPr/>
        </p:nvSpPr>
        <p:spPr>
          <a:xfrm>
            <a:off x="6510294" y="2520631"/>
            <a:ext cx="15144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将相不和</a:t>
            </a:r>
          </a:p>
        </p:txBody>
      </p:sp>
      <p:sp>
        <p:nvSpPr>
          <p:cNvPr id="10" name="矩形 9"/>
          <p:cNvSpPr/>
          <p:nvPr/>
        </p:nvSpPr>
        <p:spPr>
          <a:xfrm>
            <a:off x="6284663" y="1974780"/>
            <a:ext cx="151447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渑池会见</a:t>
            </a:r>
          </a:p>
        </p:txBody>
      </p:sp>
      <p:grpSp>
        <p:nvGrpSpPr>
          <p:cNvPr id="27655" name="组合 5"/>
          <p:cNvGrpSpPr/>
          <p:nvPr/>
        </p:nvGrpSpPr>
        <p:grpSpPr>
          <a:xfrm>
            <a:off x="3184525" y="387350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6" grpId="2"/>
      <p:bldP spid="7" grpId="1"/>
      <p:bldP spid="7" grpId="2"/>
      <p:bldP spid="8" grpId="1"/>
      <p:bldP spid="8" grpId="2"/>
      <p:bldP spid="9" grpId="1"/>
      <p:bldP spid="9" grpId="2"/>
      <p:bldP spid="10" grpId="1"/>
      <p:bldP spid="10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81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28860"/>
  <p:tag name="KSO_WM_UNIT_PLACING_PICTURE_USER_VIEWPORT" val="{&quot;height&quot;:4596,&quot;width&quot;:617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5766628-6ca7-4c03-aa1f-f52487cf6aa4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1697</Words>
  <Application>Microsoft Office PowerPoint</Application>
  <PresentationFormat>全屏显示(16:9)</PresentationFormat>
  <Paragraphs>273</Paragraphs>
  <Slides>32</Slides>
  <Notes>12</Notes>
  <HiddenSlides>12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707</cp:revision>
  <dcterms:created xsi:type="dcterms:W3CDTF">2015-12-30T08:03:00Z</dcterms:created>
  <dcterms:modified xsi:type="dcterms:W3CDTF">2020-06-28T01:35:54Z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