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32"/>
  </p:notesMasterIdLst>
  <p:sldIdLst>
    <p:sldId id="681" r:id="rId3"/>
    <p:sldId id="620" r:id="rId4"/>
    <p:sldId id="622" r:id="rId5"/>
    <p:sldId id="621" r:id="rId6"/>
    <p:sldId id="624" r:id="rId7"/>
    <p:sldId id="625" r:id="rId8"/>
    <p:sldId id="641" r:id="rId9"/>
    <p:sldId id="628" r:id="rId10"/>
    <p:sldId id="627" r:id="rId11"/>
    <p:sldId id="657" r:id="rId12"/>
    <p:sldId id="631" r:id="rId13"/>
    <p:sldId id="632" r:id="rId14"/>
    <p:sldId id="633" r:id="rId15"/>
    <p:sldId id="634" r:id="rId16"/>
    <p:sldId id="666" r:id="rId17"/>
    <p:sldId id="671" r:id="rId18"/>
    <p:sldId id="672" r:id="rId19"/>
    <p:sldId id="673" r:id="rId20"/>
    <p:sldId id="674" r:id="rId21"/>
    <p:sldId id="675" r:id="rId22"/>
    <p:sldId id="676" r:id="rId23"/>
    <p:sldId id="677" r:id="rId24"/>
    <p:sldId id="678" r:id="rId25"/>
    <p:sldId id="679" r:id="rId26"/>
    <p:sldId id="680" r:id="rId27"/>
    <p:sldId id="638" r:id="rId28"/>
    <p:sldId id="639" r:id="rId29"/>
    <p:sldId id="640" r:id="rId30"/>
    <p:sldId id="682" r:id="rId31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80" d="100"/>
          <a:sy n="80" d="100"/>
        </p:scale>
        <p:origin x="-426" y="-115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4722D5B-2B52-437E-A452-96215C2FF89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2020/5/27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97406405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403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16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506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608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710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19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813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20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9156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017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018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120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120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2228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3251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53252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25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505960"/>
            <a:ext cx="9144000" cy="637540"/>
            <a:chOff x="16" y="6300"/>
            <a:chExt cx="14400" cy="1859"/>
          </a:xfrm>
        </p:grpSpPr>
        <p:pic>
          <p:nvPicPr>
            <p:cNvPr id="9" name="图片 1" descr="搭石2"/>
            <p:cNvPicPr>
              <a:picLocks noChangeAspect="1"/>
            </p:cNvPicPr>
            <p:nvPr userDrawn="1"/>
          </p:nvPicPr>
          <p:blipFill>
            <a:blip r:embed="rId4"/>
            <a:srcRect l="57434" t="-6275"/>
            <a:stretch>
              <a:fillRect/>
            </a:stretch>
          </p:blipFill>
          <p:spPr>
            <a:xfrm>
              <a:off x="10165" y="6504"/>
              <a:ext cx="4251" cy="16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0" name="图片 6" descr="搭石2"/>
            <p:cNvPicPr>
              <a:picLocks noChangeAspect="1"/>
            </p:cNvPicPr>
            <p:nvPr userDrawn="1"/>
          </p:nvPicPr>
          <p:blipFill>
            <a:blip r:embed="rId4"/>
            <a:srcRect r="42899"/>
            <a:stretch>
              <a:fillRect/>
            </a:stretch>
          </p:blipFill>
          <p:spPr>
            <a:xfrm>
              <a:off x="16" y="6300"/>
              <a:ext cx="10321" cy="185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505960"/>
            <a:ext cx="9144000" cy="637540"/>
            <a:chOff x="16" y="6300"/>
            <a:chExt cx="14400" cy="1859"/>
          </a:xfrm>
        </p:grpSpPr>
        <p:pic>
          <p:nvPicPr>
            <p:cNvPr id="9" name="图片 1" descr="搭石2"/>
            <p:cNvPicPr>
              <a:picLocks noChangeAspect="1"/>
            </p:cNvPicPr>
            <p:nvPr userDrawn="1"/>
          </p:nvPicPr>
          <p:blipFill>
            <a:blip r:embed="rId4"/>
            <a:srcRect l="57434" t="-6275"/>
            <a:stretch>
              <a:fillRect/>
            </a:stretch>
          </p:blipFill>
          <p:spPr>
            <a:xfrm>
              <a:off x="10165" y="6504"/>
              <a:ext cx="4251" cy="16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0" name="图片 6" descr="搭石2"/>
            <p:cNvPicPr>
              <a:picLocks noChangeAspect="1"/>
            </p:cNvPicPr>
            <p:nvPr userDrawn="1"/>
          </p:nvPicPr>
          <p:blipFill>
            <a:blip r:embed="rId4"/>
            <a:srcRect r="42899"/>
            <a:stretch>
              <a:fillRect/>
            </a:stretch>
          </p:blipFill>
          <p:spPr>
            <a:xfrm>
              <a:off x="16" y="6300"/>
              <a:ext cx="10321" cy="185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505960"/>
            <a:ext cx="9144000" cy="637540"/>
            <a:chOff x="16" y="6300"/>
            <a:chExt cx="14400" cy="1859"/>
          </a:xfrm>
        </p:grpSpPr>
        <p:pic>
          <p:nvPicPr>
            <p:cNvPr id="9" name="图片 1" descr="搭石2"/>
            <p:cNvPicPr>
              <a:picLocks noChangeAspect="1"/>
            </p:cNvPicPr>
            <p:nvPr userDrawn="1"/>
          </p:nvPicPr>
          <p:blipFill>
            <a:blip r:embed="rId3"/>
            <a:srcRect l="57434" t="-6275"/>
            <a:stretch>
              <a:fillRect/>
            </a:stretch>
          </p:blipFill>
          <p:spPr>
            <a:xfrm>
              <a:off x="10165" y="6504"/>
              <a:ext cx="4251" cy="16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0" name="图片 6" descr="搭石2"/>
            <p:cNvPicPr>
              <a:picLocks noChangeAspect="1"/>
            </p:cNvPicPr>
            <p:nvPr userDrawn="1"/>
          </p:nvPicPr>
          <p:blipFill>
            <a:blip r:embed="rId3"/>
            <a:srcRect r="42899"/>
            <a:stretch>
              <a:fillRect/>
            </a:stretch>
          </p:blipFill>
          <p:spPr>
            <a:xfrm>
              <a:off x="16" y="6300"/>
              <a:ext cx="10321" cy="185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505960"/>
            <a:ext cx="9144000" cy="637540"/>
            <a:chOff x="16" y="6300"/>
            <a:chExt cx="14400" cy="1859"/>
          </a:xfrm>
        </p:grpSpPr>
        <p:pic>
          <p:nvPicPr>
            <p:cNvPr id="9" name="图片 1" descr="搭石2"/>
            <p:cNvPicPr>
              <a:picLocks noChangeAspect="1"/>
            </p:cNvPicPr>
            <p:nvPr userDrawn="1"/>
          </p:nvPicPr>
          <p:blipFill>
            <a:blip r:embed="rId4"/>
            <a:srcRect l="57434" t="-6275"/>
            <a:stretch>
              <a:fillRect/>
            </a:stretch>
          </p:blipFill>
          <p:spPr>
            <a:xfrm>
              <a:off x="10165" y="6504"/>
              <a:ext cx="4251" cy="16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0" name="图片 6" descr="搭石2"/>
            <p:cNvPicPr>
              <a:picLocks noChangeAspect="1"/>
            </p:cNvPicPr>
            <p:nvPr userDrawn="1"/>
          </p:nvPicPr>
          <p:blipFill>
            <a:blip r:embed="rId4"/>
            <a:srcRect r="42899"/>
            <a:stretch>
              <a:fillRect/>
            </a:stretch>
          </p:blipFill>
          <p:spPr>
            <a:xfrm>
              <a:off x="16" y="6300"/>
              <a:ext cx="10321" cy="185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505960"/>
            <a:ext cx="9144000" cy="637540"/>
            <a:chOff x="16" y="6300"/>
            <a:chExt cx="14400" cy="1859"/>
          </a:xfrm>
        </p:grpSpPr>
        <p:pic>
          <p:nvPicPr>
            <p:cNvPr id="9" name="图片 1" descr="搭石2"/>
            <p:cNvPicPr>
              <a:picLocks noChangeAspect="1"/>
            </p:cNvPicPr>
            <p:nvPr userDrawn="1"/>
          </p:nvPicPr>
          <p:blipFill>
            <a:blip r:embed="rId4"/>
            <a:srcRect l="57434" t="-6275"/>
            <a:stretch>
              <a:fillRect/>
            </a:stretch>
          </p:blipFill>
          <p:spPr>
            <a:xfrm>
              <a:off x="10165" y="6504"/>
              <a:ext cx="4251" cy="16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0" name="图片 6" descr="搭石2"/>
            <p:cNvPicPr>
              <a:picLocks noChangeAspect="1"/>
            </p:cNvPicPr>
            <p:nvPr userDrawn="1"/>
          </p:nvPicPr>
          <p:blipFill>
            <a:blip r:embed="rId4"/>
            <a:srcRect r="42899"/>
            <a:stretch>
              <a:fillRect/>
            </a:stretch>
          </p:blipFill>
          <p:spPr>
            <a:xfrm>
              <a:off x="16" y="6300"/>
              <a:ext cx="10321" cy="185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505960"/>
            <a:ext cx="9144000" cy="637540"/>
            <a:chOff x="16" y="6300"/>
            <a:chExt cx="14400" cy="1859"/>
          </a:xfrm>
        </p:grpSpPr>
        <p:pic>
          <p:nvPicPr>
            <p:cNvPr id="9" name="图片 1" descr="搭石2"/>
            <p:cNvPicPr>
              <a:picLocks noChangeAspect="1"/>
            </p:cNvPicPr>
            <p:nvPr userDrawn="1"/>
          </p:nvPicPr>
          <p:blipFill>
            <a:blip r:embed="rId3"/>
            <a:srcRect l="57434" t="-6275"/>
            <a:stretch>
              <a:fillRect/>
            </a:stretch>
          </p:blipFill>
          <p:spPr>
            <a:xfrm>
              <a:off x="10165" y="6504"/>
              <a:ext cx="4251" cy="16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0" name="图片 6" descr="搭石2"/>
            <p:cNvPicPr>
              <a:picLocks noChangeAspect="1"/>
            </p:cNvPicPr>
            <p:nvPr userDrawn="1"/>
          </p:nvPicPr>
          <p:blipFill>
            <a:blip r:embed="rId3"/>
            <a:srcRect r="42899"/>
            <a:stretch>
              <a:fillRect/>
            </a:stretch>
          </p:blipFill>
          <p:spPr>
            <a:xfrm>
              <a:off x="16" y="6300"/>
              <a:ext cx="10321" cy="185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2020/5/27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aike.baidu.com/pic/&#229;&#136;&#152;&#231;&#171;&#160;/234921/0/d058ccbf6c81800ab6304732b03533fa828b4731?fr=lemma&amp;ct=single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hyperlink" Target="&#38899;&#35270;&#39057;&#36164;&#28304;/5.&#25645;&#30707;&#65288;&#26391;&#35835;&#35270;&#39057;&#65289;.mp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13" Type="http://schemas.openxmlformats.org/officeDocument/2006/relationships/image" Target="../media/image17.png"/><Relationship Id="rId3" Type="http://schemas.openxmlformats.org/officeDocument/2006/relationships/slide" Target="slide17.xml"/><Relationship Id="rId7" Type="http://schemas.openxmlformats.org/officeDocument/2006/relationships/slide" Target="slide21.xml"/><Relationship Id="rId12" Type="http://schemas.openxmlformats.org/officeDocument/2006/relationships/image" Target="../media/image16.png"/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0.xml"/><Relationship Id="rId11" Type="http://schemas.openxmlformats.org/officeDocument/2006/relationships/slide" Target="slide25.xml"/><Relationship Id="rId5" Type="http://schemas.openxmlformats.org/officeDocument/2006/relationships/slide" Target="slide19.xml"/><Relationship Id="rId10" Type="http://schemas.openxmlformats.org/officeDocument/2006/relationships/slide" Target="slide24.xml"/><Relationship Id="rId4" Type="http://schemas.openxmlformats.org/officeDocument/2006/relationships/slide" Target="slide18.xml"/><Relationship Id="rId9" Type="http://schemas.openxmlformats.org/officeDocument/2006/relationships/slide" Target="slide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hyperlink" Target="&#38899;&#35270;&#39057;&#36164;&#28304;/5.&#25645;&#30707;&#65288;&#23478;&#38271;&#25195;&#30721;&#25253;&#21548;&#20889;&#65289;.mp4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451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搭石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" y="635"/>
            <a:ext cx="9145270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3322315" y="1049975"/>
            <a:ext cx="292163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 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搭  石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7298" y="221578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063" y="221641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 bwMode="auto">
          <a:xfrm>
            <a:off x="3189918" y="2369623"/>
            <a:ext cx="3186112" cy="7078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初读感知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21519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2852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矩形 10"/>
          <p:cNvSpPr/>
          <p:nvPr/>
        </p:nvSpPr>
        <p:spPr>
          <a:xfrm>
            <a:off x="380010" y="767575"/>
            <a:ext cx="4430049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8650"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搭</a:t>
            </a:r>
            <a:r>
              <a:rPr lang="zh-CN" altLang="en-US" sz="2400" b="1" dirty="0">
                <a:latin typeface="+mj-ea"/>
                <a:ea typeface="+mj-ea"/>
              </a:rPr>
              <a:t>石是人们在过往没有架桥的溪流、河沟，或浅水枯河、泥泞路面等时用石块铺设的一种简易通道。所选石块一般为天然呈方形状或平顶状，所有石块按等二尺距离摆放。不很平稳，走快才能保持平衡。</a:t>
            </a:r>
          </a:p>
        </p:txBody>
      </p:sp>
      <p:pic>
        <p:nvPicPr>
          <p:cNvPr id="2" name="图片 1" descr="搭石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1310" y="1806690"/>
            <a:ext cx="3314700" cy="2165350"/>
          </a:xfrm>
          <a:prstGeom prst="rect">
            <a:avLst/>
          </a:prstGeom>
        </p:spPr>
      </p:pic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98520" y="106875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5975456" y="976256"/>
            <a:ext cx="110109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搭石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3" grpId="1"/>
      <p:bldP spid="9" grpId="0"/>
      <p:bldP spid="9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/>
          <p:nvPr>
            <p:custDataLst>
              <p:tags r:id="rId1"/>
            </p:custDataLst>
          </p:nvPr>
        </p:nvSpPr>
        <p:spPr>
          <a:xfrm>
            <a:off x="2529443" y="362489"/>
            <a:ext cx="6329547" cy="4053417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 b="1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刘章：</a:t>
            </a:r>
            <a:endParaRPr lang="en-US" altLang="zh-CN" sz="2200" b="1" dirty="0"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 indent="534988">
              <a:lnSpc>
                <a:spcPct val="130000"/>
              </a:lnSpc>
            </a:pPr>
            <a:r>
              <a:rPr lang="zh-CN" altLang="en-US" sz="2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著名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诗人，一级作家，汉族，原名刘玺，字尔玉，笔名东旭，别号雾灵山人、燕山痴子等。已出版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刘章诗选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刘章乡情诗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刘章散文选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北山恋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等诗文集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27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部。在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1999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年中国作协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诗刊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社举办的“新中国成立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50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年来，你最喜爱的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50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位诗人”评选中，读者投票郭小川、刘章双双获此殊荣，承德人为之自豪，成为承德诗坛的骄傲。</a:t>
            </a:r>
          </a:p>
        </p:txBody>
      </p:sp>
      <p:pic>
        <p:nvPicPr>
          <p:cNvPr id="8" name="图片 7" descr="IMG_256">
            <a:hlinkClick r:id="rId3" tooltip="刘章近照"/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92940" y="1474204"/>
            <a:ext cx="2224629" cy="27509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矩形 8"/>
          <p:cNvSpPr/>
          <p:nvPr/>
        </p:nvSpPr>
        <p:spPr>
          <a:xfrm>
            <a:off x="269191" y="698419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走近作者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2000" y="254688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221" name="矩形 1"/>
          <p:cNvSpPr/>
          <p:nvPr/>
        </p:nvSpPr>
        <p:spPr>
          <a:xfrm>
            <a:off x="795701" y="1061416"/>
            <a:ext cx="7407275" cy="31692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自读课文，要求：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用较快地速度默读课文，整体感知课文内容。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记下所用的时间。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3</a:t>
            </a:r>
            <a:r>
              <a:rPr lang="en-US" altLang="zh-CN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lang="zh-CN" altLang="en-US" sz="3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边读边思考，什么是搭石？</a:t>
            </a:r>
            <a:endParaRPr lang="zh-CN" alt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3316" name="组 28"/>
          <p:cNvGrpSpPr/>
          <p:nvPr/>
        </p:nvGrpSpPr>
        <p:grpSpPr>
          <a:xfrm>
            <a:off x="6694645" y="107548"/>
            <a:ext cx="2520950" cy="490537"/>
            <a:chOff x="3508667" y="4638583"/>
            <a:chExt cx="2520215" cy="490761"/>
          </a:xfrm>
        </p:grpSpPr>
        <p:sp>
          <p:nvSpPr>
            <p:cNvPr id="2" name="圆角矩形 1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3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6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3324" name="TextBox 5">
              <a:hlinkClick r:id="rId4" action="ppaction://hlinkfile"/>
            </p:cNvPr>
            <p:cNvSpPr txBox="1"/>
            <p:nvPr/>
          </p:nvSpPr>
          <p:spPr>
            <a:xfrm>
              <a:off x="3527715" y="4638583"/>
              <a:ext cx="2501167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5" name="组合 5"/>
          <p:cNvGrpSpPr/>
          <p:nvPr/>
        </p:nvGrpSpPr>
        <p:grpSpPr>
          <a:xfrm>
            <a:off x="3328988" y="114300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  <p:sp>
        <p:nvSpPr>
          <p:cNvPr id="24" name="矩形 8"/>
          <p:cNvSpPr/>
          <p:nvPr/>
        </p:nvSpPr>
        <p:spPr>
          <a:xfrm>
            <a:off x="503238" y="1953513"/>
            <a:ext cx="7818437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期      隔     责   懒</a:t>
            </a:r>
          </a:p>
        </p:txBody>
      </p:sp>
      <p:sp>
        <p:nvSpPr>
          <p:cNvPr id="25" name="矩形 27"/>
          <p:cNvSpPr/>
          <p:nvPr/>
        </p:nvSpPr>
        <p:spPr>
          <a:xfrm>
            <a:off x="977900" y="3302888"/>
            <a:ext cx="8056563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平        调    人影  绰</a:t>
            </a:r>
            <a:endParaRPr lang="zh-CN" altLang="en-US" sz="2000" b="1" dirty="0"/>
          </a:p>
        </p:txBody>
      </p:sp>
      <p:sp>
        <p:nvSpPr>
          <p:cNvPr id="26" name="矩形 25"/>
          <p:cNvSpPr/>
          <p:nvPr/>
        </p:nvSpPr>
        <p:spPr>
          <a:xfrm>
            <a:off x="960458" y="1982129"/>
            <a:ext cx="722939" cy="707886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汛</a:t>
            </a:r>
          </a:p>
        </p:txBody>
      </p:sp>
      <p:sp>
        <p:nvSpPr>
          <p:cNvPr id="27" name="矩形 26"/>
          <p:cNvSpPr/>
          <p:nvPr/>
        </p:nvSpPr>
        <p:spPr>
          <a:xfrm>
            <a:off x="4787763" y="1971465"/>
            <a:ext cx="714669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谴</a:t>
            </a:r>
          </a:p>
        </p:txBody>
      </p:sp>
      <p:sp>
        <p:nvSpPr>
          <p:cNvPr id="29" name="矩形 28"/>
          <p:cNvSpPr/>
          <p:nvPr/>
        </p:nvSpPr>
        <p:spPr>
          <a:xfrm>
            <a:off x="7152778" y="1954537"/>
            <a:ext cx="724064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惰</a:t>
            </a:r>
          </a:p>
        </p:txBody>
      </p:sp>
      <p:sp>
        <p:nvSpPr>
          <p:cNvPr id="31" name="矩形 30"/>
          <p:cNvSpPr/>
          <p:nvPr/>
        </p:nvSpPr>
        <p:spPr>
          <a:xfrm>
            <a:off x="3213628" y="3256908"/>
            <a:ext cx="75107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协</a:t>
            </a:r>
          </a:p>
        </p:txBody>
      </p:sp>
      <p:sp>
        <p:nvSpPr>
          <p:cNvPr id="35" name="矩形 34"/>
          <p:cNvSpPr/>
          <p:nvPr/>
        </p:nvSpPr>
        <p:spPr>
          <a:xfrm>
            <a:off x="1749489" y="3285189"/>
            <a:ext cx="700552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衡</a:t>
            </a:r>
          </a:p>
        </p:txBody>
      </p:sp>
      <p:sp>
        <p:nvSpPr>
          <p:cNvPr id="36" name="矩形 35"/>
          <p:cNvSpPr/>
          <p:nvPr/>
        </p:nvSpPr>
        <p:spPr>
          <a:xfrm>
            <a:off x="6300288" y="3246465"/>
            <a:ext cx="70282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绰</a:t>
            </a:r>
          </a:p>
        </p:txBody>
      </p:sp>
      <p:sp>
        <p:nvSpPr>
          <p:cNvPr id="37" name="矩形 36"/>
          <p:cNvSpPr/>
          <p:nvPr/>
        </p:nvSpPr>
        <p:spPr>
          <a:xfrm>
            <a:off x="3010137" y="1954199"/>
            <a:ext cx="70247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间  </a:t>
            </a:r>
          </a:p>
        </p:txBody>
      </p:sp>
      <p:sp>
        <p:nvSpPr>
          <p:cNvPr id="38" name="文本框 4"/>
          <p:cNvSpPr txBox="1"/>
          <p:nvPr/>
        </p:nvSpPr>
        <p:spPr>
          <a:xfrm>
            <a:off x="1020825" y="1460435"/>
            <a:ext cx="951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xùn</a:t>
            </a:r>
          </a:p>
        </p:txBody>
      </p:sp>
      <p:sp>
        <p:nvSpPr>
          <p:cNvPr id="39" name="文本框 5"/>
          <p:cNvSpPr txBox="1"/>
          <p:nvPr/>
        </p:nvSpPr>
        <p:spPr>
          <a:xfrm>
            <a:off x="2952180" y="1449640"/>
            <a:ext cx="951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jiàn</a:t>
            </a:r>
          </a:p>
        </p:txBody>
      </p:sp>
      <p:sp>
        <p:nvSpPr>
          <p:cNvPr id="40" name="文本框 6"/>
          <p:cNvSpPr txBox="1"/>
          <p:nvPr/>
        </p:nvSpPr>
        <p:spPr>
          <a:xfrm>
            <a:off x="4704780" y="1444370"/>
            <a:ext cx="951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qiǎn</a:t>
            </a:r>
          </a:p>
        </p:txBody>
      </p:sp>
      <p:sp>
        <p:nvSpPr>
          <p:cNvPr id="41" name="文本框 7"/>
          <p:cNvSpPr txBox="1"/>
          <p:nvPr/>
        </p:nvSpPr>
        <p:spPr>
          <a:xfrm>
            <a:off x="7007800" y="1431860"/>
            <a:ext cx="951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duò</a:t>
            </a:r>
          </a:p>
        </p:txBody>
      </p:sp>
      <p:sp>
        <p:nvSpPr>
          <p:cNvPr id="42" name="文本框 8"/>
          <p:cNvSpPr txBox="1"/>
          <p:nvPr/>
        </p:nvSpPr>
        <p:spPr>
          <a:xfrm>
            <a:off x="1623695" y="2724720"/>
            <a:ext cx="951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héng</a:t>
            </a:r>
          </a:p>
        </p:txBody>
      </p:sp>
      <p:sp>
        <p:nvSpPr>
          <p:cNvPr id="43" name="文本框 9"/>
          <p:cNvSpPr txBox="1"/>
          <p:nvPr/>
        </p:nvSpPr>
        <p:spPr>
          <a:xfrm>
            <a:off x="6122800" y="2781235"/>
            <a:ext cx="951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chuò</a:t>
            </a:r>
          </a:p>
        </p:txBody>
      </p:sp>
      <p:sp>
        <p:nvSpPr>
          <p:cNvPr id="44" name="文本框 10"/>
          <p:cNvSpPr txBox="1"/>
          <p:nvPr/>
        </p:nvSpPr>
        <p:spPr>
          <a:xfrm>
            <a:off x="3249360" y="2763455"/>
            <a:ext cx="9518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xié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328988" y="150805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18" name="矩形 17"/>
          <p:cNvSpPr/>
          <p:nvPr/>
        </p:nvSpPr>
        <p:spPr>
          <a:xfrm>
            <a:off x="653125" y="1081650"/>
            <a:ext cx="789051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Times New Roman" pitchFamily="18" charset="0"/>
              </a:rPr>
              <a:t>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cs typeface="Times New Roman" pitchFamily="18" charset="0"/>
              </a:rPr>
              <a:t>加彩的字的正确读音下画“√”。</a:t>
            </a:r>
          </a:p>
          <a:p>
            <a:pPr marR="0" lvl="0" indent="628650" algn="l" defTabSz="457200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人影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绰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绰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chuò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zhuó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	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间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jiàn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jiān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隔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R="0" lvl="0" indent="628650" algn="l" defTabSz="457200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溪水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猛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zhàng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zhǎng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	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汛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xiòng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xùn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期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R="0" lvl="0" indent="628650" algn="l" defTabSz="457200" rtl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平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衡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héng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hén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	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  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相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bēi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bèi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而行</a:t>
            </a:r>
          </a:p>
        </p:txBody>
      </p:sp>
      <p:sp>
        <p:nvSpPr>
          <p:cNvPr id="19" name="矩形 10"/>
          <p:cNvSpPr/>
          <p:nvPr/>
        </p:nvSpPr>
        <p:spPr>
          <a:xfrm>
            <a:off x="2880812" y="2010960"/>
            <a:ext cx="699230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20" name="矩形 10"/>
          <p:cNvSpPr/>
          <p:nvPr/>
        </p:nvSpPr>
        <p:spPr>
          <a:xfrm>
            <a:off x="5141377" y="2023966"/>
            <a:ext cx="76454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21" name="矩形 10"/>
          <p:cNvSpPr/>
          <p:nvPr/>
        </p:nvSpPr>
        <p:spPr>
          <a:xfrm>
            <a:off x="3867053" y="2695096"/>
            <a:ext cx="699230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22" name="矩形 10"/>
          <p:cNvSpPr/>
          <p:nvPr/>
        </p:nvSpPr>
        <p:spPr>
          <a:xfrm>
            <a:off x="5986301" y="2730721"/>
            <a:ext cx="69342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23" name="矩形 10"/>
          <p:cNvSpPr/>
          <p:nvPr/>
        </p:nvSpPr>
        <p:spPr>
          <a:xfrm>
            <a:off x="2148096" y="3578154"/>
            <a:ext cx="699230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  <p:sp>
        <p:nvSpPr>
          <p:cNvPr id="24" name="矩形 10"/>
          <p:cNvSpPr/>
          <p:nvPr/>
        </p:nvSpPr>
        <p:spPr>
          <a:xfrm>
            <a:off x="5811228" y="3542529"/>
            <a:ext cx="699230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2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40955" y="3583940"/>
            <a:ext cx="114681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2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20790" y="3566160"/>
            <a:ext cx="114681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2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53990" y="3456305"/>
            <a:ext cx="114681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2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37305" y="3465830"/>
            <a:ext cx="114681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2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4780" y="3096895"/>
            <a:ext cx="114681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2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48740" y="3639820"/>
            <a:ext cx="114681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2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075" y="3157855"/>
            <a:ext cx="1146810" cy="1079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7" name="文本框 118"/>
          <p:cNvSpPr txBox="1"/>
          <p:nvPr/>
        </p:nvSpPr>
        <p:spPr>
          <a:xfrm>
            <a:off x="1417955" y="3840480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间</a:t>
            </a:r>
          </a:p>
        </p:txBody>
      </p:sp>
      <p:sp>
        <p:nvSpPr>
          <p:cNvPr id="98" name="矩形 97"/>
          <p:cNvSpPr/>
          <p:nvPr/>
        </p:nvSpPr>
        <p:spPr>
          <a:xfrm>
            <a:off x="2665971" y="309707"/>
            <a:ext cx="3627755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识字走搭石</a:t>
            </a:r>
          </a:p>
        </p:txBody>
      </p:sp>
      <p:sp>
        <p:nvSpPr>
          <p:cNvPr id="100" name="文本框 102"/>
          <p:cNvSpPr txBox="1"/>
          <p:nvPr/>
        </p:nvSpPr>
        <p:spPr>
          <a:xfrm>
            <a:off x="143510" y="3375025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汛</a:t>
            </a:r>
          </a:p>
        </p:txBody>
      </p:sp>
      <p:sp>
        <p:nvSpPr>
          <p:cNvPr id="102" name="文本框 120"/>
          <p:cNvSpPr txBox="1"/>
          <p:nvPr/>
        </p:nvSpPr>
        <p:spPr>
          <a:xfrm>
            <a:off x="2687638" y="3322320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谴</a:t>
            </a:r>
          </a:p>
        </p:txBody>
      </p:sp>
      <p:sp>
        <p:nvSpPr>
          <p:cNvPr id="105" name="文本框 131"/>
          <p:cNvSpPr txBox="1"/>
          <p:nvPr/>
        </p:nvSpPr>
        <p:spPr>
          <a:xfrm>
            <a:off x="3934460" y="3696335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惰</a:t>
            </a:r>
          </a:p>
        </p:txBody>
      </p:sp>
      <p:sp>
        <p:nvSpPr>
          <p:cNvPr id="106" name="文本框 134"/>
          <p:cNvSpPr txBox="1"/>
          <p:nvPr/>
        </p:nvSpPr>
        <p:spPr>
          <a:xfrm>
            <a:off x="5333048" y="3689668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衡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" name="文本框 134"/>
          <p:cNvSpPr txBox="1"/>
          <p:nvPr/>
        </p:nvSpPr>
        <p:spPr>
          <a:xfrm>
            <a:off x="6391910" y="382841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协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134"/>
          <p:cNvSpPr txBox="1"/>
          <p:nvPr/>
        </p:nvSpPr>
        <p:spPr>
          <a:xfrm>
            <a:off x="7648575" y="3834130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绰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92133" y="3752840"/>
            <a:ext cx="6081803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运用：汛情</a:t>
            </a:r>
            <a:r>
              <a:rPr lang="zh-CN" altLang="zh-CN" sz="2400" b="1" dirty="0">
                <a:latin typeface="+mj-ea"/>
                <a:ea typeface="+mj-ea"/>
              </a:rPr>
              <a:t>紧急，请大家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迅速</a:t>
            </a:r>
            <a:r>
              <a:rPr lang="zh-CN" altLang="zh-CN" sz="2400" b="1" dirty="0">
                <a:latin typeface="+mj-ea"/>
                <a:ea typeface="+mj-ea"/>
              </a:rPr>
              <a:t>撤离危险区。</a:t>
            </a:r>
          </a:p>
        </p:txBody>
      </p:sp>
      <p:grpSp>
        <p:nvGrpSpPr>
          <p:cNvPr id="12291" name="组合 5"/>
          <p:cNvGrpSpPr/>
          <p:nvPr/>
        </p:nvGrpSpPr>
        <p:grpSpPr>
          <a:xfrm>
            <a:off x="3339783" y="-40075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1171888" y="1249925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汛</a:t>
            </a:r>
          </a:p>
        </p:txBody>
      </p:sp>
      <p:sp>
        <p:nvSpPr>
          <p:cNvPr id="12295" name="TextBox 11"/>
          <p:cNvSpPr txBox="1"/>
          <p:nvPr/>
        </p:nvSpPr>
        <p:spPr>
          <a:xfrm>
            <a:off x="319788" y="1962013"/>
            <a:ext cx="9064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xùn</a:t>
            </a:r>
            <a:r>
              <a:rPr lang="en-US" altLang="zh-CN" sz="3200" b="1" dirty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1141725" y="2862825"/>
            <a:ext cx="630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迅</a:t>
            </a:r>
          </a:p>
        </p:txBody>
      </p:sp>
      <p:sp>
        <p:nvSpPr>
          <p:cNvPr id="9" name="矩形 8"/>
          <p:cNvSpPr/>
          <p:nvPr/>
        </p:nvSpPr>
        <p:spPr>
          <a:xfrm>
            <a:off x="3608700" y="1019738"/>
            <a:ext cx="513473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与水有关，江河定期的涨水。</a:t>
            </a:r>
          </a:p>
        </p:txBody>
      </p:sp>
      <p:sp>
        <p:nvSpPr>
          <p:cNvPr id="16" name="矩形 15"/>
          <p:cNvSpPr/>
          <p:nvPr/>
        </p:nvSpPr>
        <p:spPr>
          <a:xfrm>
            <a:off x="3624700" y="1584888"/>
            <a:ext cx="482536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（汛期）（汛情）（防汛）</a:t>
            </a:r>
          </a:p>
        </p:txBody>
      </p:sp>
      <p:sp>
        <p:nvSpPr>
          <p:cNvPr id="17" name="矩形 16"/>
          <p:cNvSpPr/>
          <p:nvPr/>
        </p:nvSpPr>
        <p:spPr>
          <a:xfrm>
            <a:off x="3608700" y="2472300"/>
            <a:ext cx="4647426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与速度有关，意思是快。 </a:t>
            </a:r>
          </a:p>
        </p:txBody>
      </p:sp>
      <p:sp>
        <p:nvSpPr>
          <p:cNvPr id="18" name="矩形 17"/>
          <p:cNvSpPr/>
          <p:nvPr/>
        </p:nvSpPr>
        <p:spPr>
          <a:xfrm>
            <a:off x="3608700" y="3056500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（迅速）（迅猛）（疾风迅雷）</a:t>
            </a:r>
          </a:p>
        </p:txBody>
      </p:sp>
      <p:pic>
        <p:nvPicPr>
          <p:cNvPr id="6" name="图片 5" descr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099810" y="-4194175"/>
            <a:ext cx="2858770" cy="16078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1655" y="1020055"/>
            <a:ext cx="1604010" cy="11449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2500" y="2345490"/>
            <a:ext cx="1362710" cy="1341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3"/>
          <p:cNvSpPr txBox="1">
            <a:spLocks noChangeArrowheads="1"/>
          </p:cNvSpPr>
          <p:nvPr/>
        </p:nvSpPr>
        <p:spPr bwMode="auto">
          <a:xfrm>
            <a:off x="3039110" y="2840913"/>
            <a:ext cx="569913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FF0000"/>
                </a:solidFill>
                <a:latin typeface="+mn-ea"/>
                <a:ea typeface="宋体" panose="02010600030101010101" pitchFamily="2" charset="-122"/>
                <a:cs typeface="+mn-cs"/>
              </a:rPr>
              <a:t>间</a:t>
            </a:r>
          </a:p>
        </p:txBody>
      </p:sp>
      <p:grpSp>
        <p:nvGrpSpPr>
          <p:cNvPr id="2" name="组合 5"/>
          <p:cNvGrpSpPr/>
          <p:nvPr/>
        </p:nvGrpSpPr>
        <p:grpSpPr>
          <a:xfrm>
            <a:off x="3522663" y="2470708"/>
            <a:ext cx="2814637" cy="1200150"/>
            <a:chOff x="2309998" y="4701375"/>
            <a:chExt cx="2815030" cy="1601570"/>
          </a:xfrm>
        </p:grpSpPr>
        <p:sp>
          <p:nvSpPr>
            <p:cNvPr id="15" name="左大括号 14"/>
            <p:cNvSpPr/>
            <p:nvPr/>
          </p:nvSpPr>
          <p:spPr>
            <a:xfrm>
              <a:off x="2309998" y="5044569"/>
              <a:ext cx="238158" cy="1048646"/>
            </a:xfrm>
            <a:prstGeom prst="leftBrac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17989" y="4701375"/>
              <a:ext cx="2607039" cy="16015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457200">
                <a:lnSpc>
                  <a:spcPct val="150000"/>
                </a:lnSpc>
                <a:buClrTx/>
                <a:buSzTx/>
                <a:buFontTx/>
                <a:defRPr/>
              </a:pPr>
              <a:r>
                <a:rPr kumimoji="0" lang="en-US" altLang="zh-CN" sz="2400" b="1" kern="1200" cap="none" spc="0" normalizeH="0" baseline="0" noProof="0" dirty="0" err="1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jiān</a:t>
              </a:r>
              <a:r>
                <a:rPr kumimoji="0" lang="en-US" altLang="zh-CN" sz="2400" b="1" kern="1200" cap="none" spc="0" normalizeH="0" baseline="0" noProof="0" dirty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(</a:t>
              </a:r>
              <a:r>
                <a:rPr kumimoji="0" lang="zh-CN" altLang="en-US" sz="2400" b="1" kern="1200" cap="none" spc="0" normalizeH="0" baseline="0" noProof="0" dirty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中间</a:t>
              </a:r>
              <a:r>
                <a:rPr kumimoji="0" lang="en-US" altLang="zh-CN" sz="2400" b="1" kern="1200" cap="none" spc="0" normalizeH="0" baseline="0" noProof="0" dirty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)</a:t>
              </a:r>
            </a:p>
            <a:p>
              <a:pPr marR="0" defTabSz="457200">
                <a:lnSpc>
                  <a:spcPct val="150000"/>
                </a:lnSpc>
                <a:buClrTx/>
                <a:buSzTx/>
                <a:buFontTx/>
                <a:defRPr/>
              </a:pPr>
              <a:r>
                <a:rPr kumimoji="0" lang="en-US" altLang="zh-CN" sz="2400" b="1" kern="1200" cap="none" spc="0" normalizeH="0" baseline="0" noProof="0" dirty="0" err="1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jiàn</a:t>
              </a:r>
              <a:r>
                <a:rPr kumimoji="0" lang="en-US" altLang="zh-CN" sz="2400" b="1" kern="1200" cap="none" spc="0" normalizeH="0" baseline="0" noProof="0" dirty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(</a:t>
              </a:r>
              <a:r>
                <a:rPr kumimoji="0" lang="zh-CN" altLang="en-US" sz="2400" b="1" kern="1200" cap="none" spc="0" normalizeH="0" baseline="0" noProof="0" dirty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相间</a:t>
              </a:r>
              <a:r>
                <a:rPr kumimoji="0" lang="en-US" altLang="zh-CN" sz="2400" b="1" kern="1200" cap="none" spc="0" normalizeH="0" baseline="0" noProof="0" dirty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)</a:t>
              </a:r>
            </a:p>
          </p:txBody>
        </p:sp>
      </p:grp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11500" y="864863"/>
            <a:ext cx="7859713" cy="700088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关注下面句子中加点的字，看看你有什么发现？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家乡的人们会根据水的深浅，从河的两岸找来一些平整方正的石头，按照二尺左右的间隔，在小溪里横着摆上一排，让人们从上面踏着过去，这就是搭石。</a:t>
            </a:r>
          </a:p>
        </p:txBody>
      </p:sp>
      <p:sp>
        <p:nvSpPr>
          <p:cNvPr id="20485" name="TextBox 2"/>
          <p:cNvSpPr txBox="1"/>
          <p:nvPr/>
        </p:nvSpPr>
        <p:spPr>
          <a:xfrm>
            <a:off x="3031485" y="1911025"/>
            <a:ext cx="3473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组合 20"/>
          <p:cNvGrpSpPr/>
          <p:nvPr/>
        </p:nvGrpSpPr>
        <p:grpSpPr>
          <a:xfrm>
            <a:off x="528375" y="3754300"/>
            <a:ext cx="7808913" cy="830263"/>
            <a:chOff x="682625" y="4067175"/>
            <a:chExt cx="7808913" cy="830521"/>
          </a:xfrm>
        </p:grpSpPr>
        <p:sp>
          <p:nvSpPr>
            <p:cNvPr id="20493" name="矩形 17"/>
            <p:cNvSpPr/>
            <p:nvPr/>
          </p:nvSpPr>
          <p:spPr>
            <a:xfrm>
              <a:off x="682625" y="4067175"/>
              <a:ext cx="7808913" cy="83052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just"/>
              <a:r>
                <a:rPr lang="zh-CN" altLang="en-US" sz="24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读一读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：我发现两面墙的中间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en-US" altLang="zh-CN" sz="2400" b="1" dirty="0">
                  <a:solidFill>
                    <a:srgbClr val="00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jiān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，有一只黑白相间</a:t>
              </a:r>
              <a:endPara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just"/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   (</a:t>
              </a:r>
              <a:r>
                <a:rPr lang="en-US" altLang="zh-CN" sz="2400" b="1" dirty="0">
                  <a:solidFill>
                    <a:srgbClr val="00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jiàn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的小猫。</a:t>
              </a:r>
            </a:p>
          </p:txBody>
        </p:sp>
        <p:sp>
          <p:nvSpPr>
            <p:cNvPr id="20494" name="TextBox 17"/>
            <p:cNvSpPr txBox="1"/>
            <p:nvPr/>
          </p:nvSpPr>
          <p:spPr>
            <a:xfrm>
              <a:off x="7737988" y="4104714"/>
              <a:ext cx="555625" cy="5845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0495" name="TextBox 17"/>
            <p:cNvSpPr txBox="1"/>
            <p:nvPr/>
          </p:nvSpPr>
          <p:spPr>
            <a:xfrm>
              <a:off x="4515722" y="4104714"/>
              <a:ext cx="555625" cy="5845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组合 23"/>
          <p:cNvGrpSpPr/>
          <p:nvPr/>
        </p:nvGrpSpPr>
        <p:grpSpPr>
          <a:xfrm>
            <a:off x="6711950" y="2304775"/>
            <a:ext cx="1793875" cy="1360488"/>
            <a:chOff x="6788695" y="1080879"/>
            <a:chExt cx="1793385" cy="1360214"/>
          </a:xfrm>
        </p:grpSpPr>
        <p:pic>
          <p:nvPicPr>
            <p:cNvPr id="25" name="Picture 14" descr="C:\Users\Administrator\Desktop\21579cb2206b35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360214"/>
            </a:xfrm>
            <a:prstGeom prst="rect">
              <a:avLst/>
            </a:prstGeom>
            <a:noFill/>
          </p:spPr>
        </p:pic>
        <p:sp>
          <p:nvSpPr>
            <p:cNvPr id="20492" name="矩形 72"/>
            <p:cNvSpPr/>
            <p:nvPr/>
          </p:nvSpPr>
          <p:spPr>
            <a:xfrm>
              <a:off x="7019122" y="1414395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grpSp>
        <p:nvGrpSpPr>
          <p:cNvPr id="6" name="组合 26"/>
          <p:cNvGrpSpPr/>
          <p:nvPr/>
        </p:nvGrpSpPr>
        <p:grpSpPr>
          <a:xfrm>
            <a:off x="6327322" y="209977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356063" y="-22550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6"/>
          <p:cNvSpPr txBox="1"/>
          <p:nvPr/>
        </p:nvSpPr>
        <p:spPr>
          <a:xfrm>
            <a:off x="578480" y="954015"/>
            <a:ext cx="7887335" cy="105346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defTabSz="914400"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</a:t>
            </a:r>
            <a:r>
              <a:rPr lang="zh-CN" altLang="en-US" sz="2400" b="1" dirty="0">
                <a:latin typeface="黑体" pitchFamily="49" charset="-122"/>
                <a:ea typeface="黑体" pitchFamily="49" charset="-122"/>
                <a:sym typeface="+mn-ea"/>
              </a:rPr>
              <a:t>你读这篇课文用了几分钟？了解了哪些内容？和同学交流自己阅读体会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</a:p>
        </p:txBody>
      </p:sp>
      <p:sp>
        <p:nvSpPr>
          <p:cNvPr id="7" name="矩形 6"/>
          <p:cNvSpPr/>
          <p:nvPr/>
        </p:nvSpPr>
        <p:spPr>
          <a:xfrm>
            <a:off x="2940359" y="196145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指导朗读</a:t>
            </a:r>
          </a:p>
        </p:txBody>
      </p:sp>
      <p:grpSp>
        <p:nvGrpSpPr>
          <p:cNvPr id="16388" name="组合 4"/>
          <p:cNvGrpSpPr/>
          <p:nvPr/>
        </p:nvGrpSpPr>
        <p:grpSpPr>
          <a:xfrm>
            <a:off x="6851032" y="184270"/>
            <a:ext cx="2162175" cy="644525"/>
            <a:chOff x="2079507" y="2883379"/>
            <a:chExt cx="2161169" cy="643411"/>
          </a:xfrm>
        </p:grpSpPr>
        <p:pic>
          <p:nvPicPr>
            <p:cNvPr id="16390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79507" y="2883379"/>
              <a:ext cx="216116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391" name="矩形 7"/>
            <p:cNvSpPr/>
            <p:nvPr/>
          </p:nvSpPr>
          <p:spPr>
            <a:xfrm>
              <a:off x="2079507" y="3075969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1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sp>
        <p:nvSpPr>
          <p:cNvPr id="14" name="对角圆角矩形 13"/>
          <p:cNvSpPr/>
          <p:nvPr/>
        </p:nvSpPr>
        <p:spPr>
          <a:xfrm>
            <a:off x="908370" y="2001380"/>
            <a:ext cx="7583488" cy="2519839"/>
          </a:xfrm>
          <a:prstGeom prst="round2Diag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如何快速阅读文本</a:t>
            </a: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默读课文，要集中注意力，阅读时遇到不懂的词语不要停顿，不要回读。避免发声，减少注视点，缩短眼停时间。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/>
          <p:nvPr/>
        </p:nvSpPr>
        <p:spPr>
          <a:xfrm>
            <a:off x="1020500" y="879788"/>
            <a:ext cx="7601761" cy="293157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记录阅读时间，检测阅读效果。</a:t>
            </a:r>
            <a:endParaRPr lang="en-US" altLang="zh-CN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读后能否准确地回顾课文的主要内容。</a:t>
            </a:r>
            <a:endParaRPr lang="en-US" altLang="zh-CN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默读的时候能否做到不停顿，不回读。</a:t>
            </a:r>
            <a:endParaRPr lang="en-US" altLang="zh-CN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阅读时长能否控制在</a:t>
            </a:r>
            <a:r>
              <a:rPr lang="en-US" altLang="zh-CN" sz="3200" b="1" dirty="0"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分钟左右。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/>
          <p:nvPr/>
        </p:nvSpPr>
        <p:spPr>
          <a:xfrm>
            <a:off x="436563" y="1269683"/>
            <a:ext cx="8520112" cy="143116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defTabSz="914400">
              <a:lnSpc>
                <a:spcPct val="150000"/>
              </a:lnSpc>
              <a:spcBef>
                <a:spcPts val="1800"/>
              </a:spcBef>
              <a:buFont typeface="Wingdings" panose="05000000000000000000" pitchFamily="2" charset="2"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  <a:sym typeface="+mn-ea"/>
              </a:rPr>
              <a:t>默读课文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，思考：作者是按什么顺序介绍搭石的？</a:t>
            </a:r>
            <a:endParaRPr lang="en-US" altLang="zh-CN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62889" y="423257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  <p:sp>
        <p:nvSpPr>
          <p:cNvPr id="6" name="矩形 5"/>
          <p:cNvSpPr/>
          <p:nvPr/>
        </p:nvSpPr>
        <p:spPr>
          <a:xfrm>
            <a:off x="989130" y="3067685"/>
            <a:ext cx="7741920" cy="5835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话搭石</a:t>
            </a:r>
            <a:r>
              <a:rPr kumimoji="0" lang="en-US" altLang="zh-CN" sz="3200" b="1" i="0" u="none" strike="noStrike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——</a:t>
            </a:r>
            <a:r>
              <a:rPr kumimoji="0" lang="zh-CN" altLang="en-US" sz="3200" b="1" i="0" u="none" strike="noStrike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摆搭石</a:t>
            </a:r>
            <a:r>
              <a:rPr kumimoji="0" lang="en-US" altLang="zh-CN" sz="3200" b="1" i="0" u="none" strike="noStrike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——</a:t>
            </a:r>
            <a:r>
              <a:rPr kumimoji="0" lang="zh-CN" altLang="en-US" sz="3200" b="1" i="0" u="none" strike="noStrike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走搭石</a:t>
            </a:r>
            <a:r>
              <a:rPr kumimoji="0" lang="en-US" altLang="zh-CN" sz="3200" b="1" i="0" u="none" strike="noStrike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——</a:t>
            </a:r>
            <a:r>
              <a:rPr kumimoji="0" lang="zh-CN" altLang="en-US" sz="3200" b="1" i="0" u="none" strike="noStrike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赞搭石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654311"/>
              </p:ext>
            </p:extLst>
          </p:nvPr>
        </p:nvGraphicFramePr>
        <p:xfrm>
          <a:off x="1477963" y="145007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3670243"/>
              </p:ext>
            </p:extLst>
          </p:nvPr>
        </p:nvGraphicFramePr>
        <p:xfrm>
          <a:off x="2816225" y="1450075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097668"/>
              </p:ext>
            </p:extLst>
          </p:nvPr>
        </p:nvGraphicFramePr>
        <p:xfrm>
          <a:off x="4149725" y="1450075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879607"/>
              </p:ext>
            </p:extLst>
          </p:nvPr>
        </p:nvGraphicFramePr>
        <p:xfrm>
          <a:off x="5481638" y="145007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837374"/>
              </p:ext>
            </p:extLst>
          </p:nvPr>
        </p:nvGraphicFramePr>
        <p:xfrm>
          <a:off x="6813550" y="1450075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883602"/>
              </p:ext>
            </p:extLst>
          </p:nvPr>
        </p:nvGraphicFramePr>
        <p:xfrm>
          <a:off x="1487488" y="273912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958183"/>
              </p:ext>
            </p:extLst>
          </p:nvPr>
        </p:nvGraphicFramePr>
        <p:xfrm>
          <a:off x="2827338" y="2726425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933633"/>
              </p:ext>
            </p:extLst>
          </p:nvPr>
        </p:nvGraphicFramePr>
        <p:xfrm>
          <a:off x="4154488" y="2726425"/>
          <a:ext cx="898525" cy="900113"/>
        </p:xfrm>
        <a:graphic>
          <a:graphicData uri="http://schemas.openxmlformats.org/drawingml/2006/table">
            <a:tbl>
              <a:tblPr/>
              <a:tblGrid>
                <a:gridCol w="445443"/>
                <a:gridCol w="4530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299" marR="91299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7353553"/>
              </p:ext>
            </p:extLst>
          </p:nvPr>
        </p:nvGraphicFramePr>
        <p:xfrm>
          <a:off x="5502275" y="2726425"/>
          <a:ext cx="900113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3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828805"/>
              </p:ext>
            </p:extLst>
          </p:nvPr>
        </p:nvGraphicFramePr>
        <p:xfrm>
          <a:off x="6856413" y="2726425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0" name="矩形 29">
            <a:hlinkClick r:id="rId2" action="ppaction://hlinksldjump"/>
          </p:cNvPr>
          <p:cNvSpPr/>
          <p:nvPr/>
        </p:nvSpPr>
        <p:spPr>
          <a:xfrm>
            <a:off x="1486599" y="145513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汛</a:t>
            </a:r>
          </a:p>
        </p:txBody>
      </p:sp>
      <p:sp>
        <p:nvSpPr>
          <p:cNvPr id="31" name="矩形 30">
            <a:hlinkClick r:id="rId3" action="ppaction://hlinksldjump"/>
          </p:cNvPr>
          <p:cNvSpPr/>
          <p:nvPr/>
        </p:nvSpPr>
        <p:spPr>
          <a:xfrm>
            <a:off x="2824862" y="145513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访</a:t>
            </a:r>
          </a:p>
        </p:txBody>
      </p:sp>
      <p:sp>
        <p:nvSpPr>
          <p:cNvPr id="39" name="矩形 38">
            <a:hlinkClick r:id="rId4" action="ppaction://hlinksldjump"/>
          </p:cNvPr>
          <p:cNvSpPr/>
          <p:nvPr/>
        </p:nvSpPr>
        <p:spPr>
          <a:xfrm>
            <a:off x="4148935" y="1450075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鞋</a:t>
            </a:r>
          </a:p>
        </p:txBody>
      </p:sp>
      <p:sp>
        <p:nvSpPr>
          <p:cNvPr id="40" name="矩形 39">
            <a:hlinkClick r:id="rId5" action="ppaction://hlinksldjump"/>
          </p:cNvPr>
          <p:cNvSpPr/>
          <p:nvPr/>
        </p:nvSpPr>
        <p:spPr>
          <a:xfrm>
            <a:off x="5480847" y="1455139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挽</a:t>
            </a:r>
          </a:p>
        </p:txBody>
      </p:sp>
      <p:sp>
        <p:nvSpPr>
          <p:cNvPr id="41" name="矩形 40">
            <a:hlinkClick r:id="rId6" action="ppaction://hlinksldjump"/>
          </p:cNvPr>
          <p:cNvSpPr/>
          <p:nvPr/>
        </p:nvSpPr>
        <p:spPr>
          <a:xfrm>
            <a:off x="6825360" y="1450268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隔</a:t>
            </a:r>
          </a:p>
        </p:txBody>
      </p:sp>
      <p:sp>
        <p:nvSpPr>
          <p:cNvPr id="42" name="矩形 41">
            <a:hlinkClick r:id="rId7" action="ppaction://hlinksldjump"/>
          </p:cNvPr>
          <p:cNvSpPr/>
          <p:nvPr/>
        </p:nvSpPr>
        <p:spPr>
          <a:xfrm>
            <a:off x="1496536" y="2748552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懒</a:t>
            </a:r>
          </a:p>
        </p:txBody>
      </p:sp>
      <p:sp>
        <p:nvSpPr>
          <p:cNvPr id="43" name="矩形 42">
            <a:hlinkClick r:id="rId8" action="ppaction://hlinksldjump"/>
          </p:cNvPr>
          <p:cNvSpPr/>
          <p:nvPr/>
        </p:nvSpPr>
        <p:spPr>
          <a:xfrm>
            <a:off x="2835688" y="2726504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惰</a:t>
            </a:r>
          </a:p>
        </p:txBody>
      </p:sp>
      <p:sp>
        <p:nvSpPr>
          <p:cNvPr id="44" name="矩形 43">
            <a:hlinkClick r:id="rId9" action="ppaction://hlinksldjump"/>
          </p:cNvPr>
          <p:cNvSpPr/>
          <p:nvPr/>
        </p:nvSpPr>
        <p:spPr>
          <a:xfrm>
            <a:off x="4162426" y="2730946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稳</a:t>
            </a:r>
          </a:p>
        </p:txBody>
      </p:sp>
      <p:sp>
        <p:nvSpPr>
          <p:cNvPr id="45" name="矩形 44">
            <a:hlinkClick r:id="rId10" action="ppaction://hlinksldjump"/>
          </p:cNvPr>
          <p:cNvSpPr/>
          <p:nvPr/>
        </p:nvSpPr>
        <p:spPr>
          <a:xfrm>
            <a:off x="5501485" y="2730946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衡</a:t>
            </a:r>
          </a:p>
        </p:txBody>
      </p:sp>
      <p:sp>
        <p:nvSpPr>
          <p:cNvPr id="46" name="矩形 45">
            <a:hlinkClick r:id="rId11" action="ppaction://hlinksldjump"/>
          </p:cNvPr>
          <p:cNvSpPr/>
          <p:nvPr/>
        </p:nvSpPr>
        <p:spPr>
          <a:xfrm>
            <a:off x="6865939" y="2726501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协</a:t>
            </a:r>
          </a:p>
        </p:txBody>
      </p:sp>
      <p:grpSp>
        <p:nvGrpSpPr>
          <p:cNvPr id="21662" name="组合 5"/>
          <p:cNvGrpSpPr/>
          <p:nvPr/>
        </p:nvGrpSpPr>
        <p:grpSpPr>
          <a:xfrm>
            <a:off x="3338513" y="322263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1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32" name="文本框 39"/>
          <p:cNvSpPr txBox="1"/>
          <p:nvPr/>
        </p:nvSpPr>
        <p:spPr>
          <a:xfrm>
            <a:off x="1217875" y="3981359"/>
            <a:ext cx="6742487" cy="4062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2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  <p:sp>
        <p:nvSpPr>
          <p:cNvPr id="33" name="任意多边形 32"/>
          <p:cNvSpPr/>
          <p:nvPr/>
        </p:nvSpPr>
        <p:spPr>
          <a:xfrm>
            <a:off x="5743575" y="113569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4999990" y="2540000"/>
            <a:ext cx="206819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447800" y="2637155"/>
            <a:ext cx="219265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5176203" y="3044508"/>
            <a:ext cx="1714500" cy="3016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1644015" y="2636838"/>
            <a:ext cx="1800225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左右结构</a:t>
            </a:r>
          </a:p>
        </p:txBody>
      </p:sp>
      <p:sp>
        <p:nvSpPr>
          <p:cNvPr id="58" name="文本框 64"/>
          <p:cNvSpPr txBox="1"/>
          <p:nvPr/>
        </p:nvSpPr>
        <p:spPr>
          <a:xfrm>
            <a:off x="2200275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汛</a:t>
            </a:r>
          </a:p>
        </p:txBody>
      </p:sp>
      <p:sp>
        <p:nvSpPr>
          <p:cNvPr id="60" name="文本框 64"/>
          <p:cNvSpPr txBox="1"/>
          <p:nvPr/>
        </p:nvSpPr>
        <p:spPr>
          <a:xfrm>
            <a:off x="3640138" y="130175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稳</a:t>
            </a:r>
          </a:p>
        </p:txBody>
      </p:sp>
      <p:sp>
        <p:nvSpPr>
          <p:cNvPr id="61" name="文本框 64"/>
          <p:cNvSpPr txBox="1"/>
          <p:nvPr/>
        </p:nvSpPr>
        <p:spPr>
          <a:xfrm>
            <a:off x="2200275" y="12985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懒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5206365" y="2637155"/>
            <a:ext cx="14779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2955925" y="679450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访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1407795" y="3074988"/>
            <a:ext cx="219233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4359275" y="1301750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衡</a:t>
            </a:r>
          </a:p>
        </p:txBody>
      </p:sp>
      <p:sp>
        <p:nvSpPr>
          <p:cNvPr id="66" name="文本框 64"/>
          <p:cNvSpPr txBox="1"/>
          <p:nvPr/>
        </p:nvSpPr>
        <p:spPr>
          <a:xfrm>
            <a:off x="5097463" y="1295400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协</a:t>
            </a:r>
          </a:p>
        </p:txBody>
      </p:sp>
      <p:sp>
        <p:nvSpPr>
          <p:cNvPr id="67" name="文本框 64"/>
          <p:cNvSpPr txBox="1"/>
          <p:nvPr/>
        </p:nvSpPr>
        <p:spPr>
          <a:xfrm>
            <a:off x="5187950" y="67627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隔</a:t>
            </a:r>
          </a:p>
        </p:txBody>
      </p:sp>
      <p:sp>
        <p:nvSpPr>
          <p:cNvPr id="71" name="文本框 64"/>
          <p:cNvSpPr txBox="1"/>
          <p:nvPr/>
        </p:nvSpPr>
        <p:spPr>
          <a:xfrm>
            <a:off x="2954338" y="1298575"/>
            <a:ext cx="609600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惰</a:t>
            </a:r>
          </a:p>
        </p:txBody>
      </p:sp>
      <p:sp>
        <p:nvSpPr>
          <p:cNvPr id="72" name="文本框 64"/>
          <p:cNvSpPr txBox="1"/>
          <p:nvPr/>
        </p:nvSpPr>
        <p:spPr>
          <a:xfrm>
            <a:off x="3640138" y="676275"/>
            <a:ext cx="608012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鞋</a:t>
            </a:r>
          </a:p>
        </p:txBody>
      </p:sp>
      <p:sp>
        <p:nvSpPr>
          <p:cNvPr id="73" name="文本框 9"/>
          <p:cNvSpPr txBox="1"/>
          <p:nvPr/>
        </p:nvSpPr>
        <p:spPr>
          <a:xfrm>
            <a:off x="4357688" y="625475"/>
            <a:ext cx="641985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-0.050486 0.467284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00" y="2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-0.065625 0.462099 " pathEditMode="relative" rAng="0" ptsTypes=""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00" y="25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123 L -0.083264 0.460370 " pathEditMode="relative" rAng="0" ptsTypes="">
                                      <p:cBhvr>
                                        <p:cTn id="1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25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-0.158403 0.544198 " pathEditMode="relative" rAng="0" ptsTypes="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00" y="25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-0.000123 L -0.318819 0.541235 " pathEditMode="relative" rAng="0" ptsTypes="">
                                      <p:cBhvr>
                                        <p:cTn id="2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00" y="26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69 0.000000 L -0.055694 0.427161 " pathEditMode="relative" rAng="0" ptsTypes="">
                                      <p:cBhvr>
                                        <p:cTn id="26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00" y="2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13708E-7 L 0.00712 0.4918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7" y="245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93918E-6 L -0.12083 0.491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42" y="245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93918E-6 L -0.30868 0.4912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34" y="245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338750 0.487778 " pathEditMode="relative" rAng="0" ptsTypes="">
                                      <p:cBhvr>
                                        <p:cTn id="42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0" y="23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3" grpId="0"/>
      <p:bldP spid="65" grpId="0"/>
      <p:bldP spid="66" grpId="0"/>
      <p:bldP spid="67" grpId="0"/>
      <p:bldP spid="7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391699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5613" name="Rectangle 75"/>
          <p:cNvSpPr/>
          <p:nvPr/>
        </p:nvSpPr>
        <p:spPr>
          <a:xfrm>
            <a:off x="4405948" y="1463993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12367" name="Freeform 79"/>
          <p:cNvSpPr/>
          <p:nvPr/>
        </p:nvSpPr>
        <p:spPr>
          <a:xfrm>
            <a:off x="4607560" y="1689418"/>
            <a:ext cx="250825" cy="201612"/>
          </a:xfrm>
          <a:custGeom>
            <a:avLst/>
            <a:gdLst>
              <a:gd name="txL" fmla="*/ 0 w 395"/>
              <a:gd name="txT" fmla="*/ 0 h 317"/>
              <a:gd name="txR" fmla="*/ 395 w 395"/>
              <a:gd name="txB" fmla="*/ 317 h 317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395" h="317">
                <a:moveTo>
                  <a:pt x="89" y="0"/>
                </a:moveTo>
                <a:lnTo>
                  <a:pt x="140" y="0"/>
                </a:lnTo>
                <a:lnTo>
                  <a:pt x="178" y="0"/>
                </a:lnTo>
                <a:lnTo>
                  <a:pt x="217" y="13"/>
                </a:lnTo>
                <a:lnTo>
                  <a:pt x="268" y="38"/>
                </a:lnTo>
                <a:lnTo>
                  <a:pt x="306" y="63"/>
                </a:lnTo>
                <a:lnTo>
                  <a:pt x="331" y="89"/>
                </a:lnTo>
                <a:lnTo>
                  <a:pt x="357" y="127"/>
                </a:lnTo>
                <a:lnTo>
                  <a:pt x="382" y="152"/>
                </a:lnTo>
                <a:lnTo>
                  <a:pt x="382" y="190"/>
                </a:lnTo>
                <a:lnTo>
                  <a:pt x="395" y="216"/>
                </a:lnTo>
                <a:lnTo>
                  <a:pt x="395" y="241"/>
                </a:lnTo>
                <a:lnTo>
                  <a:pt x="395" y="266"/>
                </a:lnTo>
                <a:lnTo>
                  <a:pt x="382" y="292"/>
                </a:lnTo>
                <a:lnTo>
                  <a:pt x="369" y="304"/>
                </a:lnTo>
                <a:lnTo>
                  <a:pt x="357" y="317"/>
                </a:lnTo>
                <a:lnTo>
                  <a:pt x="344" y="317"/>
                </a:lnTo>
                <a:lnTo>
                  <a:pt x="331" y="317"/>
                </a:lnTo>
                <a:lnTo>
                  <a:pt x="318" y="304"/>
                </a:lnTo>
                <a:lnTo>
                  <a:pt x="306" y="292"/>
                </a:lnTo>
                <a:lnTo>
                  <a:pt x="280" y="279"/>
                </a:lnTo>
                <a:lnTo>
                  <a:pt x="255" y="266"/>
                </a:lnTo>
                <a:lnTo>
                  <a:pt x="229" y="241"/>
                </a:lnTo>
                <a:lnTo>
                  <a:pt x="191" y="216"/>
                </a:lnTo>
                <a:lnTo>
                  <a:pt x="166" y="178"/>
                </a:lnTo>
                <a:lnTo>
                  <a:pt x="128" y="152"/>
                </a:lnTo>
                <a:lnTo>
                  <a:pt x="89" y="114"/>
                </a:lnTo>
                <a:lnTo>
                  <a:pt x="64" y="89"/>
                </a:lnTo>
                <a:lnTo>
                  <a:pt x="39" y="76"/>
                </a:lnTo>
                <a:lnTo>
                  <a:pt x="26" y="51"/>
                </a:lnTo>
                <a:lnTo>
                  <a:pt x="13" y="38"/>
                </a:lnTo>
                <a:lnTo>
                  <a:pt x="0" y="25"/>
                </a:lnTo>
                <a:lnTo>
                  <a:pt x="0" y="13"/>
                </a:lnTo>
                <a:lnTo>
                  <a:pt x="13" y="13"/>
                </a:lnTo>
                <a:lnTo>
                  <a:pt x="26" y="13"/>
                </a:lnTo>
                <a:lnTo>
                  <a:pt x="39" y="13"/>
                </a:lnTo>
                <a:lnTo>
                  <a:pt x="51" y="0"/>
                </a:lnTo>
                <a:lnTo>
                  <a:pt x="77" y="0"/>
                </a:lnTo>
                <a:lnTo>
                  <a:pt x="89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8" name="Freeform 80"/>
          <p:cNvSpPr/>
          <p:nvPr/>
        </p:nvSpPr>
        <p:spPr>
          <a:xfrm>
            <a:off x="4421823" y="2067243"/>
            <a:ext cx="227012" cy="209550"/>
          </a:xfrm>
          <a:custGeom>
            <a:avLst/>
            <a:gdLst>
              <a:gd name="txL" fmla="*/ 0 w 356"/>
              <a:gd name="txT" fmla="*/ 0 h 329"/>
              <a:gd name="txR" fmla="*/ 356 w 356"/>
              <a:gd name="txB" fmla="*/ 329 h 329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56" h="329">
                <a:moveTo>
                  <a:pt x="0" y="25"/>
                </a:moveTo>
                <a:lnTo>
                  <a:pt x="12" y="12"/>
                </a:lnTo>
                <a:lnTo>
                  <a:pt x="38" y="12"/>
                </a:lnTo>
                <a:lnTo>
                  <a:pt x="63" y="0"/>
                </a:lnTo>
                <a:lnTo>
                  <a:pt x="89" y="0"/>
                </a:lnTo>
                <a:lnTo>
                  <a:pt x="114" y="12"/>
                </a:lnTo>
                <a:lnTo>
                  <a:pt x="152" y="12"/>
                </a:lnTo>
                <a:lnTo>
                  <a:pt x="203" y="38"/>
                </a:lnTo>
                <a:lnTo>
                  <a:pt x="254" y="63"/>
                </a:lnTo>
                <a:lnTo>
                  <a:pt x="280" y="76"/>
                </a:lnTo>
                <a:lnTo>
                  <a:pt x="305" y="101"/>
                </a:lnTo>
                <a:lnTo>
                  <a:pt x="318" y="114"/>
                </a:lnTo>
                <a:lnTo>
                  <a:pt x="331" y="139"/>
                </a:lnTo>
                <a:lnTo>
                  <a:pt x="343" y="152"/>
                </a:lnTo>
                <a:lnTo>
                  <a:pt x="356" y="177"/>
                </a:lnTo>
                <a:lnTo>
                  <a:pt x="356" y="202"/>
                </a:lnTo>
                <a:lnTo>
                  <a:pt x="356" y="215"/>
                </a:lnTo>
                <a:lnTo>
                  <a:pt x="356" y="253"/>
                </a:lnTo>
                <a:lnTo>
                  <a:pt x="356" y="291"/>
                </a:lnTo>
                <a:lnTo>
                  <a:pt x="356" y="304"/>
                </a:lnTo>
                <a:lnTo>
                  <a:pt x="343" y="316"/>
                </a:lnTo>
                <a:lnTo>
                  <a:pt x="343" y="329"/>
                </a:lnTo>
                <a:lnTo>
                  <a:pt x="331" y="329"/>
                </a:lnTo>
                <a:lnTo>
                  <a:pt x="318" y="316"/>
                </a:lnTo>
                <a:lnTo>
                  <a:pt x="305" y="316"/>
                </a:lnTo>
                <a:lnTo>
                  <a:pt x="280" y="304"/>
                </a:lnTo>
                <a:lnTo>
                  <a:pt x="229" y="278"/>
                </a:lnTo>
                <a:lnTo>
                  <a:pt x="191" y="240"/>
                </a:lnTo>
                <a:lnTo>
                  <a:pt x="152" y="215"/>
                </a:lnTo>
                <a:lnTo>
                  <a:pt x="114" y="164"/>
                </a:lnTo>
                <a:lnTo>
                  <a:pt x="76" y="126"/>
                </a:lnTo>
                <a:lnTo>
                  <a:pt x="51" y="114"/>
                </a:lnTo>
                <a:lnTo>
                  <a:pt x="38" y="88"/>
                </a:lnTo>
                <a:lnTo>
                  <a:pt x="25" y="76"/>
                </a:lnTo>
                <a:lnTo>
                  <a:pt x="12" y="63"/>
                </a:lnTo>
                <a:lnTo>
                  <a:pt x="12" y="50"/>
                </a:lnTo>
                <a:lnTo>
                  <a:pt x="0" y="38"/>
                </a:lnTo>
                <a:lnTo>
                  <a:pt x="0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9" name="Freeform 81"/>
          <p:cNvSpPr/>
          <p:nvPr/>
        </p:nvSpPr>
        <p:spPr>
          <a:xfrm>
            <a:off x="4421823" y="2365693"/>
            <a:ext cx="363537" cy="660400"/>
          </a:xfrm>
          <a:custGeom>
            <a:avLst/>
            <a:gdLst>
              <a:gd name="txL" fmla="*/ 0 w 572"/>
              <a:gd name="txT" fmla="*/ 0 h 1039"/>
              <a:gd name="txR" fmla="*/ 572 w 572"/>
              <a:gd name="txB" fmla="*/ 1039 h 103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72" h="1039">
                <a:moveTo>
                  <a:pt x="51" y="760"/>
                </a:moveTo>
                <a:lnTo>
                  <a:pt x="76" y="760"/>
                </a:lnTo>
                <a:lnTo>
                  <a:pt x="89" y="747"/>
                </a:lnTo>
                <a:lnTo>
                  <a:pt x="114" y="747"/>
                </a:lnTo>
                <a:lnTo>
                  <a:pt x="114" y="734"/>
                </a:lnTo>
                <a:lnTo>
                  <a:pt x="127" y="734"/>
                </a:lnTo>
                <a:lnTo>
                  <a:pt x="127" y="722"/>
                </a:lnTo>
                <a:lnTo>
                  <a:pt x="127" y="709"/>
                </a:lnTo>
                <a:lnTo>
                  <a:pt x="140" y="709"/>
                </a:lnTo>
                <a:lnTo>
                  <a:pt x="152" y="684"/>
                </a:lnTo>
                <a:lnTo>
                  <a:pt x="165" y="671"/>
                </a:lnTo>
                <a:lnTo>
                  <a:pt x="178" y="646"/>
                </a:lnTo>
                <a:lnTo>
                  <a:pt x="191" y="633"/>
                </a:lnTo>
                <a:lnTo>
                  <a:pt x="203" y="608"/>
                </a:lnTo>
                <a:lnTo>
                  <a:pt x="216" y="570"/>
                </a:lnTo>
                <a:lnTo>
                  <a:pt x="229" y="544"/>
                </a:lnTo>
                <a:lnTo>
                  <a:pt x="254" y="506"/>
                </a:lnTo>
                <a:lnTo>
                  <a:pt x="267" y="468"/>
                </a:lnTo>
                <a:lnTo>
                  <a:pt x="292" y="430"/>
                </a:lnTo>
                <a:lnTo>
                  <a:pt x="318" y="392"/>
                </a:lnTo>
                <a:lnTo>
                  <a:pt x="343" y="354"/>
                </a:lnTo>
                <a:lnTo>
                  <a:pt x="356" y="304"/>
                </a:lnTo>
                <a:lnTo>
                  <a:pt x="381" y="266"/>
                </a:lnTo>
                <a:lnTo>
                  <a:pt x="407" y="228"/>
                </a:lnTo>
                <a:lnTo>
                  <a:pt x="420" y="190"/>
                </a:lnTo>
                <a:lnTo>
                  <a:pt x="445" y="164"/>
                </a:lnTo>
                <a:lnTo>
                  <a:pt x="458" y="126"/>
                </a:lnTo>
                <a:lnTo>
                  <a:pt x="470" y="101"/>
                </a:lnTo>
                <a:lnTo>
                  <a:pt x="496" y="76"/>
                </a:lnTo>
                <a:lnTo>
                  <a:pt x="509" y="63"/>
                </a:lnTo>
                <a:lnTo>
                  <a:pt x="521" y="38"/>
                </a:lnTo>
                <a:lnTo>
                  <a:pt x="534" y="25"/>
                </a:lnTo>
                <a:lnTo>
                  <a:pt x="534" y="12"/>
                </a:lnTo>
                <a:lnTo>
                  <a:pt x="547" y="12"/>
                </a:lnTo>
                <a:lnTo>
                  <a:pt x="560" y="0"/>
                </a:lnTo>
                <a:lnTo>
                  <a:pt x="572" y="0"/>
                </a:lnTo>
                <a:lnTo>
                  <a:pt x="572" y="12"/>
                </a:lnTo>
                <a:lnTo>
                  <a:pt x="572" y="25"/>
                </a:lnTo>
                <a:lnTo>
                  <a:pt x="560" y="38"/>
                </a:lnTo>
                <a:lnTo>
                  <a:pt x="560" y="50"/>
                </a:lnTo>
                <a:lnTo>
                  <a:pt x="560" y="76"/>
                </a:lnTo>
                <a:lnTo>
                  <a:pt x="547" y="101"/>
                </a:lnTo>
                <a:lnTo>
                  <a:pt x="534" y="139"/>
                </a:lnTo>
                <a:lnTo>
                  <a:pt x="534" y="164"/>
                </a:lnTo>
                <a:lnTo>
                  <a:pt x="521" y="202"/>
                </a:lnTo>
                <a:lnTo>
                  <a:pt x="509" y="253"/>
                </a:lnTo>
                <a:lnTo>
                  <a:pt x="496" y="291"/>
                </a:lnTo>
                <a:lnTo>
                  <a:pt x="483" y="342"/>
                </a:lnTo>
                <a:lnTo>
                  <a:pt x="470" y="405"/>
                </a:lnTo>
                <a:lnTo>
                  <a:pt x="445" y="456"/>
                </a:lnTo>
                <a:lnTo>
                  <a:pt x="432" y="519"/>
                </a:lnTo>
                <a:lnTo>
                  <a:pt x="407" y="582"/>
                </a:lnTo>
                <a:lnTo>
                  <a:pt x="394" y="633"/>
                </a:lnTo>
                <a:lnTo>
                  <a:pt x="369" y="696"/>
                </a:lnTo>
                <a:lnTo>
                  <a:pt x="356" y="747"/>
                </a:lnTo>
                <a:lnTo>
                  <a:pt x="331" y="785"/>
                </a:lnTo>
                <a:lnTo>
                  <a:pt x="318" y="836"/>
                </a:lnTo>
                <a:lnTo>
                  <a:pt x="305" y="874"/>
                </a:lnTo>
                <a:lnTo>
                  <a:pt x="292" y="899"/>
                </a:lnTo>
                <a:lnTo>
                  <a:pt x="280" y="937"/>
                </a:lnTo>
                <a:lnTo>
                  <a:pt x="267" y="963"/>
                </a:lnTo>
                <a:lnTo>
                  <a:pt x="254" y="988"/>
                </a:lnTo>
                <a:lnTo>
                  <a:pt x="254" y="1001"/>
                </a:lnTo>
                <a:lnTo>
                  <a:pt x="241" y="1013"/>
                </a:lnTo>
                <a:lnTo>
                  <a:pt x="229" y="1026"/>
                </a:lnTo>
                <a:lnTo>
                  <a:pt x="229" y="1039"/>
                </a:lnTo>
                <a:lnTo>
                  <a:pt x="216" y="1039"/>
                </a:lnTo>
                <a:lnTo>
                  <a:pt x="203" y="1039"/>
                </a:lnTo>
                <a:lnTo>
                  <a:pt x="191" y="1026"/>
                </a:lnTo>
                <a:lnTo>
                  <a:pt x="178" y="1013"/>
                </a:lnTo>
                <a:lnTo>
                  <a:pt x="152" y="1001"/>
                </a:lnTo>
                <a:lnTo>
                  <a:pt x="140" y="975"/>
                </a:lnTo>
                <a:lnTo>
                  <a:pt x="114" y="950"/>
                </a:lnTo>
                <a:lnTo>
                  <a:pt x="102" y="925"/>
                </a:lnTo>
                <a:lnTo>
                  <a:pt x="76" y="899"/>
                </a:lnTo>
                <a:lnTo>
                  <a:pt x="63" y="874"/>
                </a:lnTo>
                <a:lnTo>
                  <a:pt x="38" y="861"/>
                </a:lnTo>
                <a:lnTo>
                  <a:pt x="25" y="836"/>
                </a:lnTo>
                <a:lnTo>
                  <a:pt x="25" y="823"/>
                </a:lnTo>
                <a:lnTo>
                  <a:pt x="12" y="810"/>
                </a:lnTo>
                <a:lnTo>
                  <a:pt x="12" y="798"/>
                </a:lnTo>
                <a:lnTo>
                  <a:pt x="0" y="785"/>
                </a:lnTo>
                <a:lnTo>
                  <a:pt x="12" y="760"/>
                </a:lnTo>
                <a:lnTo>
                  <a:pt x="25" y="747"/>
                </a:lnTo>
                <a:lnTo>
                  <a:pt x="51" y="76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0" name="Freeform 82"/>
          <p:cNvSpPr/>
          <p:nvPr/>
        </p:nvSpPr>
        <p:spPr>
          <a:xfrm>
            <a:off x="4923473" y="1649730"/>
            <a:ext cx="1114425" cy="1311275"/>
          </a:xfrm>
          <a:custGeom>
            <a:avLst/>
            <a:gdLst>
              <a:gd name="txL" fmla="*/ 0 w 1755"/>
              <a:gd name="txT" fmla="*/ 0 h 2065"/>
              <a:gd name="txR" fmla="*/ 1755 w 1755"/>
              <a:gd name="txB" fmla="*/ 2065 h 206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55" h="2065">
                <a:moveTo>
                  <a:pt x="1055" y="431"/>
                </a:moveTo>
                <a:lnTo>
                  <a:pt x="1017" y="595"/>
                </a:lnTo>
                <a:lnTo>
                  <a:pt x="1005" y="684"/>
                </a:lnTo>
                <a:lnTo>
                  <a:pt x="992" y="773"/>
                </a:lnTo>
                <a:lnTo>
                  <a:pt x="992" y="874"/>
                </a:lnTo>
                <a:lnTo>
                  <a:pt x="979" y="975"/>
                </a:lnTo>
                <a:lnTo>
                  <a:pt x="992" y="1077"/>
                </a:lnTo>
                <a:lnTo>
                  <a:pt x="992" y="1178"/>
                </a:lnTo>
                <a:lnTo>
                  <a:pt x="992" y="1242"/>
                </a:lnTo>
                <a:lnTo>
                  <a:pt x="1005" y="1292"/>
                </a:lnTo>
                <a:lnTo>
                  <a:pt x="1017" y="1343"/>
                </a:lnTo>
                <a:lnTo>
                  <a:pt x="1017" y="1381"/>
                </a:lnTo>
                <a:lnTo>
                  <a:pt x="1030" y="1432"/>
                </a:lnTo>
                <a:lnTo>
                  <a:pt x="1043" y="1470"/>
                </a:lnTo>
                <a:lnTo>
                  <a:pt x="1068" y="1508"/>
                </a:lnTo>
                <a:lnTo>
                  <a:pt x="1081" y="1546"/>
                </a:lnTo>
                <a:lnTo>
                  <a:pt x="1106" y="1584"/>
                </a:lnTo>
                <a:lnTo>
                  <a:pt x="1119" y="1609"/>
                </a:lnTo>
                <a:lnTo>
                  <a:pt x="1170" y="1660"/>
                </a:lnTo>
                <a:lnTo>
                  <a:pt x="1221" y="1710"/>
                </a:lnTo>
                <a:lnTo>
                  <a:pt x="1297" y="1761"/>
                </a:lnTo>
                <a:lnTo>
                  <a:pt x="1323" y="1786"/>
                </a:lnTo>
                <a:lnTo>
                  <a:pt x="1348" y="1799"/>
                </a:lnTo>
                <a:lnTo>
                  <a:pt x="1374" y="1812"/>
                </a:lnTo>
                <a:lnTo>
                  <a:pt x="1399" y="1824"/>
                </a:lnTo>
                <a:lnTo>
                  <a:pt x="1424" y="1837"/>
                </a:lnTo>
                <a:lnTo>
                  <a:pt x="1450" y="1837"/>
                </a:lnTo>
                <a:lnTo>
                  <a:pt x="1463" y="1837"/>
                </a:lnTo>
                <a:lnTo>
                  <a:pt x="1488" y="1837"/>
                </a:lnTo>
                <a:lnTo>
                  <a:pt x="1501" y="1837"/>
                </a:lnTo>
                <a:lnTo>
                  <a:pt x="1513" y="1824"/>
                </a:lnTo>
                <a:lnTo>
                  <a:pt x="1526" y="1812"/>
                </a:lnTo>
                <a:lnTo>
                  <a:pt x="1539" y="1786"/>
                </a:lnTo>
                <a:lnTo>
                  <a:pt x="1552" y="1761"/>
                </a:lnTo>
                <a:lnTo>
                  <a:pt x="1564" y="1723"/>
                </a:lnTo>
                <a:lnTo>
                  <a:pt x="1564" y="1672"/>
                </a:lnTo>
                <a:lnTo>
                  <a:pt x="1577" y="1622"/>
                </a:lnTo>
                <a:lnTo>
                  <a:pt x="1590" y="1571"/>
                </a:lnTo>
                <a:lnTo>
                  <a:pt x="1590" y="1533"/>
                </a:lnTo>
                <a:lnTo>
                  <a:pt x="1603" y="1495"/>
                </a:lnTo>
                <a:lnTo>
                  <a:pt x="1615" y="1457"/>
                </a:lnTo>
                <a:lnTo>
                  <a:pt x="1615" y="1444"/>
                </a:lnTo>
                <a:lnTo>
                  <a:pt x="1628" y="1419"/>
                </a:lnTo>
                <a:lnTo>
                  <a:pt x="1641" y="1406"/>
                </a:lnTo>
                <a:lnTo>
                  <a:pt x="1641" y="1419"/>
                </a:lnTo>
                <a:lnTo>
                  <a:pt x="1653" y="1444"/>
                </a:lnTo>
                <a:lnTo>
                  <a:pt x="1653" y="1470"/>
                </a:lnTo>
                <a:lnTo>
                  <a:pt x="1653" y="1495"/>
                </a:lnTo>
                <a:lnTo>
                  <a:pt x="1666" y="1533"/>
                </a:lnTo>
                <a:lnTo>
                  <a:pt x="1666" y="1584"/>
                </a:lnTo>
                <a:lnTo>
                  <a:pt x="1666" y="1634"/>
                </a:lnTo>
                <a:lnTo>
                  <a:pt x="1679" y="1685"/>
                </a:lnTo>
                <a:lnTo>
                  <a:pt x="1679" y="1736"/>
                </a:lnTo>
                <a:lnTo>
                  <a:pt x="1692" y="1774"/>
                </a:lnTo>
                <a:lnTo>
                  <a:pt x="1692" y="1812"/>
                </a:lnTo>
                <a:lnTo>
                  <a:pt x="1704" y="1850"/>
                </a:lnTo>
                <a:lnTo>
                  <a:pt x="1704" y="1875"/>
                </a:lnTo>
                <a:lnTo>
                  <a:pt x="1717" y="1888"/>
                </a:lnTo>
                <a:lnTo>
                  <a:pt x="1730" y="1913"/>
                </a:lnTo>
                <a:lnTo>
                  <a:pt x="1730" y="1926"/>
                </a:lnTo>
                <a:lnTo>
                  <a:pt x="1742" y="1951"/>
                </a:lnTo>
                <a:lnTo>
                  <a:pt x="1742" y="1976"/>
                </a:lnTo>
                <a:lnTo>
                  <a:pt x="1755" y="2002"/>
                </a:lnTo>
                <a:lnTo>
                  <a:pt x="1742" y="2015"/>
                </a:lnTo>
                <a:lnTo>
                  <a:pt x="1730" y="2040"/>
                </a:lnTo>
                <a:lnTo>
                  <a:pt x="1704" y="2040"/>
                </a:lnTo>
                <a:lnTo>
                  <a:pt x="1679" y="2053"/>
                </a:lnTo>
                <a:lnTo>
                  <a:pt x="1653" y="2065"/>
                </a:lnTo>
                <a:lnTo>
                  <a:pt x="1615" y="2065"/>
                </a:lnTo>
                <a:lnTo>
                  <a:pt x="1564" y="2065"/>
                </a:lnTo>
                <a:lnTo>
                  <a:pt x="1513" y="2053"/>
                </a:lnTo>
                <a:lnTo>
                  <a:pt x="1450" y="2040"/>
                </a:lnTo>
                <a:lnTo>
                  <a:pt x="1386" y="2027"/>
                </a:lnTo>
                <a:lnTo>
                  <a:pt x="1361" y="2015"/>
                </a:lnTo>
                <a:lnTo>
                  <a:pt x="1323" y="2002"/>
                </a:lnTo>
                <a:lnTo>
                  <a:pt x="1297" y="1989"/>
                </a:lnTo>
                <a:lnTo>
                  <a:pt x="1272" y="1964"/>
                </a:lnTo>
                <a:lnTo>
                  <a:pt x="1208" y="1926"/>
                </a:lnTo>
                <a:lnTo>
                  <a:pt x="1157" y="1875"/>
                </a:lnTo>
                <a:lnTo>
                  <a:pt x="1106" y="1824"/>
                </a:lnTo>
                <a:lnTo>
                  <a:pt x="1055" y="1774"/>
                </a:lnTo>
                <a:lnTo>
                  <a:pt x="1017" y="1736"/>
                </a:lnTo>
                <a:lnTo>
                  <a:pt x="992" y="1710"/>
                </a:lnTo>
                <a:lnTo>
                  <a:pt x="979" y="1672"/>
                </a:lnTo>
                <a:lnTo>
                  <a:pt x="954" y="1647"/>
                </a:lnTo>
                <a:lnTo>
                  <a:pt x="941" y="1609"/>
                </a:lnTo>
                <a:lnTo>
                  <a:pt x="916" y="1571"/>
                </a:lnTo>
                <a:lnTo>
                  <a:pt x="903" y="1520"/>
                </a:lnTo>
                <a:lnTo>
                  <a:pt x="890" y="1482"/>
                </a:lnTo>
                <a:lnTo>
                  <a:pt x="865" y="1381"/>
                </a:lnTo>
                <a:lnTo>
                  <a:pt x="852" y="1292"/>
                </a:lnTo>
                <a:lnTo>
                  <a:pt x="852" y="1191"/>
                </a:lnTo>
                <a:lnTo>
                  <a:pt x="839" y="1090"/>
                </a:lnTo>
                <a:lnTo>
                  <a:pt x="839" y="1039"/>
                </a:lnTo>
                <a:lnTo>
                  <a:pt x="839" y="988"/>
                </a:lnTo>
                <a:lnTo>
                  <a:pt x="839" y="937"/>
                </a:lnTo>
                <a:lnTo>
                  <a:pt x="839" y="874"/>
                </a:lnTo>
                <a:lnTo>
                  <a:pt x="852" y="811"/>
                </a:lnTo>
                <a:lnTo>
                  <a:pt x="852" y="735"/>
                </a:lnTo>
                <a:lnTo>
                  <a:pt x="865" y="671"/>
                </a:lnTo>
                <a:lnTo>
                  <a:pt x="865" y="595"/>
                </a:lnTo>
                <a:lnTo>
                  <a:pt x="877" y="532"/>
                </a:lnTo>
                <a:lnTo>
                  <a:pt x="877" y="469"/>
                </a:lnTo>
                <a:lnTo>
                  <a:pt x="890" y="405"/>
                </a:lnTo>
                <a:lnTo>
                  <a:pt x="890" y="367"/>
                </a:lnTo>
                <a:lnTo>
                  <a:pt x="890" y="329"/>
                </a:lnTo>
                <a:lnTo>
                  <a:pt x="890" y="291"/>
                </a:lnTo>
                <a:lnTo>
                  <a:pt x="890" y="266"/>
                </a:lnTo>
                <a:lnTo>
                  <a:pt x="890" y="253"/>
                </a:lnTo>
                <a:lnTo>
                  <a:pt x="877" y="228"/>
                </a:lnTo>
                <a:lnTo>
                  <a:pt x="865" y="215"/>
                </a:lnTo>
                <a:lnTo>
                  <a:pt x="839" y="215"/>
                </a:lnTo>
                <a:lnTo>
                  <a:pt x="826" y="215"/>
                </a:lnTo>
                <a:lnTo>
                  <a:pt x="801" y="215"/>
                </a:lnTo>
                <a:lnTo>
                  <a:pt x="776" y="215"/>
                </a:lnTo>
                <a:lnTo>
                  <a:pt x="750" y="215"/>
                </a:lnTo>
                <a:lnTo>
                  <a:pt x="712" y="228"/>
                </a:lnTo>
                <a:lnTo>
                  <a:pt x="661" y="241"/>
                </a:lnTo>
                <a:lnTo>
                  <a:pt x="610" y="253"/>
                </a:lnTo>
                <a:lnTo>
                  <a:pt x="547" y="266"/>
                </a:lnTo>
                <a:lnTo>
                  <a:pt x="483" y="279"/>
                </a:lnTo>
                <a:lnTo>
                  <a:pt x="407" y="291"/>
                </a:lnTo>
                <a:lnTo>
                  <a:pt x="343" y="317"/>
                </a:lnTo>
                <a:lnTo>
                  <a:pt x="292" y="329"/>
                </a:lnTo>
                <a:lnTo>
                  <a:pt x="241" y="342"/>
                </a:lnTo>
                <a:lnTo>
                  <a:pt x="203" y="342"/>
                </a:lnTo>
                <a:lnTo>
                  <a:pt x="178" y="355"/>
                </a:lnTo>
                <a:lnTo>
                  <a:pt x="152" y="355"/>
                </a:lnTo>
                <a:lnTo>
                  <a:pt x="139" y="355"/>
                </a:lnTo>
                <a:lnTo>
                  <a:pt x="114" y="355"/>
                </a:lnTo>
                <a:lnTo>
                  <a:pt x="101" y="355"/>
                </a:lnTo>
                <a:lnTo>
                  <a:pt x="89" y="342"/>
                </a:lnTo>
                <a:lnTo>
                  <a:pt x="76" y="329"/>
                </a:lnTo>
                <a:lnTo>
                  <a:pt x="50" y="317"/>
                </a:lnTo>
                <a:lnTo>
                  <a:pt x="38" y="304"/>
                </a:lnTo>
                <a:lnTo>
                  <a:pt x="12" y="291"/>
                </a:lnTo>
                <a:lnTo>
                  <a:pt x="0" y="266"/>
                </a:lnTo>
                <a:lnTo>
                  <a:pt x="50" y="253"/>
                </a:lnTo>
                <a:lnTo>
                  <a:pt x="101" y="241"/>
                </a:lnTo>
                <a:lnTo>
                  <a:pt x="152" y="241"/>
                </a:lnTo>
                <a:lnTo>
                  <a:pt x="216" y="228"/>
                </a:lnTo>
                <a:lnTo>
                  <a:pt x="279" y="203"/>
                </a:lnTo>
                <a:lnTo>
                  <a:pt x="356" y="190"/>
                </a:lnTo>
                <a:lnTo>
                  <a:pt x="419" y="177"/>
                </a:lnTo>
                <a:lnTo>
                  <a:pt x="496" y="152"/>
                </a:lnTo>
                <a:lnTo>
                  <a:pt x="572" y="139"/>
                </a:lnTo>
                <a:lnTo>
                  <a:pt x="636" y="126"/>
                </a:lnTo>
                <a:lnTo>
                  <a:pt x="699" y="101"/>
                </a:lnTo>
                <a:lnTo>
                  <a:pt x="750" y="88"/>
                </a:lnTo>
                <a:lnTo>
                  <a:pt x="788" y="76"/>
                </a:lnTo>
                <a:lnTo>
                  <a:pt x="826" y="63"/>
                </a:lnTo>
                <a:lnTo>
                  <a:pt x="852" y="50"/>
                </a:lnTo>
                <a:lnTo>
                  <a:pt x="865" y="38"/>
                </a:lnTo>
                <a:lnTo>
                  <a:pt x="890" y="12"/>
                </a:lnTo>
                <a:lnTo>
                  <a:pt x="916" y="0"/>
                </a:lnTo>
                <a:lnTo>
                  <a:pt x="928" y="0"/>
                </a:lnTo>
                <a:lnTo>
                  <a:pt x="941" y="0"/>
                </a:lnTo>
                <a:lnTo>
                  <a:pt x="954" y="0"/>
                </a:lnTo>
                <a:lnTo>
                  <a:pt x="966" y="0"/>
                </a:lnTo>
                <a:lnTo>
                  <a:pt x="979" y="12"/>
                </a:lnTo>
                <a:lnTo>
                  <a:pt x="992" y="25"/>
                </a:lnTo>
                <a:lnTo>
                  <a:pt x="1017" y="38"/>
                </a:lnTo>
                <a:lnTo>
                  <a:pt x="1043" y="50"/>
                </a:lnTo>
                <a:lnTo>
                  <a:pt x="1068" y="63"/>
                </a:lnTo>
                <a:lnTo>
                  <a:pt x="1081" y="76"/>
                </a:lnTo>
                <a:lnTo>
                  <a:pt x="1106" y="101"/>
                </a:lnTo>
                <a:lnTo>
                  <a:pt x="1119" y="114"/>
                </a:lnTo>
                <a:lnTo>
                  <a:pt x="1145" y="126"/>
                </a:lnTo>
                <a:lnTo>
                  <a:pt x="1145" y="139"/>
                </a:lnTo>
                <a:lnTo>
                  <a:pt x="1157" y="139"/>
                </a:lnTo>
                <a:lnTo>
                  <a:pt x="1170" y="152"/>
                </a:lnTo>
                <a:lnTo>
                  <a:pt x="1157" y="165"/>
                </a:lnTo>
                <a:lnTo>
                  <a:pt x="1157" y="177"/>
                </a:lnTo>
                <a:lnTo>
                  <a:pt x="1145" y="190"/>
                </a:lnTo>
                <a:lnTo>
                  <a:pt x="1132" y="215"/>
                </a:lnTo>
                <a:lnTo>
                  <a:pt x="1119" y="215"/>
                </a:lnTo>
                <a:lnTo>
                  <a:pt x="1106" y="241"/>
                </a:lnTo>
                <a:lnTo>
                  <a:pt x="1094" y="253"/>
                </a:lnTo>
                <a:lnTo>
                  <a:pt x="1081" y="279"/>
                </a:lnTo>
                <a:lnTo>
                  <a:pt x="1081" y="304"/>
                </a:lnTo>
                <a:lnTo>
                  <a:pt x="1068" y="342"/>
                </a:lnTo>
                <a:lnTo>
                  <a:pt x="1055" y="380"/>
                </a:lnTo>
                <a:lnTo>
                  <a:pt x="1055" y="43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2" name="Freeform 84"/>
          <p:cNvSpPr/>
          <p:nvPr/>
        </p:nvSpPr>
        <p:spPr>
          <a:xfrm>
            <a:off x="4858385" y="2195830"/>
            <a:ext cx="549275" cy="161925"/>
          </a:xfrm>
          <a:custGeom>
            <a:avLst/>
            <a:gdLst>
              <a:gd name="txL" fmla="*/ 0 w 865"/>
              <a:gd name="txT" fmla="*/ 0 h 254"/>
              <a:gd name="txR" fmla="*/ 865 w 865"/>
              <a:gd name="txB" fmla="*/ 254 h 25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65" h="254">
                <a:moveTo>
                  <a:pt x="343" y="102"/>
                </a:moveTo>
                <a:lnTo>
                  <a:pt x="381" y="89"/>
                </a:lnTo>
                <a:lnTo>
                  <a:pt x="420" y="76"/>
                </a:lnTo>
                <a:lnTo>
                  <a:pt x="458" y="64"/>
                </a:lnTo>
                <a:lnTo>
                  <a:pt x="496" y="51"/>
                </a:lnTo>
                <a:lnTo>
                  <a:pt x="521" y="51"/>
                </a:lnTo>
                <a:lnTo>
                  <a:pt x="547" y="38"/>
                </a:lnTo>
                <a:lnTo>
                  <a:pt x="585" y="38"/>
                </a:lnTo>
                <a:lnTo>
                  <a:pt x="610" y="26"/>
                </a:lnTo>
                <a:lnTo>
                  <a:pt x="623" y="26"/>
                </a:lnTo>
                <a:lnTo>
                  <a:pt x="649" y="13"/>
                </a:lnTo>
                <a:lnTo>
                  <a:pt x="661" y="13"/>
                </a:lnTo>
                <a:lnTo>
                  <a:pt x="674" y="13"/>
                </a:lnTo>
                <a:lnTo>
                  <a:pt x="687" y="13"/>
                </a:lnTo>
                <a:lnTo>
                  <a:pt x="699" y="0"/>
                </a:lnTo>
                <a:lnTo>
                  <a:pt x="712" y="0"/>
                </a:lnTo>
                <a:lnTo>
                  <a:pt x="725" y="13"/>
                </a:lnTo>
                <a:lnTo>
                  <a:pt x="750" y="13"/>
                </a:lnTo>
                <a:lnTo>
                  <a:pt x="776" y="13"/>
                </a:lnTo>
                <a:lnTo>
                  <a:pt x="814" y="26"/>
                </a:lnTo>
                <a:lnTo>
                  <a:pt x="827" y="38"/>
                </a:lnTo>
                <a:lnTo>
                  <a:pt x="852" y="51"/>
                </a:lnTo>
                <a:lnTo>
                  <a:pt x="865" y="64"/>
                </a:lnTo>
                <a:lnTo>
                  <a:pt x="865" y="76"/>
                </a:lnTo>
                <a:lnTo>
                  <a:pt x="852" y="89"/>
                </a:lnTo>
                <a:lnTo>
                  <a:pt x="839" y="89"/>
                </a:lnTo>
                <a:lnTo>
                  <a:pt x="827" y="102"/>
                </a:lnTo>
                <a:lnTo>
                  <a:pt x="801" y="102"/>
                </a:lnTo>
                <a:lnTo>
                  <a:pt x="763" y="114"/>
                </a:lnTo>
                <a:lnTo>
                  <a:pt x="738" y="127"/>
                </a:lnTo>
                <a:lnTo>
                  <a:pt x="699" y="140"/>
                </a:lnTo>
                <a:lnTo>
                  <a:pt x="610" y="165"/>
                </a:lnTo>
                <a:lnTo>
                  <a:pt x="521" y="190"/>
                </a:lnTo>
                <a:lnTo>
                  <a:pt x="432" y="203"/>
                </a:lnTo>
                <a:lnTo>
                  <a:pt x="343" y="229"/>
                </a:lnTo>
                <a:lnTo>
                  <a:pt x="292" y="241"/>
                </a:lnTo>
                <a:lnTo>
                  <a:pt x="254" y="254"/>
                </a:lnTo>
                <a:lnTo>
                  <a:pt x="216" y="254"/>
                </a:lnTo>
                <a:lnTo>
                  <a:pt x="178" y="254"/>
                </a:lnTo>
                <a:lnTo>
                  <a:pt x="152" y="254"/>
                </a:lnTo>
                <a:lnTo>
                  <a:pt x="127" y="254"/>
                </a:lnTo>
                <a:lnTo>
                  <a:pt x="102" y="254"/>
                </a:lnTo>
                <a:lnTo>
                  <a:pt x="89" y="241"/>
                </a:lnTo>
                <a:lnTo>
                  <a:pt x="63" y="241"/>
                </a:lnTo>
                <a:lnTo>
                  <a:pt x="51" y="229"/>
                </a:lnTo>
                <a:lnTo>
                  <a:pt x="38" y="229"/>
                </a:lnTo>
                <a:lnTo>
                  <a:pt x="25" y="216"/>
                </a:lnTo>
                <a:lnTo>
                  <a:pt x="12" y="216"/>
                </a:lnTo>
                <a:lnTo>
                  <a:pt x="12" y="203"/>
                </a:lnTo>
                <a:lnTo>
                  <a:pt x="0" y="203"/>
                </a:lnTo>
                <a:lnTo>
                  <a:pt x="12" y="190"/>
                </a:lnTo>
                <a:lnTo>
                  <a:pt x="25" y="190"/>
                </a:lnTo>
                <a:lnTo>
                  <a:pt x="38" y="178"/>
                </a:lnTo>
                <a:lnTo>
                  <a:pt x="51" y="178"/>
                </a:lnTo>
                <a:lnTo>
                  <a:pt x="76" y="165"/>
                </a:lnTo>
                <a:lnTo>
                  <a:pt x="89" y="165"/>
                </a:lnTo>
                <a:lnTo>
                  <a:pt x="114" y="152"/>
                </a:lnTo>
                <a:lnTo>
                  <a:pt x="140" y="152"/>
                </a:lnTo>
                <a:lnTo>
                  <a:pt x="165" y="140"/>
                </a:lnTo>
                <a:lnTo>
                  <a:pt x="191" y="140"/>
                </a:lnTo>
                <a:lnTo>
                  <a:pt x="229" y="127"/>
                </a:lnTo>
                <a:lnTo>
                  <a:pt x="267" y="114"/>
                </a:lnTo>
                <a:lnTo>
                  <a:pt x="305" y="102"/>
                </a:lnTo>
                <a:lnTo>
                  <a:pt x="343" y="1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1" name="Freeform 83"/>
          <p:cNvSpPr/>
          <p:nvPr/>
        </p:nvSpPr>
        <p:spPr>
          <a:xfrm>
            <a:off x="5052060" y="1906905"/>
            <a:ext cx="153988" cy="1077913"/>
          </a:xfrm>
          <a:custGeom>
            <a:avLst/>
            <a:gdLst>
              <a:gd name="txL" fmla="*/ 0 w 242"/>
              <a:gd name="txT" fmla="*/ 0 h 1698"/>
              <a:gd name="txR" fmla="*/ 242 w 242"/>
              <a:gd name="txB" fmla="*/ 1698 h 1698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242" h="1698">
                <a:moveTo>
                  <a:pt x="0" y="26"/>
                </a:moveTo>
                <a:lnTo>
                  <a:pt x="13" y="13"/>
                </a:lnTo>
                <a:lnTo>
                  <a:pt x="26" y="0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89" y="13"/>
                </a:lnTo>
                <a:lnTo>
                  <a:pt x="127" y="13"/>
                </a:lnTo>
                <a:lnTo>
                  <a:pt x="153" y="38"/>
                </a:lnTo>
                <a:lnTo>
                  <a:pt x="204" y="64"/>
                </a:lnTo>
                <a:lnTo>
                  <a:pt x="229" y="89"/>
                </a:lnTo>
                <a:lnTo>
                  <a:pt x="242" y="102"/>
                </a:lnTo>
                <a:lnTo>
                  <a:pt x="242" y="127"/>
                </a:lnTo>
                <a:lnTo>
                  <a:pt x="242" y="152"/>
                </a:lnTo>
                <a:lnTo>
                  <a:pt x="229" y="190"/>
                </a:lnTo>
                <a:lnTo>
                  <a:pt x="229" y="228"/>
                </a:lnTo>
                <a:lnTo>
                  <a:pt x="216" y="279"/>
                </a:lnTo>
                <a:lnTo>
                  <a:pt x="216" y="342"/>
                </a:lnTo>
                <a:lnTo>
                  <a:pt x="216" y="368"/>
                </a:lnTo>
                <a:lnTo>
                  <a:pt x="216" y="406"/>
                </a:lnTo>
                <a:lnTo>
                  <a:pt x="216" y="456"/>
                </a:lnTo>
                <a:lnTo>
                  <a:pt x="216" y="520"/>
                </a:lnTo>
                <a:lnTo>
                  <a:pt x="216" y="583"/>
                </a:lnTo>
                <a:lnTo>
                  <a:pt x="216" y="646"/>
                </a:lnTo>
                <a:lnTo>
                  <a:pt x="204" y="723"/>
                </a:lnTo>
                <a:lnTo>
                  <a:pt x="204" y="811"/>
                </a:lnTo>
                <a:lnTo>
                  <a:pt x="204" y="900"/>
                </a:lnTo>
                <a:lnTo>
                  <a:pt x="191" y="989"/>
                </a:lnTo>
                <a:lnTo>
                  <a:pt x="191" y="1065"/>
                </a:lnTo>
                <a:lnTo>
                  <a:pt x="191" y="1153"/>
                </a:lnTo>
                <a:lnTo>
                  <a:pt x="178" y="1229"/>
                </a:lnTo>
                <a:lnTo>
                  <a:pt x="178" y="1305"/>
                </a:lnTo>
                <a:lnTo>
                  <a:pt x="178" y="1369"/>
                </a:lnTo>
                <a:lnTo>
                  <a:pt x="165" y="1432"/>
                </a:lnTo>
                <a:lnTo>
                  <a:pt x="165" y="1495"/>
                </a:lnTo>
                <a:lnTo>
                  <a:pt x="153" y="1546"/>
                </a:lnTo>
                <a:lnTo>
                  <a:pt x="140" y="1597"/>
                </a:lnTo>
                <a:lnTo>
                  <a:pt x="140" y="1635"/>
                </a:lnTo>
                <a:lnTo>
                  <a:pt x="127" y="1660"/>
                </a:lnTo>
                <a:lnTo>
                  <a:pt x="127" y="1673"/>
                </a:lnTo>
                <a:lnTo>
                  <a:pt x="115" y="1686"/>
                </a:lnTo>
                <a:lnTo>
                  <a:pt x="115" y="1698"/>
                </a:lnTo>
                <a:lnTo>
                  <a:pt x="102" y="1698"/>
                </a:lnTo>
                <a:lnTo>
                  <a:pt x="102" y="1686"/>
                </a:lnTo>
                <a:lnTo>
                  <a:pt x="89" y="1686"/>
                </a:lnTo>
                <a:lnTo>
                  <a:pt x="76" y="1673"/>
                </a:lnTo>
                <a:lnTo>
                  <a:pt x="76" y="1660"/>
                </a:lnTo>
                <a:lnTo>
                  <a:pt x="64" y="1648"/>
                </a:lnTo>
                <a:lnTo>
                  <a:pt x="51" y="1622"/>
                </a:lnTo>
                <a:lnTo>
                  <a:pt x="51" y="1610"/>
                </a:lnTo>
                <a:lnTo>
                  <a:pt x="26" y="1559"/>
                </a:lnTo>
                <a:lnTo>
                  <a:pt x="26" y="1533"/>
                </a:lnTo>
                <a:lnTo>
                  <a:pt x="13" y="1495"/>
                </a:lnTo>
                <a:lnTo>
                  <a:pt x="13" y="1483"/>
                </a:lnTo>
                <a:lnTo>
                  <a:pt x="13" y="1470"/>
                </a:lnTo>
                <a:lnTo>
                  <a:pt x="13" y="1457"/>
                </a:lnTo>
                <a:lnTo>
                  <a:pt x="13" y="1432"/>
                </a:lnTo>
                <a:lnTo>
                  <a:pt x="26" y="1407"/>
                </a:lnTo>
                <a:lnTo>
                  <a:pt x="26" y="1369"/>
                </a:lnTo>
                <a:lnTo>
                  <a:pt x="26" y="1331"/>
                </a:lnTo>
                <a:lnTo>
                  <a:pt x="38" y="1293"/>
                </a:lnTo>
                <a:lnTo>
                  <a:pt x="51" y="1242"/>
                </a:lnTo>
                <a:lnTo>
                  <a:pt x="51" y="1191"/>
                </a:lnTo>
                <a:lnTo>
                  <a:pt x="51" y="1141"/>
                </a:lnTo>
                <a:lnTo>
                  <a:pt x="64" y="1090"/>
                </a:lnTo>
                <a:lnTo>
                  <a:pt x="64" y="1027"/>
                </a:lnTo>
                <a:lnTo>
                  <a:pt x="64" y="976"/>
                </a:lnTo>
                <a:lnTo>
                  <a:pt x="76" y="913"/>
                </a:lnTo>
                <a:lnTo>
                  <a:pt x="76" y="849"/>
                </a:lnTo>
                <a:lnTo>
                  <a:pt x="76" y="773"/>
                </a:lnTo>
                <a:lnTo>
                  <a:pt x="89" y="659"/>
                </a:lnTo>
                <a:lnTo>
                  <a:pt x="89" y="532"/>
                </a:lnTo>
                <a:lnTo>
                  <a:pt x="89" y="418"/>
                </a:lnTo>
                <a:lnTo>
                  <a:pt x="76" y="317"/>
                </a:lnTo>
                <a:lnTo>
                  <a:pt x="76" y="266"/>
                </a:lnTo>
                <a:lnTo>
                  <a:pt x="64" y="228"/>
                </a:lnTo>
                <a:lnTo>
                  <a:pt x="64" y="190"/>
                </a:lnTo>
                <a:lnTo>
                  <a:pt x="51" y="152"/>
                </a:lnTo>
                <a:lnTo>
                  <a:pt x="51" y="127"/>
                </a:lnTo>
                <a:lnTo>
                  <a:pt x="38" y="102"/>
                </a:lnTo>
                <a:lnTo>
                  <a:pt x="26" y="89"/>
                </a:lnTo>
                <a:lnTo>
                  <a:pt x="26" y="76"/>
                </a:lnTo>
                <a:lnTo>
                  <a:pt x="13" y="64"/>
                </a:lnTo>
                <a:lnTo>
                  <a:pt x="0" y="51"/>
                </a:lnTo>
                <a:lnTo>
                  <a:pt x="0" y="38"/>
                </a:lnTo>
                <a:lnTo>
                  <a:pt x="0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22" name="矩形 4"/>
          <p:cNvSpPr/>
          <p:nvPr/>
        </p:nvSpPr>
        <p:spPr>
          <a:xfrm>
            <a:off x="695325" y="158623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汛</a:t>
            </a:r>
          </a:p>
        </p:txBody>
      </p:sp>
      <p:sp>
        <p:nvSpPr>
          <p:cNvPr id="25" name="矩形 24"/>
          <p:cNvSpPr/>
          <p:nvPr/>
        </p:nvSpPr>
        <p:spPr>
          <a:xfrm>
            <a:off x="805766" y="928065"/>
            <a:ext cx="123126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xùn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95325" y="2981325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95325" y="3748850"/>
            <a:ext cx="2983230" cy="4298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汛情   防汛兵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695325" y="3372613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X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氵</a:t>
            </a:r>
          </a:p>
        </p:txBody>
      </p:sp>
      <p:pic>
        <p:nvPicPr>
          <p:cNvPr id="22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563" y="27463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199005" y="1737995"/>
            <a:ext cx="1493520" cy="61087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41297"/>
              <a:gd name="adj6" fmla="val 15529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左部的三点水呈弧形。</a:t>
            </a:r>
          </a:p>
        </p:txBody>
      </p:sp>
      <p:sp>
        <p:nvSpPr>
          <p:cNvPr id="54" name="线形标注 2 53"/>
          <p:cNvSpPr/>
          <p:nvPr/>
        </p:nvSpPr>
        <p:spPr>
          <a:xfrm>
            <a:off x="6739890" y="1236980"/>
            <a:ext cx="1988820" cy="187134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44519"/>
              <a:gd name="adj6" fmla="val -51181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右边横短、起笔向上拉、折和弯钩处要顿笔，里边十字横短竖要长。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585130" y="331323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3192"/>
                <a:gd name="adj2" fmla="val -4526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8648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易错提示：右部横斜钩哦！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2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2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1923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6637" name="Rectangle 24"/>
          <p:cNvSpPr/>
          <p:nvPr/>
        </p:nvSpPr>
        <p:spPr>
          <a:xfrm>
            <a:off x="4493895" y="1532255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46108" name="Freeform 28"/>
          <p:cNvSpPr/>
          <p:nvPr/>
        </p:nvSpPr>
        <p:spPr>
          <a:xfrm>
            <a:off x="4508183" y="2084705"/>
            <a:ext cx="682625" cy="946150"/>
          </a:xfrm>
          <a:custGeom>
            <a:avLst/>
            <a:gdLst>
              <a:gd name="txL" fmla="*/ 0 w 1076"/>
              <a:gd name="txT" fmla="*/ 0 h 1491"/>
              <a:gd name="txR" fmla="*/ 1076 w 1076"/>
              <a:gd name="txB" fmla="*/ 1491 h 149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76" h="1491">
                <a:moveTo>
                  <a:pt x="598" y="1415"/>
                </a:moveTo>
                <a:lnTo>
                  <a:pt x="576" y="1426"/>
                </a:lnTo>
                <a:lnTo>
                  <a:pt x="565" y="1447"/>
                </a:lnTo>
                <a:lnTo>
                  <a:pt x="565" y="1469"/>
                </a:lnTo>
                <a:lnTo>
                  <a:pt x="554" y="1480"/>
                </a:lnTo>
                <a:lnTo>
                  <a:pt x="543" y="1491"/>
                </a:lnTo>
                <a:lnTo>
                  <a:pt x="533" y="1491"/>
                </a:lnTo>
                <a:lnTo>
                  <a:pt x="522" y="1491"/>
                </a:lnTo>
                <a:lnTo>
                  <a:pt x="511" y="1480"/>
                </a:lnTo>
                <a:lnTo>
                  <a:pt x="500" y="1480"/>
                </a:lnTo>
                <a:lnTo>
                  <a:pt x="489" y="1469"/>
                </a:lnTo>
                <a:lnTo>
                  <a:pt x="478" y="1458"/>
                </a:lnTo>
                <a:lnTo>
                  <a:pt x="467" y="1437"/>
                </a:lnTo>
                <a:lnTo>
                  <a:pt x="456" y="1415"/>
                </a:lnTo>
                <a:lnTo>
                  <a:pt x="446" y="1393"/>
                </a:lnTo>
                <a:lnTo>
                  <a:pt x="424" y="1360"/>
                </a:lnTo>
                <a:lnTo>
                  <a:pt x="413" y="1317"/>
                </a:lnTo>
                <a:lnTo>
                  <a:pt x="413" y="1295"/>
                </a:lnTo>
                <a:lnTo>
                  <a:pt x="413" y="1273"/>
                </a:lnTo>
                <a:lnTo>
                  <a:pt x="413" y="1252"/>
                </a:lnTo>
                <a:lnTo>
                  <a:pt x="424" y="1230"/>
                </a:lnTo>
                <a:lnTo>
                  <a:pt x="435" y="1197"/>
                </a:lnTo>
                <a:lnTo>
                  <a:pt x="456" y="1175"/>
                </a:lnTo>
                <a:lnTo>
                  <a:pt x="467" y="1154"/>
                </a:lnTo>
                <a:lnTo>
                  <a:pt x="478" y="1132"/>
                </a:lnTo>
                <a:lnTo>
                  <a:pt x="489" y="1110"/>
                </a:lnTo>
                <a:lnTo>
                  <a:pt x="500" y="1067"/>
                </a:lnTo>
                <a:lnTo>
                  <a:pt x="511" y="1023"/>
                </a:lnTo>
                <a:lnTo>
                  <a:pt x="522" y="980"/>
                </a:lnTo>
                <a:lnTo>
                  <a:pt x="533" y="925"/>
                </a:lnTo>
                <a:lnTo>
                  <a:pt x="533" y="871"/>
                </a:lnTo>
                <a:lnTo>
                  <a:pt x="543" y="751"/>
                </a:lnTo>
                <a:lnTo>
                  <a:pt x="554" y="642"/>
                </a:lnTo>
                <a:lnTo>
                  <a:pt x="565" y="533"/>
                </a:lnTo>
                <a:lnTo>
                  <a:pt x="565" y="435"/>
                </a:lnTo>
                <a:lnTo>
                  <a:pt x="576" y="392"/>
                </a:lnTo>
                <a:lnTo>
                  <a:pt x="576" y="348"/>
                </a:lnTo>
                <a:lnTo>
                  <a:pt x="576" y="316"/>
                </a:lnTo>
                <a:lnTo>
                  <a:pt x="576" y="294"/>
                </a:lnTo>
                <a:lnTo>
                  <a:pt x="576" y="272"/>
                </a:lnTo>
                <a:lnTo>
                  <a:pt x="576" y="250"/>
                </a:lnTo>
                <a:lnTo>
                  <a:pt x="576" y="240"/>
                </a:lnTo>
                <a:lnTo>
                  <a:pt x="565" y="229"/>
                </a:lnTo>
                <a:lnTo>
                  <a:pt x="554" y="229"/>
                </a:lnTo>
                <a:lnTo>
                  <a:pt x="533" y="240"/>
                </a:lnTo>
                <a:lnTo>
                  <a:pt x="511" y="240"/>
                </a:lnTo>
                <a:lnTo>
                  <a:pt x="489" y="250"/>
                </a:lnTo>
                <a:lnTo>
                  <a:pt x="456" y="261"/>
                </a:lnTo>
                <a:lnTo>
                  <a:pt x="413" y="283"/>
                </a:lnTo>
                <a:lnTo>
                  <a:pt x="370" y="305"/>
                </a:lnTo>
                <a:lnTo>
                  <a:pt x="326" y="327"/>
                </a:lnTo>
                <a:lnTo>
                  <a:pt x="283" y="337"/>
                </a:lnTo>
                <a:lnTo>
                  <a:pt x="250" y="359"/>
                </a:lnTo>
                <a:lnTo>
                  <a:pt x="217" y="370"/>
                </a:lnTo>
                <a:lnTo>
                  <a:pt x="185" y="370"/>
                </a:lnTo>
                <a:lnTo>
                  <a:pt x="163" y="381"/>
                </a:lnTo>
                <a:lnTo>
                  <a:pt x="141" y="381"/>
                </a:lnTo>
                <a:lnTo>
                  <a:pt x="130" y="370"/>
                </a:lnTo>
                <a:lnTo>
                  <a:pt x="109" y="370"/>
                </a:lnTo>
                <a:lnTo>
                  <a:pt x="76" y="348"/>
                </a:lnTo>
                <a:lnTo>
                  <a:pt x="54" y="337"/>
                </a:lnTo>
                <a:lnTo>
                  <a:pt x="43" y="316"/>
                </a:lnTo>
                <a:lnTo>
                  <a:pt x="22" y="294"/>
                </a:lnTo>
                <a:lnTo>
                  <a:pt x="0" y="283"/>
                </a:lnTo>
                <a:lnTo>
                  <a:pt x="0" y="272"/>
                </a:lnTo>
                <a:lnTo>
                  <a:pt x="0" y="261"/>
                </a:lnTo>
                <a:lnTo>
                  <a:pt x="0" y="250"/>
                </a:lnTo>
                <a:lnTo>
                  <a:pt x="11" y="250"/>
                </a:lnTo>
                <a:lnTo>
                  <a:pt x="22" y="240"/>
                </a:lnTo>
                <a:lnTo>
                  <a:pt x="32" y="240"/>
                </a:lnTo>
                <a:lnTo>
                  <a:pt x="43" y="240"/>
                </a:lnTo>
                <a:lnTo>
                  <a:pt x="65" y="240"/>
                </a:lnTo>
                <a:lnTo>
                  <a:pt x="87" y="229"/>
                </a:lnTo>
                <a:lnTo>
                  <a:pt x="109" y="229"/>
                </a:lnTo>
                <a:lnTo>
                  <a:pt x="130" y="229"/>
                </a:lnTo>
                <a:lnTo>
                  <a:pt x="152" y="229"/>
                </a:lnTo>
                <a:lnTo>
                  <a:pt x="185" y="218"/>
                </a:lnTo>
                <a:lnTo>
                  <a:pt x="217" y="207"/>
                </a:lnTo>
                <a:lnTo>
                  <a:pt x="250" y="196"/>
                </a:lnTo>
                <a:lnTo>
                  <a:pt x="293" y="185"/>
                </a:lnTo>
                <a:lnTo>
                  <a:pt x="337" y="174"/>
                </a:lnTo>
                <a:lnTo>
                  <a:pt x="380" y="163"/>
                </a:lnTo>
                <a:lnTo>
                  <a:pt x="413" y="152"/>
                </a:lnTo>
                <a:lnTo>
                  <a:pt x="446" y="131"/>
                </a:lnTo>
                <a:lnTo>
                  <a:pt x="478" y="120"/>
                </a:lnTo>
                <a:lnTo>
                  <a:pt x="500" y="109"/>
                </a:lnTo>
                <a:lnTo>
                  <a:pt x="522" y="87"/>
                </a:lnTo>
                <a:lnTo>
                  <a:pt x="543" y="76"/>
                </a:lnTo>
                <a:lnTo>
                  <a:pt x="554" y="55"/>
                </a:lnTo>
                <a:lnTo>
                  <a:pt x="587" y="33"/>
                </a:lnTo>
                <a:lnTo>
                  <a:pt x="609" y="11"/>
                </a:lnTo>
                <a:lnTo>
                  <a:pt x="630" y="0"/>
                </a:lnTo>
                <a:lnTo>
                  <a:pt x="652" y="0"/>
                </a:lnTo>
                <a:lnTo>
                  <a:pt x="663" y="0"/>
                </a:lnTo>
                <a:lnTo>
                  <a:pt x="674" y="0"/>
                </a:lnTo>
                <a:lnTo>
                  <a:pt x="685" y="11"/>
                </a:lnTo>
                <a:lnTo>
                  <a:pt x="717" y="22"/>
                </a:lnTo>
                <a:lnTo>
                  <a:pt x="761" y="33"/>
                </a:lnTo>
                <a:lnTo>
                  <a:pt x="783" y="44"/>
                </a:lnTo>
                <a:lnTo>
                  <a:pt x="793" y="55"/>
                </a:lnTo>
                <a:lnTo>
                  <a:pt x="815" y="65"/>
                </a:lnTo>
                <a:lnTo>
                  <a:pt x="826" y="76"/>
                </a:lnTo>
                <a:lnTo>
                  <a:pt x="837" y="87"/>
                </a:lnTo>
                <a:lnTo>
                  <a:pt x="848" y="98"/>
                </a:lnTo>
                <a:lnTo>
                  <a:pt x="848" y="120"/>
                </a:lnTo>
                <a:lnTo>
                  <a:pt x="837" y="142"/>
                </a:lnTo>
                <a:lnTo>
                  <a:pt x="826" y="163"/>
                </a:lnTo>
                <a:lnTo>
                  <a:pt x="804" y="185"/>
                </a:lnTo>
                <a:lnTo>
                  <a:pt x="793" y="207"/>
                </a:lnTo>
                <a:lnTo>
                  <a:pt x="783" y="229"/>
                </a:lnTo>
                <a:lnTo>
                  <a:pt x="761" y="261"/>
                </a:lnTo>
                <a:lnTo>
                  <a:pt x="750" y="305"/>
                </a:lnTo>
                <a:lnTo>
                  <a:pt x="739" y="348"/>
                </a:lnTo>
                <a:lnTo>
                  <a:pt x="728" y="414"/>
                </a:lnTo>
                <a:lnTo>
                  <a:pt x="717" y="479"/>
                </a:lnTo>
                <a:lnTo>
                  <a:pt x="707" y="555"/>
                </a:lnTo>
                <a:lnTo>
                  <a:pt x="696" y="631"/>
                </a:lnTo>
                <a:lnTo>
                  <a:pt x="685" y="697"/>
                </a:lnTo>
                <a:lnTo>
                  <a:pt x="674" y="762"/>
                </a:lnTo>
                <a:lnTo>
                  <a:pt x="674" y="816"/>
                </a:lnTo>
                <a:lnTo>
                  <a:pt x="663" y="860"/>
                </a:lnTo>
                <a:lnTo>
                  <a:pt x="663" y="892"/>
                </a:lnTo>
                <a:lnTo>
                  <a:pt x="663" y="925"/>
                </a:lnTo>
                <a:lnTo>
                  <a:pt x="674" y="936"/>
                </a:lnTo>
                <a:lnTo>
                  <a:pt x="674" y="958"/>
                </a:lnTo>
                <a:lnTo>
                  <a:pt x="674" y="980"/>
                </a:lnTo>
                <a:lnTo>
                  <a:pt x="685" y="1001"/>
                </a:lnTo>
                <a:lnTo>
                  <a:pt x="696" y="1012"/>
                </a:lnTo>
                <a:lnTo>
                  <a:pt x="707" y="1012"/>
                </a:lnTo>
                <a:lnTo>
                  <a:pt x="728" y="1001"/>
                </a:lnTo>
                <a:lnTo>
                  <a:pt x="750" y="990"/>
                </a:lnTo>
                <a:lnTo>
                  <a:pt x="772" y="969"/>
                </a:lnTo>
                <a:lnTo>
                  <a:pt x="804" y="947"/>
                </a:lnTo>
                <a:lnTo>
                  <a:pt x="837" y="925"/>
                </a:lnTo>
                <a:lnTo>
                  <a:pt x="880" y="892"/>
                </a:lnTo>
                <a:lnTo>
                  <a:pt x="924" y="860"/>
                </a:lnTo>
                <a:lnTo>
                  <a:pt x="957" y="838"/>
                </a:lnTo>
                <a:lnTo>
                  <a:pt x="989" y="816"/>
                </a:lnTo>
                <a:lnTo>
                  <a:pt x="1022" y="795"/>
                </a:lnTo>
                <a:lnTo>
                  <a:pt x="1044" y="784"/>
                </a:lnTo>
                <a:lnTo>
                  <a:pt x="1065" y="773"/>
                </a:lnTo>
                <a:lnTo>
                  <a:pt x="1076" y="773"/>
                </a:lnTo>
                <a:lnTo>
                  <a:pt x="1076" y="784"/>
                </a:lnTo>
                <a:lnTo>
                  <a:pt x="1076" y="795"/>
                </a:lnTo>
                <a:lnTo>
                  <a:pt x="1054" y="827"/>
                </a:lnTo>
                <a:lnTo>
                  <a:pt x="1033" y="849"/>
                </a:lnTo>
                <a:lnTo>
                  <a:pt x="1000" y="892"/>
                </a:lnTo>
                <a:lnTo>
                  <a:pt x="967" y="936"/>
                </a:lnTo>
                <a:lnTo>
                  <a:pt x="924" y="990"/>
                </a:lnTo>
                <a:lnTo>
                  <a:pt x="870" y="1056"/>
                </a:lnTo>
                <a:lnTo>
                  <a:pt x="815" y="1121"/>
                </a:lnTo>
                <a:lnTo>
                  <a:pt x="772" y="1175"/>
                </a:lnTo>
                <a:lnTo>
                  <a:pt x="728" y="1230"/>
                </a:lnTo>
                <a:lnTo>
                  <a:pt x="685" y="1273"/>
                </a:lnTo>
                <a:lnTo>
                  <a:pt x="652" y="1317"/>
                </a:lnTo>
                <a:lnTo>
                  <a:pt x="630" y="1350"/>
                </a:lnTo>
                <a:lnTo>
                  <a:pt x="609" y="1382"/>
                </a:lnTo>
                <a:lnTo>
                  <a:pt x="598" y="141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09" name="Freeform 29"/>
          <p:cNvSpPr/>
          <p:nvPr/>
        </p:nvSpPr>
        <p:spPr>
          <a:xfrm>
            <a:off x="5143183" y="2002155"/>
            <a:ext cx="1028700" cy="227013"/>
          </a:xfrm>
          <a:custGeom>
            <a:avLst/>
            <a:gdLst>
              <a:gd name="txL" fmla="*/ 0 w 1620"/>
              <a:gd name="txT" fmla="*/ 0 h 359"/>
              <a:gd name="txR" fmla="*/ 1620 w 1620"/>
              <a:gd name="txB" fmla="*/ 359 h 35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20" h="359">
                <a:moveTo>
                  <a:pt x="1544" y="206"/>
                </a:moveTo>
                <a:lnTo>
                  <a:pt x="1522" y="206"/>
                </a:lnTo>
                <a:lnTo>
                  <a:pt x="1489" y="206"/>
                </a:lnTo>
                <a:lnTo>
                  <a:pt x="1457" y="206"/>
                </a:lnTo>
                <a:lnTo>
                  <a:pt x="1413" y="206"/>
                </a:lnTo>
                <a:lnTo>
                  <a:pt x="1359" y="206"/>
                </a:lnTo>
                <a:lnTo>
                  <a:pt x="1294" y="206"/>
                </a:lnTo>
                <a:lnTo>
                  <a:pt x="1229" y="206"/>
                </a:lnTo>
                <a:lnTo>
                  <a:pt x="1152" y="206"/>
                </a:lnTo>
                <a:lnTo>
                  <a:pt x="1076" y="217"/>
                </a:lnTo>
                <a:lnTo>
                  <a:pt x="989" y="217"/>
                </a:lnTo>
                <a:lnTo>
                  <a:pt x="913" y="228"/>
                </a:lnTo>
                <a:lnTo>
                  <a:pt x="848" y="228"/>
                </a:lnTo>
                <a:lnTo>
                  <a:pt x="772" y="239"/>
                </a:lnTo>
                <a:lnTo>
                  <a:pt x="707" y="250"/>
                </a:lnTo>
                <a:lnTo>
                  <a:pt x="652" y="261"/>
                </a:lnTo>
                <a:lnTo>
                  <a:pt x="587" y="272"/>
                </a:lnTo>
                <a:lnTo>
                  <a:pt x="533" y="282"/>
                </a:lnTo>
                <a:lnTo>
                  <a:pt x="478" y="293"/>
                </a:lnTo>
                <a:lnTo>
                  <a:pt x="435" y="304"/>
                </a:lnTo>
                <a:lnTo>
                  <a:pt x="391" y="315"/>
                </a:lnTo>
                <a:lnTo>
                  <a:pt x="348" y="326"/>
                </a:lnTo>
                <a:lnTo>
                  <a:pt x="315" y="337"/>
                </a:lnTo>
                <a:lnTo>
                  <a:pt x="283" y="348"/>
                </a:lnTo>
                <a:lnTo>
                  <a:pt x="261" y="348"/>
                </a:lnTo>
                <a:lnTo>
                  <a:pt x="207" y="359"/>
                </a:lnTo>
                <a:lnTo>
                  <a:pt x="152" y="359"/>
                </a:lnTo>
                <a:lnTo>
                  <a:pt x="120" y="348"/>
                </a:lnTo>
                <a:lnTo>
                  <a:pt x="87" y="337"/>
                </a:lnTo>
                <a:lnTo>
                  <a:pt x="65" y="326"/>
                </a:lnTo>
                <a:lnTo>
                  <a:pt x="44" y="304"/>
                </a:lnTo>
                <a:lnTo>
                  <a:pt x="22" y="282"/>
                </a:lnTo>
                <a:lnTo>
                  <a:pt x="11" y="272"/>
                </a:lnTo>
                <a:lnTo>
                  <a:pt x="11" y="261"/>
                </a:lnTo>
                <a:lnTo>
                  <a:pt x="0" y="250"/>
                </a:lnTo>
                <a:lnTo>
                  <a:pt x="11" y="250"/>
                </a:lnTo>
                <a:lnTo>
                  <a:pt x="22" y="250"/>
                </a:lnTo>
                <a:lnTo>
                  <a:pt x="33" y="250"/>
                </a:lnTo>
                <a:lnTo>
                  <a:pt x="44" y="250"/>
                </a:lnTo>
                <a:lnTo>
                  <a:pt x="54" y="239"/>
                </a:lnTo>
                <a:lnTo>
                  <a:pt x="65" y="239"/>
                </a:lnTo>
                <a:lnTo>
                  <a:pt x="87" y="239"/>
                </a:lnTo>
                <a:lnTo>
                  <a:pt x="109" y="239"/>
                </a:lnTo>
                <a:lnTo>
                  <a:pt x="131" y="228"/>
                </a:lnTo>
                <a:lnTo>
                  <a:pt x="152" y="228"/>
                </a:lnTo>
                <a:lnTo>
                  <a:pt x="163" y="228"/>
                </a:lnTo>
                <a:lnTo>
                  <a:pt x="185" y="228"/>
                </a:lnTo>
                <a:lnTo>
                  <a:pt x="207" y="217"/>
                </a:lnTo>
                <a:lnTo>
                  <a:pt x="239" y="217"/>
                </a:lnTo>
                <a:lnTo>
                  <a:pt x="272" y="206"/>
                </a:lnTo>
                <a:lnTo>
                  <a:pt x="304" y="206"/>
                </a:lnTo>
                <a:lnTo>
                  <a:pt x="337" y="195"/>
                </a:lnTo>
                <a:lnTo>
                  <a:pt x="381" y="185"/>
                </a:lnTo>
                <a:lnTo>
                  <a:pt x="424" y="174"/>
                </a:lnTo>
                <a:lnTo>
                  <a:pt x="478" y="174"/>
                </a:lnTo>
                <a:lnTo>
                  <a:pt x="522" y="163"/>
                </a:lnTo>
                <a:lnTo>
                  <a:pt x="576" y="141"/>
                </a:lnTo>
                <a:lnTo>
                  <a:pt x="641" y="130"/>
                </a:lnTo>
                <a:lnTo>
                  <a:pt x="696" y="119"/>
                </a:lnTo>
                <a:lnTo>
                  <a:pt x="761" y="108"/>
                </a:lnTo>
                <a:lnTo>
                  <a:pt x="826" y="87"/>
                </a:lnTo>
                <a:lnTo>
                  <a:pt x="892" y="76"/>
                </a:lnTo>
                <a:lnTo>
                  <a:pt x="946" y="65"/>
                </a:lnTo>
                <a:lnTo>
                  <a:pt x="1000" y="54"/>
                </a:lnTo>
                <a:lnTo>
                  <a:pt x="1055" y="43"/>
                </a:lnTo>
                <a:lnTo>
                  <a:pt x="1098" y="43"/>
                </a:lnTo>
                <a:lnTo>
                  <a:pt x="1142" y="32"/>
                </a:lnTo>
                <a:lnTo>
                  <a:pt x="1174" y="21"/>
                </a:lnTo>
                <a:lnTo>
                  <a:pt x="1218" y="21"/>
                </a:lnTo>
                <a:lnTo>
                  <a:pt x="1250" y="10"/>
                </a:lnTo>
                <a:lnTo>
                  <a:pt x="1272" y="10"/>
                </a:lnTo>
                <a:lnTo>
                  <a:pt x="1294" y="0"/>
                </a:lnTo>
                <a:lnTo>
                  <a:pt x="1316" y="0"/>
                </a:lnTo>
                <a:lnTo>
                  <a:pt x="1326" y="0"/>
                </a:lnTo>
                <a:lnTo>
                  <a:pt x="1348" y="0"/>
                </a:lnTo>
                <a:lnTo>
                  <a:pt x="1381" y="0"/>
                </a:lnTo>
                <a:lnTo>
                  <a:pt x="1413" y="10"/>
                </a:lnTo>
                <a:lnTo>
                  <a:pt x="1468" y="32"/>
                </a:lnTo>
                <a:lnTo>
                  <a:pt x="1522" y="54"/>
                </a:lnTo>
                <a:lnTo>
                  <a:pt x="1544" y="76"/>
                </a:lnTo>
                <a:lnTo>
                  <a:pt x="1566" y="87"/>
                </a:lnTo>
                <a:lnTo>
                  <a:pt x="1576" y="97"/>
                </a:lnTo>
                <a:lnTo>
                  <a:pt x="1587" y="108"/>
                </a:lnTo>
                <a:lnTo>
                  <a:pt x="1598" y="119"/>
                </a:lnTo>
                <a:lnTo>
                  <a:pt x="1609" y="141"/>
                </a:lnTo>
                <a:lnTo>
                  <a:pt x="1620" y="152"/>
                </a:lnTo>
                <a:lnTo>
                  <a:pt x="1620" y="163"/>
                </a:lnTo>
                <a:lnTo>
                  <a:pt x="1620" y="174"/>
                </a:lnTo>
                <a:lnTo>
                  <a:pt x="1609" y="185"/>
                </a:lnTo>
                <a:lnTo>
                  <a:pt x="1609" y="195"/>
                </a:lnTo>
                <a:lnTo>
                  <a:pt x="1598" y="195"/>
                </a:lnTo>
                <a:lnTo>
                  <a:pt x="1587" y="206"/>
                </a:lnTo>
                <a:lnTo>
                  <a:pt x="1576" y="206"/>
                </a:lnTo>
                <a:lnTo>
                  <a:pt x="1555" y="206"/>
                </a:lnTo>
                <a:lnTo>
                  <a:pt x="1544" y="20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11" name="Freeform 31"/>
          <p:cNvSpPr/>
          <p:nvPr/>
        </p:nvSpPr>
        <p:spPr>
          <a:xfrm>
            <a:off x="5390833" y="2340293"/>
            <a:ext cx="531812" cy="842962"/>
          </a:xfrm>
          <a:custGeom>
            <a:avLst/>
            <a:gdLst>
              <a:gd name="txL" fmla="*/ 0 w 838"/>
              <a:gd name="txT" fmla="*/ 0 h 1327"/>
              <a:gd name="txR" fmla="*/ 838 w 838"/>
              <a:gd name="txB" fmla="*/ 1327 h 132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38" h="1327">
                <a:moveTo>
                  <a:pt x="348" y="1240"/>
                </a:moveTo>
                <a:lnTo>
                  <a:pt x="327" y="1262"/>
                </a:lnTo>
                <a:lnTo>
                  <a:pt x="294" y="1284"/>
                </a:lnTo>
                <a:lnTo>
                  <a:pt x="272" y="1295"/>
                </a:lnTo>
                <a:lnTo>
                  <a:pt x="250" y="1306"/>
                </a:lnTo>
                <a:lnTo>
                  <a:pt x="229" y="1317"/>
                </a:lnTo>
                <a:lnTo>
                  <a:pt x="218" y="1317"/>
                </a:lnTo>
                <a:lnTo>
                  <a:pt x="196" y="1327"/>
                </a:lnTo>
                <a:lnTo>
                  <a:pt x="185" y="1327"/>
                </a:lnTo>
                <a:lnTo>
                  <a:pt x="174" y="1317"/>
                </a:lnTo>
                <a:lnTo>
                  <a:pt x="164" y="1306"/>
                </a:lnTo>
                <a:lnTo>
                  <a:pt x="164" y="1284"/>
                </a:lnTo>
                <a:lnTo>
                  <a:pt x="164" y="1262"/>
                </a:lnTo>
                <a:lnTo>
                  <a:pt x="164" y="1219"/>
                </a:lnTo>
                <a:lnTo>
                  <a:pt x="164" y="1197"/>
                </a:lnTo>
                <a:lnTo>
                  <a:pt x="164" y="1164"/>
                </a:lnTo>
                <a:lnTo>
                  <a:pt x="164" y="1142"/>
                </a:lnTo>
                <a:lnTo>
                  <a:pt x="153" y="1110"/>
                </a:lnTo>
                <a:lnTo>
                  <a:pt x="131" y="1088"/>
                </a:lnTo>
                <a:lnTo>
                  <a:pt x="120" y="1066"/>
                </a:lnTo>
                <a:lnTo>
                  <a:pt x="98" y="1044"/>
                </a:lnTo>
                <a:lnTo>
                  <a:pt x="77" y="1023"/>
                </a:lnTo>
                <a:lnTo>
                  <a:pt x="55" y="1001"/>
                </a:lnTo>
                <a:lnTo>
                  <a:pt x="33" y="979"/>
                </a:lnTo>
                <a:lnTo>
                  <a:pt x="22" y="957"/>
                </a:lnTo>
                <a:lnTo>
                  <a:pt x="11" y="947"/>
                </a:lnTo>
                <a:lnTo>
                  <a:pt x="0" y="925"/>
                </a:lnTo>
                <a:lnTo>
                  <a:pt x="0" y="914"/>
                </a:lnTo>
                <a:lnTo>
                  <a:pt x="0" y="903"/>
                </a:lnTo>
                <a:lnTo>
                  <a:pt x="0" y="892"/>
                </a:lnTo>
                <a:lnTo>
                  <a:pt x="11" y="892"/>
                </a:lnTo>
                <a:lnTo>
                  <a:pt x="22" y="892"/>
                </a:lnTo>
                <a:lnTo>
                  <a:pt x="44" y="903"/>
                </a:lnTo>
                <a:lnTo>
                  <a:pt x="55" y="903"/>
                </a:lnTo>
                <a:lnTo>
                  <a:pt x="77" y="914"/>
                </a:lnTo>
                <a:lnTo>
                  <a:pt x="98" y="925"/>
                </a:lnTo>
                <a:lnTo>
                  <a:pt x="131" y="936"/>
                </a:lnTo>
                <a:lnTo>
                  <a:pt x="164" y="957"/>
                </a:lnTo>
                <a:lnTo>
                  <a:pt x="185" y="968"/>
                </a:lnTo>
                <a:lnTo>
                  <a:pt x="207" y="979"/>
                </a:lnTo>
                <a:lnTo>
                  <a:pt x="229" y="979"/>
                </a:lnTo>
                <a:lnTo>
                  <a:pt x="250" y="990"/>
                </a:lnTo>
                <a:lnTo>
                  <a:pt x="272" y="990"/>
                </a:lnTo>
                <a:lnTo>
                  <a:pt x="283" y="990"/>
                </a:lnTo>
                <a:lnTo>
                  <a:pt x="294" y="979"/>
                </a:lnTo>
                <a:lnTo>
                  <a:pt x="305" y="979"/>
                </a:lnTo>
                <a:lnTo>
                  <a:pt x="316" y="968"/>
                </a:lnTo>
                <a:lnTo>
                  <a:pt x="327" y="957"/>
                </a:lnTo>
                <a:lnTo>
                  <a:pt x="337" y="947"/>
                </a:lnTo>
                <a:lnTo>
                  <a:pt x="348" y="936"/>
                </a:lnTo>
                <a:lnTo>
                  <a:pt x="370" y="914"/>
                </a:lnTo>
                <a:lnTo>
                  <a:pt x="381" y="892"/>
                </a:lnTo>
                <a:lnTo>
                  <a:pt x="392" y="870"/>
                </a:lnTo>
                <a:lnTo>
                  <a:pt x="414" y="838"/>
                </a:lnTo>
                <a:lnTo>
                  <a:pt x="424" y="805"/>
                </a:lnTo>
                <a:lnTo>
                  <a:pt x="435" y="772"/>
                </a:lnTo>
                <a:lnTo>
                  <a:pt x="457" y="729"/>
                </a:lnTo>
                <a:lnTo>
                  <a:pt x="468" y="685"/>
                </a:lnTo>
                <a:lnTo>
                  <a:pt x="490" y="631"/>
                </a:lnTo>
                <a:lnTo>
                  <a:pt x="501" y="577"/>
                </a:lnTo>
                <a:lnTo>
                  <a:pt x="522" y="511"/>
                </a:lnTo>
                <a:lnTo>
                  <a:pt x="533" y="446"/>
                </a:lnTo>
                <a:lnTo>
                  <a:pt x="544" y="392"/>
                </a:lnTo>
                <a:lnTo>
                  <a:pt x="555" y="348"/>
                </a:lnTo>
                <a:lnTo>
                  <a:pt x="555" y="304"/>
                </a:lnTo>
                <a:lnTo>
                  <a:pt x="566" y="272"/>
                </a:lnTo>
                <a:lnTo>
                  <a:pt x="577" y="239"/>
                </a:lnTo>
                <a:lnTo>
                  <a:pt x="577" y="217"/>
                </a:lnTo>
                <a:lnTo>
                  <a:pt x="587" y="207"/>
                </a:lnTo>
                <a:lnTo>
                  <a:pt x="587" y="196"/>
                </a:lnTo>
                <a:lnTo>
                  <a:pt x="577" y="185"/>
                </a:lnTo>
                <a:lnTo>
                  <a:pt x="566" y="185"/>
                </a:lnTo>
                <a:lnTo>
                  <a:pt x="555" y="174"/>
                </a:lnTo>
                <a:lnTo>
                  <a:pt x="533" y="163"/>
                </a:lnTo>
                <a:lnTo>
                  <a:pt x="511" y="152"/>
                </a:lnTo>
                <a:lnTo>
                  <a:pt x="490" y="141"/>
                </a:lnTo>
                <a:lnTo>
                  <a:pt x="468" y="119"/>
                </a:lnTo>
                <a:lnTo>
                  <a:pt x="403" y="109"/>
                </a:lnTo>
                <a:lnTo>
                  <a:pt x="348" y="98"/>
                </a:lnTo>
                <a:lnTo>
                  <a:pt x="294" y="87"/>
                </a:lnTo>
                <a:lnTo>
                  <a:pt x="229" y="87"/>
                </a:lnTo>
                <a:lnTo>
                  <a:pt x="250" y="0"/>
                </a:lnTo>
                <a:lnTo>
                  <a:pt x="294" y="0"/>
                </a:lnTo>
                <a:lnTo>
                  <a:pt x="327" y="11"/>
                </a:lnTo>
                <a:lnTo>
                  <a:pt x="359" y="11"/>
                </a:lnTo>
                <a:lnTo>
                  <a:pt x="392" y="11"/>
                </a:lnTo>
                <a:lnTo>
                  <a:pt x="446" y="22"/>
                </a:lnTo>
                <a:lnTo>
                  <a:pt x="490" y="22"/>
                </a:lnTo>
                <a:lnTo>
                  <a:pt x="533" y="22"/>
                </a:lnTo>
                <a:lnTo>
                  <a:pt x="566" y="22"/>
                </a:lnTo>
                <a:lnTo>
                  <a:pt x="587" y="22"/>
                </a:lnTo>
                <a:lnTo>
                  <a:pt x="598" y="22"/>
                </a:lnTo>
                <a:lnTo>
                  <a:pt x="609" y="11"/>
                </a:lnTo>
                <a:lnTo>
                  <a:pt x="631" y="11"/>
                </a:lnTo>
                <a:lnTo>
                  <a:pt x="664" y="11"/>
                </a:lnTo>
                <a:lnTo>
                  <a:pt x="685" y="22"/>
                </a:lnTo>
                <a:lnTo>
                  <a:pt x="707" y="32"/>
                </a:lnTo>
                <a:lnTo>
                  <a:pt x="718" y="43"/>
                </a:lnTo>
                <a:lnTo>
                  <a:pt x="740" y="65"/>
                </a:lnTo>
                <a:lnTo>
                  <a:pt x="751" y="76"/>
                </a:lnTo>
                <a:lnTo>
                  <a:pt x="772" y="98"/>
                </a:lnTo>
                <a:lnTo>
                  <a:pt x="805" y="141"/>
                </a:lnTo>
                <a:lnTo>
                  <a:pt x="827" y="174"/>
                </a:lnTo>
                <a:lnTo>
                  <a:pt x="838" y="196"/>
                </a:lnTo>
                <a:lnTo>
                  <a:pt x="838" y="207"/>
                </a:lnTo>
                <a:lnTo>
                  <a:pt x="838" y="228"/>
                </a:lnTo>
                <a:lnTo>
                  <a:pt x="827" y="239"/>
                </a:lnTo>
                <a:lnTo>
                  <a:pt x="816" y="250"/>
                </a:lnTo>
                <a:lnTo>
                  <a:pt x="805" y="261"/>
                </a:lnTo>
                <a:lnTo>
                  <a:pt x="794" y="272"/>
                </a:lnTo>
                <a:lnTo>
                  <a:pt x="783" y="283"/>
                </a:lnTo>
                <a:lnTo>
                  <a:pt x="772" y="294"/>
                </a:lnTo>
                <a:lnTo>
                  <a:pt x="761" y="315"/>
                </a:lnTo>
                <a:lnTo>
                  <a:pt x="761" y="337"/>
                </a:lnTo>
                <a:lnTo>
                  <a:pt x="751" y="370"/>
                </a:lnTo>
                <a:lnTo>
                  <a:pt x="740" y="402"/>
                </a:lnTo>
                <a:lnTo>
                  <a:pt x="740" y="446"/>
                </a:lnTo>
                <a:lnTo>
                  <a:pt x="729" y="479"/>
                </a:lnTo>
                <a:lnTo>
                  <a:pt x="718" y="533"/>
                </a:lnTo>
                <a:lnTo>
                  <a:pt x="707" y="577"/>
                </a:lnTo>
                <a:lnTo>
                  <a:pt x="685" y="631"/>
                </a:lnTo>
                <a:lnTo>
                  <a:pt x="664" y="685"/>
                </a:lnTo>
                <a:lnTo>
                  <a:pt x="642" y="740"/>
                </a:lnTo>
                <a:lnTo>
                  <a:pt x="620" y="805"/>
                </a:lnTo>
                <a:lnTo>
                  <a:pt x="598" y="881"/>
                </a:lnTo>
                <a:lnTo>
                  <a:pt x="566" y="947"/>
                </a:lnTo>
                <a:lnTo>
                  <a:pt x="533" y="1001"/>
                </a:lnTo>
                <a:lnTo>
                  <a:pt x="501" y="1055"/>
                </a:lnTo>
                <a:lnTo>
                  <a:pt x="479" y="1110"/>
                </a:lnTo>
                <a:lnTo>
                  <a:pt x="446" y="1153"/>
                </a:lnTo>
                <a:lnTo>
                  <a:pt x="414" y="1186"/>
                </a:lnTo>
                <a:lnTo>
                  <a:pt x="381" y="1219"/>
                </a:lnTo>
                <a:lnTo>
                  <a:pt x="348" y="124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12" name="Freeform 32"/>
          <p:cNvSpPr/>
          <p:nvPr/>
        </p:nvSpPr>
        <p:spPr>
          <a:xfrm>
            <a:off x="5460683" y="1621155"/>
            <a:ext cx="296862" cy="234950"/>
          </a:xfrm>
          <a:custGeom>
            <a:avLst/>
            <a:gdLst>
              <a:gd name="txL" fmla="*/ 0 w 468"/>
              <a:gd name="txT" fmla="*/ 0 h 370"/>
              <a:gd name="txR" fmla="*/ 468 w 468"/>
              <a:gd name="txB" fmla="*/ 370 h 370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468" h="370">
                <a:moveTo>
                  <a:pt x="0" y="44"/>
                </a:moveTo>
                <a:lnTo>
                  <a:pt x="0" y="33"/>
                </a:lnTo>
                <a:lnTo>
                  <a:pt x="11" y="11"/>
                </a:lnTo>
                <a:lnTo>
                  <a:pt x="22" y="0"/>
                </a:lnTo>
                <a:lnTo>
                  <a:pt x="33" y="0"/>
                </a:lnTo>
                <a:lnTo>
                  <a:pt x="44" y="0"/>
                </a:lnTo>
                <a:lnTo>
                  <a:pt x="65" y="0"/>
                </a:lnTo>
                <a:lnTo>
                  <a:pt x="87" y="0"/>
                </a:lnTo>
                <a:lnTo>
                  <a:pt x="109" y="0"/>
                </a:lnTo>
                <a:lnTo>
                  <a:pt x="141" y="11"/>
                </a:lnTo>
                <a:lnTo>
                  <a:pt x="174" y="11"/>
                </a:lnTo>
                <a:lnTo>
                  <a:pt x="207" y="22"/>
                </a:lnTo>
                <a:lnTo>
                  <a:pt x="250" y="33"/>
                </a:lnTo>
                <a:lnTo>
                  <a:pt x="294" y="54"/>
                </a:lnTo>
                <a:lnTo>
                  <a:pt x="337" y="76"/>
                </a:lnTo>
                <a:lnTo>
                  <a:pt x="381" y="98"/>
                </a:lnTo>
                <a:lnTo>
                  <a:pt x="402" y="131"/>
                </a:lnTo>
                <a:lnTo>
                  <a:pt x="435" y="163"/>
                </a:lnTo>
                <a:lnTo>
                  <a:pt x="457" y="207"/>
                </a:lnTo>
                <a:lnTo>
                  <a:pt x="468" y="239"/>
                </a:lnTo>
                <a:lnTo>
                  <a:pt x="468" y="283"/>
                </a:lnTo>
                <a:lnTo>
                  <a:pt x="468" y="316"/>
                </a:lnTo>
                <a:lnTo>
                  <a:pt x="457" y="337"/>
                </a:lnTo>
                <a:lnTo>
                  <a:pt x="446" y="348"/>
                </a:lnTo>
                <a:lnTo>
                  <a:pt x="424" y="359"/>
                </a:lnTo>
                <a:lnTo>
                  <a:pt x="392" y="370"/>
                </a:lnTo>
                <a:lnTo>
                  <a:pt x="359" y="359"/>
                </a:lnTo>
                <a:lnTo>
                  <a:pt x="315" y="348"/>
                </a:lnTo>
                <a:lnTo>
                  <a:pt x="305" y="348"/>
                </a:lnTo>
                <a:lnTo>
                  <a:pt x="272" y="337"/>
                </a:lnTo>
                <a:lnTo>
                  <a:pt x="250" y="316"/>
                </a:lnTo>
                <a:lnTo>
                  <a:pt x="228" y="305"/>
                </a:lnTo>
                <a:lnTo>
                  <a:pt x="207" y="283"/>
                </a:lnTo>
                <a:lnTo>
                  <a:pt x="174" y="250"/>
                </a:lnTo>
                <a:lnTo>
                  <a:pt x="152" y="229"/>
                </a:lnTo>
                <a:lnTo>
                  <a:pt x="120" y="196"/>
                </a:lnTo>
                <a:lnTo>
                  <a:pt x="98" y="163"/>
                </a:lnTo>
                <a:lnTo>
                  <a:pt x="65" y="141"/>
                </a:lnTo>
                <a:lnTo>
                  <a:pt x="55" y="120"/>
                </a:lnTo>
                <a:lnTo>
                  <a:pt x="33" y="98"/>
                </a:lnTo>
                <a:lnTo>
                  <a:pt x="22" y="76"/>
                </a:lnTo>
                <a:lnTo>
                  <a:pt x="11" y="65"/>
                </a:lnTo>
                <a:lnTo>
                  <a:pt x="0" y="54"/>
                </a:lnTo>
                <a:lnTo>
                  <a:pt x="0" y="4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13" name="Freeform 33"/>
          <p:cNvSpPr/>
          <p:nvPr/>
        </p:nvSpPr>
        <p:spPr>
          <a:xfrm>
            <a:off x="4817745" y="1662430"/>
            <a:ext cx="284163" cy="222250"/>
          </a:xfrm>
          <a:custGeom>
            <a:avLst/>
            <a:gdLst>
              <a:gd name="txL" fmla="*/ 0 w 446"/>
              <a:gd name="txT" fmla="*/ 0 h 349"/>
              <a:gd name="txR" fmla="*/ 446 w 446"/>
              <a:gd name="txB" fmla="*/ 349 h 349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446" h="349">
                <a:moveTo>
                  <a:pt x="120" y="0"/>
                </a:moveTo>
                <a:lnTo>
                  <a:pt x="163" y="11"/>
                </a:lnTo>
                <a:lnTo>
                  <a:pt x="207" y="22"/>
                </a:lnTo>
                <a:lnTo>
                  <a:pt x="272" y="44"/>
                </a:lnTo>
                <a:lnTo>
                  <a:pt x="294" y="55"/>
                </a:lnTo>
                <a:lnTo>
                  <a:pt x="326" y="76"/>
                </a:lnTo>
                <a:lnTo>
                  <a:pt x="348" y="98"/>
                </a:lnTo>
                <a:lnTo>
                  <a:pt x="381" y="120"/>
                </a:lnTo>
                <a:lnTo>
                  <a:pt x="402" y="142"/>
                </a:lnTo>
                <a:lnTo>
                  <a:pt x="413" y="164"/>
                </a:lnTo>
                <a:lnTo>
                  <a:pt x="424" y="185"/>
                </a:lnTo>
                <a:lnTo>
                  <a:pt x="435" y="207"/>
                </a:lnTo>
                <a:lnTo>
                  <a:pt x="446" y="229"/>
                </a:lnTo>
                <a:lnTo>
                  <a:pt x="446" y="251"/>
                </a:lnTo>
                <a:lnTo>
                  <a:pt x="446" y="272"/>
                </a:lnTo>
                <a:lnTo>
                  <a:pt x="446" y="294"/>
                </a:lnTo>
                <a:lnTo>
                  <a:pt x="435" y="305"/>
                </a:lnTo>
                <a:lnTo>
                  <a:pt x="435" y="316"/>
                </a:lnTo>
                <a:lnTo>
                  <a:pt x="424" y="327"/>
                </a:lnTo>
                <a:lnTo>
                  <a:pt x="413" y="338"/>
                </a:lnTo>
                <a:lnTo>
                  <a:pt x="402" y="338"/>
                </a:lnTo>
                <a:lnTo>
                  <a:pt x="391" y="349"/>
                </a:lnTo>
                <a:lnTo>
                  <a:pt x="370" y="338"/>
                </a:lnTo>
                <a:lnTo>
                  <a:pt x="348" y="338"/>
                </a:lnTo>
                <a:lnTo>
                  <a:pt x="326" y="327"/>
                </a:lnTo>
                <a:lnTo>
                  <a:pt x="304" y="305"/>
                </a:lnTo>
                <a:lnTo>
                  <a:pt x="272" y="294"/>
                </a:lnTo>
                <a:lnTo>
                  <a:pt x="239" y="272"/>
                </a:lnTo>
                <a:lnTo>
                  <a:pt x="207" y="240"/>
                </a:lnTo>
                <a:lnTo>
                  <a:pt x="174" y="218"/>
                </a:lnTo>
                <a:lnTo>
                  <a:pt x="131" y="185"/>
                </a:lnTo>
                <a:lnTo>
                  <a:pt x="98" y="164"/>
                </a:lnTo>
                <a:lnTo>
                  <a:pt x="65" y="131"/>
                </a:lnTo>
                <a:lnTo>
                  <a:pt x="44" y="120"/>
                </a:lnTo>
                <a:lnTo>
                  <a:pt x="33" y="98"/>
                </a:lnTo>
                <a:lnTo>
                  <a:pt x="11" y="87"/>
                </a:lnTo>
                <a:lnTo>
                  <a:pt x="11" y="76"/>
                </a:lnTo>
                <a:lnTo>
                  <a:pt x="0" y="76"/>
                </a:lnTo>
                <a:lnTo>
                  <a:pt x="0" y="66"/>
                </a:lnTo>
                <a:lnTo>
                  <a:pt x="0" y="55"/>
                </a:lnTo>
                <a:lnTo>
                  <a:pt x="11" y="33"/>
                </a:lnTo>
                <a:lnTo>
                  <a:pt x="11" y="22"/>
                </a:lnTo>
                <a:lnTo>
                  <a:pt x="33" y="22"/>
                </a:lnTo>
                <a:lnTo>
                  <a:pt x="44" y="11"/>
                </a:lnTo>
                <a:lnTo>
                  <a:pt x="76" y="0"/>
                </a:lnTo>
                <a:lnTo>
                  <a:pt x="12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110" name="Freeform 30"/>
          <p:cNvSpPr/>
          <p:nvPr/>
        </p:nvSpPr>
        <p:spPr>
          <a:xfrm>
            <a:off x="5011420" y="2119630"/>
            <a:ext cx="655638" cy="869950"/>
          </a:xfrm>
          <a:custGeom>
            <a:avLst/>
            <a:gdLst>
              <a:gd name="txL" fmla="*/ 0 w 1033"/>
              <a:gd name="txT" fmla="*/ 0 h 1371"/>
              <a:gd name="txR" fmla="*/ 1033 w 1033"/>
              <a:gd name="txB" fmla="*/ 1371 h 1371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033" h="1371">
                <a:moveTo>
                  <a:pt x="0" y="1371"/>
                </a:moveTo>
                <a:lnTo>
                  <a:pt x="0" y="1360"/>
                </a:lnTo>
                <a:lnTo>
                  <a:pt x="0" y="1349"/>
                </a:lnTo>
                <a:lnTo>
                  <a:pt x="22" y="1327"/>
                </a:lnTo>
                <a:lnTo>
                  <a:pt x="44" y="1305"/>
                </a:lnTo>
                <a:lnTo>
                  <a:pt x="66" y="1284"/>
                </a:lnTo>
                <a:lnTo>
                  <a:pt x="98" y="1251"/>
                </a:lnTo>
                <a:lnTo>
                  <a:pt x="142" y="1207"/>
                </a:lnTo>
                <a:lnTo>
                  <a:pt x="185" y="1164"/>
                </a:lnTo>
                <a:lnTo>
                  <a:pt x="283" y="1088"/>
                </a:lnTo>
                <a:lnTo>
                  <a:pt x="327" y="1044"/>
                </a:lnTo>
                <a:lnTo>
                  <a:pt x="370" y="1001"/>
                </a:lnTo>
                <a:lnTo>
                  <a:pt x="403" y="957"/>
                </a:lnTo>
                <a:lnTo>
                  <a:pt x="446" y="914"/>
                </a:lnTo>
                <a:lnTo>
                  <a:pt x="479" y="881"/>
                </a:lnTo>
                <a:lnTo>
                  <a:pt x="511" y="837"/>
                </a:lnTo>
                <a:lnTo>
                  <a:pt x="566" y="750"/>
                </a:lnTo>
                <a:lnTo>
                  <a:pt x="620" y="674"/>
                </a:lnTo>
                <a:lnTo>
                  <a:pt x="664" y="576"/>
                </a:lnTo>
                <a:lnTo>
                  <a:pt x="718" y="478"/>
                </a:lnTo>
                <a:lnTo>
                  <a:pt x="740" y="435"/>
                </a:lnTo>
                <a:lnTo>
                  <a:pt x="762" y="380"/>
                </a:lnTo>
                <a:lnTo>
                  <a:pt x="783" y="326"/>
                </a:lnTo>
                <a:lnTo>
                  <a:pt x="805" y="261"/>
                </a:lnTo>
                <a:lnTo>
                  <a:pt x="827" y="206"/>
                </a:lnTo>
                <a:lnTo>
                  <a:pt x="838" y="141"/>
                </a:lnTo>
                <a:lnTo>
                  <a:pt x="859" y="76"/>
                </a:lnTo>
                <a:lnTo>
                  <a:pt x="881" y="0"/>
                </a:lnTo>
                <a:lnTo>
                  <a:pt x="914" y="32"/>
                </a:lnTo>
                <a:lnTo>
                  <a:pt x="946" y="54"/>
                </a:lnTo>
                <a:lnTo>
                  <a:pt x="968" y="76"/>
                </a:lnTo>
                <a:lnTo>
                  <a:pt x="990" y="97"/>
                </a:lnTo>
                <a:lnTo>
                  <a:pt x="1012" y="119"/>
                </a:lnTo>
                <a:lnTo>
                  <a:pt x="1022" y="130"/>
                </a:lnTo>
                <a:lnTo>
                  <a:pt x="1033" y="141"/>
                </a:lnTo>
                <a:lnTo>
                  <a:pt x="1033" y="152"/>
                </a:lnTo>
                <a:lnTo>
                  <a:pt x="1033" y="174"/>
                </a:lnTo>
                <a:lnTo>
                  <a:pt x="1033" y="195"/>
                </a:lnTo>
                <a:lnTo>
                  <a:pt x="1022" y="217"/>
                </a:lnTo>
                <a:lnTo>
                  <a:pt x="1012" y="250"/>
                </a:lnTo>
                <a:lnTo>
                  <a:pt x="990" y="293"/>
                </a:lnTo>
                <a:lnTo>
                  <a:pt x="968" y="337"/>
                </a:lnTo>
                <a:lnTo>
                  <a:pt x="946" y="391"/>
                </a:lnTo>
                <a:lnTo>
                  <a:pt x="914" y="446"/>
                </a:lnTo>
                <a:lnTo>
                  <a:pt x="881" y="511"/>
                </a:lnTo>
                <a:lnTo>
                  <a:pt x="848" y="576"/>
                </a:lnTo>
                <a:lnTo>
                  <a:pt x="816" y="631"/>
                </a:lnTo>
                <a:lnTo>
                  <a:pt x="772" y="685"/>
                </a:lnTo>
                <a:lnTo>
                  <a:pt x="707" y="794"/>
                </a:lnTo>
                <a:lnTo>
                  <a:pt x="631" y="892"/>
                </a:lnTo>
                <a:lnTo>
                  <a:pt x="588" y="946"/>
                </a:lnTo>
                <a:lnTo>
                  <a:pt x="544" y="990"/>
                </a:lnTo>
                <a:lnTo>
                  <a:pt x="501" y="1033"/>
                </a:lnTo>
                <a:lnTo>
                  <a:pt x="457" y="1077"/>
                </a:lnTo>
                <a:lnTo>
                  <a:pt x="359" y="1164"/>
                </a:lnTo>
                <a:lnTo>
                  <a:pt x="251" y="1240"/>
                </a:lnTo>
                <a:lnTo>
                  <a:pt x="196" y="1273"/>
                </a:lnTo>
                <a:lnTo>
                  <a:pt x="153" y="1305"/>
                </a:lnTo>
                <a:lnTo>
                  <a:pt x="109" y="1327"/>
                </a:lnTo>
                <a:lnTo>
                  <a:pt x="77" y="1349"/>
                </a:lnTo>
                <a:lnTo>
                  <a:pt x="44" y="1360"/>
                </a:lnTo>
                <a:lnTo>
                  <a:pt x="22" y="1371"/>
                </a:lnTo>
                <a:lnTo>
                  <a:pt x="11" y="1371"/>
                </a:lnTo>
                <a:lnTo>
                  <a:pt x="0" y="137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46" name="矩形 4"/>
          <p:cNvSpPr/>
          <p:nvPr/>
        </p:nvSpPr>
        <p:spPr>
          <a:xfrm>
            <a:off x="669290" y="146558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访</a:t>
            </a:r>
          </a:p>
        </p:txBody>
      </p:sp>
      <p:sp>
        <p:nvSpPr>
          <p:cNvPr id="25" name="矩形 24"/>
          <p:cNvSpPr/>
          <p:nvPr/>
        </p:nvSpPr>
        <p:spPr>
          <a:xfrm>
            <a:off x="715963" y="803085"/>
            <a:ext cx="149352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fǎng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715963" y="3006725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715963" y="3785238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采访   明察暗访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15963" y="3371788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F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讠</a:t>
            </a:r>
          </a:p>
        </p:txBody>
      </p:sp>
      <p:pic>
        <p:nvPicPr>
          <p:cNvPr id="29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5798" y="26574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199005" y="1737995"/>
            <a:ext cx="1493520" cy="61087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41297"/>
              <a:gd name="adj6" fmla="val 15529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讠旁要窄。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6911975" y="1303655"/>
            <a:ext cx="1981200" cy="158623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61529"/>
              <a:gd name="adj6" fmla="val -3854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方字一横稍向上拉、要先写横折钩、再写一撇，横短、拆钩左拉。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768465" y="318293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3192"/>
                <a:gd name="adj2" fmla="val -4526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86488" y="2150613"/>
              <a:ext cx="139065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易错提示：右部先写</a:t>
              </a:r>
              <a:r>
                <a:rPr lang="zh-CN" altLang="en-US" b="1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横折钩、再写一撇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6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6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6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6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6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6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0368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8165" name="Freeform 37"/>
          <p:cNvSpPr/>
          <p:nvPr/>
        </p:nvSpPr>
        <p:spPr>
          <a:xfrm>
            <a:off x="5489575" y="2024380"/>
            <a:ext cx="579438" cy="150813"/>
          </a:xfrm>
          <a:custGeom>
            <a:avLst/>
            <a:gdLst>
              <a:gd name="txL" fmla="*/ 0 w 913"/>
              <a:gd name="txT" fmla="*/ 0 h 239"/>
              <a:gd name="txR" fmla="*/ 913 w 913"/>
              <a:gd name="txB" fmla="*/ 239 h 23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13" h="239">
                <a:moveTo>
                  <a:pt x="185" y="239"/>
                </a:moveTo>
                <a:lnTo>
                  <a:pt x="130" y="239"/>
                </a:lnTo>
                <a:lnTo>
                  <a:pt x="109" y="239"/>
                </a:lnTo>
                <a:lnTo>
                  <a:pt x="87" y="228"/>
                </a:lnTo>
                <a:lnTo>
                  <a:pt x="54" y="228"/>
                </a:lnTo>
                <a:lnTo>
                  <a:pt x="33" y="217"/>
                </a:lnTo>
                <a:lnTo>
                  <a:pt x="11" y="207"/>
                </a:lnTo>
                <a:lnTo>
                  <a:pt x="0" y="196"/>
                </a:lnTo>
                <a:lnTo>
                  <a:pt x="0" y="185"/>
                </a:lnTo>
                <a:lnTo>
                  <a:pt x="11" y="185"/>
                </a:lnTo>
                <a:lnTo>
                  <a:pt x="22" y="174"/>
                </a:lnTo>
                <a:lnTo>
                  <a:pt x="33" y="163"/>
                </a:lnTo>
                <a:lnTo>
                  <a:pt x="54" y="163"/>
                </a:lnTo>
                <a:lnTo>
                  <a:pt x="76" y="152"/>
                </a:lnTo>
                <a:lnTo>
                  <a:pt x="109" y="152"/>
                </a:lnTo>
                <a:lnTo>
                  <a:pt x="130" y="141"/>
                </a:lnTo>
                <a:lnTo>
                  <a:pt x="163" y="141"/>
                </a:lnTo>
                <a:lnTo>
                  <a:pt x="196" y="130"/>
                </a:lnTo>
                <a:lnTo>
                  <a:pt x="239" y="119"/>
                </a:lnTo>
                <a:lnTo>
                  <a:pt x="283" y="109"/>
                </a:lnTo>
                <a:lnTo>
                  <a:pt x="326" y="87"/>
                </a:lnTo>
                <a:lnTo>
                  <a:pt x="370" y="76"/>
                </a:lnTo>
                <a:lnTo>
                  <a:pt x="424" y="54"/>
                </a:lnTo>
                <a:lnTo>
                  <a:pt x="478" y="43"/>
                </a:lnTo>
                <a:lnTo>
                  <a:pt x="522" y="32"/>
                </a:lnTo>
                <a:lnTo>
                  <a:pt x="576" y="22"/>
                </a:lnTo>
                <a:lnTo>
                  <a:pt x="609" y="11"/>
                </a:lnTo>
                <a:lnTo>
                  <a:pt x="652" y="11"/>
                </a:lnTo>
                <a:lnTo>
                  <a:pt x="685" y="0"/>
                </a:lnTo>
                <a:lnTo>
                  <a:pt x="707" y="0"/>
                </a:lnTo>
                <a:lnTo>
                  <a:pt x="739" y="0"/>
                </a:lnTo>
                <a:lnTo>
                  <a:pt x="772" y="0"/>
                </a:lnTo>
                <a:lnTo>
                  <a:pt x="805" y="0"/>
                </a:lnTo>
                <a:lnTo>
                  <a:pt x="837" y="0"/>
                </a:lnTo>
                <a:lnTo>
                  <a:pt x="870" y="11"/>
                </a:lnTo>
                <a:lnTo>
                  <a:pt x="891" y="22"/>
                </a:lnTo>
                <a:lnTo>
                  <a:pt x="902" y="32"/>
                </a:lnTo>
                <a:lnTo>
                  <a:pt x="913" y="43"/>
                </a:lnTo>
                <a:lnTo>
                  <a:pt x="913" y="54"/>
                </a:lnTo>
                <a:lnTo>
                  <a:pt x="913" y="65"/>
                </a:lnTo>
                <a:lnTo>
                  <a:pt x="902" y="65"/>
                </a:lnTo>
                <a:lnTo>
                  <a:pt x="891" y="76"/>
                </a:lnTo>
                <a:lnTo>
                  <a:pt x="881" y="76"/>
                </a:lnTo>
                <a:lnTo>
                  <a:pt x="870" y="87"/>
                </a:lnTo>
                <a:lnTo>
                  <a:pt x="848" y="98"/>
                </a:lnTo>
                <a:lnTo>
                  <a:pt x="826" y="98"/>
                </a:lnTo>
                <a:lnTo>
                  <a:pt x="805" y="109"/>
                </a:lnTo>
                <a:lnTo>
                  <a:pt x="783" y="109"/>
                </a:lnTo>
                <a:lnTo>
                  <a:pt x="750" y="119"/>
                </a:lnTo>
                <a:lnTo>
                  <a:pt x="718" y="130"/>
                </a:lnTo>
                <a:lnTo>
                  <a:pt x="685" y="141"/>
                </a:lnTo>
                <a:lnTo>
                  <a:pt x="652" y="141"/>
                </a:lnTo>
                <a:lnTo>
                  <a:pt x="609" y="152"/>
                </a:lnTo>
                <a:lnTo>
                  <a:pt x="565" y="163"/>
                </a:lnTo>
                <a:lnTo>
                  <a:pt x="522" y="174"/>
                </a:lnTo>
                <a:lnTo>
                  <a:pt x="489" y="174"/>
                </a:lnTo>
                <a:lnTo>
                  <a:pt x="446" y="185"/>
                </a:lnTo>
                <a:lnTo>
                  <a:pt x="413" y="196"/>
                </a:lnTo>
                <a:lnTo>
                  <a:pt x="381" y="196"/>
                </a:lnTo>
                <a:lnTo>
                  <a:pt x="359" y="207"/>
                </a:lnTo>
                <a:lnTo>
                  <a:pt x="326" y="207"/>
                </a:lnTo>
                <a:lnTo>
                  <a:pt x="304" y="217"/>
                </a:lnTo>
                <a:lnTo>
                  <a:pt x="283" y="217"/>
                </a:lnTo>
                <a:lnTo>
                  <a:pt x="261" y="228"/>
                </a:lnTo>
                <a:lnTo>
                  <a:pt x="228" y="228"/>
                </a:lnTo>
                <a:lnTo>
                  <a:pt x="196" y="239"/>
                </a:lnTo>
                <a:lnTo>
                  <a:pt x="185" y="23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69" name="Freeform 41"/>
          <p:cNvSpPr/>
          <p:nvPr/>
        </p:nvSpPr>
        <p:spPr>
          <a:xfrm>
            <a:off x="4584700" y="2680018"/>
            <a:ext cx="841375" cy="207962"/>
          </a:xfrm>
          <a:custGeom>
            <a:avLst/>
            <a:gdLst>
              <a:gd name="txL" fmla="*/ 0 w 1326"/>
              <a:gd name="txT" fmla="*/ 0 h 326"/>
              <a:gd name="txR" fmla="*/ 1326 w 1326"/>
              <a:gd name="txB" fmla="*/ 326 h 32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26" h="326">
                <a:moveTo>
                  <a:pt x="641" y="98"/>
                </a:moveTo>
                <a:lnTo>
                  <a:pt x="696" y="76"/>
                </a:lnTo>
                <a:lnTo>
                  <a:pt x="739" y="76"/>
                </a:lnTo>
                <a:lnTo>
                  <a:pt x="793" y="65"/>
                </a:lnTo>
                <a:lnTo>
                  <a:pt x="837" y="54"/>
                </a:lnTo>
                <a:lnTo>
                  <a:pt x="870" y="43"/>
                </a:lnTo>
                <a:lnTo>
                  <a:pt x="913" y="32"/>
                </a:lnTo>
                <a:lnTo>
                  <a:pt x="946" y="32"/>
                </a:lnTo>
                <a:lnTo>
                  <a:pt x="978" y="21"/>
                </a:lnTo>
                <a:lnTo>
                  <a:pt x="1011" y="21"/>
                </a:lnTo>
                <a:lnTo>
                  <a:pt x="1044" y="10"/>
                </a:lnTo>
                <a:lnTo>
                  <a:pt x="1065" y="10"/>
                </a:lnTo>
                <a:lnTo>
                  <a:pt x="1087" y="0"/>
                </a:lnTo>
                <a:lnTo>
                  <a:pt x="1109" y="0"/>
                </a:lnTo>
                <a:lnTo>
                  <a:pt x="1130" y="0"/>
                </a:lnTo>
                <a:lnTo>
                  <a:pt x="1141" y="0"/>
                </a:lnTo>
                <a:lnTo>
                  <a:pt x="1152" y="0"/>
                </a:lnTo>
                <a:lnTo>
                  <a:pt x="1196" y="0"/>
                </a:lnTo>
                <a:lnTo>
                  <a:pt x="1228" y="0"/>
                </a:lnTo>
                <a:lnTo>
                  <a:pt x="1261" y="0"/>
                </a:lnTo>
                <a:lnTo>
                  <a:pt x="1283" y="10"/>
                </a:lnTo>
                <a:lnTo>
                  <a:pt x="1304" y="21"/>
                </a:lnTo>
                <a:lnTo>
                  <a:pt x="1315" y="32"/>
                </a:lnTo>
                <a:lnTo>
                  <a:pt x="1326" y="43"/>
                </a:lnTo>
                <a:lnTo>
                  <a:pt x="1326" y="54"/>
                </a:lnTo>
                <a:lnTo>
                  <a:pt x="1326" y="76"/>
                </a:lnTo>
                <a:lnTo>
                  <a:pt x="1315" y="87"/>
                </a:lnTo>
                <a:lnTo>
                  <a:pt x="1294" y="98"/>
                </a:lnTo>
                <a:lnTo>
                  <a:pt x="1272" y="108"/>
                </a:lnTo>
                <a:lnTo>
                  <a:pt x="1239" y="108"/>
                </a:lnTo>
                <a:lnTo>
                  <a:pt x="1217" y="119"/>
                </a:lnTo>
                <a:lnTo>
                  <a:pt x="1185" y="130"/>
                </a:lnTo>
                <a:lnTo>
                  <a:pt x="1163" y="130"/>
                </a:lnTo>
                <a:lnTo>
                  <a:pt x="1152" y="130"/>
                </a:lnTo>
                <a:lnTo>
                  <a:pt x="1130" y="130"/>
                </a:lnTo>
                <a:lnTo>
                  <a:pt x="1098" y="130"/>
                </a:lnTo>
                <a:lnTo>
                  <a:pt x="1065" y="141"/>
                </a:lnTo>
                <a:lnTo>
                  <a:pt x="1033" y="141"/>
                </a:lnTo>
                <a:lnTo>
                  <a:pt x="989" y="152"/>
                </a:lnTo>
                <a:lnTo>
                  <a:pt x="935" y="163"/>
                </a:lnTo>
                <a:lnTo>
                  <a:pt x="880" y="174"/>
                </a:lnTo>
                <a:lnTo>
                  <a:pt x="750" y="206"/>
                </a:lnTo>
                <a:lnTo>
                  <a:pt x="630" y="228"/>
                </a:lnTo>
                <a:lnTo>
                  <a:pt x="511" y="250"/>
                </a:lnTo>
                <a:lnTo>
                  <a:pt x="402" y="283"/>
                </a:lnTo>
                <a:lnTo>
                  <a:pt x="348" y="293"/>
                </a:lnTo>
                <a:lnTo>
                  <a:pt x="304" y="304"/>
                </a:lnTo>
                <a:lnTo>
                  <a:pt x="261" y="315"/>
                </a:lnTo>
                <a:lnTo>
                  <a:pt x="228" y="326"/>
                </a:lnTo>
                <a:lnTo>
                  <a:pt x="196" y="326"/>
                </a:lnTo>
                <a:lnTo>
                  <a:pt x="174" y="326"/>
                </a:lnTo>
                <a:lnTo>
                  <a:pt x="152" y="326"/>
                </a:lnTo>
                <a:lnTo>
                  <a:pt x="130" y="326"/>
                </a:lnTo>
                <a:lnTo>
                  <a:pt x="109" y="315"/>
                </a:lnTo>
                <a:lnTo>
                  <a:pt x="87" y="304"/>
                </a:lnTo>
                <a:lnTo>
                  <a:pt x="65" y="293"/>
                </a:lnTo>
                <a:lnTo>
                  <a:pt x="54" y="283"/>
                </a:lnTo>
                <a:lnTo>
                  <a:pt x="43" y="272"/>
                </a:lnTo>
                <a:lnTo>
                  <a:pt x="22" y="239"/>
                </a:lnTo>
                <a:lnTo>
                  <a:pt x="11" y="228"/>
                </a:lnTo>
                <a:lnTo>
                  <a:pt x="0" y="206"/>
                </a:lnTo>
                <a:lnTo>
                  <a:pt x="0" y="195"/>
                </a:lnTo>
                <a:lnTo>
                  <a:pt x="11" y="195"/>
                </a:lnTo>
                <a:lnTo>
                  <a:pt x="22" y="185"/>
                </a:lnTo>
                <a:lnTo>
                  <a:pt x="32" y="185"/>
                </a:lnTo>
                <a:lnTo>
                  <a:pt x="54" y="185"/>
                </a:lnTo>
                <a:lnTo>
                  <a:pt x="76" y="185"/>
                </a:lnTo>
                <a:lnTo>
                  <a:pt x="98" y="185"/>
                </a:lnTo>
                <a:lnTo>
                  <a:pt x="119" y="185"/>
                </a:lnTo>
                <a:lnTo>
                  <a:pt x="152" y="185"/>
                </a:lnTo>
                <a:lnTo>
                  <a:pt x="196" y="185"/>
                </a:lnTo>
                <a:lnTo>
                  <a:pt x="250" y="174"/>
                </a:lnTo>
                <a:lnTo>
                  <a:pt x="282" y="163"/>
                </a:lnTo>
                <a:lnTo>
                  <a:pt x="304" y="163"/>
                </a:lnTo>
                <a:lnTo>
                  <a:pt x="348" y="152"/>
                </a:lnTo>
                <a:lnTo>
                  <a:pt x="380" y="152"/>
                </a:lnTo>
                <a:lnTo>
                  <a:pt x="413" y="141"/>
                </a:lnTo>
                <a:lnTo>
                  <a:pt x="456" y="130"/>
                </a:lnTo>
                <a:lnTo>
                  <a:pt x="500" y="119"/>
                </a:lnTo>
                <a:lnTo>
                  <a:pt x="543" y="108"/>
                </a:lnTo>
                <a:lnTo>
                  <a:pt x="598" y="108"/>
                </a:lnTo>
                <a:lnTo>
                  <a:pt x="641" y="9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71" name="Freeform 43"/>
          <p:cNvSpPr/>
          <p:nvPr/>
        </p:nvSpPr>
        <p:spPr>
          <a:xfrm>
            <a:off x="4778375" y="2383155"/>
            <a:ext cx="138113" cy="261938"/>
          </a:xfrm>
          <a:custGeom>
            <a:avLst/>
            <a:gdLst>
              <a:gd name="txL" fmla="*/ 0 w 218"/>
              <a:gd name="txT" fmla="*/ 0 h 413"/>
              <a:gd name="txR" fmla="*/ 218 w 218"/>
              <a:gd name="txB" fmla="*/ 413 h 41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8" h="413">
                <a:moveTo>
                  <a:pt x="33" y="76"/>
                </a:moveTo>
                <a:lnTo>
                  <a:pt x="11" y="65"/>
                </a:lnTo>
                <a:lnTo>
                  <a:pt x="0" y="54"/>
                </a:lnTo>
                <a:lnTo>
                  <a:pt x="0" y="32"/>
                </a:lnTo>
                <a:lnTo>
                  <a:pt x="0" y="21"/>
                </a:lnTo>
                <a:lnTo>
                  <a:pt x="0" y="11"/>
                </a:lnTo>
                <a:lnTo>
                  <a:pt x="11" y="11"/>
                </a:lnTo>
                <a:lnTo>
                  <a:pt x="22" y="0"/>
                </a:lnTo>
                <a:lnTo>
                  <a:pt x="33" y="0"/>
                </a:lnTo>
                <a:lnTo>
                  <a:pt x="44" y="0"/>
                </a:lnTo>
                <a:lnTo>
                  <a:pt x="65" y="0"/>
                </a:lnTo>
                <a:lnTo>
                  <a:pt x="87" y="0"/>
                </a:lnTo>
                <a:lnTo>
                  <a:pt x="109" y="0"/>
                </a:lnTo>
                <a:lnTo>
                  <a:pt x="120" y="0"/>
                </a:lnTo>
                <a:lnTo>
                  <a:pt x="131" y="11"/>
                </a:lnTo>
                <a:lnTo>
                  <a:pt x="142" y="11"/>
                </a:lnTo>
                <a:lnTo>
                  <a:pt x="163" y="21"/>
                </a:lnTo>
                <a:lnTo>
                  <a:pt x="174" y="32"/>
                </a:lnTo>
                <a:lnTo>
                  <a:pt x="174" y="43"/>
                </a:lnTo>
                <a:lnTo>
                  <a:pt x="174" y="54"/>
                </a:lnTo>
                <a:lnTo>
                  <a:pt x="174" y="65"/>
                </a:lnTo>
                <a:lnTo>
                  <a:pt x="185" y="87"/>
                </a:lnTo>
                <a:lnTo>
                  <a:pt x="185" y="119"/>
                </a:lnTo>
                <a:lnTo>
                  <a:pt x="196" y="152"/>
                </a:lnTo>
                <a:lnTo>
                  <a:pt x="196" y="185"/>
                </a:lnTo>
                <a:lnTo>
                  <a:pt x="207" y="228"/>
                </a:lnTo>
                <a:lnTo>
                  <a:pt x="207" y="272"/>
                </a:lnTo>
                <a:lnTo>
                  <a:pt x="218" y="304"/>
                </a:lnTo>
                <a:lnTo>
                  <a:pt x="218" y="337"/>
                </a:lnTo>
                <a:lnTo>
                  <a:pt x="218" y="359"/>
                </a:lnTo>
                <a:lnTo>
                  <a:pt x="207" y="381"/>
                </a:lnTo>
                <a:lnTo>
                  <a:pt x="207" y="391"/>
                </a:lnTo>
                <a:lnTo>
                  <a:pt x="207" y="402"/>
                </a:lnTo>
                <a:lnTo>
                  <a:pt x="196" y="402"/>
                </a:lnTo>
                <a:lnTo>
                  <a:pt x="185" y="413"/>
                </a:lnTo>
                <a:lnTo>
                  <a:pt x="174" y="402"/>
                </a:lnTo>
                <a:lnTo>
                  <a:pt x="163" y="391"/>
                </a:lnTo>
                <a:lnTo>
                  <a:pt x="152" y="381"/>
                </a:lnTo>
                <a:lnTo>
                  <a:pt x="142" y="348"/>
                </a:lnTo>
                <a:lnTo>
                  <a:pt x="131" y="326"/>
                </a:lnTo>
                <a:lnTo>
                  <a:pt x="120" y="293"/>
                </a:lnTo>
                <a:lnTo>
                  <a:pt x="109" y="250"/>
                </a:lnTo>
                <a:lnTo>
                  <a:pt x="98" y="217"/>
                </a:lnTo>
                <a:lnTo>
                  <a:pt x="87" y="185"/>
                </a:lnTo>
                <a:lnTo>
                  <a:pt x="76" y="152"/>
                </a:lnTo>
                <a:lnTo>
                  <a:pt x="65" y="130"/>
                </a:lnTo>
                <a:lnTo>
                  <a:pt x="55" y="108"/>
                </a:lnTo>
                <a:lnTo>
                  <a:pt x="44" y="98"/>
                </a:lnTo>
                <a:lnTo>
                  <a:pt x="33" y="87"/>
                </a:lnTo>
                <a:lnTo>
                  <a:pt x="33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73" name="Freeform 45"/>
          <p:cNvSpPr/>
          <p:nvPr/>
        </p:nvSpPr>
        <p:spPr>
          <a:xfrm>
            <a:off x="4757738" y="1878330"/>
            <a:ext cx="723900" cy="179388"/>
          </a:xfrm>
          <a:custGeom>
            <a:avLst/>
            <a:gdLst>
              <a:gd name="txL" fmla="*/ 0 w 1141"/>
              <a:gd name="txT" fmla="*/ 0 h 283"/>
              <a:gd name="txR" fmla="*/ 1141 w 1141"/>
              <a:gd name="txB" fmla="*/ 283 h 28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41" h="283">
                <a:moveTo>
                  <a:pt x="1065" y="120"/>
                </a:moveTo>
                <a:lnTo>
                  <a:pt x="1032" y="131"/>
                </a:lnTo>
                <a:lnTo>
                  <a:pt x="1011" y="131"/>
                </a:lnTo>
                <a:lnTo>
                  <a:pt x="989" y="131"/>
                </a:lnTo>
                <a:lnTo>
                  <a:pt x="967" y="131"/>
                </a:lnTo>
                <a:lnTo>
                  <a:pt x="956" y="131"/>
                </a:lnTo>
                <a:lnTo>
                  <a:pt x="945" y="131"/>
                </a:lnTo>
                <a:lnTo>
                  <a:pt x="935" y="131"/>
                </a:lnTo>
                <a:lnTo>
                  <a:pt x="913" y="142"/>
                </a:lnTo>
                <a:lnTo>
                  <a:pt x="902" y="142"/>
                </a:lnTo>
                <a:lnTo>
                  <a:pt x="880" y="142"/>
                </a:lnTo>
                <a:lnTo>
                  <a:pt x="848" y="153"/>
                </a:lnTo>
                <a:lnTo>
                  <a:pt x="826" y="153"/>
                </a:lnTo>
                <a:lnTo>
                  <a:pt x="793" y="163"/>
                </a:lnTo>
                <a:lnTo>
                  <a:pt x="761" y="163"/>
                </a:lnTo>
                <a:lnTo>
                  <a:pt x="728" y="174"/>
                </a:lnTo>
                <a:lnTo>
                  <a:pt x="685" y="174"/>
                </a:lnTo>
                <a:lnTo>
                  <a:pt x="652" y="185"/>
                </a:lnTo>
                <a:lnTo>
                  <a:pt x="608" y="196"/>
                </a:lnTo>
                <a:lnTo>
                  <a:pt x="565" y="207"/>
                </a:lnTo>
                <a:lnTo>
                  <a:pt x="511" y="218"/>
                </a:lnTo>
                <a:lnTo>
                  <a:pt x="467" y="218"/>
                </a:lnTo>
                <a:lnTo>
                  <a:pt x="424" y="229"/>
                </a:lnTo>
                <a:lnTo>
                  <a:pt x="391" y="240"/>
                </a:lnTo>
                <a:lnTo>
                  <a:pt x="358" y="251"/>
                </a:lnTo>
                <a:lnTo>
                  <a:pt x="326" y="251"/>
                </a:lnTo>
                <a:lnTo>
                  <a:pt x="293" y="261"/>
                </a:lnTo>
                <a:lnTo>
                  <a:pt x="261" y="261"/>
                </a:lnTo>
                <a:lnTo>
                  <a:pt x="239" y="272"/>
                </a:lnTo>
                <a:lnTo>
                  <a:pt x="217" y="272"/>
                </a:lnTo>
                <a:lnTo>
                  <a:pt x="195" y="272"/>
                </a:lnTo>
                <a:lnTo>
                  <a:pt x="184" y="283"/>
                </a:lnTo>
                <a:lnTo>
                  <a:pt x="174" y="283"/>
                </a:lnTo>
                <a:lnTo>
                  <a:pt x="163" y="283"/>
                </a:lnTo>
                <a:lnTo>
                  <a:pt x="152" y="283"/>
                </a:lnTo>
                <a:lnTo>
                  <a:pt x="130" y="283"/>
                </a:lnTo>
                <a:lnTo>
                  <a:pt x="108" y="272"/>
                </a:lnTo>
                <a:lnTo>
                  <a:pt x="87" y="261"/>
                </a:lnTo>
                <a:lnTo>
                  <a:pt x="65" y="251"/>
                </a:lnTo>
                <a:lnTo>
                  <a:pt x="32" y="240"/>
                </a:lnTo>
                <a:lnTo>
                  <a:pt x="10" y="229"/>
                </a:lnTo>
                <a:lnTo>
                  <a:pt x="0" y="218"/>
                </a:lnTo>
                <a:lnTo>
                  <a:pt x="0" y="207"/>
                </a:lnTo>
                <a:lnTo>
                  <a:pt x="0" y="196"/>
                </a:lnTo>
                <a:lnTo>
                  <a:pt x="10" y="196"/>
                </a:lnTo>
                <a:lnTo>
                  <a:pt x="21" y="185"/>
                </a:lnTo>
                <a:lnTo>
                  <a:pt x="43" y="185"/>
                </a:lnTo>
                <a:lnTo>
                  <a:pt x="65" y="174"/>
                </a:lnTo>
                <a:lnTo>
                  <a:pt x="87" y="174"/>
                </a:lnTo>
                <a:lnTo>
                  <a:pt x="108" y="163"/>
                </a:lnTo>
                <a:lnTo>
                  <a:pt x="141" y="163"/>
                </a:lnTo>
                <a:lnTo>
                  <a:pt x="174" y="153"/>
                </a:lnTo>
                <a:lnTo>
                  <a:pt x="217" y="142"/>
                </a:lnTo>
                <a:lnTo>
                  <a:pt x="261" y="142"/>
                </a:lnTo>
                <a:lnTo>
                  <a:pt x="304" y="131"/>
                </a:lnTo>
                <a:lnTo>
                  <a:pt x="348" y="120"/>
                </a:lnTo>
                <a:lnTo>
                  <a:pt x="402" y="109"/>
                </a:lnTo>
                <a:lnTo>
                  <a:pt x="456" y="98"/>
                </a:lnTo>
                <a:lnTo>
                  <a:pt x="511" y="87"/>
                </a:lnTo>
                <a:lnTo>
                  <a:pt x="565" y="76"/>
                </a:lnTo>
                <a:lnTo>
                  <a:pt x="619" y="66"/>
                </a:lnTo>
                <a:lnTo>
                  <a:pt x="663" y="55"/>
                </a:lnTo>
                <a:lnTo>
                  <a:pt x="706" y="44"/>
                </a:lnTo>
                <a:lnTo>
                  <a:pt x="750" y="44"/>
                </a:lnTo>
                <a:lnTo>
                  <a:pt x="782" y="33"/>
                </a:lnTo>
                <a:lnTo>
                  <a:pt x="815" y="22"/>
                </a:lnTo>
                <a:lnTo>
                  <a:pt x="848" y="22"/>
                </a:lnTo>
                <a:lnTo>
                  <a:pt x="880" y="11"/>
                </a:lnTo>
                <a:lnTo>
                  <a:pt x="902" y="11"/>
                </a:lnTo>
                <a:lnTo>
                  <a:pt x="924" y="11"/>
                </a:lnTo>
                <a:lnTo>
                  <a:pt x="945" y="0"/>
                </a:lnTo>
                <a:lnTo>
                  <a:pt x="967" y="0"/>
                </a:lnTo>
                <a:lnTo>
                  <a:pt x="978" y="0"/>
                </a:lnTo>
                <a:lnTo>
                  <a:pt x="989" y="0"/>
                </a:lnTo>
                <a:lnTo>
                  <a:pt x="1022" y="0"/>
                </a:lnTo>
                <a:lnTo>
                  <a:pt x="1054" y="0"/>
                </a:lnTo>
                <a:lnTo>
                  <a:pt x="1076" y="11"/>
                </a:lnTo>
                <a:lnTo>
                  <a:pt x="1098" y="11"/>
                </a:lnTo>
                <a:lnTo>
                  <a:pt x="1119" y="22"/>
                </a:lnTo>
                <a:lnTo>
                  <a:pt x="1141" y="33"/>
                </a:lnTo>
                <a:lnTo>
                  <a:pt x="1141" y="55"/>
                </a:lnTo>
                <a:lnTo>
                  <a:pt x="1141" y="66"/>
                </a:lnTo>
                <a:lnTo>
                  <a:pt x="1141" y="76"/>
                </a:lnTo>
                <a:lnTo>
                  <a:pt x="1141" y="87"/>
                </a:lnTo>
                <a:lnTo>
                  <a:pt x="1130" y="98"/>
                </a:lnTo>
                <a:lnTo>
                  <a:pt x="1119" y="98"/>
                </a:lnTo>
                <a:lnTo>
                  <a:pt x="1109" y="109"/>
                </a:lnTo>
                <a:lnTo>
                  <a:pt x="1087" y="120"/>
                </a:lnTo>
                <a:lnTo>
                  <a:pt x="1065" y="12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75" name="Freeform 47"/>
          <p:cNvSpPr/>
          <p:nvPr/>
        </p:nvSpPr>
        <p:spPr>
          <a:xfrm>
            <a:off x="5502275" y="2618105"/>
            <a:ext cx="531813" cy="138113"/>
          </a:xfrm>
          <a:custGeom>
            <a:avLst/>
            <a:gdLst>
              <a:gd name="txL" fmla="*/ 0 w 837"/>
              <a:gd name="txT" fmla="*/ 0 h 217"/>
              <a:gd name="txR" fmla="*/ 837 w 837"/>
              <a:gd name="txB" fmla="*/ 217 h 21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37" h="217">
                <a:moveTo>
                  <a:pt x="76" y="217"/>
                </a:moveTo>
                <a:lnTo>
                  <a:pt x="43" y="206"/>
                </a:lnTo>
                <a:lnTo>
                  <a:pt x="21" y="196"/>
                </a:lnTo>
                <a:lnTo>
                  <a:pt x="11" y="174"/>
                </a:lnTo>
                <a:lnTo>
                  <a:pt x="0" y="163"/>
                </a:lnTo>
                <a:lnTo>
                  <a:pt x="11" y="163"/>
                </a:lnTo>
                <a:lnTo>
                  <a:pt x="11" y="152"/>
                </a:lnTo>
                <a:lnTo>
                  <a:pt x="32" y="152"/>
                </a:lnTo>
                <a:lnTo>
                  <a:pt x="54" y="141"/>
                </a:lnTo>
                <a:lnTo>
                  <a:pt x="65" y="141"/>
                </a:lnTo>
                <a:lnTo>
                  <a:pt x="87" y="130"/>
                </a:lnTo>
                <a:lnTo>
                  <a:pt x="119" y="119"/>
                </a:lnTo>
                <a:lnTo>
                  <a:pt x="152" y="119"/>
                </a:lnTo>
                <a:lnTo>
                  <a:pt x="195" y="108"/>
                </a:lnTo>
                <a:lnTo>
                  <a:pt x="239" y="98"/>
                </a:lnTo>
                <a:lnTo>
                  <a:pt x="293" y="76"/>
                </a:lnTo>
                <a:lnTo>
                  <a:pt x="359" y="65"/>
                </a:lnTo>
                <a:lnTo>
                  <a:pt x="424" y="43"/>
                </a:lnTo>
                <a:lnTo>
                  <a:pt x="478" y="32"/>
                </a:lnTo>
                <a:lnTo>
                  <a:pt x="532" y="21"/>
                </a:lnTo>
                <a:lnTo>
                  <a:pt x="576" y="21"/>
                </a:lnTo>
                <a:lnTo>
                  <a:pt x="609" y="11"/>
                </a:lnTo>
                <a:lnTo>
                  <a:pt x="641" y="11"/>
                </a:lnTo>
                <a:lnTo>
                  <a:pt x="674" y="0"/>
                </a:lnTo>
                <a:lnTo>
                  <a:pt x="696" y="0"/>
                </a:lnTo>
                <a:lnTo>
                  <a:pt x="739" y="0"/>
                </a:lnTo>
                <a:lnTo>
                  <a:pt x="761" y="11"/>
                </a:lnTo>
                <a:lnTo>
                  <a:pt x="793" y="11"/>
                </a:lnTo>
                <a:lnTo>
                  <a:pt x="815" y="21"/>
                </a:lnTo>
                <a:lnTo>
                  <a:pt x="826" y="32"/>
                </a:lnTo>
                <a:lnTo>
                  <a:pt x="837" y="54"/>
                </a:lnTo>
                <a:lnTo>
                  <a:pt x="837" y="65"/>
                </a:lnTo>
                <a:lnTo>
                  <a:pt x="826" y="65"/>
                </a:lnTo>
                <a:lnTo>
                  <a:pt x="826" y="76"/>
                </a:lnTo>
                <a:lnTo>
                  <a:pt x="815" y="76"/>
                </a:lnTo>
                <a:lnTo>
                  <a:pt x="804" y="87"/>
                </a:lnTo>
                <a:lnTo>
                  <a:pt x="783" y="87"/>
                </a:lnTo>
                <a:lnTo>
                  <a:pt x="772" y="98"/>
                </a:lnTo>
                <a:lnTo>
                  <a:pt x="750" y="108"/>
                </a:lnTo>
                <a:lnTo>
                  <a:pt x="728" y="108"/>
                </a:lnTo>
                <a:lnTo>
                  <a:pt x="706" y="119"/>
                </a:lnTo>
                <a:lnTo>
                  <a:pt x="674" y="130"/>
                </a:lnTo>
                <a:lnTo>
                  <a:pt x="641" y="130"/>
                </a:lnTo>
                <a:lnTo>
                  <a:pt x="609" y="141"/>
                </a:lnTo>
                <a:lnTo>
                  <a:pt x="576" y="152"/>
                </a:lnTo>
                <a:lnTo>
                  <a:pt x="532" y="163"/>
                </a:lnTo>
                <a:lnTo>
                  <a:pt x="489" y="163"/>
                </a:lnTo>
                <a:lnTo>
                  <a:pt x="445" y="174"/>
                </a:lnTo>
                <a:lnTo>
                  <a:pt x="413" y="185"/>
                </a:lnTo>
                <a:lnTo>
                  <a:pt x="337" y="196"/>
                </a:lnTo>
                <a:lnTo>
                  <a:pt x="272" y="206"/>
                </a:lnTo>
                <a:lnTo>
                  <a:pt x="217" y="217"/>
                </a:lnTo>
                <a:lnTo>
                  <a:pt x="163" y="217"/>
                </a:lnTo>
                <a:lnTo>
                  <a:pt x="130" y="217"/>
                </a:lnTo>
                <a:lnTo>
                  <a:pt x="98" y="217"/>
                </a:lnTo>
                <a:lnTo>
                  <a:pt x="76" y="21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76" name="Freeform 48"/>
          <p:cNvSpPr/>
          <p:nvPr/>
        </p:nvSpPr>
        <p:spPr>
          <a:xfrm>
            <a:off x="4832350" y="2279968"/>
            <a:ext cx="593725" cy="234950"/>
          </a:xfrm>
          <a:custGeom>
            <a:avLst/>
            <a:gdLst>
              <a:gd name="txL" fmla="*/ 0 w 935"/>
              <a:gd name="txT" fmla="*/ 0 h 370"/>
              <a:gd name="txR" fmla="*/ 935 w 935"/>
              <a:gd name="txB" fmla="*/ 370 h 37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35" h="370">
                <a:moveTo>
                  <a:pt x="739" y="370"/>
                </a:moveTo>
                <a:lnTo>
                  <a:pt x="653" y="370"/>
                </a:lnTo>
                <a:lnTo>
                  <a:pt x="674" y="316"/>
                </a:lnTo>
                <a:lnTo>
                  <a:pt x="685" y="272"/>
                </a:lnTo>
                <a:lnTo>
                  <a:pt x="696" y="229"/>
                </a:lnTo>
                <a:lnTo>
                  <a:pt x="707" y="196"/>
                </a:lnTo>
                <a:lnTo>
                  <a:pt x="718" y="175"/>
                </a:lnTo>
                <a:lnTo>
                  <a:pt x="718" y="153"/>
                </a:lnTo>
                <a:lnTo>
                  <a:pt x="718" y="142"/>
                </a:lnTo>
                <a:lnTo>
                  <a:pt x="718" y="131"/>
                </a:lnTo>
                <a:lnTo>
                  <a:pt x="707" y="131"/>
                </a:lnTo>
                <a:lnTo>
                  <a:pt x="696" y="131"/>
                </a:lnTo>
                <a:lnTo>
                  <a:pt x="685" y="131"/>
                </a:lnTo>
                <a:lnTo>
                  <a:pt x="663" y="142"/>
                </a:lnTo>
                <a:lnTo>
                  <a:pt x="631" y="142"/>
                </a:lnTo>
                <a:lnTo>
                  <a:pt x="598" y="142"/>
                </a:lnTo>
                <a:lnTo>
                  <a:pt x="566" y="153"/>
                </a:lnTo>
                <a:lnTo>
                  <a:pt x="522" y="164"/>
                </a:lnTo>
                <a:lnTo>
                  <a:pt x="468" y="164"/>
                </a:lnTo>
                <a:lnTo>
                  <a:pt x="424" y="175"/>
                </a:lnTo>
                <a:lnTo>
                  <a:pt x="359" y="185"/>
                </a:lnTo>
                <a:lnTo>
                  <a:pt x="294" y="207"/>
                </a:lnTo>
                <a:lnTo>
                  <a:pt x="229" y="218"/>
                </a:lnTo>
                <a:lnTo>
                  <a:pt x="163" y="229"/>
                </a:lnTo>
                <a:lnTo>
                  <a:pt x="76" y="251"/>
                </a:lnTo>
                <a:lnTo>
                  <a:pt x="0" y="262"/>
                </a:lnTo>
                <a:lnTo>
                  <a:pt x="0" y="185"/>
                </a:lnTo>
                <a:lnTo>
                  <a:pt x="55" y="175"/>
                </a:lnTo>
                <a:lnTo>
                  <a:pt x="120" y="153"/>
                </a:lnTo>
                <a:lnTo>
                  <a:pt x="174" y="142"/>
                </a:lnTo>
                <a:lnTo>
                  <a:pt x="218" y="131"/>
                </a:lnTo>
                <a:lnTo>
                  <a:pt x="272" y="131"/>
                </a:lnTo>
                <a:lnTo>
                  <a:pt x="315" y="120"/>
                </a:lnTo>
                <a:lnTo>
                  <a:pt x="359" y="109"/>
                </a:lnTo>
                <a:lnTo>
                  <a:pt x="392" y="98"/>
                </a:lnTo>
                <a:lnTo>
                  <a:pt x="435" y="98"/>
                </a:lnTo>
                <a:lnTo>
                  <a:pt x="468" y="87"/>
                </a:lnTo>
                <a:lnTo>
                  <a:pt x="489" y="87"/>
                </a:lnTo>
                <a:lnTo>
                  <a:pt x="522" y="77"/>
                </a:lnTo>
                <a:lnTo>
                  <a:pt x="544" y="77"/>
                </a:lnTo>
                <a:lnTo>
                  <a:pt x="566" y="66"/>
                </a:lnTo>
                <a:lnTo>
                  <a:pt x="576" y="66"/>
                </a:lnTo>
                <a:lnTo>
                  <a:pt x="598" y="66"/>
                </a:lnTo>
                <a:lnTo>
                  <a:pt x="631" y="55"/>
                </a:lnTo>
                <a:lnTo>
                  <a:pt x="663" y="44"/>
                </a:lnTo>
                <a:lnTo>
                  <a:pt x="696" y="33"/>
                </a:lnTo>
                <a:lnTo>
                  <a:pt x="718" y="22"/>
                </a:lnTo>
                <a:lnTo>
                  <a:pt x="729" y="11"/>
                </a:lnTo>
                <a:lnTo>
                  <a:pt x="739" y="0"/>
                </a:lnTo>
                <a:lnTo>
                  <a:pt x="761" y="0"/>
                </a:lnTo>
                <a:lnTo>
                  <a:pt x="783" y="11"/>
                </a:lnTo>
                <a:lnTo>
                  <a:pt x="805" y="11"/>
                </a:lnTo>
                <a:lnTo>
                  <a:pt x="826" y="22"/>
                </a:lnTo>
                <a:lnTo>
                  <a:pt x="848" y="44"/>
                </a:lnTo>
                <a:lnTo>
                  <a:pt x="870" y="55"/>
                </a:lnTo>
                <a:lnTo>
                  <a:pt x="881" y="66"/>
                </a:lnTo>
                <a:lnTo>
                  <a:pt x="903" y="87"/>
                </a:lnTo>
                <a:lnTo>
                  <a:pt x="924" y="120"/>
                </a:lnTo>
                <a:lnTo>
                  <a:pt x="924" y="131"/>
                </a:lnTo>
                <a:lnTo>
                  <a:pt x="935" y="142"/>
                </a:lnTo>
                <a:lnTo>
                  <a:pt x="924" y="153"/>
                </a:lnTo>
                <a:lnTo>
                  <a:pt x="913" y="164"/>
                </a:lnTo>
                <a:lnTo>
                  <a:pt x="903" y="175"/>
                </a:lnTo>
                <a:lnTo>
                  <a:pt x="881" y="185"/>
                </a:lnTo>
                <a:lnTo>
                  <a:pt x="870" y="185"/>
                </a:lnTo>
                <a:lnTo>
                  <a:pt x="859" y="196"/>
                </a:lnTo>
                <a:lnTo>
                  <a:pt x="837" y="218"/>
                </a:lnTo>
                <a:lnTo>
                  <a:pt x="826" y="240"/>
                </a:lnTo>
                <a:lnTo>
                  <a:pt x="805" y="262"/>
                </a:lnTo>
                <a:lnTo>
                  <a:pt x="783" y="294"/>
                </a:lnTo>
                <a:lnTo>
                  <a:pt x="761" y="327"/>
                </a:lnTo>
                <a:lnTo>
                  <a:pt x="739" y="37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62" name="Freeform 34"/>
          <p:cNvSpPr/>
          <p:nvPr/>
        </p:nvSpPr>
        <p:spPr>
          <a:xfrm>
            <a:off x="4854575" y="1740218"/>
            <a:ext cx="158750" cy="476250"/>
          </a:xfrm>
          <a:custGeom>
            <a:avLst/>
            <a:gdLst>
              <a:gd name="txL" fmla="*/ 0 w 250"/>
              <a:gd name="txT" fmla="*/ 0 h 750"/>
              <a:gd name="txR" fmla="*/ 250 w 250"/>
              <a:gd name="txB" fmla="*/ 750 h 75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0" h="750">
                <a:moveTo>
                  <a:pt x="119" y="391"/>
                </a:moveTo>
                <a:lnTo>
                  <a:pt x="109" y="326"/>
                </a:lnTo>
                <a:lnTo>
                  <a:pt x="98" y="261"/>
                </a:lnTo>
                <a:lnTo>
                  <a:pt x="87" y="206"/>
                </a:lnTo>
                <a:lnTo>
                  <a:pt x="76" y="163"/>
                </a:lnTo>
                <a:lnTo>
                  <a:pt x="65" y="130"/>
                </a:lnTo>
                <a:lnTo>
                  <a:pt x="54" y="98"/>
                </a:lnTo>
                <a:lnTo>
                  <a:pt x="54" y="76"/>
                </a:lnTo>
                <a:lnTo>
                  <a:pt x="43" y="65"/>
                </a:lnTo>
                <a:lnTo>
                  <a:pt x="22" y="54"/>
                </a:lnTo>
                <a:lnTo>
                  <a:pt x="11" y="43"/>
                </a:lnTo>
                <a:lnTo>
                  <a:pt x="0" y="32"/>
                </a:lnTo>
                <a:lnTo>
                  <a:pt x="11" y="21"/>
                </a:lnTo>
                <a:lnTo>
                  <a:pt x="22" y="10"/>
                </a:lnTo>
                <a:lnTo>
                  <a:pt x="32" y="0"/>
                </a:lnTo>
                <a:lnTo>
                  <a:pt x="54" y="0"/>
                </a:lnTo>
                <a:lnTo>
                  <a:pt x="87" y="10"/>
                </a:lnTo>
                <a:lnTo>
                  <a:pt x="119" y="10"/>
                </a:lnTo>
                <a:lnTo>
                  <a:pt x="141" y="21"/>
                </a:lnTo>
                <a:lnTo>
                  <a:pt x="174" y="21"/>
                </a:lnTo>
                <a:lnTo>
                  <a:pt x="196" y="32"/>
                </a:lnTo>
                <a:lnTo>
                  <a:pt x="206" y="32"/>
                </a:lnTo>
                <a:lnTo>
                  <a:pt x="217" y="43"/>
                </a:lnTo>
                <a:lnTo>
                  <a:pt x="217" y="54"/>
                </a:lnTo>
                <a:lnTo>
                  <a:pt x="217" y="76"/>
                </a:lnTo>
                <a:lnTo>
                  <a:pt x="228" y="108"/>
                </a:lnTo>
                <a:lnTo>
                  <a:pt x="228" y="152"/>
                </a:lnTo>
                <a:lnTo>
                  <a:pt x="228" y="174"/>
                </a:lnTo>
                <a:lnTo>
                  <a:pt x="228" y="206"/>
                </a:lnTo>
                <a:lnTo>
                  <a:pt x="228" y="239"/>
                </a:lnTo>
                <a:lnTo>
                  <a:pt x="228" y="283"/>
                </a:lnTo>
                <a:lnTo>
                  <a:pt x="228" y="326"/>
                </a:lnTo>
                <a:lnTo>
                  <a:pt x="239" y="380"/>
                </a:lnTo>
                <a:lnTo>
                  <a:pt x="239" y="435"/>
                </a:lnTo>
                <a:lnTo>
                  <a:pt x="239" y="489"/>
                </a:lnTo>
                <a:lnTo>
                  <a:pt x="250" y="555"/>
                </a:lnTo>
                <a:lnTo>
                  <a:pt x="250" y="609"/>
                </a:lnTo>
                <a:lnTo>
                  <a:pt x="250" y="653"/>
                </a:lnTo>
                <a:lnTo>
                  <a:pt x="239" y="685"/>
                </a:lnTo>
                <a:lnTo>
                  <a:pt x="239" y="718"/>
                </a:lnTo>
                <a:lnTo>
                  <a:pt x="228" y="729"/>
                </a:lnTo>
                <a:lnTo>
                  <a:pt x="217" y="740"/>
                </a:lnTo>
                <a:lnTo>
                  <a:pt x="206" y="750"/>
                </a:lnTo>
                <a:lnTo>
                  <a:pt x="185" y="750"/>
                </a:lnTo>
                <a:lnTo>
                  <a:pt x="174" y="740"/>
                </a:lnTo>
                <a:lnTo>
                  <a:pt x="163" y="729"/>
                </a:lnTo>
                <a:lnTo>
                  <a:pt x="163" y="718"/>
                </a:lnTo>
                <a:lnTo>
                  <a:pt x="163" y="707"/>
                </a:lnTo>
                <a:lnTo>
                  <a:pt x="163" y="685"/>
                </a:lnTo>
                <a:lnTo>
                  <a:pt x="163" y="663"/>
                </a:lnTo>
                <a:lnTo>
                  <a:pt x="152" y="620"/>
                </a:lnTo>
                <a:lnTo>
                  <a:pt x="152" y="576"/>
                </a:lnTo>
                <a:lnTo>
                  <a:pt x="141" y="533"/>
                </a:lnTo>
                <a:lnTo>
                  <a:pt x="130" y="468"/>
                </a:lnTo>
                <a:lnTo>
                  <a:pt x="119" y="39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63" name="Freeform 35"/>
          <p:cNvSpPr/>
          <p:nvPr/>
        </p:nvSpPr>
        <p:spPr>
          <a:xfrm>
            <a:off x="5192713" y="1587818"/>
            <a:ext cx="138112" cy="554037"/>
          </a:xfrm>
          <a:custGeom>
            <a:avLst/>
            <a:gdLst>
              <a:gd name="txL" fmla="*/ 0 w 217"/>
              <a:gd name="txT" fmla="*/ 0 h 871"/>
              <a:gd name="txR" fmla="*/ 217 w 217"/>
              <a:gd name="txB" fmla="*/ 871 h 87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7" h="871">
                <a:moveTo>
                  <a:pt x="32" y="65"/>
                </a:moveTo>
                <a:lnTo>
                  <a:pt x="10" y="55"/>
                </a:lnTo>
                <a:lnTo>
                  <a:pt x="10" y="33"/>
                </a:lnTo>
                <a:lnTo>
                  <a:pt x="0" y="22"/>
                </a:lnTo>
                <a:lnTo>
                  <a:pt x="10" y="11"/>
                </a:lnTo>
                <a:lnTo>
                  <a:pt x="21" y="0"/>
                </a:lnTo>
                <a:lnTo>
                  <a:pt x="32" y="0"/>
                </a:lnTo>
                <a:lnTo>
                  <a:pt x="54" y="0"/>
                </a:lnTo>
                <a:lnTo>
                  <a:pt x="87" y="0"/>
                </a:lnTo>
                <a:lnTo>
                  <a:pt x="108" y="11"/>
                </a:lnTo>
                <a:lnTo>
                  <a:pt x="141" y="22"/>
                </a:lnTo>
                <a:lnTo>
                  <a:pt x="173" y="44"/>
                </a:lnTo>
                <a:lnTo>
                  <a:pt x="195" y="65"/>
                </a:lnTo>
                <a:lnTo>
                  <a:pt x="206" y="87"/>
                </a:lnTo>
                <a:lnTo>
                  <a:pt x="217" y="109"/>
                </a:lnTo>
                <a:lnTo>
                  <a:pt x="217" y="131"/>
                </a:lnTo>
                <a:lnTo>
                  <a:pt x="217" y="163"/>
                </a:lnTo>
                <a:lnTo>
                  <a:pt x="217" y="196"/>
                </a:lnTo>
                <a:lnTo>
                  <a:pt x="217" y="240"/>
                </a:lnTo>
                <a:lnTo>
                  <a:pt x="206" y="283"/>
                </a:lnTo>
                <a:lnTo>
                  <a:pt x="195" y="338"/>
                </a:lnTo>
                <a:lnTo>
                  <a:pt x="173" y="457"/>
                </a:lnTo>
                <a:lnTo>
                  <a:pt x="152" y="588"/>
                </a:lnTo>
                <a:lnTo>
                  <a:pt x="130" y="729"/>
                </a:lnTo>
                <a:lnTo>
                  <a:pt x="108" y="871"/>
                </a:lnTo>
                <a:lnTo>
                  <a:pt x="21" y="871"/>
                </a:lnTo>
                <a:lnTo>
                  <a:pt x="21" y="849"/>
                </a:lnTo>
                <a:lnTo>
                  <a:pt x="21" y="827"/>
                </a:lnTo>
                <a:lnTo>
                  <a:pt x="21" y="805"/>
                </a:lnTo>
                <a:lnTo>
                  <a:pt x="21" y="773"/>
                </a:lnTo>
                <a:lnTo>
                  <a:pt x="32" y="740"/>
                </a:lnTo>
                <a:lnTo>
                  <a:pt x="32" y="708"/>
                </a:lnTo>
                <a:lnTo>
                  <a:pt x="32" y="664"/>
                </a:lnTo>
                <a:lnTo>
                  <a:pt x="43" y="620"/>
                </a:lnTo>
                <a:lnTo>
                  <a:pt x="43" y="544"/>
                </a:lnTo>
                <a:lnTo>
                  <a:pt x="54" y="457"/>
                </a:lnTo>
                <a:lnTo>
                  <a:pt x="54" y="370"/>
                </a:lnTo>
                <a:lnTo>
                  <a:pt x="65" y="283"/>
                </a:lnTo>
                <a:lnTo>
                  <a:pt x="65" y="240"/>
                </a:lnTo>
                <a:lnTo>
                  <a:pt x="65" y="207"/>
                </a:lnTo>
                <a:lnTo>
                  <a:pt x="54" y="174"/>
                </a:lnTo>
                <a:lnTo>
                  <a:pt x="54" y="142"/>
                </a:lnTo>
                <a:lnTo>
                  <a:pt x="54" y="120"/>
                </a:lnTo>
                <a:lnTo>
                  <a:pt x="43" y="98"/>
                </a:lnTo>
                <a:lnTo>
                  <a:pt x="32" y="87"/>
                </a:lnTo>
                <a:lnTo>
                  <a:pt x="32" y="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74" name="Freeform 46"/>
          <p:cNvSpPr/>
          <p:nvPr/>
        </p:nvSpPr>
        <p:spPr>
          <a:xfrm>
            <a:off x="4991100" y="2092643"/>
            <a:ext cx="290513" cy="111125"/>
          </a:xfrm>
          <a:custGeom>
            <a:avLst/>
            <a:gdLst>
              <a:gd name="txL" fmla="*/ 0 w 457"/>
              <a:gd name="txT" fmla="*/ 0 h 174"/>
              <a:gd name="txR" fmla="*/ 457 w 457"/>
              <a:gd name="txB" fmla="*/ 174 h 174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57" h="174">
                <a:moveTo>
                  <a:pt x="11" y="174"/>
                </a:moveTo>
                <a:lnTo>
                  <a:pt x="0" y="76"/>
                </a:lnTo>
                <a:lnTo>
                  <a:pt x="65" y="65"/>
                </a:lnTo>
                <a:lnTo>
                  <a:pt x="120" y="54"/>
                </a:lnTo>
                <a:lnTo>
                  <a:pt x="163" y="43"/>
                </a:lnTo>
                <a:lnTo>
                  <a:pt x="207" y="32"/>
                </a:lnTo>
                <a:lnTo>
                  <a:pt x="239" y="21"/>
                </a:lnTo>
                <a:lnTo>
                  <a:pt x="272" y="21"/>
                </a:lnTo>
                <a:lnTo>
                  <a:pt x="305" y="10"/>
                </a:lnTo>
                <a:lnTo>
                  <a:pt x="326" y="10"/>
                </a:lnTo>
                <a:lnTo>
                  <a:pt x="359" y="0"/>
                </a:lnTo>
                <a:lnTo>
                  <a:pt x="381" y="0"/>
                </a:lnTo>
                <a:lnTo>
                  <a:pt x="403" y="0"/>
                </a:lnTo>
                <a:lnTo>
                  <a:pt x="424" y="10"/>
                </a:lnTo>
                <a:lnTo>
                  <a:pt x="435" y="21"/>
                </a:lnTo>
                <a:lnTo>
                  <a:pt x="446" y="32"/>
                </a:lnTo>
                <a:lnTo>
                  <a:pt x="457" y="43"/>
                </a:lnTo>
                <a:lnTo>
                  <a:pt x="457" y="65"/>
                </a:lnTo>
                <a:lnTo>
                  <a:pt x="457" y="76"/>
                </a:lnTo>
                <a:lnTo>
                  <a:pt x="446" y="87"/>
                </a:lnTo>
                <a:lnTo>
                  <a:pt x="435" y="98"/>
                </a:lnTo>
                <a:lnTo>
                  <a:pt x="413" y="98"/>
                </a:lnTo>
                <a:lnTo>
                  <a:pt x="403" y="98"/>
                </a:lnTo>
                <a:lnTo>
                  <a:pt x="392" y="108"/>
                </a:lnTo>
                <a:lnTo>
                  <a:pt x="381" y="108"/>
                </a:lnTo>
                <a:lnTo>
                  <a:pt x="370" y="108"/>
                </a:lnTo>
                <a:lnTo>
                  <a:pt x="348" y="108"/>
                </a:lnTo>
                <a:lnTo>
                  <a:pt x="337" y="119"/>
                </a:lnTo>
                <a:lnTo>
                  <a:pt x="316" y="119"/>
                </a:lnTo>
                <a:lnTo>
                  <a:pt x="283" y="130"/>
                </a:lnTo>
                <a:lnTo>
                  <a:pt x="261" y="130"/>
                </a:lnTo>
                <a:lnTo>
                  <a:pt x="229" y="130"/>
                </a:lnTo>
                <a:lnTo>
                  <a:pt x="207" y="141"/>
                </a:lnTo>
                <a:lnTo>
                  <a:pt x="174" y="141"/>
                </a:lnTo>
                <a:lnTo>
                  <a:pt x="131" y="152"/>
                </a:lnTo>
                <a:lnTo>
                  <a:pt x="98" y="152"/>
                </a:lnTo>
                <a:lnTo>
                  <a:pt x="55" y="163"/>
                </a:lnTo>
                <a:lnTo>
                  <a:pt x="11" y="17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72" name="Freeform 44"/>
          <p:cNvSpPr/>
          <p:nvPr/>
        </p:nvSpPr>
        <p:spPr>
          <a:xfrm>
            <a:off x="4887913" y="2494280"/>
            <a:ext cx="469900" cy="123825"/>
          </a:xfrm>
          <a:custGeom>
            <a:avLst/>
            <a:gdLst>
              <a:gd name="txL" fmla="*/ 0 w 739"/>
              <a:gd name="txT" fmla="*/ 0 h 196"/>
              <a:gd name="txR" fmla="*/ 739 w 739"/>
              <a:gd name="txB" fmla="*/ 196 h 19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39" h="196">
                <a:moveTo>
                  <a:pt x="598" y="109"/>
                </a:moveTo>
                <a:lnTo>
                  <a:pt x="566" y="109"/>
                </a:lnTo>
                <a:lnTo>
                  <a:pt x="544" y="109"/>
                </a:lnTo>
                <a:lnTo>
                  <a:pt x="500" y="109"/>
                </a:lnTo>
                <a:lnTo>
                  <a:pt x="468" y="109"/>
                </a:lnTo>
                <a:lnTo>
                  <a:pt x="413" y="119"/>
                </a:lnTo>
                <a:lnTo>
                  <a:pt x="370" y="130"/>
                </a:lnTo>
                <a:lnTo>
                  <a:pt x="315" y="141"/>
                </a:lnTo>
                <a:lnTo>
                  <a:pt x="250" y="152"/>
                </a:lnTo>
                <a:lnTo>
                  <a:pt x="196" y="163"/>
                </a:lnTo>
                <a:lnTo>
                  <a:pt x="142" y="174"/>
                </a:lnTo>
                <a:lnTo>
                  <a:pt x="109" y="185"/>
                </a:lnTo>
                <a:lnTo>
                  <a:pt x="65" y="185"/>
                </a:lnTo>
                <a:lnTo>
                  <a:pt x="44" y="185"/>
                </a:lnTo>
                <a:lnTo>
                  <a:pt x="22" y="196"/>
                </a:lnTo>
                <a:lnTo>
                  <a:pt x="11" y="185"/>
                </a:lnTo>
                <a:lnTo>
                  <a:pt x="0" y="174"/>
                </a:lnTo>
                <a:lnTo>
                  <a:pt x="0" y="163"/>
                </a:lnTo>
                <a:lnTo>
                  <a:pt x="0" y="130"/>
                </a:lnTo>
                <a:lnTo>
                  <a:pt x="11" y="130"/>
                </a:lnTo>
                <a:lnTo>
                  <a:pt x="22" y="119"/>
                </a:lnTo>
                <a:lnTo>
                  <a:pt x="33" y="119"/>
                </a:lnTo>
                <a:lnTo>
                  <a:pt x="44" y="119"/>
                </a:lnTo>
                <a:lnTo>
                  <a:pt x="76" y="109"/>
                </a:lnTo>
                <a:lnTo>
                  <a:pt x="120" y="98"/>
                </a:lnTo>
                <a:lnTo>
                  <a:pt x="174" y="87"/>
                </a:lnTo>
                <a:lnTo>
                  <a:pt x="239" y="76"/>
                </a:lnTo>
                <a:lnTo>
                  <a:pt x="305" y="65"/>
                </a:lnTo>
                <a:lnTo>
                  <a:pt x="392" y="43"/>
                </a:lnTo>
                <a:lnTo>
                  <a:pt x="457" y="32"/>
                </a:lnTo>
                <a:lnTo>
                  <a:pt x="522" y="11"/>
                </a:lnTo>
                <a:lnTo>
                  <a:pt x="587" y="11"/>
                </a:lnTo>
                <a:lnTo>
                  <a:pt x="609" y="0"/>
                </a:lnTo>
                <a:lnTo>
                  <a:pt x="631" y="0"/>
                </a:lnTo>
                <a:lnTo>
                  <a:pt x="652" y="0"/>
                </a:lnTo>
                <a:lnTo>
                  <a:pt x="674" y="0"/>
                </a:lnTo>
                <a:lnTo>
                  <a:pt x="685" y="0"/>
                </a:lnTo>
                <a:lnTo>
                  <a:pt x="696" y="0"/>
                </a:lnTo>
                <a:lnTo>
                  <a:pt x="707" y="11"/>
                </a:lnTo>
                <a:lnTo>
                  <a:pt x="718" y="11"/>
                </a:lnTo>
                <a:lnTo>
                  <a:pt x="729" y="11"/>
                </a:lnTo>
                <a:lnTo>
                  <a:pt x="729" y="22"/>
                </a:lnTo>
                <a:lnTo>
                  <a:pt x="739" y="43"/>
                </a:lnTo>
                <a:lnTo>
                  <a:pt x="729" y="65"/>
                </a:lnTo>
                <a:lnTo>
                  <a:pt x="729" y="76"/>
                </a:lnTo>
                <a:lnTo>
                  <a:pt x="718" y="76"/>
                </a:lnTo>
                <a:lnTo>
                  <a:pt x="718" y="87"/>
                </a:lnTo>
                <a:lnTo>
                  <a:pt x="707" y="87"/>
                </a:lnTo>
                <a:lnTo>
                  <a:pt x="696" y="98"/>
                </a:lnTo>
                <a:lnTo>
                  <a:pt x="674" y="98"/>
                </a:lnTo>
                <a:lnTo>
                  <a:pt x="663" y="98"/>
                </a:lnTo>
                <a:lnTo>
                  <a:pt x="642" y="98"/>
                </a:lnTo>
                <a:lnTo>
                  <a:pt x="620" y="109"/>
                </a:lnTo>
                <a:lnTo>
                  <a:pt x="598" y="10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70" name="Freeform 42"/>
          <p:cNvSpPr/>
          <p:nvPr/>
        </p:nvSpPr>
        <p:spPr>
          <a:xfrm>
            <a:off x="5046663" y="2156143"/>
            <a:ext cx="103187" cy="1104900"/>
          </a:xfrm>
          <a:custGeom>
            <a:avLst/>
            <a:gdLst>
              <a:gd name="txL" fmla="*/ 0 w 163"/>
              <a:gd name="txT" fmla="*/ 0 h 1741"/>
              <a:gd name="txR" fmla="*/ 163 w 163"/>
              <a:gd name="txB" fmla="*/ 1741 h 174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3" h="1741">
                <a:moveTo>
                  <a:pt x="163" y="848"/>
                </a:moveTo>
                <a:lnTo>
                  <a:pt x="163" y="935"/>
                </a:lnTo>
                <a:lnTo>
                  <a:pt x="163" y="1022"/>
                </a:lnTo>
                <a:lnTo>
                  <a:pt x="152" y="1099"/>
                </a:lnTo>
                <a:lnTo>
                  <a:pt x="152" y="1164"/>
                </a:lnTo>
                <a:lnTo>
                  <a:pt x="152" y="1240"/>
                </a:lnTo>
                <a:lnTo>
                  <a:pt x="152" y="1295"/>
                </a:lnTo>
                <a:lnTo>
                  <a:pt x="152" y="1360"/>
                </a:lnTo>
                <a:lnTo>
                  <a:pt x="152" y="1403"/>
                </a:lnTo>
                <a:lnTo>
                  <a:pt x="152" y="1458"/>
                </a:lnTo>
                <a:lnTo>
                  <a:pt x="152" y="1501"/>
                </a:lnTo>
                <a:lnTo>
                  <a:pt x="142" y="1534"/>
                </a:lnTo>
                <a:lnTo>
                  <a:pt x="142" y="1567"/>
                </a:lnTo>
                <a:lnTo>
                  <a:pt x="142" y="1599"/>
                </a:lnTo>
                <a:lnTo>
                  <a:pt x="142" y="1621"/>
                </a:lnTo>
                <a:lnTo>
                  <a:pt x="142" y="1632"/>
                </a:lnTo>
                <a:lnTo>
                  <a:pt x="142" y="1654"/>
                </a:lnTo>
                <a:lnTo>
                  <a:pt x="131" y="1665"/>
                </a:lnTo>
                <a:lnTo>
                  <a:pt x="120" y="1686"/>
                </a:lnTo>
                <a:lnTo>
                  <a:pt x="109" y="1697"/>
                </a:lnTo>
                <a:lnTo>
                  <a:pt x="109" y="1719"/>
                </a:lnTo>
                <a:lnTo>
                  <a:pt x="87" y="1730"/>
                </a:lnTo>
                <a:lnTo>
                  <a:pt x="76" y="1741"/>
                </a:lnTo>
                <a:lnTo>
                  <a:pt x="65" y="1730"/>
                </a:lnTo>
                <a:lnTo>
                  <a:pt x="55" y="1719"/>
                </a:lnTo>
                <a:lnTo>
                  <a:pt x="55" y="1697"/>
                </a:lnTo>
                <a:lnTo>
                  <a:pt x="44" y="1675"/>
                </a:lnTo>
                <a:lnTo>
                  <a:pt x="33" y="1654"/>
                </a:lnTo>
                <a:lnTo>
                  <a:pt x="22" y="1621"/>
                </a:lnTo>
                <a:lnTo>
                  <a:pt x="11" y="1588"/>
                </a:lnTo>
                <a:lnTo>
                  <a:pt x="11" y="1556"/>
                </a:lnTo>
                <a:lnTo>
                  <a:pt x="0" y="1523"/>
                </a:lnTo>
                <a:lnTo>
                  <a:pt x="0" y="1490"/>
                </a:lnTo>
                <a:lnTo>
                  <a:pt x="0" y="1447"/>
                </a:lnTo>
                <a:lnTo>
                  <a:pt x="0" y="1414"/>
                </a:lnTo>
                <a:lnTo>
                  <a:pt x="11" y="1382"/>
                </a:lnTo>
                <a:lnTo>
                  <a:pt x="11" y="1360"/>
                </a:lnTo>
                <a:lnTo>
                  <a:pt x="22" y="1338"/>
                </a:lnTo>
                <a:lnTo>
                  <a:pt x="22" y="1316"/>
                </a:lnTo>
                <a:lnTo>
                  <a:pt x="22" y="1295"/>
                </a:lnTo>
                <a:lnTo>
                  <a:pt x="22" y="1273"/>
                </a:lnTo>
                <a:lnTo>
                  <a:pt x="22" y="1240"/>
                </a:lnTo>
                <a:lnTo>
                  <a:pt x="22" y="1207"/>
                </a:lnTo>
                <a:lnTo>
                  <a:pt x="33" y="1175"/>
                </a:lnTo>
                <a:lnTo>
                  <a:pt x="33" y="1142"/>
                </a:lnTo>
                <a:lnTo>
                  <a:pt x="33" y="1099"/>
                </a:lnTo>
                <a:lnTo>
                  <a:pt x="33" y="1066"/>
                </a:lnTo>
                <a:lnTo>
                  <a:pt x="33" y="1022"/>
                </a:lnTo>
                <a:lnTo>
                  <a:pt x="33" y="968"/>
                </a:lnTo>
                <a:lnTo>
                  <a:pt x="33" y="925"/>
                </a:lnTo>
                <a:lnTo>
                  <a:pt x="33" y="870"/>
                </a:lnTo>
                <a:lnTo>
                  <a:pt x="33" y="816"/>
                </a:lnTo>
                <a:lnTo>
                  <a:pt x="33" y="750"/>
                </a:lnTo>
                <a:lnTo>
                  <a:pt x="33" y="642"/>
                </a:lnTo>
                <a:lnTo>
                  <a:pt x="33" y="533"/>
                </a:lnTo>
                <a:lnTo>
                  <a:pt x="33" y="424"/>
                </a:lnTo>
                <a:lnTo>
                  <a:pt x="33" y="326"/>
                </a:lnTo>
                <a:lnTo>
                  <a:pt x="22" y="239"/>
                </a:lnTo>
                <a:lnTo>
                  <a:pt x="22" y="152"/>
                </a:lnTo>
                <a:lnTo>
                  <a:pt x="22" y="76"/>
                </a:lnTo>
                <a:lnTo>
                  <a:pt x="11" y="0"/>
                </a:lnTo>
                <a:lnTo>
                  <a:pt x="44" y="10"/>
                </a:lnTo>
                <a:lnTo>
                  <a:pt x="65" y="32"/>
                </a:lnTo>
                <a:lnTo>
                  <a:pt x="87" y="43"/>
                </a:lnTo>
                <a:lnTo>
                  <a:pt x="109" y="54"/>
                </a:lnTo>
                <a:lnTo>
                  <a:pt x="120" y="65"/>
                </a:lnTo>
                <a:lnTo>
                  <a:pt x="131" y="76"/>
                </a:lnTo>
                <a:lnTo>
                  <a:pt x="142" y="76"/>
                </a:lnTo>
                <a:lnTo>
                  <a:pt x="152" y="87"/>
                </a:lnTo>
                <a:lnTo>
                  <a:pt x="152" y="108"/>
                </a:lnTo>
                <a:lnTo>
                  <a:pt x="152" y="119"/>
                </a:lnTo>
                <a:lnTo>
                  <a:pt x="152" y="141"/>
                </a:lnTo>
                <a:lnTo>
                  <a:pt x="152" y="174"/>
                </a:lnTo>
                <a:lnTo>
                  <a:pt x="152" y="206"/>
                </a:lnTo>
                <a:lnTo>
                  <a:pt x="152" y="250"/>
                </a:lnTo>
                <a:lnTo>
                  <a:pt x="152" y="293"/>
                </a:lnTo>
                <a:lnTo>
                  <a:pt x="152" y="348"/>
                </a:lnTo>
                <a:lnTo>
                  <a:pt x="163" y="402"/>
                </a:lnTo>
                <a:lnTo>
                  <a:pt x="163" y="467"/>
                </a:lnTo>
                <a:lnTo>
                  <a:pt x="163" y="533"/>
                </a:lnTo>
                <a:lnTo>
                  <a:pt x="163" y="598"/>
                </a:lnTo>
                <a:lnTo>
                  <a:pt x="163" y="674"/>
                </a:lnTo>
                <a:lnTo>
                  <a:pt x="163" y="761"/>
                </a:lnTo>
                <a:lnTo>
                  <a:pt x="163" y="84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64" name="Freeform 36"/>
          <p:cNvSpPr/>
          <p:nvPr/>
        </p:nvSpPr>
        <p:spPr>
          <a:xfrm>
            <a:off x="5689600" y="1568768"/>
            <a:ext cx="150813" cy="828675"/>
          </a:xfrm>
          <a:custGeom>
            <a:avLst/>
            <a:gdLst>
              <a:gd name="txL" fmla="*/ 0 w 239"/>
              <a:gd name="txT" fmla="*/ 0 h 1305"/>
              <a:gd name="txR" fmla="*/ 239 w 239"/>
              <a:gd name="txB" fmla="*/ 1305 h 130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39" h="1305">
                <a:moveTo>
                  <a:pt x="229" y="152"/>
                </a:moveTo>
                <a:lnTo>
                  <a:pt x="229" y="163"/>
                </a:lnTo>
                <a:lnTo>
                  <a:pt x="229" y="185"/>
                </a:lnTo>
                <a:lnTo>
                  <a:pt x="229" y="195"/>
                </a:lnTo>
                <a:lnTo>
                  <a:pt x="229" y="217"/>
                </a:lnTo>
                <a:lnTo>
                  <a:pt x="218" y="239"/>
                </a:lnTo>
                <a:lnTo>
                  <a:pt x="218" y="261"/>
                </a:lnTo>
                <a:lnTo>
                  <a:pt x="218" y="282"/>
                </a:lnTo>
                <a:lnTo>
                  <a:pt x="218" y="304"/>
                </a:lnTo>
                <a:lnTo>
                  <a:pt x="218" y="337"/>
                </a:lnTo>
                <a:lnTo>
                  <a:pt x="218" y="370"/>
                </a:lnTo>
                <a:lnTo>
                  <a:pt x="218" y="402"/>
                </a:lnTo>
                <a:lnTo>
                  <a:pt x="218" y="435"/>
                </a:lnTo>
                <a:lnTo>
                  <a:pt x="207" y="478"/>
                </a:lnTo>
                <a:lnTo>
                  <a:pt x="207" y="511"/>
                </a:lnTo>
                <a:lnTo>
                  <a:pt x="207" y="598"/>
                </a:lnTo>
                <a:lnTo>
                  <a:pt x="207" y="685"/>
                </a:lnTo>
                <a:lnTo>
                  <a:pt x="196" y="783"/>
                </a:lnTo>
                <a:lnTo>
                  <a:pt x="196" y="881"/>
                </a:lnTo>
                <a:lnTo>
                  <a:pt x="185" y="979"/>
                </a:lnTo>
                <a:lnTo>
                  <a:pt x="185" y="1077"/>
                </a:lnTo>
                <a:lnTo>
                  <a:pt x="185" y="1186"/>
                </a:lnTo>
                <a:lnTo>
                  <a:pt x="174" y="1305"/>
                </a:lnTo>
                <a:lnTo>
                  <a:pt x="55" y="1305"/>
                </a:lnTo>
                <a:lnTo>
                  <a:pt x="55" y="1240"/>
                </a:lnTo>
                <a:lnTo>
                  <a:pt x="55" y="1175"/>
                </a:lnTo>
                <a:lnTo>
                  <a:pt x="66" y="1120"/>
                </a:lnTo>
                <a:lnTo>
                  <a:pt x="66" y="1055"/>
                </a:lnTo>
                <a:lnTo>
                  <a:pt x="66" y="1001"/>
                </a:lnTo>
                <a:lnTo>
                  <a:pt x="66" y="957"/>
                </a:lnTo>
                <a:lnTo>
                  <a:pt x="66" y="903"/>
                </a:lnTo>
                <a:lnTo>
                  <a:pt x="66" y="859"/>
                </a:lnTo>
                <a:lnTo>
                  <a:pt x="76" y="816"/>
                </a:lnTo>
                <a:lnTo>
                  <a:pt x="76" y="772"/>
                </a:lnTo>
                <a:lnTo>
                  <a:pt x="76" y="740"/>
                </a:lnTo>
                <a:lnTo>
                  <a:pt x="76" y="707"/>
                </a:lnTo>
                <a:lnTo>
                  <a:pt x="76" y="674"/>
                </a:lnTo>
                <a:lnTo>
                  <a:pt x="76" y="642"/>
                </a:lnTo>
                <a:lnTo>
                  <a:pt x="76" y="609"/>
                </a:lnTo>
                <a:lnTo>
                  <a:pt x="76" y="587"/>
                </a:lnTo>
                <a:lnTo>
                  <a:pt x="66" y="489"/>
                </a:lnTo>
                <a:lnTo>
                  <a:pt x="66" y="402"/>
                </a:lnTo>
                <a:lnTo>
                  <a:pt x="66" y="326"/>
                </a:lnTo>
                <a:lnTo>
                  <a:pt x="55" y="261"/>
                </a:lnTo>
                <a:lnTo>
                  <a:pt x="55" y="217"/>
                </a:lnTo>
                <a:lnTo>
                  <a:pt x="44" y="195"/>
                </a:lnTo>
                <a:lnTo>
                  <a:pt x="44" y="163"/>
                </a:lnTo>
                <a:lnTo>
                  <a:pt x="44" y="141"/>
                </a:lnTo>
                <a:lnTo>
                  <a:pt x="33" y="119"/>
                </a:lnTo>
                <a:lnTo>
                  <a:pt x="33" y="108"/>
                </a:lnTo>
                <a:lnTo>
                  <a:pt x="22" y="87"/>
                </a:lnTo>
                <a:lnTo>
                  <a:pt x="22" y="76"/>
                </a:lnTo>
                <a:lnTo>
                  <a:pt x="11" y="65"/>
                </a:lnTo>
                <a:lnTo>
                  <a:pt x="0" y="43"/>
                </a:lnTo>
                <a:lnTo>
                  <a:pt x="0" y="21"/>
                </a:lnTo>
                <a:lnTo>
                  <a:pt x="0" y="10"/>
                </a:lnTo>
                <a:lnTo>
                  <a:pt x="0" y="0"/>
                </a:lnTo>
                <a:lnTo>
                  <a:pt x="11" y="0"/>
                </a:lnTo>
                <a:lnTo>
                  <a:pt x="22" y="0"/>
                </a:lnTo>
                <a:lnTo>
                  <a:pt x="44" y="0"/>
                </a:lnTo>
                <a:lnTo>
                  <a:pt x="66" y="0"/>
                </a:lnTo>
                <a:lnTo>
                  <a:pt x="87" y="0"/>
                </a:lnTo>
                <a:lnTo>
                  <a:pt x="109" y="10"/>
                </a:lnTo>
                <a:lnTo>
                  <a:pt x="131" y="10"/>
                </a:lnTo>
                <a:lnTo>
                  <a:pt x="152" y="21"/>
                </a:lnTo>
                <a:lnTo>
                  <a:pt x="174" y="21"/>
                </a:lnTo>
                <a:lnTo>
                  <a:pt x="196" y="32"/>
                </a:lnTo>
                <a:lnTo>
                  <a:pt x="207" y="43"/>
                </a:lnTo>
                <a:lnTo>
                  <a:pt x="218" y="54"/>
                </a:lnTo>
                <a:lnTo>
                  <a:pt x="229" y="54"/>
                </a:lnTo>
                <a:lnTo>
                  <a:pt x="229" y="65"/>
                </a:lnTo>
                <a:lnTo>
                  <a:pt x="239" y="87"/>
                </a:lnTo>
                <a:lnTo>
                  <a:pt x="239" y="108"/>
                </a:lnTo>
                <a:lnTo>
                  <a:pt x="239" y="130"/>
                </a:lnTo>
                <a:lnTo>
                  <a:pt x="229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66" name="Freeform 38"/>
          <p:cNvSpPr/>
          <p:nvPr/>
        </p:nvSpPr>
        <p:spPr>
          <a:xfrm>
            <a:off x="5426075" y="2300605"/>
            <a:ext cx="760413" cy="165100"/>
          </a:xfrm>
          <a:custGeom>
            <a:avLst/>
            <a:gdLst>
              <a:gd name="txL" fmla="*/ 0 w 1196"/>
              <a:gd name="txT" fmla="*/ 0 h 261"/>
              <a:gd name="txR" fmla="*/ 1196 w 1196"/>
              <a:gd name="txB" fmla="*/ 261 h 26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96" h="261">
                <a:moveTo>
                  <a:pt x="457" y="76"/>
                </a:moveTo>
                <a:lnTo>
                  <a:pt x="511" y="65"/>
                </a:lnTo>
                <a:lnTo>
                  <a:pt x="565" y="54"/>
                </a:lnTo>
                <a:lnTo>
                  <a:pt x="620" y="54"/>
                </a:lnTo>
                <a:lnTo>
                  <a:pt x="663" y="44"/>
                </a:lnTo>
                <a:lnTo>
                  <a:pt x="707" y="33"/>
                </a:lnTo>
                <a:lnTo>
                  <a:pt x="750" y="22"/>
                </a:lnTo>
                <a:lnTo>
                  <a:pt x="783" y="22"/>
                </a:lnTo>
                <a:lnTo>
                  <a:pt x="816" y="11"/>
                </a:lnTo>
                <a:lnTo>
                  <a:pt x="848" y="11"/>
                </a:lnTo>
                <a:lnTo>
                  <a:pt x="881" y="11"/>
                </a:lnTo>
                <a:lnTo>
                  <a:pt x="903" y="0"/>
                </a:lnTo>
                <a:lnTo>
                  <a:pt x="924" y="0"/>
                </a:lnTo>
                <a:lnTo>
                  <a:pt x="946" y="0"/>
                </a:lnTo>
                <a:lnTo>
                  <a:pt x="957" y="0"/>
                </a:lnTo>
                <a:lnTo>
                  <a:pt x="968" y="0"/>
                </a:lnTo>
                <a:lnTo>
                  <a:pt x="979" y="0"/>
                </a:lnTo>
                <a:lnTo>
                  <a:pt x="1000" y="0"/>
                </a:lnTo>
                <a:lnTo>
                  <a:pt x="1033" y="0"/>
                </a:lnTo>
                <a:lnTo>
                  <a:pt x="1098" y="22"/>
                </a:lnTo>
                <a:lnTo>
                  <a:pt x="1120" y="33"/>
                </a:lnTo>
                <a:lnTo>
                  <a:pt x="1142" y="44"/>
                </a:lnTo>
                <a:lnTo>
                  <a:pt x="1163" y="65"/>
                </a:lnTo>
                <a:lnTo>
                  <a:pt x="1185" y="76"/>
                </a:lnTo>
                <a:lnTo>
                  <a:pt x="1196" y="98"/>
                </a:lnTo>
                <a:lnTo>
                  <a:pt x="1196" y="120"/>
                </a:lnTo>
                <a:lnTo>
                  <a:pt x="1185" y="120"/>
                </a:lnTo>
                <a:lnTo>
                  <a:pt x="1185" y="131"/>
                </a:lnTo>
                <a:lnTo>
                  <a:pt x="1174" y="131"/>
                </a:lnTo>
                <a:lnTo>
                  <a:pt x="1163" y="142"/>
                </a:lnTo>
                <a:lnTo>
                  <a:pt x="1153" y="142"/>
                </a:lnTo>
                <a:lnTo>
                  <a:pt x="1131" y="142"/>
                </a:lnTo>
                <a:lnTo>
                  <a:pt x="1109" y="152"/>
                </a:lnTo>
                <a:lnTo>
                  <a:pt x="1087" y="152"/>
                </a:lnTo>
                <a:lnTo>
                  <a:pt x="1066" y="152"/>
                </a:lnTo>
                <a:lnTo>
                  <a:pt x="1033" y="152"/>
                </a:lnTo>
                <a:lnTo>
                  <a:pt x="1000" y="152"/>
                </a:lnTo>
                <a:lnTo>
                  <a:pt x="968" y="152"/>
                </a:lnTo>
                <a:lnTo>
                  <a:pt x="881" y="152"/>
                </a:lnTo>
                <a:lnTo>
                  <a:pt x="794" y="163"/>
                </a:lnTo>
                <a:lnTo>
                  <a:pt x="696" y="174"/>
                </a:lnTo>
                <a:lnTo>
                  <a:pt x="587" y="185"/>
                </a:lnTo>
                <a:lnTo>
                  <a:pt x="533" y="196"/>
                </a:lnTo>
                <a:lnTo>
                  <a:pt x="489" y="207"/>
                </a:lnTo>
                <a:lnTo>
                  <a:pt x="446" y="207"/>
                </a:lnTo>
                <a:lnTo>
                  <a:pt x="402" y="218"/>
                </a:lnTo>
                <a:lnTo>
                  <a:pt x="359" y="229"/>
                </a:lnTo>
                <a:lnTo>
                  <a:pt x="326" y="229"/>
                </a:lnTo>
                <a:lnTo>
                  <a:pt x="294" y="239"/>
                </a:lnTo>
                <a:lnTo>
                  <a:pt x="272" y="239"/>
                </a:lnTo>
                <a:lnTo>
                  <a:pt x="250" y="250"/>
                </a:lnTo>
                <a:lnTo>
                  <a:pt x="228" y="250"/>
                </a:lnTo>
                <a:lnTo>
                  <a:pt x="207" y="261"/>
                </a:lnTo>
                <a:lnTo>
                  <a:pt x="185" y="261"/>
                </a:lnTo>
                <a:lnTo>
                  <a:pt x="174" y="261"/>
                </a:lnTo>
                <a:lnTo>
                  <a:pt x="163" y="261"/>
                </a:lnTo>
                <a:lnTo>
                  <a:pt x="152" y="261"/>
                </a:lnTo>
                <a:lnTo>
                  <a:pt x="152" y="250"/>
                </a:lnTo>
                <a:lnTo>
                  <a:pt x="131" y="250"/>
                </a:lnTo>
                <a:lnTo>
                  <a:pt x="120" y="250"/>
                </a:lnTo>
                <a:lnTo>
                  <a:pt x="98" y="239"/>
                </a:lnTo>
                <a:lnTo>
                  <a:pt x="65" y="229"/>
                </a:lnTo>
                <a:lnTo>
                  <a:pt x="44" y="218"/>
                </a:lnTo>
                <a:lnTo>
                  <a:pt x="22" y="207"/>
                </a:lnTo>
                <a:lnTo>
                  <a:pt x="11" y="196"/>
                </a:lnTo>
                <a:lnTo>
                  <a:pt x="0" y="185"/>
                </a:lnTo>
                <a:lnTo>
                  <a:pt x="11" y="185"/>
                </a:lnTo>
                <a:lnTo>
                  <a:pt x="22" y="174"/>
                </a:lnTo>
                <a:lnTo>
                  <a:pt x="33" y="174"/>
                </a:lnTo>
                <a:lnTo>
                  <a:pt x="44" y="163"/>
                </a:lnTo>
                <a:lnTo>
                  <a:pt x="65" y="163"/>
                </a:lnTo>
                <a:lnTo>
                  <a:pt x="87" y="152"/>
                </a:lnTo>
                <a:lnTo>
                  <a:pt x="120" y="152"/>
                </a:lnTo>
                <a:lnTo>
                  <a:pt x="152" y="142"/>
                </a:lnTo>
                <a:lnTo>
                  <a:pt x="185" y="131"/>
                </a:lnTo>
                <a:lnTo>
                  <a:pt x="218" y="131"/>
                </a:lnTo>
                <a:lnTo>
                  <a:pt x="261" y="120"/>
                </a:lnTo>
                <a:lnTo>
                  <a:pt x="305" y="109"/>
                </a:lnTo>
                <a:lnTo>
                  <a:pt x="348" y="98"/>
                </a:lnTo>
                <a:lnTo>
                  <a:pt x="402" y="87"/>
                </a:lnTo>
                <a:lnTo>
                  <a:pt x="457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67" name="Freeform 39"/>
          <p:cNvSpPr/>
          <p:nvPr/>
        </p:nvSpPr>
        <p:spPr>
          <a:xfrm>
            <a:off x="5689600" y="2473643"/>
            <a:ext cx="138113" cy="504825"/>
          </a:xfrm>
          <a:custGeom>
            <a:avLst/>
            <a:gdLst>
              <a:gd name="txL" fmla="*/ 0 w 218"/>
              <a:gd name="txT" fmla="*/ 0 h 795"/>
              <a:gd name="txR" fmla="*/ 218 w 218"/>
              <a:gd name="txB" fmla="*/ 795 h 7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8" h="795">
                <a:moveTo>
                  <a:pt x="174" y="337"/>
                </a:moveTo>
                <a:lnTo>
                  <a:pt x="174" y="370"/>
                </a:lnTo>
                <a:lnTo>
                  <a:pt x="174" y="414"/>
                </a:lnTo>
                <a:lnTo>
                  <a:pt x="163" y="468"/>
                </a:lnTo>
                <a:lnTo>
                  <a:pt x="163" y="522"/>
                </a:lnTo>
                <a:lnTo>
                  <a:pt x="163" y="588"/>
                </a:lnTo>
                <a:lnTo>
                  <a:pt x="163" y="653"/>
                </a:lnTo>
                <a:lnTo>
                  <a:pt x="163" y="718"/>
                </a:lnTo>
                <a:lnTo>
                  <a:pt x="163" y="795"/>
                </a:lnTo>
                <a:lnTo>
                  <a:pt x="55" y="795"/>
                </a:lnTo>
                <a:lnTo>
                  <a:pt x="55" y="740"/>
                </a:lnTo>
                <a:lnTo>
                  <a:pt x="55" y="686"/>
                </a:lnTo>
                <a:lnTo>
                  <a:pt x="55" y="631"/>
                </a:lnTo>
                <a:lnTo>
                  <a:pt x="55" y="577"/>
                </a:lnTo>
                <a:lnTo>
                  <a:pt x="55" y="533"/>
                </a:lnTo>
                <a:lnTo>
                  <a:pt x="55" y="490"/>
                </a:lnTo>
                <a:lnTo>
                  <a:pt x="55" y="457"/>
                </a:lnTo>
                <a:lnTo>
                  <a:pt x="55" y="414"/>
                </a:lnTo>
                <a:lnTo>
                  <a:pt x="55" y="381"/>
                </a:lnTo>
                <a:lnTo>
                  <a:pt x="55" y="348"/>
                </a:lnTo>
                <a:lnTo>
                  <a:pt x="55" y="327"/>
                </a:lnTo>
                <a:lnTo>
                  <a:pt x="55" y="305"/>
                </a:lnTo>
                <a:lnTo>
                  <a:pt x="44" y="283"/>
                </a:lnTo>
                <a:lnTo>
                  <a:pt x="44" y="261"/>
                </a:lnTo>
                <a:lnTo>
                  <a:pt x="44" y="240"/>
                </a:lnTo>
                <a:lnTo>
                  <a:pt x="44" y="229"/>
                </a:lnTo>
                <a:lnTo>
                  <a:pt x="33" y="185"/>
                </a:lnTo>
                <a:lnTo>
                  <a:pt x="22" y="152"/>
                </a:lnTo>
                <a:lnTo>
                  <a:pt x="22" y="120"/>
                </a:lnTo>
                <a:lnTo>
                  <a:pt x="11" y="87"/>
                </a:lnTo>
                <a:lnTo>
                  <a:pt x="0" y="76"/>
                </a:lnTo>
                <a:lnTo>
                  <a:pt x="0" y="55"/>
                </a:lnTo>
                <a:lnTo>
                  <a:pt x="0" y="33"/>
                </a:lnTo>
                <a:lnTo>
                  <a:pt x="0" y="22"/>
                </a:lnTo>
                <a:lnTo>
                  <a:pt x="0" y="11"/>
                </a:lnTo>
                <a:lnTo>
                  <a:pt x="11" y="11"/>
                </a:lnTo>
                <a:lnTo>
                  <a:pt x="22" y="0"/>
                </a:lnTo>
                <a:lnTo>
                  <a:pt x="33" y="0"/>
                </a:lnTo>
                <a:lnTo>
                  <a:pt x="44" y="0"/>
                </a:lnTo>
                <a:lnTo>
                  <a:pt x="55" y="0"/>
                </a:lnTo>
                <a:lnTo>
                  <a:pt x="76" y="11"/>
                </a:lnTo>
                <a:lnTo>
                  <a:pt x="120" y="11"/>
                </a:lnTo>
                <a:lnTo>
                  <a:pt x="142" y="22"/>
                </a:lnTo>
                <a:lnTo>
                  <a:pt x="174" y="33"/>
                </a:lnTo>
                <a:lnTo>
                  <a:pt x="185" y="44"/>
                </a:lnTo>
                <a:lnTo>
                  <a:pt x="207" y="55"/>
                </a:lnTo>
                <a:lnTo>
                  <a:pt x="207" y="76"/>
                </a:lnTo>
                <a:lnTo>
                  <a:pt x="218" y="98"/>
                </a:lnTo>
                <a:lnTo>
                  <a:pt x="207" y="120"/>
                </a:lnTo>
                <a:lnTo>
                  <a:pt x="207" y="142"/>
                </a:lnTo>
                <a:lnTo>
                  <a:pt x="196" y="163"/>
                </a:lnTo>
                <a:lnTo>
                  <a:pt x="196" y="185"/>
                </a:lnTo>
                <a:lnTo>
                  <a:pt x="196" y="207"/>
                </a:lnTo>
                <a:lnTo>
                  <a:pt x="185" y="229"/>
                </a:lnTo>
                <a:lnTo>
                  <a:pt x="185" y="261"/>
                </a:lnTo>
                <a:lnTo>
                  <a:pt x="185" y="294"/>
                </a:lnTo>
                <a:lnTo>
                  <a:pt x="174" y="33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168" name="Freeform 40"/>
          <p:cNvSpPr/>
          <p:nvPr/>
        </p:nvSpPr>
        <p:spPr>
          <a:xfrm>
            <a:off x="5316538" y="2894330"/>
            <a:ext cx="952500" cy="179388"/>
          </a:xfrm>
          <a:custGeom>
            <a:avLst/>
            <a:gdLst>
              <a:gd name="txL" fmla="*/ 0 w 1500"/>
              <a:gd name="txT" fmla="*/ 0 h 283"/>
              <a:gd name="txR" fmla="*/ 1500 w 1500"/>
              <a:gd name="txB" fmla="*/ 283 h 283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500" h="283">
                <a:moveTo>
                  <a:pt x="0" y="207"/>
                </a:moveTo>
                <a:lnTo>
                  <a:pt x="0" y="196"/>
                </a:lnTo>
                <a:lnTo>
                  <a:pt x="11" y="196"/>
                </a:lnTo>
                <a:lnTo>
                  <a:pt x="22" y="185"/>
                </a:lnTo>
                <a:lnTo>
                  <a:pt x="33" y="174"/>
                </a:lnTo>
                <a:lnTo>
                  <a:pt x="55" y="174"/>
                </a:lnTo>
                <a:lnTo>
                  <a:pt x="65" y="163"/>
                </a:lnTo>
                <a:lnTo>
                  <a:pt x="98" y="163"/>
                </a:lnTo>
                <a:lnTo>
                  <a:pt x="120" y="152"/>
                </a:lnTo>
                <a:lnTo>
                  <a:pt x="152" y="152"/>
                </a:lnTo>
                <a:lnTo>
                  <a:pt x="196" y="141"/>
                </a:lnTo>
                <a:lnTo>
                  <a:pt x="250" y="131"/>
                </a:lnTo>
                <a:lnTo>
                  <a:pt x="305" y="120"/>
                </a:lnTo>
                <a:lnTo>
                  <a:pt x="370" y="109"/>
                </a:lnTo>
                <a:lnTo>
                  <a:pt x="446" y="98"/>
                </a:lnTo>
                <a:lnTo>
                  <a:pt x="489" y="87"/>
                </a:lnTo>
                <a:lnTo>
                  <a:pt x="533" y="76"/>
                </a:lnTo>
                <a:lnTo>
                  <a:pt x="587" y="65"/>
                </a:lnTo>
                <a:lnTo>
                  <a:pt x="631" y="65"/>
                </a:lnTo>
                <a:lnTo>
                  <a:pt x="729" y="43"/>
                </a:lnTo>
                <a:lnTo>
                  <a:pt x="816" y="33"/>
                </a:lnTo>
                <a:lnTo>
                  <a:pt x="892" y="22"/>
                </a:lnTo>
                <a:lnTo>
                  <a:pt x="968" y="22"/>
                </a:lnTo>
                <a:lnTo>
                  <a:pt x="1033" y="11"/>
                </a:lnTo>
                <a:lnTo>
                  <a:pt x="1087" y="11"/>
                </a:lnTo>
                <a:lnTo>
                  <a:pt x="1131" y="0"/>
                </a:lnTo>
                <a:lnTo>
                  <a:pt x="1174" y="0"/>
                </a:lnTo>
                <a:lnTo>
                  <a:pt x="1240" y="0"/>
                </a:lnTo>
                <a:lnTo>
                  <a:pt x="1294" y="11"/>
                </a:lnTo>
                <a:lnTo>
                  <a:pt x="1348" y="22"/>
                </a:lnTo>
                <a:lnTo>
                  <a:pt x="1370" y="33"/>
                </a:lnTo>
                <a:lnTo>
                  <a:pt x="1392" y="54"/>
                </a:lnTo>
                <a:lnTo>
                  <a:pt x="1435" y="76"/>
                </a:lnTo>
                <a:lnTo>
                  <a:pt x="1457" y="98"/>
                </a:lnTo>
                <a:lnTo>
                  <a:pt x="1479" y="109"/>
                </a:lnTo>
                <a:lnTo>
                  <a:pt x="1490" y="120"/>
                </a:lnTo>
                <a:lnTo>
                  <a:pt x="1500" y="131"/>
                </a:lnTo>
                <a:lnTo>
                  <a:pt x="1500" y="152"/>
                </a:lnTo>
                <a:lnTo>
                  <a:pt x="1490" y="163"/>
                </a:lnTo>
                <a:lnTo>
                  <a:pt x="1479" y="163"/>
                </a:lnTo>
                <a:lnTo>
                  <a:pt x="1468" y="174"/>
                </a:lnTo>
                <a:lnTo>
                  <a:pt x="1457" y="174"/>
                </a:lnTo>
                <a:lnTo>
                  <a:pt x="1435" y="174"/>
                </a:lnTo>
                <a:lnTo>
                  <a:pt x="1403" y="174"/>
                </a:lnTo>
                <a:lnTo>
                  <a:pt x="1370" y="174"/>
                </a:lnTo>
                <a:lnTo>
                  <a:pt x="1327" y="174"/>
                </a:lnTo>
                <a:lnTo>
                  <a:pt x="1283" y="174"/>
                </a:lnTo>
                <a:lnTo>
                  <a:pt x="1229" y="163"/>
                </a:lnTo>
                <a:lnTo>
                  <a:pt x="1120" y="163"/>
                </a:lnTo>
                <a:lnTo>
                  <a:pt x="1022" y="163"/>
                </a:lnTo>
                <a:lnTo>
                  <a:pt x="924" y="163"/>
                </a:lnTo>
                <a:lnTo>
                  <a:pt x="826" y="163"/>
                </a:lnTo>
                <a:lnTo>
                  <a:pt x="739" y="174"/>
                </a:lnTo>
                <a:lnTo>
                  <a:pt x="642" y="196"/>
                </a:lnTo>
                <a:lnTo>
                  <a:pt x="533" y="207"/>
                </a:lnTo>
                <a:lnTo>
                  <a:pt x="435" y="228"/>
                </a:lnTo>
                <a:lnTo>
                  <a:pt x="381" y="239"/>
                </a:lnTo>
                <a:lnTo>
                  <a:pt x="337" y="250"/>
                </a:lnTo>
                <a:lnTo>
                  <a:pt x="294" y="261"/>
                </a:lnTo>
                <a:lnTo>
                  <a:pt x="261" y="261"/>
                </a:lnTo>
                <a:lnTo>
                  <a:pt x="229" y="272"/>
                </a:lnTo>
                <a:lnTo>
                  <a:pt x="207" y="272"/>
                </a:lnTo>
                <a:lnTo>
                  <a:pt x="196" y="272"/>
                </a:lnTo>
                <a:lnTo>
                  <a:pt x="185" y="272"/>
                </a:lnTo>
                <a:lnTo>
                  <a:pt x="174" y="283"/>
                </a:lnTo>
                <a:lnTo>
                  <a:pt x="152" y="272"/>
                </a:lnTo>
                <a:lnTo>
                  <a:pt x="131" y="261"/>
                </a:lnTo>
                <a:lnTo>
                  <a:pt x="87" y="250"/>
                </a:lnTo>
                <a:lnTo>
                  <a:pt x="65" y="239"/>
                </a:lnTo>
                <a:lnTo>
                  <a:pt x="55" y="239"/>
                </a:lnTo>
                <a:lnTo>
                  <a:pt x="33" y="228"/>
                </a:lnTo>
                <a:lnTo>
                  <a:pt x="22" y="228"/>
                </a:lnTo>
                <a:lnTo>
                  <a:pt x="11" y="218"/>
                </a:lnTo>
                <a:lnTo>
                  <a:pt x="0" y="20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78" name="矩形 4"/>
          <p:cNvSpPr/>
          <p:nvPr/>
        </p:nvSpPr>
        <p:spPr>
          <a:xfrm>
            <a:off x="594043" y="160845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鞋</a:t>
            </a:r>
          </a:p>
        </p:txBody>
      </p:sp>
      <p:sp>
        <p:nvSpPr>
          <p:cNvPr id="32" name="矩形 31"/>
          <p:cNvSpPr/>
          <p:nvPr/>
        </p:nvSpPr>
        <p:spPr>
          <a:xfrm>
            <a:off x="594360" y="861060"/>
            <a:ext cx="12128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xié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715963" y="3006725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715963" y="3725863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拖鞋   皮鞋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715963" y="3348038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X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革</a:t>
            </a:r>
          </a:p>
        </p:txBody>
      </p:sp>
      <p:pic>
        <p:nvPicPr>
          <p:cNvPr id="40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8818" y="34067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283460" y="1242695"/>
            <a:ext cx="1493520" cy="183134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41297"/>
              <a:gd name="adj6" fmla="val 15529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革字上边与艹不同，口要扁，中竖贯穿口字、连接上边短横。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7099935" y="1494155"/>
            <a:ext cx="1513205" cy="112395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101448"/>
              <a:gd name="adj6" fmla="val -6386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两个土字中间一竖要分开。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56425" y="2914968"/>
            <a:ext cx="1938192" cy="1241425"/>
            <a:chOff x="6397625" y="2122488"/>
            <a:chExt cx="1938192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3192"/>
                <a:gd name="adj2" fmla="val -4526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32112" y="2281238"/>
              <a:ext cx="1803705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易错提示：左上部不要写成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甘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8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8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8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8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8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8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8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8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8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8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4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8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8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48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8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0401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402" name="Freeform 34"/>
          <p:cNvSpPr/>
          <p:nvPr/>
        </p:nvSpPr>
        <p:spPr>
          <a:xfrm>
            <a:off x="4707255" y="2043430"/>
            <a:ext cx="582613" cy="184150"/>
          </a:xfrm>
          <a:custGeom>
            <a:avLst/>
            <a:gdLst>
              <a:gd name="txL" fmla="*/ 0 w 916"/>
              <a:gd name="txT" fmla="*/ 0 h 291"/>
              <a:gd name="txR" fmla="*/ 916 w 916"/>
              <a:gd name="txB" fmla="*/ 291 h 29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16" h="291">
                <a:moveTo>
                  <a:pt x="357" y="114"/>
                </a:moveTo>
                <a:lnTo>
                  <a:pt x="446" y="89"/>
                </a:lnTo>
                <a:lnTo>
                  <a:pt x="522" y="63"/>
                </a:lnTo>
                <a:lnTo>
                  <a:pt x="598" y="51"/>
                </a:lnTo>
                <a:lnTo>
                  <a:pt x="662" y="38"/>
                </a:lnTo>
                <a:lnTo>
                  <a:pt x="713" y="25"/>
                </a:lnTo>
                <a:lnTo>
                  <a:pt x="764" y="13"/>
                </a:lnTo>
                <a:lnTo>
                  <a:pt x="776" y="13"/>
                </a:lnTo>
                <a:lnTo>
                  <a:pt x="789" y="13"/>
                </a:lnTo>
                <a:lnTo>
                  <a:pt x="815" y="13"/>
                </a:lnTo>
                <a:lnTo>
                  <a:pt x="815" y="0"/>
                </a:lnTo>
                <a:lnTo>
                  <a:pt x="840" y="13"/>
                </a:lnTo>
                <a:lnTo>
                  <a:pt x="853" y="13"/>
                </a:lnTo>
                <a:lnTo>
                  <a:pt x="878" y="13"/>
                </a:lnTo>
                <a:lnTo>
                  <a:pt x="891" y="13"/>
                </a:lnTo>
                <a:lnTo>
                  <a:pt x="904" y="13"/>
                </a:lnTo>
                <a:lnTo>
                  <a:pt x="904" y="25"/>
                </a:lnTo>
                <a:lnTo>
                  <a:pt x="916" y="25"/>
                </a:lnTo>
                <a:lnTo>
                  <a:pt x="904" y="38"/>
                </a:lnTo>
                <a:lnTo>
                  <a:pt x="904" y="51"/>
                </a:lnTo>
                <a:lnTo>
                  <a:pt x="891" y="63"/>
                </a:lnTo>
                <a:lnTo>
                  <a:pt x="878" y="63"/>
                </a:lnTo>
                <a:lnTo>
                  <a:pt x="853" y="76"/>
                </a:lnTo>
                <a:lnTo>
                  <a:pt x="827" y="89"/>
                </a:lnTo>
                <a:lnTo>
                  <a:pt x="802" y="101"/>
                </a:lnTo>
                <a:lnTo>
                  <a:pt x="764" y="114"/>
                </a:lnTo>
                <a:lnTo>
                  <a:pt x="687" y="152"/>
                </a:lnTo>
                <a:lnTo>
                  <a:pt x="598" y="190"/>
                </a:lnTo>
                <a:lnTo>
                  <a:pt x="497" y="215"/>
                </a:lnTo>
                <a:lnTo>
                  <a:pt x="395" y="241"/>
                </a:lnTo>
                <a:lnTo>
                  <a:pt x="344" y="253"/>
                </a:lnTo>
                <a:lnTo>
                  <a:pt x="293" y="266"/>
                </a:lnTo>
                <a:lnTo>
                  <a:pt x="242" y="279"/>
                </a:lnTo>
                <a:lnTo>
                  <a:pt x="204" y="291"/>
                </a:lnTo>
                <a:lnTo>
                  <a:pt x="166" y="291"/>
                </a:lnTo>
                <a:lnTo>
                  <a:pt x="140" y="291"/>
                </a:lnTo>
                <a:lnTo>
                  <a:pt x="115" y="279"/>
                </a:lnTo>
                <a:lnTo>
                  <a:pt x="89" y="279"/>
                </a:lnTo>
                <a:lnTo>
                  <a:pt x="64" y="266"/>
                </a:lnTo>
                <a:lnTo>
                  <a:pt x="51" y="266"/>
                </a:lnTo>
                <a:lnTo>
                  <a:pt x="39" y="253"/>
                </a:lnTo>
                <a:lnTo>
                  <a:pt x="13" y="253"/>
                </a:lnTo>
                <a:lnTo>
                  <a:pt x="13" y="241"/>
                </a:lnTo>
                <a:lnTo>
                  <a:pt x="0" y="241"/>
                </a:lnTo>
                <a:lnTo>
                  <a:pt x="0" y="228"/>
                </a:lnTo>
                <a:lnTo>
                  <a:pt x="13" y="228"/>
                </a:lnTo>
                <a:lnTo>
                  <a:pt x="13" y="215"/>
                </a:lnTo>
                <a:lnTo>
                  <a:pt x="26" y="215"/>
                </a:lnTo>
                <a:lnTo>
                  <a:pt x="51" y="215"/>
                </a:lnTo>
                <a:lnTo>
                  <a:pt x="64" y="203"/>
                </a:lnTo>
                <a:lnTo>
                  <a:pt x="89" y="203"/>
                </a:lnTo>
                <a:lnTo>
                  <a:pt x="115" y="190"/>
                </a:lnTo>
                <a:lnTo>
                  <a:pt x="140" y="177"/>
                </a:lnTo>
                <a:lnTo>
                  <a:pt x="166" y="177"/>
                </a:lnTo>
                <a:lnTo>
                  <a:pt x="204" y="165"/>
                </a:lnTo>
                <a:lnTo>
                  <a:pt x="242" y="152"/>
                </a:lnTo>
                <a:lnTo>
                  <a:pt x="280" y="139"/>
                </a:lnTo>
                <a:lnTo>
                  <a:pt x="318" y="127"/>
                </a:lnTo>
                <a:lnTo>
                  <a:pt x="357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3" name="Freeform 35"/>
          <p:cNvSpPr/>
          <p:nvPr/>
        </p:nvSpPr>
        <p:spPr>
          <a:xfrm>
            <a:off x="5354955" y="1592580"/>
            <a:ext cx="434975" cy="482600"/>
          </a:xfrm>
          <a:custGeom>
            <a:avLst/>
            <a:gdLst>
              <a:gd name="txL" fmla="*/ 0 w 687"/>
              <a:gd name="txT" fmla="*/ 0 h 761"/>
              <a:gd name="txR" fmla="*/ 687 w 687"/>
              <a:gd name="txB" fmla="*/ 761 h 761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87" h="761">
                <a:moveTo>
                  <a:pt x="13" y="761"/>
                </a:moveTo>
                <a:lnTo>
                  <a:pt x="0" y="761"/>
                </a:lnTo>
                <a:lnTo>
                  <a:pt x="0" y="748"/>
                </a:lnTo>
                <a:lnTo>
                  <a:pt x="13" y="735"/>
                </a:lnTo>
                <a:lnTo>
                  <a:pt x="13" y="723"/>
                </a:lnTo>
                <a:lnTo>
                  <a:pt x="26" y="710"/>
                </a:lnTo>
                <a:lnTo>
                  <a:pt x="38" y="685"/>
                </a:lnTo>
                <a:lnTo>
                  <a:pt x="64" y="672"/>
                </a:lnTo>
                <a:lnTo>
                  <a:pt x="77" y="647"/>
                </a:lnTo>
                <a:lnTo>
                  <a:pt x="127" y="609"/>
                </a:lnTo>
                <a:lnTo>
                  <a:pt x="166" y="558"/>
                </a:lnTo>
                <a:lnTo>
                  <a:pt x="217" y="507"/>
                </a:lnTo>
                <a:lnTo>
                  <a:pt x="267" y="444"/>
                </a:lnTo>
                <a:lnTo>
                  <a:pt x="318" y="381"/>
                </a:lnTo>
                <a:lnTo>
                  <a:pt x="356" y="330"/>
                </a:lnTo>
                <a:lnTo>
                  <a:pt x="395" y="279"/>
                </a:lnTo>
                <a:lnTo>
                  <a:pt x="407" y="241"/>
                </a:lnTo>
                <a:lnTo>
                  <a:pt x="420" y="216"/>
                </a:lnTo>
                <a:lnTo>
                  <a:pt x="446" y="165"/>
                </a:lnTo>
                <a:lnTo>
                  <a:pt x="458" y="127"/>
                </a:lnTo>
                <a:lnTo>
                  <a:pt x="458" y="102"/>
                </a:lnTo>
                <a:lnTo>
                  <a:pt x="458" y="76"/>
                </a:lnTo>
                <a:lnTo>
                  <a:pt x="446" y="51"/>
                </a:lnTo>
                <a:lnTo>
                  <a:pt x="446" y="38"/>
                </a:lnTo>
                <a:lnTo>
                  <a:pt x="446" y="26"/>
                </a:lnTo>
                <a:lnTo>
                  <a:pt x="458" y="13"/>
                </a:lnTo>
                <a:lnTo>
                  <a:pt x="471" y="13"/>
                </a:lnTo>
                <a:lnTo>
                  <a:pt x="484" y="0"/>
                </a:lnTo>
                <a:lnTo>
                  <a:pt x="496" y="13"/>
                </a:lnTo>
                <a:lnTo>
                  <a:pt x="509" y="13"/>
                </a:lnTo>
                <a:lnTo>
                  <a:pt x="535" y="13"/>
                </a:lnTo>
                <a:lnTo>
                  <a:pt x="560" y="26"/>
                </a:lnTo>
                <a:lnTo>
                  <a:pt x="585" y="38"/>
                </a:lnTo>
                <a:lnTo>
                  <a:pt x="624" y="64"/>
                </a:lnTo>
                <a:lnTo>
                  <a:pt x="649" y="76"/>
                </a:lnTo>
                <a:lnTo>
                  <a:pt x="675" y="102"/>
                </a:lnTo>
                <a:lnTo>
                  <a:pt x="687" y="127"/>
                </a:lnTo>
                <a:lnTo>
                  <a:pt x="687" y="140"/>
                </a:lnTo>
                <a:lnTo>
                  <a:pt x="675" y="165"/>
                </a:lnTo>
                <a:lnTo>
                  <a:pt x="675" y="178"/>
                </a:lnTo>
                <a:lnTo>
                  <a:pt x="649" y="216"/>
                </a:lnTo>
                <a:lnTo>
                  <a:pt x="624" y="241"/>
                </a:lnTo>
                <a:lnTo>
                  <a:pt x="598" y="279"/>
                </a:lnTo>
                <a:lnTo>
                  <a:pt x="560" y="317"/>
                </a:lnTo>
                <a:lnTo>
                  <a:pt x="509" y="368"/>
                </a:lnTo>
                <a:lnTo>
                  <a:pt x="471" y="406"/>
                </a:lnTo>
                <a:lnTo>
                  <a:pt x="420" y="457"/>
                </a:lnTo>
                <a:lnTo>
                  <a:pt x="344" y="533"/>
                </a:lnTo>
                <a:lnTo>
                  <a:pt x="255" y="609"/>
                </a:lnTo>
                <a:lnTo>
                  <a:pt x="178" y="672"/>
                </a:lnTo>
                <a:lnTo>
                  <a:pt x="140" y="697"/>
                </a:lnTo>
                <a:lnTo>
                  <a:pt x="115" y="723"/>
                </a:lnTo>
                <a:lnTo>
                  <a:pt x="89" y="735"/>
                </a:lnTo>
                <a:lnTo>
                  <a:pt x="64" y="748"/>
                </a:lnTo>
                <a:lnTo>
                  <a:pt x="38" y="761"/>
                </a:lnTo>
                <a:lnTo>
                  <a:pt x="26" y="761"/>
                </a:lnTo>
                <a:lnTo>
                  <a:pt x="13" y="76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4" name="Freeform 36"/>
          <p:cNvSpPr/>
          <p:nvPr/>
        </p:nvSpPr>
        <p:spPr>
          <a:xfrm>
            <a:off x="5612130" y="1737043"/>
            <a:ext cx="428625" cy="393700"/>
          </a:xfrm>
          <a:custGeom>
            <a:avLst/>
            <a:gdLst>
              <a:gd name="txL" fmla="*/ 0 w 675"/>
              <a:gd name="txT" fmla="*/ 0 h 621"/>
              <a:gd name="txR" fmla="*/ 675 w 675"/>
              <a:gd name="txB" fmla="*/ 621 h 62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75" h="621">
                <a:moveTo>
                  <a:pt x="26" y="621"/>
                </a:moveTo>
                <a:lnTo>
                  <a:pt x="77" y="571"/>
                </a:lnTo>
                <a:lnTo>
                  <a:pt x="115" y="520"/>
                </a:lnTo>
                <a:lnTo>
                  <a:pt x="153" y="482"/>
                </a:lnTo>
                <a:lnTo>
                  <a:pt x="191" y="431"/>
                </a:lnTo>
                <a:lnTo>
                  <a:pt x="217" y="393"/>
                </a:lnTo>
                <a:lnTo>
                  <a:pt x="255" y="355"/>
                </a:lnTo>
                <a:lnTo>
                  <a:pt x="280" y="330"/>
                </a:lnTo>
                <a:lnTo>
                  <a:pt x="306" y="292"/>
                </a:lnTo>
                <a:lnTo>
                  <a:pt x="318" y="267"/>
                </a:lnTo>
                <a:lnTo>
                  <a:pt x="331" y="241"/>
                </a:lnTo>
                <a:lnTo>
                  <a:pt x="357" y="229"/>
                </a:lnTo>
                <a:lnTo>
                  <a:pt x="357" y="203"/>
                </a:lnTo>
                <a:lnTo>
                  <a:pt x="369" y="191"/>
                </a:lnTo>
                <a:lnTo>
                  <a:pt x="369" y="178"/>
                </a:lnTo>
                <a:lnTo>
                  <a:pt x="369" y="165"/>
                </a:lnTo>
                <a:lnTo>
                  <a:pt x="357" y="165"/>
                </a:lnTo>
                <a:lnTo>
                  <a:pt x="344" y="165"/>
                </a:lnTo>
                <a:lnTo>
                  <a:pt x="331" y="165"/>
                </a:lnTo>
                <a:lnTo>
                  <a:pt x="318" y="165"/>
                </a:lnTo>
                <a:lnTo>
                  <a:pt x="306" y="165"/>
                </a:lnTo>
                <a:lnTo>
                  <a:pt x="280" y="165"/>
                </a:lnTo>
                <a:lnTo>
                  <a:pt x="255" y="165"/>
                </a:lnTo>
                <a:lnTo>
                  <a:pt x="204" y="178"/>
                </a:lnTo>
                <a:lnTo>
                  <a:pt x="153" y="178"/>
                </a:lnTo>
                <a:lnTo>
                  <a:pt x="77" y="191"/>
                </a:lnTo>
                <a:lnTo>
                  <a:pt x="0" y="203"/>
                </a:lnTo>
                <a:lnTo>
                  <a:pt x="64" y="102"/>
                </a:lnTo>
                <a:lnTo>
                  <a:pt x="140" y="102"/>
                </a:lnTo>
                <a:lnTo>
                  <a:pt x="204" y="102"/>
                </a:lnTo>
                <a:lnTo>
                  <a:pt x="229" y="89"/>
                </a:lnTo>
                <a:lnTo>
                  <a:pt x="268" y="89"/>
                </a:lnTo>
                <a:lnTo>
                  <a:pt x="293" y="89"/>
                </a:lnTo>
                <a:lnTo>
                  <a:pt x="318" y="76"/>
                </a:lnTo>
                <a:lnTo>
                  <a:pt x="357" y="76"/>
                </a:lnTo>
                <a:lnTo>
                  <a:pt x="382" y="64"/>
                </a:lnTo>
                <a:lnTo>
                  <a:pt x="407" y="51"/>
                </a:lnTo>
                <a:lnTo>
                  <a:pt x="433" y="38"/>
                </a:lnTo>
                <a:lnTo>
                  <a:pt x="446" y="26"/>
                </a:lnTo>
                <a:lnTo>
                  <a:pt x="458" y="13"/>
                </a:lnTo>
                <a:lnTo>
                  <a:pt x="484" y="0"/>
                </a:lnTo>
                <a:lnTo>
                  <a:pt x="497" y="0"/>
                </a:lnTo>
                <a:lnTo>
                  <a:pt x="509" y="0"/>
                </a:lnTo>
                <a:lnTo>
                  <a:pt x="535" y="13"/>
                </a:lnTo>
                <a:lnTo>
                  <a:pt x="560" y="38"/>
                </a:lnTo>
                <a:lnTo>
                  <a:pt x="598" y="64"/>
                </a:lnTo>
                <a:lnTo>
                  <a:pt x="624" y="89"/>
                </a:lnTo>
                <a:lnTo>
                  <a:pt x="636" y="102"/>
                </a:lnTo>
                <a:lnTo>
                  <a:pt x="649" y="115"/>
                </a:lnTo>
                <a:lnTo>
                  <a:pt x="662" y="127"/>
                </a:lnTo>
                <a:lnTo>
                  <a:pt x="675" y="140"/>
                </a:lnTo>
                <a:lnTo>
                  <a:pt x="675" y="153"/>
                </a:lnTo>
                <a:lnTo>
                  <a:pt x="675" y="165"/>
                </a:lnTo>
                <a:lnTo>
                  <a:pt x="675" y="191"/>
                </a:lnTo>
                <a:lnTo>
                  <a:pt x="649" y="203"/>
                </a:lnTo>
                <a:lnTo>
                  <a:pt x="624" y="203"/>
                </a:lnTo>
                <a:lnTo>
                  <a:pt x="598" y="216"/>
                </a:lnTo>
                <a:lnTo>
                  <a:pt x="586" y="216"/>
                </a:lnTo>
                <a:lnTo>
                  <a:pt x="573" y="229"/>
                </a:lnTo>
                <a:lnTo>
                  <a:pt x="560" y="241"/>
                </a:lnTo>
                <a:lnTo>
                  <a:pt x="547" y="254"/>
                </a:lnTo>
                <a:lnTo>
                  <a:pt x="522" y="267"/>
                </a:lnTo>
                <a:lnTo>
                  <a:pt x="497" y="279"/>
                </a:lnTo>
                <a:lnTo>
                  <a:pt x="471" y="305"/>
                </a:lnTo>
                <a:lnTo>
                  <a:pt x="446" y="330"/>
                </a:lnTo>
                <a:lnTo>
                  <a:pt x="407" y="355"/>
                </a:lnTo>
                <a:lnTo>
                  <a:pt x="382" y="381"/>
                </a:lnTo>
                <a:lnTo>
                  <a:pt x="344" y="419"/>
                </a:lnTo>
                <a:lnTo>
                  <a:pt x="306" y="457"/>
                </a:lnTo>
                <a:lnTo>
                  <a:pt x="255" y="495"/>
                </a:lnTo>
                <a:lnTo>
                  <a:pt x="217" y="533"/>
                </a:lnTo>
                <a:lnTo>
                  <a:pt x="166" y="571"/>
                </a:lnTo>
                <a:lnTo>
                  <a:pt x="115" y="621"/>
                </a:lnTo>
                <a:lnTo>
                  <a:pt x="26" y="62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5" name="Freeform 37"/>
          <p:cNvSpPr/>
          <p:nvPr/>
        </p:nvSpPr>
        <p:spPr>
          <a:xfrm>
            <a:off x="5273993" y="2148205"/>
            <a:ext cx="185737" cy="369888"/>
          </a:xfrm>
          <a:custGeom>
            <a:avLst/>
            <a:gdLst>
              <a:gd name="txL" fmla="*/ 0 w 293"/>
              <a:gd name="txT" fmla="*/ 0 h 583"/>
              <a:gd name="txR" fmla="*/ 293 w 293"/>
              <a:gd name="txB" fmla="*/ 583 h 58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93" h="583">
                <a:moveTo>
                  <a:pt x="165" y="25"/>
                </a:moveTo>
                <a:lnTo>
                  <a:pt x="191" y="101"/>
                </a:lnTo>
                <a:lnTo>
                  <a:pt x="216" y="164"/>
                </a:lnTo>
                <a:lnTo>
                  <a:pt x="242" y="228"/>
                </a:lnTo>
                <a:lnTo>
                  <a:pt x="267" y="291"/>
                </a:lnTo>
                <a:lnTo>
                  <a:pt x="280" y="354"/>
                </a:lnTo>
                <a:lnTo>
                  <a:pt x="293" y="405"/>
                </a:lnTo>
                <a:lnTo>
                  <a:pt x="293" y="443"/>
                </a:lnTo>
                <a:lnTo>
                  <a:pt x="293" y="481"/>
                </a:lnTo>
                <a:lnTo>
                  <a:pt x="293" y="507"/>
                </a:lnTo>
                <a:lnTo>
                  <a:pt x="293" y="519"/>
                </a:lnTo>
                <a:lnTo>
                  <a:pt x="293" y="532"/>
                </a:lnTo>
                <a:lnTo>
                  <a:pt x="293" y="545"/>
                </a:lnTo>
                <a:lnTo>
                  <a:pt x="280" y="570"/>
                </a:lnTo>
                <a:lnTo>
                  <a:pt x="267" y="583"/>
                </a:lnTo>
                <a:lnTo>
                  <a:pt x="254" y="570"/>
                </a:lnTo>
                <a:lnTo>
                  <a:pt x="242" y="557"/>
                </a:lnTo>
                <a:lnTo>
                  <a:pt x="229" y="532"/>
                </a:lnTo>
                <a:lnTo>
                  <a:pt x="216" y="494"/>
                </a:lnTo>
                <a:lnTo>
                  <a:pt x="204" y="456"/>
                </a:lnTo>
                <a:lnTo>
                  <a:pt x="191" y="431"/>
                </a:lnTo>
                <a:lnTo>
                  <a:pt x="178" y="405"/>
                </a:lnTo>
                <a:lnTo>
                  <a:pt x="165" y="380"/>
                </a:lnTo>
                <a:lnTo>
                  <a:pt x="153" y="354"/>
                </a:lnTo>
                <a:lnTo>
                  <a:pt x="140" y="291"/>
                </a:lnTo>
                <a:lnTo>
                  <a:pt x="114" y="240"/>
                </a:lnTo>
                <a:lnTo>
                  <a:pt x="89" y="190"/>
                </a:lnTo>
                <a:lnTo>
                  <a:pt x="76" y="152"/>
                </a:lnTo>
                <a:lnTo>
                  <a:pt x="64" y="126"/>
                </a:lnTo>
                <a:lnTo>
                  <a:pt x="51" y="101"/>
                </a:lnTo>
                <a:lnTo>
                  <a:pt x="38" y="88"/>
                </a:lnTo>
                <a:lnTo>
                  <a:pt x="38" y="76"/>
                </a:lnTo>
                <a:lnTo>
                  <a:pt x="13" y="63"/>
                </a:lnTo>
                <a:lnTo>
                  <a:pt x="13" y="50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13" y="12"/>
                </a:lnTo>
                <a:lnTo>
                  <a:pt x="25" y="0"/>
                </a:lnTo>
                <a:lnTo>
                  <a:pt x="38" y="0"/>
                </a:lnTo>
                <a:lnTo>
                  <a:pt x="64" y="0"/>
                </a:lnTo>
                <a:lnTo>
                  <a:pt x="89" y="12"/>
                </a:lnTo>
                <a:lnTo>
                  <a:pt x="127" y="12"/>
                </a:lnTo>
                <a:lnTo>
                  <a:pt x="165" y="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7" name="Freeform 39"/>
          <p:cNvSpPr/>
          <p:nvPr/>
        </p:nvSpPr>
        <p:spPr>
          <a:xfrm>
            <a:off x="5677218" y="2476818"/>
            <a:ext cx="687387" cy="628650"/>
          </a:xfrm>
          <a:custGeom>
            <a:avLst/>
            <a:gdLst>
              <a:gd name="txL" fmla="*/ 0 w 1082"/>
              <a:gd name="txT" fmla="*/ 0 h 989"/>
              <a:gd name="txR" fmla="*/ 1082 w 1082"/>
              <a:gd name="txB" fmla="*/ 989 h 98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82" h="989">
                <a:moveTo>
                  <a:pt x="522" y="811"/>
                </a:moveTo>
                <a:lnTo>
                  <a:pt x="560" y="799"/>
                </a:lnTo>
                <a:lnTo>
                  <a:pt x="598" y="799"/>
                </a:lnTo>
                <a:lnTo>
                  <a:pt x="636" y="786"/>
                </a:lnTo>
                <a:lnTo>
                  <a:pt x="674" y="786"/>
                </a:lnTo>
                <a:lnTo>
                  <a:pt x="700" y="773"/>
                </a:lnTo>
                <a:lnTo>
                  <a:pt x="738" y="773"/>
                </a:lnTo>
                <a:lnTo>
                  <a:pt x="763" y="760"/>
                </a:lnTo>
                <a:lnTo>
                  <a:pt x="789" y="748"/>
                </a:lnTo>
                <a:lnTo>
                  <a:pt x="802" y="735"/>
                </a:lnTo>
                <a:lnTo>
                  <a:pt x="827" y="710"/>
                </a:lnTo>
                <a:lnTo>
                  <a:pt x="840" y="684"/>
                </a:lnTo>
                <a:lnTo>
                  <a:pt x="853" y="659"/>
                </a:lnTo>
                <a:lnTo>
                  <a:pt x="865" y="621"/>
                </a:lnTo>
                <a:lnTo>
                  <a:pt x="878" y="570"/>
                </a:lnTo>
                <a:lnTo>
                  <a:pt x="903" y="520"/>
                </a:lnTo>
                <a:lnTo>
                  <a:pt x="916" y="469"/>
                </a:lnTo>
                <a:lnTo>
                  <a:pt x="916" y="406"/>
                </a:lnTo>
                <a:lnTo>
                  <a:pt x="929" y="355"/>
                </a:lnTo>
                <a:lnTo>
                  <a:pt x="942" y="317"/>
                </a:lnTo>
                <a:lnTo>
                  <a:pt x="954" y="292"/>
                </a:lnTo>
                <a:lnTo>
                  <a:pt x="967" y="266"/>
                </a:lnTo>
                <a:lnTo>
                  <a:pt x="967" y="241"/>
                </a:lnTo>
                <a:lnTo>
                  <a:pt x="980" y="228"/>
                </a:lnTo>
                <a:lnTo>
                  <a:pt x="992" y="241"/>
                </a:lnTo>
                <a:lnTo>
                  <a:pt x="992" y="266"/>
                </a:lnTo>
                <a:lnTo>
                  <a:pt x="1005" y="292"/>
                </a:lnTo>
                <a:lnTo>
                  <a:pt x="1005" y="317"/>
                </a:lnTo>
                <a:lnTo>
                  <a:pt x="1018" y="355"/>
                </a:lnTo>
                <a:lnTo>
                  <a:pt x="1018" y="406"/>
                </a:lnTo>
                <a:lnTo>
                  <a:pt x="1031" y="456"/>
                </a:lnTo>
                <a:lnTo>
                  <a:pt x="1031" y="507"/>
                </a:lnTo>
                <a:lnTo>
                  <a:pt x="1031" y="558"/>
                </a:lnTo>
                <a:lnTo>
                  <a:pt x="1043" y="608"/>
                </a:lnTo>
                <a:lnTo>
                  <a:pt x="1043" y="646"/>
                </a:lnTo>
                <a:lnTo>
                  <a:pt x="1043" y="684"/>
                </a:lnTo>
                <a:lnTo>
                  <a:pt x="1056" y="722"/>
                </a:lnTo>
                <a:lnTo>
                  <a:pt x="1069" y="748"/>
                </a:lnTo>
                <a:lnTo>
                  <a:pt x="1069" y="773"/>
                </a:lnTo>
                <a:lnTo>
                  <a:pt x="1082" y="799"/>
                </a:lnTo>
                <a:lnTo>
                  <a:pt x="1082" y="811"/>
                </a:lnTo>
                <a:lnTo>
                  <a:pt x="1069" y="837"/>
                </a:lnTo>
                <a:lnTo>
                  <a:pt x="1056" y="849"/>
                </a:lnTo>
                <a:lnTo>
                  <a:pt x="1043" y="875"/>
                </a:lnTo>
                <a:lnTo>
                  <a:pt x="1031" y="887"/>
                </a:lnTo>
                <a:lnTo>
                  <a:pt x="1005" y="900"/>
                </a:lnTo>
                <a:lnTo>
                  <a:pt x="967" y="913"/>
                </a:lnTo>
                <a:lnTo>
                  <a:pt x="929" y="925"/>
                </a:lnTo>
                <a:lnTo>
                  <a:pt x="878" y="938"/>
                </a:lnTo>
                <a:lnTo>
                  <a:pt x="840" y="951"/>
                </a:lnTo>
                <a:lnTo>
                  <a:pt x="789" y="963"/>
                </a:lnTo>
                <a:lnTo>
                  <a:pt x="725" y="963"/>
                </a:lnTo>
                <a:lnTo>
                  <a:pt x="662" y="976"/>
                </a:lnTo>
                <a:lnTo>
                  <a:pt x="598" y="976"/>
                </a:lnTo>
                <a:lnTo>
                  <a:pt x="534" y="989"/>
                </a:lnTo>
                <a:lnTo>
                  <a:pt x="458" y="989"/>
                </a:lnTo>
                <a:lnTo>
                  <a:pt x="395" y="989"/>
                </a:lnTo>
                <a:lnTo>
                  <a:pt x="344" y="989"/>
                </a:lnTo>
                <a:lnTo>
                  <a:pt x="280" y="976"/>
                </a:lnTo>
                <a:lnTo>
                  <a:pt x="242" y="976"/>
                </a:lnTo>
                <a:lnTo>
                  <a:pt x="204" y="963"/>
                </a:lnTo>
                <a:lnTo>
                  <a:pt x="166" y="951"/>
                </a:lnTo>
                <a:lnTo>
                  <a:pt x="140" y="925"/>
                </a:lnTo>
                <a:lnTo>
                  <a:pt x="102" y="887"/>
                </a:lnTo>
                <a:lnTo>
                  <a:pt x="64" y="849"/>
                </a:lnTo>
                <a:lnTo>
                  <a:pt x="51" y="824"/>
                </a:lnTo>
                <a:lnTo>
                  <a:pt x="38" y="799"/>
                </a:lnTo>
                <a:lnTo>
                  <a:pt x="38" y="760"/>
                </a:lnTo>
                <a:lnTo>
                  <a:pt x="26" y="735"/>
                </a:lnTo>
                <a:lnTo>
                  <a:pt x="13" y="672"/>
                </a:lnTo>
                <a:lnTo>
                  <a:pt x="0" y="621"/>
                </a:lnTo>
                <a:lnTo>
                  <a:pt x="0" y="545"/>
                </a:lnTo>
                <a:lnTo>
                  <a:pt x="0" y="482"/>
                </a:lnTo>
                <a:lnTo>
                  <a:pt x="0" y="406"/>
                </a:lnTo>
                <a:lnTo>
                  <a:pt x="13" y="342"/>
                </a:lnTo>
                <a:lnTo>
                  <a:pt x="13" y="279"/>
                </a:lnTo>
                <a:lnTo>
                  <a:pt x="26" y="216"/>
                </a:lnTo>
                <a:lnTo>
                  <a:pt x="26" y="165"/>
                </a:lnTo>
                <a:lnTo>
                  <a:pt x="26" y="127"/>
                </a:lnTo>
                <a:lnTo>
                  <a:pt x="26" y="102"/>
                </a:lnTo>
                <a:lnTo>
                  <a:pt x="13" y="64"/>
                </a:lnTo>
                <a:lnTo>
                  <a:pt x="13" y="51"/>
                </a:lnTo>
                <a:lnTo>
                  <a:pt x="13" y="38"/>
                </a:lnTo>
                <a:lnTo>
                  <a:pt x="13" y="13"/>
                </a:lnTo>
                <a:lnTo>
                  <a:pt x="13" y="0"/>
                </a:lnTo>
                <a:lnTo>
                  <a:pt x="26" y="0"/>
                </a:lnTo>
                <a:lnTo>
                  <a:pt x="51" y="0"/>
                </a:lnTo>
                <a:lnTo>
                  <a:pt x="76" y="0"/>
                </a:lnTo>
                <a:lnTo>
                  <a:pt x="115" y="13"/>
                </a:lnTo>
                <a:lnTo>
                  <a:pt x="140" y="26"/>
                </a:lnTo>
                <a:lnTo>
                  <a:pt x="153" y="38"/>
                </a:lnTo>
                <a:lnTo>
                  <a:pt x="166" y="51"/>
                </a:lnTo>
                <a:lnTo>
                  <a:pt x="178" y="51"/>
                </a:lnTo>
                <a:lnTo>
                  <a:pt x="191" y="64"/>
                </a:lnTo>
                <a:lnTo>
                  <a:pt x="191" y="76"/>
                </a:lnTo>
                <a:lnTo>
                  <a:pt x="204" y="89"/>
                </a:lnTo>
                <a:lnTo>
                  <a:pt x="191" y="114"/>
                </a:lnTo>
                <a:lnTo>
                  <a:pt x="191" y="140"/>
                </a:lnTo>
                <a:lnTo>
                  <a:pt x="178" y="165"/>
                </a:lnTo>
                <a:lnTo>
                  <a:pt x="166" y="203"/>
                </a:lnTo>
                <a:lnTo>
                  <a:pt x="153" y="228"/>
                </a:lnTo>
                <a:lnTo>
                  <a:pt x="140" y="254"/>
                </a:lnTo>
                <a:lnTo>
                  <a:pt x="140" y="279"/>
                </a:lnTo>
                <a:lnTo>
                  <a:pt x="127" y="317"/>
                </a:lnTo>
                <a:lnTo>
                  <a:pt x="127" y="342"/>
                </a:lnTo>
                <a:lnTo>
                  <a:pt x="127" y="380"/>
                </a:lnTo>
                <a:lnTo>
                  <a:pt x="115" y="418"/>
                </a:lnTo>
                <a:lnTo>
                  <a:pt x="115" y="469"/>
                </a:lnTo>
                <a:lnTo>
                  <a:pt x="115" y="507"/>
                </a:lnTo>
                <a:lnTo>
                  <a:pt x="115" y="545"/>
                </a:lnTo>
                <a:lnTo>
                  <a:pt x="115" y="583"/>
                </a:lnTo>
                <a:lnTo>
                  <a:pt x="115" y="608"/>
                </a:lnTo>
                <a:lnTo>
                  <a:pt x="127" y="634"/>
                </a:lnTo>
                <a:lnTo>
                  <a:pt x="127" y="659"/>
                </a:lnTo>
                <a:lnTo>
                  <a:pt x="140" y="684"/>
                </a:lnTo>
                <a:lnTo>
                  <a:pt x="140" y="697"/>
                </a:lnTo>
                <a:lnTo>
                  <a:pt x="166" y="735"/>
                </a:lnTo>
                <a:lnTo>
                  <a:pt x="191" y="760"/>
                </a:lnTo>
                <a:lnTo>
                  <a:pt x="229" y="773"/>
                </a:lnTo>
                <a:lnTo>
                  <a:pt x="267" y="786"/>
                </a:lnTo>
                <a:lnTo>
                  <a:pt x="293" y="786"/>
                </a:lnTo>
                <a:lnTo>
                  <a:pt x="318" y="786"/>
                </a:lnTo>
                <a:lnTo>
                  <a:pt x="344" y="799"/>
                </a:lnTo>
                <a:lnTo>
                  <a:pt x="369" y="799"/>
                </a:lnTo>
                <a:lnTo>
                  <a:pt x="407" y="799"/>
                </a:lnTo>
                <a:lnTo>
                  <a:pt x="445" y="799"/>
                </a:lnTo>
                <a:lnTo>
                  <a:pt x="484" y="799"/>
                </a:lnTo>
                <a:lnTo>
                  <a:pt x="522" y="81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0" name="Freeform 42"/>
          <p:cNvSpPr/>
          <p:nvPr/>
        </p:nvSpPr>
        <p:spPr>
          <a:xfrm>
            <a:off x="5345430" y="2043430"/>
            <a:ext cx="776288" cy="346075"/>
          </a:xfrm>
          <a:custGeom>
            <a:avLst/>
            <a:gdLst>
              <a:gd name="txL" fmla="*/ 0 w 1222"/>
              <a:gd name="txT" fmla="*/ 0 h 545"/>
              <a:gd name="txR" fmla="*/ 1222 w 1222"/>
              <a:gd name="txB" fmla="*/ 545 h 54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22" h="545">
                <a:moveTo>
                  <a:pt x="955" y="545"/>
                </a:moveTo>
                <a:lnTo>
                  <a:pt x="853" y="545"/>
                </a:lnTo>
                <a:lnTo>
                  <a:pt x="866" y="507"/>
                </a:lnTo>
                <a:lnTo>
                  <a:pt x="878" y="469"/>
                </a:lnTo>
                <a:lnTo>
                  <a:pt x="891" y="431"/>
                </a:lnTo>
                <a:lnTo>
                  <a:pt x="891" y="393"/>
                </a:lnTo>
                <a:lnTo>
                  <a:pt x="904" y="355"/>
                </a:lnTo>
                <a:lnTo>
                  <a:pt x="904" y="329"/>
                </a:lnTo>
                <a:lnTo>
                  <a:pt x="917" y="304"/>
                </a:lnTo>
                <a:lnTo>
                  <a:pt x="917" y="279"/>
                </a:lnTo>
                <a:lnTo>
                  <a:pt x="917" y="253"/>
                </a:lnTo>
                <a:lnTo>
                  <a:pt x="929" y="228"/>
                </a:lnTo>
                <a:lnTo>
                  <a:pt x="929" y="215"/>
                </a:lnTo>
                <a:lnTo>
                  <a:pt x="929" y="203"/>
                </a:lnTo>
                <a:lnTo>
                  <a:pt x="929" y="190"/>
                </a:lnTo>
                <a:lnTo>
                  <a:pt x="929" y="177"/>
                </a:lnTo>
                <a:lnTo>
                  <a:pt x="929" y="165"/>
                </a:lnTo>
                <a:lnTo>
                  <a:pt x="917" y="152"/>
                </a:lnTo>
                <a:lnTo>
                  <a:pt x="904" y="152"/>
                </a:lnTo>
                <a:lnTo>
                  <a:pt x="891" y="139"/>
                </a:lnTo>
                <a:lnTo>
                  <a:pt x="866" y="139"/>
                </a:lnTo>
                <a:lnTo>
                  <a:pt x="853" y="139"/>
                </a:lnTo>
                <a:lnTo>
                  <a:pt x="827" y="139"/>
                </a:lnTo>
                <a:lnTo>
                  <a:pt x="789" y="152"/>
                </a:lnTo>
                <a:lnTo>
                  <a:pt x="751" y="152"/>
                </a:lnTo>
                <a:lnTo>
                  <a:pt x="700" y="165"/>
                </a:lnTo>
                <a:lnTo>
                  <a:pt x="637" y="177"/>
                </a:lnTo>
                <a:lnTo>
                  <a:pt x="573" y="190"/>
                </a:lnTo>
                <a:lnTo>
                  <a:pt x="497" y="203"/>
                </a:lnTo>
                <a:lnTo>
                  <a:pt x="408" y="215"/>
                </a:lnTo>
                <a:lnTo>
                  <a:pt x="331" y="228"/>
                </a:lnTo>
                <a:lnTo>
                  <a:pt x="268" y="228"/>
                </a:lnTo>
                <a:lnTo>
                  <a:pt x="204" y="241"/>
                </a:lnTo>
                <a:lnTo>
                  <a:pt x="140" y="241"/>
                </a:lnTo>
                <a:lnTo>
                  <a:pt x="90" y="253"/>
                </a:lnTo>
                <a:lnTo>
                  <a:pt x="39" y="253"/>
                </a:lnTo>
                <a:lnTo>
                  <a:pt x="0" y="253"/>
                </a:lnTo>
                <a:lnTo>
                  <a:pt x="0" y="177"/>
                </a:lnTo>
                <a:lnTo>
                  <a:pt x="13" y="177"/>
                </a:lnTo>
                <a:lnTo>
                  <a:pt x="26" y="177"/>
                </a:lnTo>
                <a:lnTo>
                  <a:pt x="39" y="177"/>
                </a:lnTo>
                <a:lnTo>
                  <a:pt x="64" y="177"/>
                </a:lnTo>
                <a:lnTo>
                  <a:pt x="77" y="165"/>
                </a:lnTo>
                <a:lnTo>
                  <a:pt x="102" y="165"/>
                </a:lnTo>
                <a:lnTo>
                  <a:pt x="128" y="165"/>
                </a:lnTo>
                <a:lnTo>
                  <a:pt x="166" y="165"/>
                </a:lnTo>
                <a:lnTo>
                  <a:pt x="191" y="152"/>
                </a:lnTo>
                <a:lnTo>
                  <a:pt x="230" y="152"/>
                </a:lnTo>
                <a:lnTo>
                  <a:pt x="268" y="139"/>
                </a:lnTo>
                <a:lnTo>
                  <a:pt x="306" y="139"/>
                </a:lnTo>
                <a:lnTo>
                  <a:pt x="344" y="127"/>
                </a:lnTo>
                <a:lnTo>
                  <a:pt x="382" y="127"/>
                </a:lnTo>
                <a:lnTo>
                  <a:pt x="433" y="114"/>
                </a:lnTo>
                <a:lnTo>
                  <a:pt x="484" y="101"/>
                </a:lnTo>
                <a:lnTo>
                  <a:pt x="522" y="101"/>
                </a:lnTo>
                <a:lnTo>
                  <a:pt x="573" y="89"/>
                </a:lnTo>
                <a:lnTo>
                  <a:pt x="611" y="89"/>
                </a:lnTo>
                <a:lnTo>
                  <a:pt x="649" y="76"/>
                </a:lnTo>
                <a:lnTo>
                  <a:pt x="688" y="63"/>
                </a:lnTo>
                <a:lnTo>
                  <a:pt x="713" y="63"/>
                </a:lnTo>
                <a:lnTo>
                  <a:pt x="751" y="51"/>
                </a:lnTo>
                <a:lnTo>
                  <a:pt x="777" y="51"/>
                </a:lnTo>
                <a:lnTo>
                  <a:pt x="802" y="38"/>
                </a:lnTo>
                <a:lnTo>
                  <a:pt x="815" y="38"/>
                </a:lnTo>
                <a:lnTo>
                  <a:pt x="840" y="38"/>
                </a:lnTo>
                <a:lnTo>
                  <a:pt x="853" y="25"/>
                </a:lnTo>
                <a:lnTo>
                  <a:pt x="866" y="25"/>
                </a:lnTo>
                <a:lnTo>
                  <a:pt x="878" y="25"/>
                </a:lnTo>
                <a:lnTo>
                  <a:pt x="891" y="25"/>
                </a:lnTo>
                <a:lnTo>
                  <a:pt x="891" y="13"/>
                </a:lnTo>
                <a:lnTo>
                  <a:pt x="904" y="13"/>
                </a:lnTo>
                <a:lnTo>
                  <a:pt x="917" y="0"/>
                </a:lnTo>
                <a:lnTo>
                  <a:pt x="929" y="0"/>
                </a:lnTo>
                <a:lnTo>
                  <a:pt x="955" y="0"/>
                </a:lnTo>
                <a:lnTo>
                  <a:pt x="967" y="0"/>
                </a:lnTo>
                <a:lnTo>
                  <a:pt x="980" y="0"/>
                </a:lnTo>
                <a:lnTo>
                  <a:pt x="1006" y="13"/>
                </a:lnTo>
                <a:lnTo>
                  <a:pt x="1018" y="25"/>
                </a:lnTo>
                <a:lnTo>
                  <a:pt x="1044" y="38"/>
                </a:lnTo>
                <a:lnTo>
                  <a:pt x="1069" y="51"/>
                </a:lnTo>
                <a:lnTo>
                  <a:pt x="1095" y="63"/>
                </a:lnTo>
                <a:lnTo>
                  <a:pt x="1133" y="76"/>
                </a:lnTo>
                <a:lnTo>
                  <a:pt x="1158" y="89"/>
                </a:lnTo>
                <a:lnTo>
                  <a:pt x="1171" y="114"/>
                </a:lnTo>
                <a:lnTo>
                  <a:pt x="1196" y="127"/>
                </a:lnTo>
                <a:lnTo>
                  <a:pt x="1209" y="139"/>
                </a:lnTo>
                <a:lnTo>
                  <a:pt x="1222" y="139"/>
                </a:lnTo>
                <a:lnTo>
                  <a:pt x="1222" y="152"/>
                </a:lnTo>
                <a:lnTo>
                  <a:pt x="1222" y="165"/>
                </a:lnTo>
                <a:lnTo>
                  <a:pt x="1222" y="177"/>
                </a:lnTo>
                <a:lnTo>
                  <a:pt x="1209" y="190"/>
                </a:lnTo>
                <a:lnTo>
                  <a:pt x="1196" y="203"/>
                </a:lnTo>
                <a:lnTo>
                  <a:pt x="1171" y="215"/>
                </a:lnTo>
                <a:lnTo>
                  <a:pt x="1158" y="215"/>
                </a:lnTo>
                <a:lnTo>
                  <a:pt x="1146" y="228"/>
                </a:lnTo>
                <a:lnTo>
                  <a:pt x="1133" y="241"/>
                </a:lnTo>
                <a:lnTo>
                  <a:pt x="1120" y="253"/>
                </a:lnTo>
                <a:lnTo>
                  <a:pt x="1107" y="266"/>
                </a:lnTo>
                <a:lnTo>
                  <a:pt x="1095" y="279"/>
                </a:lnTo>
                <a:lnTo>
                  <a:pt x="1082" y="304"/>
                </a:lnTo>
                <a:lnTo>
                  <a:pt x="1069" y="329"/>
                </a:lnTo>
                <a:lnTo>
                  <a:pt x="1056" y="355"/>
                </a:lnTo>
                <a:lnTo>
                  <a:pt x="1044" y="380"/>
                </a:lnTo>
                <a:lnTo>
                  <a:pt x="1018" y="405"/>
                </a:lnTo>
                <a:lnTo>
                  <a:pt x="1006" y="443"/>
                </a:lnTo>
                <a:lnTo>
                  <a:pt x="993" y="469"/>
                </a:lnTo>
                <a:lnTo>
                  <a:pt x="967" y="507"/>
                </a:lnTo>
                <a:lnTo>
                  <a:pt x="955" y="54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11" name="Freeform 43"/>
          <p:cNvSpPr/>
          <p:nvPr/>
        </p:nvSpPr>
        <p:spPr>
          <a:xfrm>
            <a:off x="4837430" y="1600518"/>
            <a:ext cx="290513" cy="1544637"/>
          </a:xfrm>
          <a:custGeom>
            <a:avLst/>
            <a:gdLst>
              <a:gd name="txL" fmla="*/ 0 w 458"/>
              <a:gd name="txT" fmla="*/ 0 h 2433"/>
              <a:gd name="txR" fmla="*/ 458 w 458"/>
              <a:gd name="txB" fmla="*/ 2433 h 243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58" h="2433">
                <a:moveTo>
                  <a:pt x="343" y="2319"/>
                </a:moveTo>
                <a:lnTo>
                  <a:pt x="331" y="2344"/>
                </a:lnTo>
                <a:lnTo>
                  <a:pt x="305" y="2370"/>
                </a:lnTo>
                <a:lnTo>
                  <a:pt x="293" y="2382"/>
                </a:lnTo>
                <a:lnTo>
                  <a:pt x="280" y="2395"/>
                </a:lnTo>
                <a:lnTo>
                  <a:pt x="267" y="2408"/>
                </a:lnTo>
                <a:lnTo>
                  <a:pt x="254" y="2420"/>
                </a:lnTo>
                <a:lnTo>
                  <a:pt x="242" y="2433"/>
                </a:lnTo>
                <a:lnTo>
                  <a:pt x="229" y="2433"/>
                </a:lnTo>
                <a:lnTo>
                  <a:pt x="216" y="2433"/>
                </a:lnTo>
                <a:lnTo>
                  <a:pt x="204" y="2433"/>
                </a:lnTo>
                <a:lnTo>
                  <a:pt x="191" y="2433"/>
                </a:lnTo>
                <a:lnTo>
                  <a:pt x="191" y="2420"/>
                </a:lnTo>
                <a:lnTo>
                  <a:pt x="178" y="2408"/>
                </a:lnTo>
                <a:lnTo>
                  <a:pt x="178" y="2395"/>
                </a:lnTo>
                <a:lnTo>
                  <a:pt x="178" y="2370"/>
                </a:lnTo>
                <a:lnTo>
                  <a:pt x="178" y="2344"/>
                </a:lnTo>
                <a:lnTo>
                  <a:pt x="178" y="2319"/>
                </a:lnTo>
                <a:lnTo>
                  <a:pt x="178" y="2294"/>
                </a:lnTo>
                <a:lnTo>
                  <a:pt x="178" y="2268"/>
                </a:lnTo>
                <a:lnTo>
                  <a:pt x="165" y="2243"/>
                </a:lnTo>
                <a:lnTo>
                  <a:pt x="153" y="2218"/>
                </a:lnTo>
                <a:lnTo>
                  <a:pt x="127" y="2192"/>
                </a:lnTo>
                <a:lnTo>
                  <a:pt x="114" y="2180"/>
                </a:lnTo>
                <a:lnTo>
                  <a:pt x="89" y="2154"/>
                </a:lnTo>
                <a:lnTo>
                  <a:pt x="64" y="2129"/>
                </a:lnTo>
                <a:lnTo>
                  <a:pt x="38" y="2116"/>
                </a:lnTo>
                <a:lnTo>
                  <a:pt x="25" y="2103"/>
                </a:lnTo>
                <a:lnTo>
                  <a:pt x="13" y="2078"/>
                </a:lnTo>
                <a:lnTo>
                  <a:pt x="0" y="2078"/>
                </a:lnTo>
                <a:lnTo>
                  <a:pt x="0" y="2065"/>
                </a:lnTo>
                <a:lnTo>
                  <a:pt x="0" y="2053"/>
                </a:lnTo>
                <a:lnTo>
                  <a:pt x="13" y="2040"/>
                </a:lnTo>
                <a:lnTo>
                  <a:pt x="25" y="2040"/>
                </a:lnTo>
                <a:lnTo>
                  <a:pt x="38" y="2053"/>
                </a:lnTo>
                <a:lnTo>
                  <a:pt x="51" y="2053"/>
                </a:lnTo>
                <a:lnTo>
                  <a:pt x="64" y="2053"/>
                </a:lnTo>
                <a:lnTo>
                  <a:pt x="89" y="2053"/>
                </a:lnTo>
                <a:lnTo>
                  <a:pt x="114" y="2065"/>
                </a:lnTo>
                <a:lnTo>
                  <a:pt x="140" y="2065"/>
                </a:lnTo>
                <a:lnTo>
                  <a:pt x="153" y="2078"/>
                </a:lnTo>
                <a:lnTo>
                  <a:pt x="178" y="2078"/>
                </a:lnTo>
                <a:lnTo>
                  <a:pt x="191" y="2078"/>
                </a:lnTo>
                <a:lnTo>
                  <a:pt x="216" y="2078"/>
                </a:lnTo>
                <a:lnTo>
                  <a:pt x="229" y="2078"/>
                </a:lnTo>
                <a:lnTo>
                  <a:pt x="242" y="2078"/>
                </a:lnTo>
                <a:lnTo>
                  <a:pt x="242" y="2065"/>
                </a:lnTo>
                <a:lnTo>
                  <a:pt x="242" y="2040"/>
                </a:lnTo>
                <a:lnTo>
                  <a:pt x="242" y="2027"/>
                </a:lnTo>
                <a:lnTo>
                  <a:pt x="254" y="2002"/>
                </a:lnTo>
                <a:lnTo>
                  <a:pt x="254" y="1977"/>
                </a:lnTo>
                <a:lnTo>
                  <a:pt x="254" y="1951"/>
                </a:lnTo>
                <a:lnTo>
                  <a:pt x="254" y="1913"/>
                </a:lnTo>
                <a:lnTo>
                  <a:pt x="254" y="1875"/>
                </a:lnTo>
                <a:lnTo>
                  <a:pt x="254" y="1825"/>
                </a:lnTo>
                <a:lnTo>
                  <a:pt x="267" y="1774"/>
                </a:lnTo>
                <a:lnTo>
                  <a:pt x="267" y="1723"/>
                </a:lnTo>
                <a:lnTo>
                  <a:pt x="267" y="1660"/>
                </a:lnTo>
                <a:lnTo>
                  <a:pt x="267" y="1597"/>
                </a:lnTo>
                <a:lnTo>
                  <a:pt x="267" y="1533"/>
                </a:lnTo>
                <a:lnTo>
                  <a:pt x="267" y="1457"/>
                </a:lnTo>
                <a:lnTo>
                  <a:pt x="280" y="1394"/>
                </a:lnTo>
                <a:lnTo>
                  <a:pt x="280" y="1318"/>
                </a:lnTo>
                <a:lnTo>
                  <a:pt x="280" y="1255"/>
                </a:lnTo>
                <a:lnTo>
                  <a:pt x="280" y="1191"/>
                </a:lnTo>
                <a:lnTo>
                  <a:pt x="280" y="1128"/>
                </a:lnTo>
                <a:lnTo>
                  <a:pt x="280" y="1077"/>
                </a:lnTo>
                <a:lnTo>
                  <a:pt x="280" y="1026"/>
                </a:lnTo>
                <a:lnTo>
                  <a:pt x="280" y="963"/>
                </a:lnTo>
                <a:lnTo>
                  <a:pt x="280" y="912"/>
                </a:lnTo>
                <a:lnTo>
                  <a:pt x="280" y="874"/>
                </a:lnTo>
                <a:lnTo>
                  <a:pt x="280" y="824"/>
                </a:lnTo>
                <a:lnTo>
                  <a:pt x="280" y="786"/>
                </a:lnTo>
                <a:lnTo>
                  <a:pt x="280" y="748"/>
                </a:lnTo>
                <a:lnTo>
                  <a:pt x="280" y="710"/>
                </a:lnTo>
                <a:lnTo>
                  <a:pt x="280" y="672"/>
                </a:lnTo>
                <a:lnTo>
                  <a:pt x="280" y="634"/>
                </a:lnTo>
                <a:lnTo>
                  <a:pt x="280" y="583"/>
                </a:lnTo>
                <a:lnTo>
                  <a:pt x="280" y="520"/>
                </a:lnTo>
                <a:lnTo>
                  <a:pt x="280" y="469"/>
                </a:lnTo>
                <a:lnTo>
                  <a:pt x="280" y="418"/>
                </a:lnTo>
                <a:lnTo>
                  <a:pt x="280" y="380"/>
                </a:lnTo>
                <a:lnTo>
                  <a:pt x="280" y="330"/>
                </a:lnTo>
                <a:lnTo>
                  <a:pt x="280" y="291"/>
                </a:lnTo>
                <a:lnTo>
                  <a:pt x="267" y="253"/>
                </a:lnTo>
                <a:lnTo>
                  <a:pt x="267" y="215"/>
                </a:lnTo>
                <a:lnTo>
                  <a:pt x="267" y="177"/>
                </a:lnTo>
                <a:lnTo>
                  <a:pt x="254" y="152"/>
                </a:lnTo>
                <a:lnTo>
                  <a:pt x="242" y="127"/>
                </a:lnTo>
                <a:lnTo>
                  <a:pt x="242" y="114"/>
                </a:lnTo>
                <a:lnTo>
                  <a:pt x="229" y="89"/>
                </a:lnTo>
                <a:lnTo>
                  <a:pt x="229" y="76"/>
                </a:lnTo>
                <a:lnTo>
                  <a:pt x="216" y="63"/>
                </a:lnTo>
                <a:lnTo>
                  <a:pt x="204" y="63"/>
                </a:lnTo>
                <a:lnTo>
                  <a:pt x="191" y="51"/>
                </a:lnTo>
                <a:lnTo>
                  <a:pt x="191" y="38"/>
                </a:lnTo>
                <a:lnTo>
                  <a:pt x="191" y="25"/>
                </a:lnTo>
                <a:lnTo>
                  <a:pt x="191" y="13"/>
                </a:lnTo>
                <a:lnTo>
                  <a:pt x="204" y="13"/>
                </a:lnTo>
                <a:lnTo>
                  <a:pt x="216" y="0"/>
                </a:lnTo>
                <a:lnTo>
                  <a:pt x="229" y="0"/>
                </a:lnTo>
                <a:lnTo>
                  <a:pt x="242" y="0"/>
                </a:lnTo>
                <a:lnTo>
                  <a:pt x="267" y="13"/>
                </a:lnTo>
                <a:lnTo>
                  <a:pt x="280" y="13"/>
                </a:lnTo>
                <a:lnTo>
                  <a:pt x="305" y="13"/>
                </a:lnTo>
                <a:lnTo>
                  <a:pt x="331" y="25"/>
                </a:lnTo>
                <a:lnTo>
                  <a:pt x="369" y="38"/>
                </a:lnTo>
                <a:lnTo>
                  <a:pt x="407" y="51"/>
                </a:lnTo>
                <a:lnTo>
                  <a:pt x="420" y="63"/>
                </a:lnTo>
                <a:lnTo>
                  <a:pt x="433" y="63"/>
                </a:lnTo>
                <a:lnTo>
                  <a:pt x="433" y="76"/>
                </a:lnTo>
                <a:lnTo>
                  <a:pt x="445" y="76"/>
                </a:lnTo>
                <a:lnTo>
                  <a:pt x="458" y="101"/>
                </a:lnTo>
                <a:lnTo>
                  <a:pt x="458" y="127"/>
                </a:lnTo>
                <a:lnTo>
                  <a:pt x="458" y="139"/>
                </a:lnTo>
                <a:lnTo>
                  <a:pt x="458" y="165"/>
                </a:lnTo>
                <a:lnTo>
                  <a:pt x="445" y="190"/>
                </a:lnTo>
                <a:lnTo>
                  <a:pt x="445" y="215"/>
                </a:lnTo>
                <a:lnTo>
                  <a:pt x="445" y="253"/>
                </a:lnTo>
                <a:lnTo>
                  <a:pt x="433" y="304"/>
                </a:lnTo>
                <a:lnTo>
                  <a:pt x="433" y="355"/>
                </a:lnTo>
                <a:lnTo>
                  <a:pt x="433" y="406"/>
                </a:lnTo>
                <a:lnTo>
                  <a:pt x="420" y="482"/>
                </a:lnTo>
                <a:lnTo>
                  <a:pt x="420" y="558"/>
                </a:lnTo>
                <a:lnTo>
                  <a:pt x="420" y="596"/>
                </a:lnTo>
                <a:lnTo>
                  <a:pt x="420" y="646"/>
                </a:lnTo>
                <a:lnTo>
                  <a:pt x="420" y="684"/>
                </a:lnTo>
                <a:lnTo>
                  <a:pt x="407" y="735"/>
                </a:lnTo>
                <a:lnTo>
                  <a:pt x="407" y="786"/>
                </a:lnTo>
                <a:lnTo>
                  <a:pt x="407" y="849"/>
                </a:lnTo>
                <a:lnTo>
                  <a:pt x="407" y="900"/>
                </a:lnTo>
                <a:lnTo>
                  <a:pt x="407" y="963"/>
                </a:lnTo>
                <a:lnTo>
                  <a:pt x="407" y="1026"/>
                </a:lnTo>
                <a:lnTo>
                  <a:pt x="407" y="1090"/>
                </a:lnTo>
                <a:lnTo>
                  <a:pt x="407" y="1166"/>
                </a:lnTo>
                <a:lnTo>
                  <a:pt x="407" y="1229"/>
                </a:lnTo>
                <a:lnTo>
                  <a:pt x="407" y="1305"/>
                </a:lnTo>
                <a:lnTo>
                  <a:pt x="407" y="1381"/>
                </a:lnTo>
                <a:lnTo>
                  <a:pt x="407" y="1457"/>
                </a:lnTo>
                <a:lnTo>
                  <a:pt x="407" y="1546"/>
                </a:lnTo>
                <a:lnTo>
                  <a:pt x="407" y="1622"/>
                </a:lnTo>
                <a:lnTo>
                  <a:pt x="407" y="1698"/>
                </a:lnTo>
                <a:lnTo>
                  <a:pt x="407" y="1774"/>
                </a:lnTo>
                <a:lnTo>
                  <a:pt x="407" y="1837"/>
                </a:lnTo>
                <a:lnTo>
                  <a:pt x="407" y="1901"/>
                </a:lnTo>
                <a:lnTo>
                  <a:pt x="394" y="1964"/>
                </a:lnTo>
                <a:lnTo>
                  <a:pt x="394" y="2015"/>
                </a:lnTo>
                <a:lnTo>
                  <a:pt x="394" y="2065"/>
                </a:lnTo>
                <a:lnTo>
                  <a:pt x="382" y="2116"/>
                </a:lnTo>
                <a:lnTo>
                  <a:pt x="382" y="2154"/>
                </a:lnTo>
                <a:lnTo>
                  <a:pt x="382" y="2192"/>
                </a:lnTo>
                <a:lnTo>
                  <a:pt x="369" y="2230"/>
                </a:lnTo>
                <a:lnTo>
                  <a:pt x="369" y="2256"/>
                </a:lnTo>
                <a:lnTo>
                  <a:pt x="356" y="2281"/>
                </a:lnTo>
                <a:lnTo>
                  <a:pt x="343" y="2306"/>
                </a:lnTo>
                <a:lnTo>
                  <a:pt x="343" y="231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8" name="Freeform 40"/>
          <p:cNvSpPr/>
          <p:nvPr/>
        </p:nvSpPr>
        <p:spPr>
          <a:xfrm>
            <a:off x="5434330" y="2348230"/>
            <a:ext cx="566738" cy="128588"/>
          </a:xfrm>
          <a:custGeom>
            <a:avLst/>
            <a:gdLst>
              <a:gd name="txL" fmla="*/ 0 w 891"/>
              <a:gd name="txT" fmla="*/ 0 h 203"/>
              <a:gd name="txR" fmla="*/ 891 w 891"/>
              <a:gd name="txB" fmla="*/ 203 h 20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91" h="203">
                <a:moveTo>
                  <a:pt x="420" y="51"/>
                </a:moveTo>
                <a:lnTo>
                  <a:pt x="497" y="38"/>
                </a:lnTo>
                <a:lnTo>
                  <a:pt x="573" y="38"/>
                </a:lnTo>
                <a:lnTo>
                  <a:pt x="624" y="26"/>
                </a:lnTo>
                <a:lnTo>
                  <a:pt x="687" y="13"/>
                </a:lnTo>
                <a:lnTo>
                  <a:pt x="726" y="13"/>
                </a:lnTo>
                <a:lnTo>
                  <a:pt x="764" y="0"/>
                </a:lnTo>
                <a:lnTo>
                  <a:pt x="802" y="0"/>
                </a:lnTo>
                <a:lnTo>
                  <a:pt x="827" y="0"/>
                </a:lnTo>
                <a:lnTo>
                  <a:pt x="853" y="13"/>
                </a:lnTo>
                <a:lnTo>
                  <a:pt x="878" y="26"/>
                </a:lnTo>
                <a:lnTo>
                  <a:pt x="891" y="38"/>
                </a:lnTo>
                <a:lnTo>
                  <a:pt x="891" y="51"/>
                </a:lnTo>
                <a:lnTo>
                  <a:pt x="891" y="64"/>
                </a:lnTo>
                <a:lnTo>
                  <a:pt x="878" y="64"/>
                </a:lnTo>
                <a:lnTo>
                  <a:pt x="866" y="77"/>
                </a:lnTo>
                <a:lnTo>
                  <a:pt x="840" y="89"/>
                </a:lnTo>
                <a:lnTo>
                  <a:pt x="802" y="89"/>
                </a:lnTo>
                <a:lnTo>
                  <a:pt x="764" y="102"/>
                </a:lnTo>
                <a:lnTo>
                  <a:pt x="726" y="115"/>
                </a:lnTo>
                <a:lnTo>
                  <a:pt x="675" y="115"/>
                </a:lnTo>
                <a:lnTo>
                  <a:pt x="611" y="127"/>
                </a:lnTo>
                <a:lnTo>
                  <a:pt x="548" y="140"/>
                </a:lnTo>
                <a:lnTo>
                  <a:pt x="471" y="140"/>
                </a:lnTo>
                <a:lnTo>
                  <a:pt x="395" y="153"/>
                </a:lnTo>
                <a:lnTo>
                  <a:pt x="306" y="165"/>
                </a:lnTo>
                <a:lnTo>
                  <a:pt x="217" y="178"/>
                </a:lnTo>
                <a:lnTo>
                  <a:pt x="115" y="191"/>
                </a:lnTo>
                <a:lnTo>
                  <a:pt x="13" y="203"/>
                </a:lnTo>
                <a:lnTo>
                  <a:pt x="0" y="102"/>
                </a:lnTo>
                <a:lnTo>
                  <a:pt x="26" y="102"/>
                </a:lnTo>
                <a:lnTo>
                  <a:pt x="64" y="102"/>
                </a:lnTo>
                <a:lnTo>
                  <a:pt x="102" y="102"/>
                </a:lnTo>
                <a:lnTo>
                  <a:pt x="153" y="89"/>
                </a:lnTo>
                <a:lnTo>
                  <a:pt x="204" y="89"/>
                </a:lnTo>
                <a:lnTo>
                  <a:pt x="268" y="77"/>
                </a:lnTo>
                <a:lnTo>
                  <a:pt x="344" y="64"/>
                </a:lnTo>
                <a:lnTo>
                  <a:pt x="420" y="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6" name="Freeform 38"/>
          <p:cNvSpPr/>
          <p:nvPr/>
        </p:nvSpPr>
        <p:spPr>
          <a:xfrm>
            <a:off x="5185093" y="2138680"/>
            <a:ext cx="539750" cy="828675"/>
          </a:xfrm>
          <a:custGeom>
            <a:avLst/>
            <a:gdLst>
              <a:gd name="txL" fmla="*/ 0 w 852"/>
              <a:gd name="txT" fmla="*/ 0 h 1305"/>
              <a:gd name="txR" fmla="*/ 852 w 852"/>
              <a:gd name="txB" fmla="*/ 1305 h 1305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852" h="1305">
                <a:moveTo>
                  <a:pt x="0" y="1305"/>
                </a:moveTo>
                <a:lnTo>
                  <a:pt x="0" y="1292"/>
                </a:lnTo>
                <a:lnTo>
                  <a:pt x="13" y="1280"/>
                </a:lnTo>
                <a:lnTo>
                  <a:pt x="25" y="1254"/>
                </a:lnTo>
                <a:lnTo>
                  <a:pt x="51" y="1229"/>
                </a:lnTo>
                <a:lnTo>
                  <a:pt x="89" y="1191"/>
                </a:lnTo>
                <a:lnTo>
                  <a:pt x="127" y="1153"/>
                </a:lnTo>
                <a:lnTo>
                  <a:pt x="178" y="1102"/>
                </a:lnTo>
                <a:lnTo>
                  <a:pt x="229" y="1039"/>
                </a:lnTo>
                <a:lnTo>
                  <a:pt x="293" y="988"/>
                </a:lnTo>
                <a:lnTo>
                  <a:pt x="344" y="925"/>
                </a:lnTo>
                <a:lnTo>
                  <a:pt x="394" y="862"/>
                </a:lnTo>
                <a:lnTo>
                  <a:pt x="433" y="811"/>
                </a:lnTo>
                <a:lnTo>
                  <a:pt x="484" y="748"/>
                </a:lnTo>
                <a:lnTo>
                  <a:pt x="522" y="684"/>
                </a:lnTo>
                <a:lnTo>
                  <a:pt x="560" y="608"/>
                </a:lnTo>
                <a:lnTo>
                  <a:pt x="585" y="545"/>
                </a:lnTo>
                <a:lnTo>
                  <a:pt x="611" y="482"/>
                </a:lnTo>
                <a:lnTo>
                  <a:pt x="636" y="406"/>
                </a:lnTo>
                <a:lnTo>
                  <a:pt x="649" y="342"/>
                </a:lnTo>
                <a:lnTo>
                  <a:pt x="662" y="279"/>
                </a:lnTo>
                <a:lnTo>
                  <a:pt x="674" y="203"/>
                </a:lnTo>
                <a:lnTo>
                  <a:pt x="687" y="139"/>
                </a:lnTo>
                <a:lnTo>
                  <a:pt x="687" y="63"/>
                </a:lnTo>
                <a:lnTo>
                  <a:pt x="687" y="0"/>
                </a:lnTo>
                <a:lnTo>
                  <a:pt x="725" y="25"/>
                </a:lnTo>
                <a:lnTo>
                  <a:pt x="751" y="51"/>
                </a:lnTo>
                <a:lnTo>
                  <a:pt x="776" y="76"/>
                </a:lnTo>
                <a:lnTo>
                  <a:pt x="802" y="101"/>
                </a:lnTo>
                <a:lnTo>
                  <a:pt x="814" y="114"/>
                </a:lnTo>
                <a:lnTo>
                  <a:pt x="840" y="127"/>
                </a:lnTo>
                <a:lnTo>
                  <a:pt x="840" y="139"/>
                </a:lnTo>
                <a:lnTo>
                  <a:pt x="852" y="152"/>
                </a:lnTo>
                <a:lnTo>
                  <a:pt x="852" y="165"/>
                </a:lnTo>
                <a:lnTo>
                  <a:pt x="840" y="177"/>
                </a:lnTo>
                <a:lnTo>
                  <a:pt x="840" y="203"/>
                </a:lnTo>
                <a:lnTo>
                  <a:pt x="827" y="241"/>
                </a:lnTo>
                <a:lnTo>
                  <a:pt x="814" y="279"/>
                </a:lnTo>
                <a:lnTo>
                  <a:pt x="802" y="329"/>
                </a:lnTo>
                <a:lnTo>
                  <a:pt x="789" y="380"/>
                </a:lnTo>
                <a:lnTo>
                  <a:pt x="763" y="444"/>
                </a:lnTo>
                <a:lnTo>
                  <a:pt x="751" y="507"/>
                </a:lnTo>
                <a:lnTo>
                  <a:pt x="725" y="570"/>
                </a:lnTo>
                <a:lnTo>
                  <a:pt x="700" y="634"/>
                </a:lnTo>
                <a:lnTo>
                  <a:pt x="662" y="684"/>
                </a:lnTo>
                <a:lnTo>
                  <a:pt x="636" y="748"/>
                </a:lnTo>
                <a:lnTo>
                  <a:pt x="598" y="798"/>
                </a:lnTo>
                <a:lnTo>
                  <a:pt x="560" y="849"/>
                </a:lnTo>
                <a:lnTo>
                  <a:pt x="522" y="900"/>
                </a:lnTo>
                <a:lnTo>
                  <a:pt x="484" y="938"/>
                </a:lnTo>
                <a:lnTo>
                  <a:pt x="445" y="988"/>
                </a:lnTo>
                <a:lnTo>
                  <a:pt x="369" y="1064"/>
                </a:lnTo>
                <a:lnTo>
                  <a:pt x="280" y="1140"/>
                </a:lnTo>
                <a:lnTo>
                  <a:pt x="191" y="1204"/>
                </a:lnTo>
                <a:lnTo>
                  <a:pt x="153" y="1229"/>
                </a:lnTo>
                <a:lnTo>
                  <a:pt x="115" y="1254"/>
                </a:lnTo>
                <a:lnTo>
                  <a:pt x="89" y="1267"/>
                </a:lnTo>
                <a:lnTo>
                  <a:pt x="64" y="1292"/>
                </a:lnTo>
                <a:lnTo>
                  <a:pt x="38" y="1292"/>
                </a:lnTo>
                <a:lnTo>
                  <a:pt x="25" y="1305"/>
                </a:lnTo>
                <a:lnTo>
                  <a:pt x="13" y="1305"/>
                </a:lnTo>
                <a:lnTo>
                  <a:pt x="0" y="13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9" name="Freeform 41"/>
          <p:cNvSpPr/>
          <p:nvPr/>
        </p:nvSpPr>
        <p:spPr>
          <a:xfrm>
            <a:off x="4546918" y="2308543"/>
            <a:ext cx="703262" cy="474662"/>
          </a:xfrm>
          <a:custGeom>
            <a:avLst/>
            <a:gdLst>
              <a:gd name="txL" fmla="*/ 0 w 1107"/>
              <a:gd name="txT" fmla="*/ 0 h 748"/>
              <a:gd name="txR" fmla="*/ 1107 w 1107"/>
              <a:gd name="txB" fmla="*/ 748 h 74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07" h="748">
                <a:moveTo>
                  <a:pt x="725" y="330"/>
                </a:moveTo>
                <a:lnTo>
                  <a:pt x="662" y="393"/>
                </a:lnTo>
                <a:lnTo>
                  <a:pt x="598" y="444"/>
                </a:lnTo>
                <a:lnTo>
                  <a:pt x="547" y="482"/>
                </a:lnTo>
                <a:lnTo>
                  <a:pt x="496" y="520"/>
                </a:lnTo>
                <a:lnTo>
                  <a:pt x="445" y="558"/>
                </a:lnTo>
                <a:lnTo>
                  <a:pt x="394" y="596"/>
                </a:lnTo>
                <a:lnTo>
                  <a:pt x="356" y="621"/>
                </a:lnTo>
                <a:lnTo>
                  <a:pt x="331" y="646"/>
                </a:lnTo>
                <a:lnTo>
                  <a:pt x="305" y="659"/>
                </a:lnTo>
                <a:lnTo>
                  <a:pt x="267" y="684"/>
                </a:lnTo>
                <a:lnTo>
                  <a:pt x="254" y="697"/>
                </a:lnTo>
                <a:lnTo>
                  <a:pt x="229" y="722"/>
                </a:lnTo>
                <a:lnTo>
                  <a:pt x="204" y="722"/>
                </a:lnTo>
                <a:lnTo>
                  <a:pt x="191" y="735"/>
                </a:lnTo>
                <a:lnTo>
                  <a:pt x="165" y="735"/>
                </a:lnTo>
                <a:lnTo>
                  <a:pt x="153" y="748"/>
                </a:lnTo>
                <a:lnTo>
                  <a:pt x="140" y="748"/>
                </a:lnTo>
                <a:lnTo>
                  <a:pt x="127" y="748"/>
                </a:lnTo>
                <a:lnTo>
                  <a:pt x="114" y="748"/>
                </a:lnTo>
                <a:lnTo>
                  <a:pt x="102" y="735"/>
                </a:lnTo>
                <a:lnTo>
                  <a:pt x="89" y="722"/>
                </a:lnTo>
                <a:lnTo>
                  <a:pt x="76" y="710"/>
                </a:lnTo>
                <a:lnTo>
                  <a:pt x="64" y="697"/>
                </a:lnTo>
                <a:lnTo>
                  <a:pt x="51" y="684"/>
                </a:lnTo>
                <a:lnTo>
                  <a:pt x="25" y="659"/>
                </a:lnTo>
                <a:lnTo>
                  <a:pt x="13" y="621"/>
                </a:lnTo>
                <a:lnTo>
                  <a:pt x="13" y="608"/>
                </a:lnTo>
                <a:lnTo>
                  <a:pt x="0" y="596"/>
                </a:lnTo>
                <a:lnTo>
                  <a:pt x="0" y="583"/>
                </a:lnTo>
                <a:lnTo>
                  <a:pt x="13" y="570"/>
                </a:lnTo>
                <a:lnTo>
                  <a:pt x="13" y="558"/>
                </a:lnTo>
                <a:lnTo>
                  <a:pt x="25" y="545"/>
                </a:lnTo>
                <a:lnTo>
                  <a:pt x="38" y="545"/>
                </a:lnTo>
                <a:lnTo>
                  <a:pt x="64" y="545"/>
                </a:lnTo>
                <a:lnTo>
                  <a:pt x="89" y="558"/>
                </a:lnTo>
                <a:lnTo>
                  <a:pt x="114" y="558"/>
                </a:lnTo>
                <a:lnTo>
                  <a:pt x="127" y="558"/>
                </a:lnTo>
                <a:lnTo>
                  <a:pt x="140" y="545"/>
                </a:lnTo>
                <a:lnTo>
                  <a:pt x="153" y="545"/>
                </a:lnTo>
                <a:lnTo>
                  <a:pt x="165" y="545"/>
                </a:lnTo>
                <a:lnTo>
                  <a:pt x="178" y="532"/>
                </a:lnTo>
                <a:lnTo>
                  <a:pt x="191" y="532"/>
                </a:lnTo>
                <a:lnTo>
                  <a:pt x="204" y="520"/>
                </a:lnTo>
                <a:lnTo>
                  <a:pt x="229" y="507"/>
                </a:lnTo>
                <a:lnTo>
                  <a:pt x="254" y="494"/>
                </a:lnTo>
                <a:lnTo>
                  <a:pt x="280" y="469"/>
                </a:lnTo>
                <a:lnTo>
                  <a:pt x="318" y="456"/>
                </a:lnTo>
                <a:lnTo>
                  <a:pt x="356" y="431"/>
                </a:lnTo>
                <a:lnTo>
                  <a:pt x="394" y="406"/>
                </a:lnTo>
                <a:lnTo>
                  <a:pt x="433" y="380"/>
                </a:lnTo>
                <a:lnTo>
                  <a:pt x="483" y="355"/>
                </a:lnTo>
                <a:lnTo>
                  <a:pt x="534" y="330"/>
                </a:lnTo>
                <a:lnTo>
                  <a:pt x="585" y="292"/>
                </a:lnTo>
                <a:lnTo>
                  <a:pt x="636" y="254"/>
                </a:lnTo>
                <a:lnTo>
                  <a:pt x="700" y="216"/>
                </a:lnTo>
                <a:lnTo>
                  <a:pt x="751" y="190"/>
                </a:lnTo>
                <a:lnTo>
                  <a:pt x="801" y="152"/>
                </a:lnTo>
                <a:lnTo>
                  <a:pt x="840" y="127"/>
                </a:lnTo>
                <a:lnTo>
                  <a:pt x="878" y="101"/>
                </a:lnTo>
                <a:lnTo>
                  <a:pt x="916" y="89"/>
                </a:lnTo>
                <a:lnTo>
                  <a:pt x="954" y="63"/>
                </a:lnTo>
                <a:lnTo>
                  <a:pt x="980" y="51"/>
                </a:lnTo>
                <a:lnTo>
                  <a:pt x="1018" y="38"/>
                </a:lnTo>
                <a:lnTo>
                  <a:pt x="1030" y="25"/>
                </a:lnTo>
                <a:lnTo>
                  <a:pt x="1056" y="13"/>
                </a:lnTo>
                <a:lnTo>
                  <a:pt x="1069" y="0"/>
                </a:lnTo>
                <a:lnTo>
                  <a:pt x="1081" y="0"/>
                </a:lnTo>
                <a:lnTo>
                  <a:pt x="1094" y="0"/>
                </a:lnTo>
                <a:lnTo>
                  <a:pt x="1107" y="0"/>
                </a:lnTo>
                <a:lnTo>
                  <a:pt x="1107" y="13"/>
                </a:lnTo>
                <a:lnTo>
                  <a:pt x="1107" y="25"/>
                </a:lnTo>
                <a:lnTo>
                  <a:pt x="1094" y="51"/>
                </a:lnTo>
                <a:lnTo>
                  <a:pt x="1069" y="76"/>
                </a:lnTo>
                <a:lnTo>
                  <a:pt x="1056" y="89"/>
                </a:lnTo>
                <a:lnTo>
                  <a:pt x="1030" y="114"/>
                </a:lnTo>
                <a:lnTo>
                  <a:pt x="1005" y="127"/>
                </a:lnTo>
                <a:lnTo>
                  <a:pt x="967" y="165"/>
                </a:lnTo>
                <a:lnTo>
                  <a:pt x="916" y="190"/>
                </a:lnTo>
                <a:lnTo>
                  <a:pt x="865" y="241"/>
                </a:lnTo>
                <a:lnTo>
                  <a:pt x="801" y="279"/>
                </a:lnTo>
                <a:lnTo>
                  <a:pt x="725" y="33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97" name="矩形 4"/>
          <p:cNvSpPr/>
          <p:nvPr/>
        </p:nvSpPr>
        <p:spPr>
          <a:xfrm>
            <a:off x="616585" y="153479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挽</a:t>
            </a:r>
          </a:p>
        </p:txBody>
      </p:sp>
      <p:sp>
        <p:nvSpPr>
          <p:cNvPr id="27" name="矩形 26"/>
          <p:cNvSpPr/>
          <p:nvPr/>
        </p:nvSpPr>
        <p:spPr>
          <a:xfrm>
            <a:off x="706438" y="802640"/>
            <a:ext cx="12509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wǎn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706438" y="3001963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06438" y="3744913"/>
            <a:ext cx="3497263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挽袖   力挽狂澜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706438" y="3373438"/>
            <a:ext cx="290512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W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扌</a:t>
            </a:r>
          </a:p>
        </p:txBody>
      </p:sp>
      <p:pic>
        <p:nvPicPr>
          <p:cNvPr id="34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9338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6133" y="34067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199005" y="1737995"/>
            <a:ext cx="1493520" cy="61087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41297"/>
              <a:gd name="adj6" fmla="val 15529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左边第三笔是提。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7081520" y="1590675"/>
            <a:ext cx="1802765" cy="178308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44301"/>
              <a:gd name="adj6" fmla="val -4466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免字上边要窄小，下边口字要扁宽，一撇从口内上横处起笔、竖在外面。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294120" y="3633788"/>
            <a:ext cx="1930850" cy="1241425"/>
            <a:chOff x="6397625" y="2122488"/>
            <a:chExt cx="1930850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96208"/>
                <a:gd name="adj2" fmla="val -94936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81452" y="2203453"/>
              <a:ext cx="1747023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易错提示：右部是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免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兔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8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8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8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8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8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8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1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15067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881" name="Freeform 89"/>
          <p:cNvSpPr/>
          <p:nvPr/>
        </p:nvSpPr>
        <p:spPr>
          <a:xfrm>
            <a:off x="4785678" y="1613218"/>
            <a:ext cx="434975" cy="788987"/>
          </a:xfrm>
          <a:custGeom>
            <a:avLst/>
            <a:gdLst>
              <a:gd name="txL" fmla="*/ 0 w 684"/>
              <a:gd name="txT" fmla="*/ 0 h 1241"/>
              <a:gd name="txR" fmla="*/ 684 w 684"/>
              <a:gd name="txB" fmla="*/ 1241 h 124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84" h="1241">
                <a:moveTo>
                  <a:pt x="521" y="1154"/>
                </a:moveTo>
                <a:lnTo>
                  <a:pt x="511" y="1176"/>
                </a:lnTo>
                <a:lnTo>
                  <a:pt x="511" y="1186"/>
                </a:lnTo>
                <a:lnTo>
                  <a:pt x="500" y="1208"/>
                </a:lnTo>
                <a:lnTo>
                  <a:pt x="489" y="1219"/>
                </a:lnTo>
                <a:lnTo>
                  <a:pt x="478" y="1230"/>
                </a:lnTo>
                <a:lnTo>
                  <a:pt x="467" y="1230"/>
                </a:lnTo>
                <a:lnTo>
                  <a:pt x="467" y="1241"/>
                </a:lnTo>
                <a:lnTo>
                  <a:pt x="456" y="1241"/>
                </a:lnTo>
                <a:lnTo>
                  <a:pt x="434" y="1230"/>
                </a:lnTo>
                <a:lnTo>
                  <a:pt x="424" y="1219"/>
                </a:lnTo>
                <a:lnTo>
                  <a:pt x="402" y="1197"/>
                </a:lnTo>
                <a:lnTo>
                  <a:pt x="391" y="1176"/>
                </a:lnTo>
                <a:lnTo>
                  <a:pt x="391" y="1165"/>
                </a:lnTo>
                <a:lnTo>
                  <a:pt x="380" y="1154"/>
                </a:lnTo>
                <a:lnTo>
                  <a:pt x="369" y="1143"/>
                </a:lnTo>
                <a:lnTo>
                  <a:pt x="358" y="1132"/>
                </a:lnTo>
                <a:lnTo>
                  <a:pt x="326" y="1110"/>
                </a:lnTo>
                <a:lnTo>
                  <a:pt x="282" y="1078"/>
                </a:lnTo>
                <a:lnTo>
                  <a:pt x="261" y="1067"/>
                </a:lnTo>
                <a:lnTo>
                  <a:pt x="239" y="1056"/>
                </a:lnTo>
                <a:lnTo>
                  <a:pt x="217" y="1045"/>
                </a:lnTo>
                <a:lnTo>
                  <a:pt x="206" y="1034"/>
                </a:lnTo>
                <a:lnTo>
                  <a:pt x="195" y="1023"/>
                </a:lnTo>
                <a:lnTo>
                  <a:pt x="184" y="1023"/>
                </a:lnTo>
                <a:lnTo>
                  <a:pt x="184" y="1012"/>
                </a:lnTo>
                <a:lnTo>
                  <a:pt x="195" y="1001"/>
                </a:lnTo>
                <a:lnTo>
                  <a:pt x="206" y="1001"/>
                </a:lnTo>
                <a:lnTo>
                  <a:pt x="228" y="1001"/>
                </a:lnTo>
                <a:lnTo>
                  <a:pt x="261" y="1001"/>
                </a:lnTo>
                <a:lnTo>
                  <a:pt x="304" y="991"/>
                </a:lnTo>
                <a:lnTo>
                  <a:pt x="337" y="991"/>
                </a:lnTo>
                <a:lnTo>
                  <a:pt x="358" y="980"/>
                </a:lnTo>
                <a:lnTo>
                  <a:pt x="380" y="980"/>
                </a:lnTo>
                <a:lnTo>
                  <a:pt x="402" y="969"/>
                </a:lnTo>
                <a:lnTo>
                  <a:pt x="402" y="958"/>
                </a:lnTo>
                <a:lnTo>
                  <a:pt x="413" y="936"/>
                </a:lnTo>
                <a:lnTo>
                  <a:pt x="413" y="925"/>
                </a:lnTo>
                <a:lnTo>
                  <a:pt x="402" y="914"/>
                </a:lnTo>
                <a:lnTo>
                  <a:pt x="402" y="893"/>
                </a:lnTo>
                <a:lnTo>
                  <a:pt x="402" y="871"/>
                </a:lnTo>
                <a:lnTo>
                  <a:pt x="391" y="849"/>
                </a:lnTo>
                <a:lnTo>
                  <a:pt x="380" y="816"/>
                </a:lnTo>
                <a:lnTo>
                  <a:pt x="369" y="784"/>
                </a:lnTo>
                <a:lnTo>
                  <a:pt x="358" y="740"/>
                </a:lnTo>
                <a:lnTo>
                  <a:pt x="347" y="708"/>
                </a:lnTo>
                <a:lnTo>
                  <a:pt x="337" y="675"/>
                </a:lnTo>
                <a:lnTo>
                  <a:pt x="337" y="653"/>
                </a:lnTo>
                <a:lnTo>
                  <a:pt x="326" y="631"/>
                </a:lnTo>
                <a:lnTo>
                  <a:pt x="326" y="610"/>
                </a:lnTo>
                <a:lnTo>
                  <a:pt x="315" y="588"/>
                </a:lnTo>
                <a:lnTo>
                  <a:pt x="315" y="577"/>
                </a:lnTo>
                <a:lnTo>
                  <a:pt x="315" y="566"/>
                </a:lnTo>
                <a:lnTo>
                  <a:pt x="315" y="555"/>
                </a:lnTo>
                <a:lnTo>
                  <a:pt x="315" y="544"/>
                </a:lnTo>
                <a:lnTo>
                  <a:pt x="326" y="533"/>
                </a:lnTo>
                <a:lnTo>
                  <a:pt x="337" y="512"/>
                </a:lnTo>
                <a:lnTo>
                  <a:pt x="337" y="490"/>
                </a:lnTo>
                <a:lnTo>
                  <a:pt x="347" y="457"/>
                </a:lnTo>
                <a:lnTo>
                  <a:pt x="358" y="425"/>
                </a:lnTo>
                <a:lnTo>
                  <a:pt x="369" y="381"/>
                </a:lnTo>
                <a:lnTo>
                  <a:pt x="380" y="348"/>
                </a:lnTo>
                <a:lnTo>
                  <a:pt x="391" y="316"/>
                </a:lnTo>
                <a:lnTo>
                  <a:pt x="402" y="283"/>
                </a:lnTo>
                <a:lnTo>
                  <a:pt x="413" y="261"/>
                </a:lnTo>
                <a:lnTo>
                  <a:pt x="424" y="240"/>
                </a:lnTo>
                <a:lnTo>
                  <a:pt x="424" y="218"/>
                </a:lnTo>
                <a:lnTo>
                  <a:pt x="424" y="207"/>
                </a:lnTo>
                <a:lnTo>
                  <a:pt x="413" y="196"/>
                </a:lnTo>
                <a:lnTo>
                  <a:pt x="402" y="196"/>
                </a:lnTo>
                <a:lnTo>
                  <a:pt x="391" y="196"/>
                </a:lnTo>
                <a:lnTo>
                  <a:pt x="380" y="196"/>
                </a:lnTo>
                <a:lnTo>
                  <a:pt x="369" y="207"/>
                </a:lnTo>
                <a:lnTo>
                  <a:pt x="347" y="207"/>
                </a:lnTo>
                <a:lnTo>
                  <a:pt x="326" y="218"/>
                </a:lnTo>
                <a:lnTo>
                  <a:pt x="304" y="229"/>
                </a:lnTo>
                <a:lnTo>
                  <a:pt x="239" y="240"/>
                </a:lnTo>
                <a:lnTo>
                  <a:pt x="174" y="251"/>
                </a:lnTo>
                <a:lnTo>
                  <a:pt x="130" y="261"/>
                </a:lnTo>
                <a:lnTo>
                  <a:pt x="87" y="261"/>
                </a:lnTo>
                <a:lnTo>
                  <a:pt x="43" y="261"/>
                </a:lnTo>
                <a:lnTo>
                  <a:pt x="0" y="261"/>
                </a:lnTo>
                <a:lnTo>
                  <a:pt x="0" y="196"/>
                </a:lnTo>
                <a:lnTo>
                  <a:pt x="43" y="185"/>
                </a:lnTo>
                <a:lnTo>
                  <a:pt x="76" y="185"/>
                </a:lnTo>
                <a:lnTo>
                  <a:pt x="108" y="174"/>
                </a:lnTo>
                <a:lnTo>
                  <a:pt x="141" y="163"/>
                </a:lnTo>
                <a:lnTo>
                  <a:pt x="174" y="153"/>
                </a:lnTo>
                <a:lnTo>
                  <a:pt x="206" y="153"/>
                </a:lnTo>
                <a:lnTo>
                  <a:pt x="228" y="142"/>
                </a:lnTo>
                <a:lnTo>
                  <a:pt x="250" y="131"/>
                </a:lnTo>
                <a:lnTo>
                  <a:pt x="271" y="131"/>
                </a:lnTo>
                <a:lnTo>
                  <a:pt x="304" y="120"/>
                </a:lnTo>
                <a:lnTo>
                  <a:pt x="326" y="109"/>
                </a:lnTo>
                <a:lnTo>
                  <a:pt x="347" y="98"/>
                </a:lnTo>
                <a:lnTo>
                  <a:pt x="369" y="87"/>
                </a:lnTo>
                <a:lnTo>
                  <a:pt x="391" y="76"/>
                </a:lnTo>
                <a:lnTo>
                  <a:pt x="402" y="66"/>
                </a:lnTo>
                <a:lnTo>
                  <a:pt x="413" y="55"/>
                </a:lnTo>
                <a:lnTo>
                  <a:pt x="424" y="44"/>
                </a:lnTo>
                <a:lnTo>
                  <a:pt x="434" y="33"/>
                </a:lnTo>
                <a:lnTo>
                  <a:pt x="445" y="22"/>
                </a:lnTo>
                <a:lnTo>
                  <a:pt x="456" y="11"/>
                </a:lnTo>
                <a:lnTo>
                  <a:pt x="467" y="0"/>
                </a:lnTo>
                <a:lnTo>
                  <a:pt x="489" y="0"/>
                </a:lnTo>
                <a:lnTo>
                  <a:pt x="511" y="0"/>
                </a:lnTo>
                <a:lnTo>
                  <a:pt x="532" y="11"/>
                </a:lnTo>
                <a:lnTo>
                  <a:pt x="565" y="33"/>
                </a:lnTo>
                <a:lnTo>
                  <a:pt x="608" y="55"/>
                </a:lnTo>
                <a:lnTo>
                  <a:pt x="630" y="76"/>
                </a:lnTo>
                <a:lnTo>
                  <a:pt x="641" y="87"/>
                </a:lnTo>
                <a:lnTo>
                  <a:pt x="652" y="109"/>
                </a:lnTo>
                <a:lnTo>
                  <a:pt x="663" y="120"/>
                </a:lnTo>
                <a:lnTo>
                  <a:pt x="674" y="131"/>
                </a:lnTo>
                <a:lnTo>
                  <a:pt x="684" y="142"/>
                </a:lnTo>
                <a:lnTo>
                  <a:pt x="684" y="153"/>
                </a:lnTo>
                <a:lnTo>
                  <a:pt x="684" y="174"/>
                </a:lnTo>
                <a:lnTo>
                  <a:pt x="674" y="185"/>
                </a:lnTo>
                <a:lnTo>
                  <a:pt x="663" y="196"/>
                </a:lnTo>
                <a:lnTo>
                  <a:pt x="652" y="207"/>
                </a:lnTo>
                <a:lnTo>
                  <a:pt x="641" y="207"/>
                </a:lnTo>
                <a:lnTo>
                  <a:pt x="619" y="218"/>
                </a:lnTo>
                <a:lnTo>
                  <a:pt x="608" y="240"/>
                </a:lnTo>
                <a:lnTo>
                  <a:pt x="587" y="251"/>
                </a:lnTo>
                <a:lnTo>
                  <a:pt x="576" y="283"/>
                </a:lnTo>
                <a:lnTo>
                  <a:pt x="554" y="305"/>
                </a:lnTo>
                <a:lnTo>
                  <a:pt x="532" y="338"/>
                </a:lnTo>
                <a:lnTo>
                  <a:pt x="511" y="370"/>
                </a:lnTo>
                <a:lnTo>
                  <a:pt x="489" y="403"/>
                </a:lnTo>
                <a:lnTo>
                  <a:pt x="467" y="436"/>
                </a:lnTo>
                <a:lnTo>
                  <a:pt x="445" y="468"/>
                </a:lnTo>
                <a:lnTo>
                  <a:pt x="434" y="490"/>
                </a:lnTo>
                <a:lnTo>
                  <a:pt x="424" y="512"/>
                </a:lnTo>
                <a:lnTo>
                  <a:pt x="413" y="523"/>
                </a:lnTo>
                <a:lnTo>
                  <a:pt x="402" y="544"/>
                </a:lnTo>
                <a:lnTo>
                  <a:pt x="391" y="555"/>
                </a:lnTo>
                <a:lnTo>
                  <a:pt x="391" y="566"/>
                </a:lnTo>
                <a:lnTo>
                  <a:pt x="391" y="577"/>
                </a:lnTo>
                <a:lnTo>
                  <a:pt x="402" y="588"/>
                </a:lnTo>
                <a:lnTo>
                  <a:pt x="402" y="610"/>
                </a:lnTo>
                <a:lnTo>
                  <a:pt x="413" y="631"/>
                </a:lnTo>
                <a:lnTo>
                  <a:pt x="434" y="653"/>
                </a:lnTo>
                <a:lnTo>
                  <a:pt x="445" y="675"/>
                </a:lnTo>
                <a:lnTo>
                  <a:pt x="467" y="708"/>
                </a:lnTo>
                <a:lnTo>
                  <a:pt x="489" y="740"/>
                </a:lnTo>
                <a:lnTo>
                  <a:pt x="500" y="773"/>
                </a:lnTo>
                <a:lnTo>
                  <a:pt x="521" y="806"/>
                </a:lnTo>
                <a:lnTo>
                  <a:pt x="532" y="838"/>
                </a:lnTo>
                <a:lnTo>
                  <a:pt x="543" y="893"/>
                </a:lnTo>
                <a:lnTo>
                  <a:pt x="554" y="947"/>
                </a:lnTo>
                <a:lnTo>
                  <a:pt x="565" y="1001"/>
                </a:lnTo>
                <a:lnTo>
                  <a:pt x="554" y="1056"/>
                </a:lnTo>
                <a:lnTo>
                  <a:pt x="543" y="1110"/>
                </a:lnTo>
                <a:lnTo>
                  <a:pt x="521" y="115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82" name="Freeform 90"/>
          <p:cNvSpPr/>
          <p:nvPr/>
        </p:nvSpPr>
        <p:spPr>
          <a:xfrm>
            <a:off x="5366703" y="1613218"/>
            <a:ext cx="641350" cy="160337"/>
          </a:xfrm>
          <a:custGeom>
            <a:avLst/>
            <a:gdLst>
              <a:gd name="txL" fmla="*/ 0 w 1011"/>
              <a:gd name="txT" fmla="*/ 0 h 251"/>
              <a:gd name="txR" fmla="*/ 1011 w 1011"/>
              <a:gd name="txB" fmla="*/ 251 h 25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11" h="251">
                <a:moveTo>
                  <a:pt x="391" y="87"/>
                </a:moveTo>
                <a:lnTo>
                  <a:pt x="478" y="66"/>
                </a:lnTo>
                <a:lnTo>
                  <a:pt x="554" y="44"/>
                </a:lnTo>
                <a:lnTo>
                  <a:pt x="619" y="33"/>
                </a:lnTo>
                <a:lnTo>
                  <a:pt x="685" y="22"/>
                </a:lnTo>
                <a:lnTo>
                  <a:pt x="739" y="11"/>
                </a:lnTo>
                <a:lnTo>
                  <a:pt x="783" y="0"/>
                </a:lnTo>
                <a:lnTo>
                  <a:pt x="815" y="0"/>
                </a:lnTo>
                <a:lnTo>
                  <a:pt x="837" y="0"/>
                </a:lnTo>
                <a:lnTo>
                  <a:pt x="880" y="0"/>
                </a:lnTo>
                <a:lnTo>
                  <a:pt x="913" y="0"/>
                </a:lnTo>
                <a:lnTo>
                  <a:pt x="946" y="0"/>
                </a:lnTo>
                <a:lnTo>
                  <a:pt x="967" y="11"/>
                </a:lnTo>
                <a:lnTo>
                  <a:pt x="989" y="22"/>
                </a:lnTo>
                <a:lnTo>
                  <a:pt x="1000" y="33"/>
                </a:lnTo>
                <a:lnTo>
                  <a:pt x="1011" y="44"/>
                </a:lnTo>
                <a:lnTo>
                  <a:pt x="1011" y="55"/>
                </a:lnTo>
                <a:lnTo>
                  <a:pt x="1011" y="66"/>
                </a:lnTo>
                <a:lnTo>
                  <a:pt x="1011" y="76"/>
                </a:lnTo>
                <a:lnTo>
                  <a:pt x="1000" y="87"/>
                </a:lnTo>
                <a:lnTo>
                  <a:pt x="989" y="98"/>
                </a:lnTo>
                <a:lnTo>
                  <a:pt x="967" y="109"/>
                </a:lnTo>
                <a:lnTo>
                  <a:pt x="956" y="120"/>
                </a:lnTo>
                <a:lnTo>
                  <a:pt x="935" y="131"/>
                </a:lnTo>
                <a:lnTo>
                  <a:pt x="913" y="142"/>
                </a:lnTo>
                <a:lnTo>
                  <a:pt x="880" y="153"/>
                </a:lnTo>
                <a:lnTo>
                  <a:pt x="837" y="163"/>
                </a:lnTo>
                <a:lnTo>
                  <a:pt x="804" y="174"/>
                </a:lnTo>
                <a:lnTo>
                  <a:pt x="761" y="185"/>
                </a:lnTo>
                <a:lnTo>
                  <a:pt x="706" y="196"/>
                </a:lnTo>
                <a:lnTo>
                  <a:pt x="663" y="207"/>
                </a:lnTo>
                <a:lnTo>
                  <a:pt x="598" y="207"/>
                </a:lnTo>
                <a:lnTo>
                  <a:pt x="543" y="218"/>
                </a:lnTo>
                <a:lnTo>
                  <a:pt x="478" y="229"/>
                </a:lnTo>
                <a:lnTo>
                  <a:pt x="413" y="229"/>
                </a:lnTo>
                <a:lnTo>
                  <a:pt x="359" y="240"/>
                </a:lnTo>
                <a:lnTo>
                  <a:pt x="315" y="240"/>
                </a:lnTo>
                <a:lnTo>
                  <a:pt x="272" y="251"/>
                </a:lnTo>
                <a:lnTo>
                  <a:pt x="239" y="251"/>
                </a:lnTo>
                <a:lnTo>
                  <a:pt x="206" y="251"/>
                </a:lnTo>
                <a:lnTo>
                  <a:pt x="174" y="251"/>
                </a:lnTo>
                <a:lnTo>
                  <a:pt x="141" y="251"/>
                </a:lnTo>
                <a:lnTo>
                  <a:pt x="98" y="240"/>
                </a:lnTo>
                <a:lnTo>
                  <a:pt x="65" y="229"/>
                </a:lnTo>
                <a:lnTo>
                  <a:pt x="43" y="218"/>
                </a:lnTo>
                <a:lnTo>
                  <a:pt x="22" y="196"/>
                </a:lnTo>
                <a:lnTo>
                  <a:pt x="0" y="185"/>
                </a:lnTo>
                <a:lnTo>
                  <a:pt x="0" y="174"/>
                </a:lnTo>
                <a:lnTo>
                  <a:pt x="0" y="163"/>
                </a:lnTo>
                <a:lnTo>
                  <a:pt x="11" y="163"/>
                </a:lnTo>
                <a:lnTo>
                  <a:pt x="22" y="163"/>
                </a:lnTo>
                <a:lnTo>
                  <a:pt x="32" y="163"/>
                </a:lnTo>
                <a:lnTo>
                  <a:pt x="54" y="163"/>
                </a:lnTo>
                <a:lnTo>
                  <a:pt x="65" y="153"/>
                </a:lnTo>
                <a:lnTo>
                  <a:pt x="87" y="153"/>
                </a:lnTo>
                <a:lnTo>
                  <a:pt x="109" y="153"/>
                </a:lnTo>
                <a:lnTo>
                  <a:pt x="130" y="142"/>
                </a:lnTo>
                <a:lnTo>
                  <a:pt x="163" y="142"/>
                </a:lnTo>
                <a:lnTo>
                  <a:pt x="195" y="131"/>
                </a:lnTo>
                <a:lnTo>
                  <a:pt x="228" y="120"/>
                </a:lnTo>
                <a:lnTo>
                  <a:pt x="261" y="109"/>
                </a:lnTo>
                <a:lnTo>
                  <a:pt x="304" y="109"/>
                </a:lnTo>
                <a:lnTo>
                  <a:pt x="348" y="98"/>
                </a:lnTo>
                <a:lnTo>
                  <a:pt x="391" y="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83" name="Freeform 91"/>
          <p:cNvSpPr/>
          <p:nvPr/>
        </p:nvSpPr>
        <p:spPr>
          <a:xfrm>
            <a:off x="5158740" y="2402205"/>
            <a:ext cx="111125" cy="655638"/>
          </a:xfrm>
          <a:custGeom>
            <a:avLst/>
            <a:gdLst>
              <a:gd name="txL" fmla="*/ 0 w 174"/>
              <a:gd name="txT" fmla="*/ 0 h 1034"/>
              <a:gd name="txR" fmla="*/ 174 w 174"/>
              <a:gd name="txB" fmla="*/ 1034 h 103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4" h="1034">
                <a:moveTo>
                  <a:pt x="54" y="979"/>
                </a:moveTo>
                <a:lnTo>
                  <a:pt x="32" y="925"/>
                </a:lnTo>
                <a:lnTo>
                  <a:pt x="32" y="903"/>
                </a:lnTo>
                <a:lnTo>
                  <a:pt x="32" y="870"/>
                </a:lnTo>
                <a:lnTo>
                  <a:pt x="32" y="860"/>
                </a:lnTo>
                <a:lnTo>
                  <a:pt x="32" y="838"/>
                </a:lnTo>
                <a:lnTo>
                  <a:pt x="32" y="805"/>
                </a:lnTo>
                <a:lnTo>
                  <a:pt x="32" y="772"/>
                </a:lnTo>
                <a:lnTo>
                  <a:pt x="43" y="740"/>
                </a:lnTo>
                <a:lnTo>
                  <a:pt x="43" y="696"/>
                </a:lnTo>
                <a:lnTo>
                  <a:pt x="43" y="642"/>
                </a:lnTo>
                <a:lnTo>
                  <a:pt x="54" y="587"/>
                </a:lnTo>
                <a:lnTo>
                  <a:pt x="54" y="533"/>
                </a:lnTo>
                <a:lnTo>
                  <a:pt x="54" y="479"/>
                </a:lnTo>
                <a:lnTo>
                  <a:pt x="54" y="424"/>
                </a:lnTo>
                <a:lnTo>
                  <a:pt x="54" y="381"/>
                </a:lnTo>
                <a:lnTo>
                  <a:pt x="54" y="326"/>
                </a:lnTo>
                <a:lnTo>
                  <a:pt x="43" y="294"/>
                </a:lnTo>
                <a:lnTo>
                  <a:pt x="32" y="250"/>
                </a:lnTo>
                <a:lnTo>
                  <a:pt x="32" y="217"/>
                </a:lnTo>
                <a:lnTo>
                  <a:pt x="21" y="174"/>
                </a:lnTo>
                <a:lnTo>
                  <a:pt x="11" y="152"/>
                </a:lnTo>
                <a:lnTo>
                  <a:pt x="11" y="120"/>
                </a:lnTo>
                <a:lnTo>
                  <a:pt x="11" y="98"/>
                </a:lnTo>
                <a:lnTo>
                  <a:pt x="0" y="76"/>
                </a:lnTo>
                <a:lnTo>
                  <a:pt x="0" y="54"/>
                </a:lnTo>
                <a:lnTo>
                  <a:pt x="0" y="43"/>
                </a:lnTo>
                <a:lnTo>
                  <a:pt x="11" y="32"/>
                </a:lnTo>
                <a:lnTo>
                  <a:pt x="11" y="22"/>
                </a:lnTo>
                <a:lnTo>
                  <a:pt x="21" y="11"/>
                </a:lnTo>
                <a:lnTo>
                  <a:pt x="32" y="0"/>
                </a:lnTo>
                <a:lnTo>
                  <a:pt x="54" y="0"/>
                </a:lnTo>
                <a:lnTo>
                  <a:pt x="76" y="0"/>
                </a:lnTo>
                <a:lnTo>
                  <a:pt x="97" y="11"/>
                </a:lnTo>
                <a:lnTo>
                  <a:pt x="130" y="22"/>
                </a:lnTo>
                <a:lnTo>
                  <a:pt x="152" y="32"/>
                </a:lnTo>
                <a:lnTo>
                  <a:pt x="174" y="43"/>
                </a:lnTo>
                <a:lnTo>
                  <a:pt x="174" y="130"/>
                </a:lnTo>
                <a:lnTo>
                  <a:pt x="163" y="217"/>
                </a:lnTo>
                <a:lnTo>
                  <a:pt x="163" y="294"/>
                </a:lnTo>
                <a:lnTo>
                  <a:pt x="163" y="370"/>
                </a:lnTo>
                <a:lnTo>
                  <a:pt x="163" y="446"/>
                </a:lnTo>
                <a:lnTo>
                  <a:pt x="163" y="511"/>
                </a:lnTo>
                <a:lnTo>
                  <a:pt x="163" y="566"/>
                </a:lnTo>
                <a:lnTo>
                  <a:pt x="163" y="620"/>
                </a:lnTo>
                <a:lnTo>
                  <a:pt x="163" y="675"/>
                </a:lnTo>
                <a:lnTo>
                  <a:pt x="163" y="718"/>
                </a:lnTo>
                <a:lnTo>
                  <a:pt x="152" y="762"/>
                </a:lnTo>
                <a:lnTo>
                  <a:pt x="152" y="794"/>
                </a:lnTo>
                <a:lnTo>
                  <a:pt x="152" y="827"/>
                </a:lnTo>
                <a:lnTo>
                  <a:pt x="152" y="860"/>
                </a:lnTo>
                <a:lnTo>
                  <a:pt x="152" y="881"/>
                </a:lnTo>
                <a:lnTo>
                  <a:pt x="141" y="903"/>
                </a:lnTo>
                <a:lnTo>
                  <a:pt x="141" y="925"/>
                </a:lnTo>
                <a:lnTo>
                  <a:pt x="141" y="957"/>
                </a:lnTo>
                <a:lnTo>
                  <a:pt x="130" y="979"/>
                </a:lnTo>
                <a:lnTo>
                  <a:pt x="130" y="990"/>
                </a:lnTo>
                <a:lnTo>
                  <a:pt x="119" y="1012"/>
                </a:lnTo>
                <a:lnTo>
                  <a:pt x="119" y="1023"/>
                </a:lnTo>
                <a:lnTo>
                  <a:pt x="108" y="1034"/>
                </a:lnTo>
                <a:lnTo>
                  <a:pt x="97" y="1023"/>
                </a:lnTo>
                <a:lnTo>
                  <a:pt x="87" y="1023"/>
                </a:lnTo>
                <a:lnTo>
                  <a:pt x="65" y="1001"/>
                </a:lnTo>
                <a:lnTo>
                  <a:pt x="54" y="97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84" name="Freeform 92"/>
          <p:cNvSpPr/>
          <p:nvPr/>
        </p:nvSpPr>
        <p:spPr>
          <a:xfrm>
            <a:off x="5344478" y="1965643"/>
            <a:ext cx="158750" cy="304800"/>
          </a:xfrm>
          <a:custGeom>
            <a:avLst/>
            <a:gdLst>
              <a:gd name="txL" fmla="*/ 0 w 250"/>
              <a:gd name="txT" fmla="*/ 0 h 479"/>
              <a:gd name="txR" fmla="*/ 250 w 250"/>
              <a:gd name="txB" fmla="*/ 479 h 4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0" h="479">
                <a:moveTo>
                  <a:pt x="152" y="22"/>
                </a:moveTo>
                <a:lnTo>
                  <a:pt x="174" y="98"/>
                </a:lnTo>
                <a:lnTo>
                  <a:pt x="196" y="163"/>
                </a:lnTo>
                <a:lnTo>
                  <a:pt x="207" y="229"/>
                </a:lnTo>
                <a:lnTo>
                  <a:pt x="218" y="283"/>
                </a:lnTo>
                <a:lnTo>
                  <a:pt x="228" y="327"/>
                </a:lnTo>
                <a:lnTo>
                  <a:pt x="239" y="359"/>
                </a:lnTo>
                <a:lnTo>
                  <a:pt x="239" y="392"/>
                </a:lnTo>
                <a:lnTo>
                  <a:pt x="250" y="403"/>
                </a:lnTo>
                <a:lnTo>
                  <a:pt x="239" y="436"/>
                </a:lnTo>
                <a:lnTo>
                  <a:pt x="239" y="457"/>
                </a:lnTo>
                <a:lnTo>
                  <a:pt x="228" y="468"/>
                </a:lnTo>
                <a:lnTo>
                  <a:pt x="207" y="479"/>
                </a:lnTo>
                <a:lnTo>
                  <a:pt x="196" y="479"/>
                </a:lnTo>
                <a:lnTo>
                  <a:pt x="185" y="468"/>
                </a:lnTo>
                <a:lnTo>
                  <a:pt x="174" y="457"/>
                </a:lnTo>
                <a:lnTo>
                  <a:pt x="163" y="446"/>
                </a:lnTo>
                <a:lnTo>
                  <a:pt x="163" y="425"/>
                </a:lnTo>
                <a:lnTo>
                  <a:pt x="152" y="403"/>
                </a:lnTo>
                <a:lnTo>
                  <a:pt x="152" y="370"/>
                </a:lnTo>
                <a:lnTo>
                  <a:pt x="142" y="348"/>
                </a:lnTo>
                <a:lnTo>
                  <a:pt x="131" y="283"/>
                </a:lnTo>
                <a:lnTo>
                  <a:pt x="109" y="229"/>
                </a:lnTo>
                <a:lnTo>
                  <a:pt x="87" y="174"/>
                </a:lnTo>
                <a:lnTo>
                  <a:pt x="65" y="131"/>
                </a:lnTo>
                <a:lnTo>
                  <a:pt x="44" y="109"/>
                </a:lnTo>
                <a:lnTo>
                  <a:pt x="33" y="98"/>
                </a:lnTo>
                <a:lnTo>
                  <a:pt x="22" y="76"/>
                </a:lnTo>
                <a:lnTo>
                  <a:pt x="11" y="66"/>
                </a:lnTo>
                <a:lnTo>
                  <a:pt x="0" y="55"/>
                </a:lnTo>
                <a:lnTo>
                  <a:pt x="0" y="44"/>
                </a:lnTo>
                <a:lnTo>
                  <a:pt x="0" y="33"/>
                </a:lnTo>
                <a:lnTo>
                  <a:pt x="0" y="22"/>
                </a:lnTo>
                <a:lnTo>
                  <a:pt x="11" y="11"/>
                </a:lnTo>
                <a:lnTo>
                  <a:pt x="22" y="11"/>
                </a:lnTo>
                <a:lnTo>
                  <a:pt x="33" y="0"/>
                </a:lnTo>
                <a:lnTo>
                  <a:pt x="44" y="0"/>
                </a:lnTo>
                <a:lnTo>
                  <a:pt x="65" y="0"/>
                </a:lnTo>
                <a:lnTo>
                  <a:pt x="98" y="11"/>
                </a:lnTo>
                <a:lnTo>
                  <a:pt x="120" y="11"/>
                </a:lnTo>
                <a:lnTo>
                  <a:pt x="152" y="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85" name="Freeform 93"/>
          <p:cNvSpPr/>
          <p:nvPr/>
        </p:nvSpPr>
        <p:spPr>
          <a:xfrm>
            <a:off x="5400040" y="1883093"/>
            <a:ext cx="566738" cy="276225"/>
          </a:xfrm>
          <a:custGeom>
            <a:avLst/>
            <a:gdLst>
              <a:gd name="txL" fmla="*/ 0 w 892"/>
              <a:gd name="txT" fmla="*/ 0 h 435"/>
              <a:gd name="txR" fmla="*/ 892 w 892"/>
              <a:gd name="txB" fmla="*/ 435 h 43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92" h="435">
                <a:moveTo>
                  <a:pt x="468" y="54"/>
                </a:moveTo>
                <a:lnTo>
                  <a:pt x="511" y="43"/>
                </a:lnTo>
                <a:lnTo>
                  <a:pt x="555" y="32"/>
                </a:lnTo>
                <a:lnTo>
                  <a:pt x="587" y="21"/>
                </a:lnTo>
                <a:lnTo>
                  <a:pt x="609" y="11"/>
                </a:lnTo>
                <a:lnTo>
                  <a:pt x="642" y="11"/>
                </a:lnTo>
                <a:lnTo>
                  <a:pt x="663" y="0"/>
                </a:lnTo>
                <a:lnTo>
                  <a:pt x="674" y="0"/>
                </a:lnTo>
                <a:lnTo>
                  <a:pt x="696" y="11"/>
                </a:lnTo>
                <a:lnTo>
                  <a:pt x="718" y="21"/>
                </a:lnTo>
                <a:lnTo>
                  <a:pt x="750" y="32"/>
                </a:lnTo>
                <a:lnTo>
                  <a:pt x="783" y="54"/>
                </a:lnTo>
                <a:lnTo>
                  <a:pt x="816" y="76"/>
                </a:lnTo>
                <a:lnTo>
                  <a:pt x="848" y="108"/>
                </a:lnTo>
                <a:lnTo>
                  <a:pt x="870" y="119"/>
                </a:lnTo>
                <a:lnTo>
                  <a:pt x="881" y="141"/>
                </a:lnTo>
                <a:lnTo>
                  <a:pt x="892" y="152"/>
                </a:lnTo>
                <a:lnTo>
                  <a:pt x="881" y="174"/>
                </a:lnTo>
                <a:lnTo>
                  <a:pt x="870" y="196"/>
                </a:lnTo>
                <a:lnTo>
                  <a:pt x="848" y="217"/>
                </a:lnTo>
                <a:lnTo>
                  <a:pt x="816" y="250"/>
                </a:lnTo>
                <a:lnTo>
                  <a:pt x="805" y="261"/>
                </a:lnTo>
                <a:lnTo>
                  <a:pt x="783" y="283"/>
                </a:lnTo>
                <a:lnTo>
                  <a:pt x="772" y="304"/>
                </a:lnTo>
                <a:lnTo>
                  <a:pt x="761" y="315"/>
                </a:lnTo>
                <a:lnTo>
                  <a:pt x="750" y="337"/>
                </a:lnTo>
                <a:lnTo>
                  <a:pt x="739" y="348"/>
                </a:lnTo>
                <a:lnTo>
                  <a:pt x="739" y="370"/>
                </a:lnTo>
                <a:lnTo>
                  <a:pt x="739" y="381"/>
                </a:lnTo>
                <a:lnTo>
                  <a:pt x="739" y="391"/>
                </a:lnTo>
                <a:lnTo>
                  <a:pt x="729" y="402"/>
                </a:lnTo>
                <a:lnTo>
                  <a:pt x="718" y="413"/>
                </a:lnTo>
                <a:lnTo>
                  <a:pt x="707" y="424"/>
                </a:lnTo>
                <a:lnTo>
                  <a:pt x="685" y="435"/>
                </a:lnTo>
                <a:lnTo>
                  <a:pt x="663" y="435"/>
                </a:lnTo>
                <a:lnTo>
                  <a:pt x="642" y="435"/>
                </a:lnTo>
                <a:lnTo>
                  <a:pt x="609" y="435"/>
                </a:lnTo>
                <a:lnTo>
                  <a:pt x="609" y="413"/>
                </a:lnTo>
                <a:lnTo>
                  <a:pt x="620" y="370"/>
                </a:lnTo>
                <a:lnTo>
                  <a:pt x="631" y="315"/>
                </a:lnTo>
                <a:lnTo>
                  <a:pt x="631" y="261"/>
                </a:lnTo>
                <a:lnTo>
                  <a:pt x="642" y="239"/>
                </a:lnTo>
                <a:lnTo>
                  <a:pt x="642" y="206"/>
                </a:lnTo>
                <a:lnTo>
                  <a:pt x="642" y="196"/>
                </a:lnTo>
                <a:lnTo>
                  <a:pt x="642" y="174"/>
                </a:lnTo>
                <a:lnTo>
                  <a:pt x="642" y="163"/>
                </a:lnTo>
                <a:lnTo>
                  <a:pt x="642" y="152"/>
                </a:lnTo>
                <a:lnTo>
                  <a:pt x="642" y="141"/>
                </a:lnTo>
                <a:lnTo>
                  <a:pt x="631" y="141"/>
                </a:lnTo>
                <a:lnTo>
                  <a:pt x="620" y="141"/>
                </a:lnTo>
                <a:lnTo>
                  <a:pt x="609" y="141"/>
                </a:lnTo>
                <a:lnTo>
                  <a:pt x="587" y="141"/>
                </a:lnTo>
                <a:lnTo>
                  <a:pt x="565" y="141"/>
                </a:lnTo>
                <a:lnTo>
                  <a:pt x="544" y="141"/>
                </a:lnTo>
                <a:lnTo>
                  <a:pt x="511" y="152"/>
                </a:lnTo>
                <a:lnTo>
                  <a:pt x="468" y="152"/>
                </a:lnTo>
                <a:lnTo>
                  <a:pt x="435" y="163"/>
                </a:lnTo>
                <a:lnTo>
                  <a:pt x="392" y="174"/>
                </a:lnTo>
                <a:lnTo>
                  <a:pt x="337" y="185"/>
                </a:lnTo>
                <a:lnTo>
                  <a:pt x="283" y="196"/>
                </a:lnTo>
                <a:lnTo>
                  <a:pt x="228" y="206"/>
                </a:lnTo>
                <a:lnTo>
                  <a:pt x="163" y="217"/>
                </a:lnTo>
                <a:lnTo>
                  <a:pt x="98" y="228"/>
                </a:lnTo>
                <a:lnTo>
                  <a:pt x="33" y="250"/>
                </a:lnTo>
                <a:lnTo>
                  <a:pt x="0" y="152"/>
                </a:lnTo>
                <a:lnTo>
                  <a:pt x="33" y="152"/>
                </a:lnTo>
                <a:lnTo>
                  <a:pt x="87" y="141"/>
                </a:lnTo>
                <a:lnTo>
                  <a:pt x="131" y="130"/>
                </a:lnTo>
                <a:lnTo>
                  <a:pt x="196" y="130"/>
                </a:lnTo>
                <a:lnTo>
                  <a:pt x="261" y="119"/>
                </a:lnTo>
                <a:lnTo>
                  <a:pt x="326" y="98"/>
                </a:lnTo>
                <a:lnTo>
                  <a:pt x="392" y="76"/>
                </a:lnTo>
                <a:lnTo>
                  <a:pt x="468" y="5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86" name="Freeform 94"/>
          <p:cNvSpPr/>
          <p:nvPr/>
        </p:nvSpPr>
        <p:spPr>
          <a:xfrm>
            <a:off x="5200015" y="2284730"/>
            <a:ext cx="1022350" cy="884238"/>
          </a:xfrm>
          <a:custGeom>
            <a:avLst/>
            <a:gdLst>
              <a:gd name="txL" fmla="*/ 0 w 1609"/>
              <a:gd name="txT" fmla="*/ 0 h 1393"/>
              <a:gd name="txR" fmla="*/ 1609 w 1609"/>
              <a:gd name="txB" fmla="*/ 1393 h 1393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609" h="1393">
                <a:moveTo>
                  <a:pt x="1250" y="22"/>
                </a:moveTo>
                <a:lnTo>
                  <a:pt x="1283" y="11"/>
                </a:lnTo>
                <a:lnTo>
                  <a:pt x="1304" y="0"/>
                </a:lnTo>
                <a:lnTo>
                  <a:pt x="1337" y="0"/>
                </a:lnTo>
                <a:lnTo>
                  <a:pt x="1337" y="11"/>
                </a:lnTo>
                <a:lnTo>
                  <a:pt x="1359" y="11"/>
                </a:lnTo>
                <a:lnTo>
                  <a:pt x="1370" y="22"/>
                </a:lnTo>
                <a:lnTo>
                  <a:pt x="1391" y="32"/>
                </a:lnTo>
                <a:lnTo>
                  <a:pt x="1413" y="32"/>
                </a:lnTo>
                <a:lnTo>
                  <a:pt x="1435" y="43"/>
                </a:lnTo>
                <a:lnTo>
                  <a:pt x="1468" y="54"/>
                </a:lnTo>
                <a:lnTo>
                  <a:pt x="1489" y="76"/>
                </a:lnTo>
                <a:lnTo>
                  <a:pt x="1522" y="87"/>
                </a:lnTo>
                <a:lnTo>
                  <a:pt x="1544" y="98"/>
                </a:lnTo>
                <a:lnTo>
                  <a:pt x="1565" y="109"/>
                </a:lnTo>
                <a:lnTo>
                  <a:pt x="1587" y="130"/>
                </a:lnTo>
                <a:lnTo>
                  <a:pt x="1598" y="141"/>
                </a:lnTo>
                <a:lnTo>
                  <a:pt x="1609" y="152"/>
                </a:lnTo>
                <a:lnTo>
                  <a:pt x="1609" y="163"/>
                </a:lnTo>
                <a:lnTo>
                  <a:pt x="1609" y="174"/>
                </a:lnTo>
                <a:lnTo>
                  <a:pt x="1609" y="196"/>
                </a:lnTo>
                <a:lnTo>
                  <a:pt x="1598" y="217"/>
                </a:lnTo>
                <a:lnTo>
                  <a:pt x="1587" y="239"/>
                </a:lnTo>
                <a:lnTo>
                  <a:pt x="1565" y="250"/>
                </a:lnTo>
                <a:lnTo>
                  <a:pt x="1544" y="272"/>
                </a:lnTo>
                <a:lnTo>
                  <a:pt x="1533" y="305"/>
                </a:lnTo>
                <a:lnTo>
                  <a:pt x="1522" y="348"/>
                </a:lnTo>
                <a:lnTo>
                  <a:pt x="1533" y="402"/>
                </a:lnTo>
                <a:lnTo>
                  <a:pt x="1522" y="468"/>
                </a:lnTo>
                <a:lnTo>
                  <a:pt x="1522" y="544"/>
                </a:lnTo>
                <a:lnTo>
                  <a:pt x="1511" y="631"/>
                </a:lnTo>
                <a:lnTo>
                  <a:pt x="1511" y="718"/>
                </a:lnTo>
                <a:lnTo>
                  <a:pt x="1500" y="816"/>
                </a:lnTo>
                <a:lnTo>
                  <a:pt x="1478" y="914"/>
                </a:lnTo>
                <a:lnTo>
                  <a:pt x="1468" y="990"/>
                </a:lnTo>
                <a:lnTo>
                  <a:pt x="1457" y="1066"/>
                </a:lnTo>
                <a:lnTo>
                  <a:pt x="1446" y="1142"/>
                </a:lnTo>
                <a:lnTo>
                  <a:pt x="1413" y="1208"/>
                </a:lnTo>
                <a:lnTo>
                  <a:pt x="1391" y="1262"/>
                </a:lnTo>
                <a:lnTo>
                  <a:pt x="1370" y="1317"/>
                </a:lnTo>
                <a:lnTo>
                  <a:pt x="1348" y="1327"/>
                </a:lnTo>
                <a:lnTo>
                  <a:pt x="1337" y="1349"/>
                </a:lnTo>
                <a:lnTo>
                  <a:pt x="1315" y="1360"/>
                </a:lnTo>
                <a:lnTo>
                  <a:pt x="1304" y="1371"/>
                </a:lnTo>
                <a:lnTo>
                  <a:pt x="1294" y="1382"/>
                </a:lnTo>
                <a:lnTo>
                  <a:pt x="1283" y="1393"/>
                </a:lnTo>
                <a:lnTo>
                  <a:pt x="1272" y="1393"/>
                </a:lnTo>
                <a:lnTo>
                  <a:pt x="1261" y="1393"/>
                </a:lnTo>
                <a:lnTo>
                  <a:pt x="1250" y="1382"/>
                </a:lnTo>
                <a:lnTo>
                  <a:pt x="1239" y="1360"/>
                </a:lnTo>
                <a:lnTo>
                  <a:pt x="1228" y="1349"/>
                </a:lnTo>
                <a:lnTo>
                  <a:pt x="1228" y="1338"/>
                </a:lnTo>
                <a:lnTo>
                  <a:pt x="1217" y="1317"/>
                </a:lnTo>
                <a:lnTo>
                  <a:pt x="1217" y="1295"/>
                </a:lnTo>
                <a:lnTo>
                  <a:pt x="1207" y="1273"/>
                </a:lnTo>
                <a:lnTo>
                  <a:pt x="1207" y="1251"/>
                </a:lnTo>
                <a:lnTo>
                  <a:pt x="1185" y="1230"/>
                </a:lnTo>
                <a:lnTo>
                  <a:pt x="1174" y="1208"/>
                </a:lnTo>
                <a:lnTo>
                  <a:pt x="1152" y="1186"/>
                </a:lnTo>
                <a:lnTo>
                  <a:pt x="1141" y="1164"/>
                </a:lnTo>
                <a:lnTo>
                  <a:pt x="1109" y="1153"/>
                </a:lnTo>
                <a:lnTo>
                  <a:pt x="1087" y="1132"/>
                </a:lnTo>
                <a:lnTo>
                  <a:pt x="1065" y="1110"/>
                </a:lnTo>
                <a:lnTo>
                  <a:pt x="1044" y="1099"/>
                </a:lnTo>
                <a:lnTo>
                  <a:pt x="1022" y="1077"/>
                </a:lnTo>
                <a:lnTo>
                  <a:pt x="1011" y="1066"/>
                </a:lnTo>
                <a:lnTo>
                  <a:pt x="1000" y="1055"/>
                </a:lnTo>
                <a:lnTo>
                  <a:pt x="989" y="1045"/>
                </a:lnTo>
                <a:lnTo>
                  <a:pt x="989" y="1034"/>
                </a:lnTo>
                <a:lnTo>
                  <a:pt x="989" y="1023"/>
                </a:lnTo>
                <a:lnTo>
                  <a:pt x="978" y="1012"/>
                </a:lnTo>
                <a:lnTo>
                  <a:pt x="989" y="1012"/>
                </a:lnTo>
                <a:lnTo>
                  <a:pt x="1000" y="1001"/>
                </a:lnTo>
                <a:lnTo>
                  <a:pt x="1011" y="1001"/>
                </a:lnTo>
                <a:lnTo>
                  <a:pt x="1033" y="1001"/>
                </a:lnTo>
                <a:lnTo>
                  <a:pt x="1054" y="1012"/>
                </a:lnTo>
                <a:lnTo>
                  <a:pt x="1076" y="1012"/>
                </a:lnTo>
                <a:lnTo>
                  <a:pt x="1109" y="1023"/>
                </a:lnTo>
                <a:lnTo>
                  <a:pt x="1141" y="1034"/>
                </a:lnTo>
                <a:lnTo>
                  <a:pt x="1163" y="1034"/>
                </a:lnTo>
                <a:lnTo>
                  <a:pt x="1196" y="1045"/>
                </a:lnTo>
                <a:lnTo>
                  <a:pt x="1217" y="1045"/>
                </a:lnTo>
                <a:lnTo>
                  <a:pt x="1239" y="1045"/>
                </a:lnTo>
                <a:lnTo>
                  <a:pt x="1250" y="1034"/>
                </a:lnTo>
                <a:lnTo>
                  <a:pt x="1261" y="1034"/>
                </a:lnTo>
                <a:lnTo>
                  <a:pt x="1272" y="1023"/>
                </a:lnTo>
                <a:lnTo>
                  <a:pt x="1283" y="1012"/>
                </a:lnTo>
                <a:lnTo>
                  <a:pt x="1283" y="1001"/>
                </a:lnTo>
                <a:lnTo>
                  <a:pt x="1294" y="979"/>
                </a:lnTo>
                <a:lnTo>
                  <a:pt x="1294" y="947"/>
                </a:lnTo>
                <a:lnTo>
                  <a:pt x="1304" y="914"/>
                </a:lnTo>
                <a:lnTo>
                  <a:pt x="1315" y="881"/>
                </a:lnTo>
                <a:lnTo>
                  <a:pt x="1326" y="838"/>
                </a:lnTo>
                <a:lnTo>
                  <a:pt x="1337" y="783"/>
                </a:lnTo>
                <a:lnTo>
                  <a:pt x="1337" y="685"/>
                </a:lnTo>
                <a:lnTo>
                  <a:pt x="1348" y="587"/>
                </a:lnTo>
                <a:lnTo>
                  <a:pt x="1348" y="490"/>
                </a:lnTo>
                <a:lnTo>
                  <a:pt x="1348" y="402"/>
                </a:lnTo>
                <a:lnTo>
                  <a:pt x="1337" y="359"/>
                </a:lnTo>
                <a:lnTo>
                  <a:pt x="1337" y="315"/>
                </a:lnTo>
                <a:lnTo>
                  <a:pt x="1326" y="283"/>
                </a:lnTo>
                <a:lnTo>
                  <a:pt x="1326" y="250"/>
                </a:lnTo>
                <a:lnTo>
                  <a:pt x="1315" y="228"/>
                </a:lnTo>
                <a:lnTo>
                  <a:pt x="1315" y="217"/>
                </a:lnTo>
                <a:lnTo>
                  <a:pt x="1304" y="196"/>
                </a:lnTo>
                <a:lnTo>
                  <a:pt x="1294" y="196"/>
                </a:lnTo>
                <a:lnTo>
                  <a:pt x="1283" y="185"/>
                </a:lnTo>
                <a:lnTo>
                  <a:pt x="1272" y="185"/>
                </a:lnTo>
                <a:lnTo>
                  <a:pt x="1261" y="185"/>
                </a:lnTo>
                <a:lnTo>
                  <a:pt x="1239" y="174"/>
                </a:lnTo>
                <a:lnTo>
                  <a:pt x="1228" y="174"/>
                </a:lnTo>
                <a:lnTo>
                  <a:pt x="1207" y="174"/>
                </a:lnTo>
                <a:lnTo>
                  <a:pt x="1174" y="174"/>
                </a:lnTo>
                <a:lnTo>
                  <a:pt x="1141" y="174"/>
                </a:lnTo>
                <a:lnTo>
                  <a:pt x="1087" y="174"/>
                </a:lnTo>
                <a:lnTo>
                  <a:pt x="1011" y="185"/>
                </a:lnTo>
                <a:lnTo>
                  <a:pt x="946" y="196"/>
                </a:lnTo>
                <a:lnTo>
                  <a:pt x="870" y="207"/>
                </a:lnTo>
                <a:lnTo>
                  <a:pt x="848" y="207"/>
                </a:lnTo>
                <a:lnTo>
                  <a:pt x="826" y="217"/>
                </a:lnTo>
                <a:lnTo>
                  <a:pt x="794" y="217"/>
                </a:lnTo>
                <a:lnTo>
                  <a:pt x="761" y="228"/>
                </a:lnTo>
                <a:lnTo>
                  <a:pt x="717" y="239"/>
                </a:lnTo>
                <a:lnTo>
                  <a:pt x="674" y="239"/>
                </a:lnTo>
                <a:lnTo>
                  <a:pt x="630" y="250"/>
                </a:lnTo>
                <a:lnTo>
                  <a:pt x="576" y="261"/>
                </a:lnTo>
                <a:lnTo>
                  <a:pt x="522" y="261"/>
                </a:lnTo>
                <a:lnTo>
                  <a:pt x="456" y="272"/>
                </a:lnTo>
                <a:lnTo>
                  <a:pt x="391" y="283"/>
                </a:lnTo>
                <a:lnTo>
                  <a:pt x="326" y="294"/>
                </a:lnTo>
                <a:lnTo>
                  <a:pt x="250" y="305"/>
                </a:lnTo>
                <a:lnTo>
                  <a:pt x="174" y="315"/>
                </a:lnTo>
                <a:lnTo>
                  <a:pt x="87" y="326"/>
                </a:lnTo>
                <a:lnTo>
                  <a:pt x="0" y="337"/>
                </a:lnTo>
                <a:lnTo>
                  <a:pt x="0" y="228"/>
                </a:lnTo>
                <a:lnTo>
                  <a:pt x="119" y="228"/>
                </a:lnTo>
                <a:lnTo>
                  <a:pt x="239" y="217"/>
                </a:lnTo>
                <a:lnTo>
                  <a:pt x="359" y="207"/>
                </a:lnTo>
                <a:lnTo>
                  <a:pt x="424" y="196"/>
                </a:lnTo>
                <a:lnTo>
                  <a:pt x="489" y="185"/>
                </a:lnTo>
                <a:lnTo>
                  <a:pt x="620" y="152"/>
                </a:lnTo>
                <a:lnTo>
                  <a:pt x="739" y="130"/>
                </a:lnTo>
                <a:lnTo>
                  <a:pt x="859" y="109"/>
                </a:lnTo>
                <a:lnTo>
                  <a:pt x="989" y="87"/>
                </a:lnTo>
                <a:lnTo>
                  <a:pt x="1044" y="76"/>
                </a:lnTo>
                <a:lnTo>
                  <a:pt x="1098" y="65"/>
                </a:lnTo>
                <a:lnTo>
                  <a:pt x="1141" y="54"/>
                </a:lnTo>
                <a:lnTo>
                  <a:pt x="1174" y="54"/>
                </a:lnTo>
                <a:lnTo>
                  <a:pt x="1207" y="43"/>
                </a:lnTo>
                <a:lnTo>
                  <a:pt x="1228" y="32"/>
                </a:lnTo>
                <a:lnTo>
                  <a:pt x="1239" y="32"/>
                </a:lnTo>
                <a:lnTo>
                  <a:pt x="1250" y="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87" name="Freeform 95"/>
          <p:cNvSpPr/>
          <p:nvPr/>
        </p:nvSpPr>
        <p:spPr>
          <a:xfrm>
            <a:off x="5434965" y="2491105"/>
            <a:ext cx="123825" cy="152400"/>
          </a:xfrm>
          <a:custGeom>
            <a:avLst/>
            <a:gdLst>
              <a:gd name="txL" fmla="*/ 0 w 195"/>
              <a:gd name="txT" fmla="*/ 0 h 240"/>
              <a:gd name="txR" fmla="*/ 195 w 195"/>
              <a:gd name="txB" fmla="*/ 240 h 240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195" h="240">
                <a:moveTo>
                  <a:pt x="0" y="0"/>
                </a:moveTo>
                <a:lnTo>
                  <a:pt x="43" y="11"/>
                </a:lnTo>
                <a:lnTo>
                  <a:pt x="86" y="33"/>
                </a:lnTo>
                <a:lnTo>
                  <a:pt x="119" y="44"/>
                </a:lnTo>
                <a:lnTo>
                  <a:pt x="152" y="66"/>
                </a:lnTo>
                <a:lnTo>
                  <a:pt x="173" y="76"/>
                </a:lnTo>
                <a:lnTo>
                  <a:pt x="184" y="98"/>
                </a:lnTo>
                <a:lnTo>
                  <a:pt x="195" y="120"/>
                </a:lnTo>
                <a:lnTo>
                  <a:pt x="195" y="142"/>
                </a:lnTo>
                <a:lnTo>
                  <a:pt x="195" y="164"/>
                </a:lnTo>
                <a:lnTo>
                  <a:pt x="184" y="185"/>
                </a:lnTo>
                <a:lnTo>
                  <a:pt x="184" y="196"/>
                </a:lnTo>
                <a:lnTo>
                  <a:pt x="184" y="218"/>
                </a:lnTo>
                <a:lnTo>
                  <a:pt x="173" y="229"/>
                </a:lnTo>
                <a:lnTo>
                  <a:pt x="163" y="240"/>
                </a:lnTo>
                <a:lnTo>
                  <a:pt x="141" y="240"/>
                </a:lnTo>
                <a:lnTo>
                  <a:pt x="119" y="218"/>
                </a:lnTo>
                <a:lnTo>
                  <a:pt x="97" y="196"/>
                </a:lnTo>
                <a:lnTo>
                  <a:pt x="86" y="185"/>
                </a:lnTo>
                <a:lnTo>
                  <a:pt x="65" y="164"/>
                </a:lnTo>
                <a:lnTo>
                  <a:pt x="43" y="131"/>
                </a:lnTo>
                <a:lnTo>
                  <a:pt x="21" y="87"/>
                </a:lnTo>
                <a:lnTo>
                  <a:pt x="0" y="44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90" name="Freeform 98"/>
          <p:cNvSpPr/>
          <p:nvPr/>
        </p:nvSpPr>
        <p:spPr>
          <a:xfrm>
            <a:off x="5469890" y="2132330"/>
            <a:ext cx="406400" cy="96838"/>
          </a:xfrm>
          <a:custGeom>
            <a:avLst/>
            <a:gdLst>
              <a:gd name="txL" fmla="*/ 0 w 641"/>
              <a:gd name="txT" fmla="*/ 0 h 153"/>
              <a:gd name="txR" fmla="*/ 641 w 641"/>
              <a:gd name="txB" fmla="*/ 153 h 1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41" h="153">
                <a:moveTo>
                  <a:pt x="641" y="33"/>
                </a:moveTo>
                <a:lnTo>
                  <a:pt x="641" y="44"/>
                </a:lnTo>
                <a:lnTo>
                  <a:pt x="630" y="66"/>
                </a:lnTo>
                <a:lnTo>
                  <a:pt x="620" y="77"/>
                </a:lnTo>
                <a:lnTo>
                  <a:pt x="587" y="87"/>
                </a:lnTo>
                <a:lnTo>
                  <a:pt x="554" y="87"/>
                </a:lnTo>
                <a:lnTo>
                  <a:pt x="511" y="98"/>
                </a:lnTo>
                <a:lnTo>
                  <a:pt x="456" y="109"/>
                </a:lnTo>
                <a:lnTo>
                  <a:pt x="402" y="120"/>
                </a:lnTo>
                <a:lnTo>
                  <a:pt x="337" y="131"/>
                </a:lnTo>
                <a:lnTo>
                  <a:pt x="272" y="142"/>
                </a:lnTo>
                <a:lnTo>
                  <a:pt x="217" y="142"/>
                </a:lnTo>
                <a:lnTo>
                  <a:pt x="163" y="153"/>
                </a:lnTo>
                <a:lnTo>
                  <a:pt x="119" y="153"/>
                </a:lnTo>
                <a:lnTo>
                  <a:pt x="76" y="153"/>
                </a:lnTo>
                <a:lnTo>
                  <a:pt x="32" y="153"/>
                </a:lnTo>
                <a:lnTo>
                  <a:pt x="0" y="153"/>
                </a:lnTo>
                <a:lnTo>
                  <a:pt x="0" y="87"/>
                </a:lnTo>
                <a:lnTo>
                  <a:pt x="87" y="66"/>
                </a:lnTo>
                <a:lnTo>
                  <a:pt x="174" y="55"/>
                </a:lnTo>
                <a:lnTo>
                  <a:pt x="250" y="44"/>
                </a:lnTo>
                <a:lnTo>
                  <a:pt x="315" y="33"/>
                </a:lnTo>
                <a:lnTo>
                  <a:pt x="370" y="22"/>
                </a:lnTo>
                <a:lnTo>
                  <a:pt x="424" y="11"/>
                </a:lnTo>
                <a:lnTo>
                  <a:pt x="467" y="0"/>
                </a:lnTo>
                <a:lnTo>
                  <a:pt x="500" y="0"/>
                </a:lnTo>
                <a:lnTo>
                  <a:pt x="533" y="0"/>
                </a:lnTo>
                <a:lnTo>
                  <a:pt x="554" y="0"/>
                </a:lnTo>
                <a:lnTo>
                  <a:pt x="576" y="0"/>
                </a:lnTo>
                <a:lnTo>
                  <a:pt x="598" y="0"/>
                </a:lnTo>
                <a:lnTo>
                  <a:pt x="609" y="0"/>
                </a:lnTo>
                <a:lnTo>
                  <a:pt x="630" y="11"/>
                </a:lnTo>
                <a:lnTo>
                  <a:pt x="630" y="22"/>
                </a:lnTo>
                <a:lnTo>
                  <a:pt x="641" y="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91" name="Freeform 99"/>
          <p:cNvSpPr/>
          <p:nvPr/>
        </p:nvSpPr>
        <p:spPr>
          <a:xfrm>
            <a:off x="5587365" y="2402205"/>
            <a:ext cx="241300" cy="317500"/>
          </a:xfrm>
          <a:custGeom>
            <a:avLst/>
            <a:gdLst>
              <a:gd name="txL" fmla="*/ 0 w 380"/>
              <a:gd name="txT" fmla="*/ 0 h 500"/>
              <a:gd name="txR" fmla="*/ 380 w 380"/>
              <a:gd name="txB" fmla="*/ 500 h 50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80" h="500">
                <a:moveTo>
                  <a:pt x="206" y="76"/>
                </a:moveTo>
                <a:lnTo>
                  <a:pt x="195" y="65"/>
                </a:lnTo>
                <a:lnTo>
                  <a:pt x="195" y="43"/>
                </a:lnTo>
                <a:lnTo>
                  <a:pt x="195" y="22"/>
                </a:lnTo>
                <a:lnTo>
                  <a:pt x="206" y="11"/>
                </a:lnTo>
                <a:lnTo>
                  <a:pt x="206" y="0"/>
                </a:lnTo>
                <a:lnTo>
                  <a:pt x="217" y="0"/>
                </a:lnTo>
                <a:lnTo>
                  <a:pt x="228" y="0"/>
                </a:lnTo>
                <a:lnTo>
                  <a:pt x="239" y="11"/>
                </a:lnTo>
                <a:lnTo>
                  <a:pt x="261" y="11"/>
                </a:lnTo>
                <a:lnTo>
                  <a:pt x="271" y="22"/>
                </a:lnTo>
                <a:lnTo>
                  <a:pt x="293" y="32"/>
                </a:lnTo>
                <a:lnTo>
                  <a:pt x="315" y="43"/>
                </a:lnTo>
                <a:lnTo>
                  <a:pt x="337" y="65"/>
                </a:lnTo>
                <a:lnTo>
                  <a:pt x="358" y="76"/>
                </a:lnTo>
                <a:lnTo>
                  <a:pt x="369" y="98"/>
                </a:lnTo>
                <a:lnTo>
                  <a:pt x="380" y="120"/>
                </a:lnTo>
                <a:lnTo>
                  <a:pt x="380" y="130"/>
                </a:lnTo>
                <a:lnTo>
                  <a:pt x="380" y="152"/>
                </a:lnTo>
                <a:lnTo>
                  <a:pt x="369" y="163"/>
                </a:lnTo>
                <a:lnTo>
                  <a:pt x="358" y="174"/>
                </a:lnTo>
                <a:lnTo>
                  <a:pt x="348" y="196"/>
                </a:lnTo>
                <a:lnTo>
                  <a:pt x="337" y="207"/>
                </a:lnTo>
                <a:lnTo>
                  <a:pt x="315" y="228"/>
                </a:lnTo>
                <a:lnTo>
                  <a:pt x="293" y="250"/>
                </a:lnTo>
                <a:lnTo>
                  <a:pt x="250" y="305"/>
                </a:lnTo>
                <a:lnTo>
                  <a:pt x="195" y="370"/>
                </a:lnTo>
                <a:lnTo>
                  <a:pt x="152" y="402"/>
                </a:lnTo>
                <a:lnTo>
                  <a:pt x="130" y="435"/>
                </a:lnTo>
                <a:lnTo>
                  <a:pt x="98" y="457"/>
                </a:lnTo>
                <a:lnTo>
                  <a:pt x="76" y="479"/>
                </a:lnTo>
                <a:lnTo>
                  <a:pt x="54" y="490"/>
                </a:lnTo>
                <a:lnTo>
                  <a:pt x="32" y="500"/>
                </a:lnTo>
                <a:lnTo>
                  <a:pt x="21" y="500"/>
                </a:lnTo>
                <a:lnTo>
                  <a:pt x="0" y="500"/>
                </a:lnTo>
                <a:lnTo>
                  <a:pt x="32" y="457"/>
                </a:lnTo>
                <a:lnTo>
                  <a:pt x="54" y="413"/>
                </a:lnTo>
                <a:lnTo>
                  <a:pt x="76" y="370"/>
                </a:lnTo>
                <a:lnTo>
                  <a:pt x="98" y="326"/>
                </a:lnTo>
                <a:lnTo>
                  <a:pt x="119" y="294"/>
                </a:lnTo>
                <a:lnTo>
                  <a:pt x="141" y="261"/>
                </a:lnTo>
                <a:lnTo>
                  <a:pt x="152" y="228"/>
                </a:lnTo>
                <a:lnTo>
                  <a:pt x="163" y="207"/>
                </a:lnTo>
                <a:lnTo>
                  <a:pt x="174" y="185"/>
                </a:lnTo>
                <a:lnTo>
                  <a:pt x="185" y="152"/>
                </a:lnTo>
                <a:lnTo>
                  <a:pt x="195" y="141"/>
                </a:lnTo>
                <a:lnTo>
                  <a:pt x="206" y="120"/>
                </a:lnTo>
                <a:lnTo>
                  <a:pt x="206" y="109"/>
                </a:lnTo>
                <a:lnTo>
                  <a:pt x="206" y="98"/>
                </a:lnTo>
                <a:lnTo>
                  <a:pt x="206" y="87"/>
                </a:lnTo>
                <a:lnTo>
                  <a:pt x="206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80" name="Freeform 88"/>
          <p:cNvSpPr/>
          <p:nvPr/>
        </p:nvSpPr>
        <p:spPr>
          <a:xfrm>
            <a:off x="4723765" y="1703705"/>
            <a:ext cx="138113" cy="1403350"/>
          </a:xfrm>
          <a:custGeom>
            <a:avLst/>
            <a:gdLst>
              <a:gd name="txL" fmla="*/ 0 w 217"/>
              <a:gd name="txT" fmla="*/ 0 h 2209"/>
              <a:gd name="txR" fmla="*/ 217 w 217"/>
              <a:gd name="txB" fmla="*/ 2209 h 2209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7" h="2209">
                <a:moveTo>
                  <a:pt x="32" y="87"/>
                </a:moveTo>
                <a:lnTo>
                  <a:pt x="21" y="76"/>
                </a:lnTo>
                <a:lnTo>
                  <a:pt x="11" y="54"/>
                </a:lnTo>
                <a:lnTo>
                  <a:pt x="0" y="43"/>
                </a:lnTo>
                <a:lnTo>
                  <a:pt x="0" y="32"/>
                </a:lnTo>
                <a:lnTo>
                  <a:pt x="0" y="21"/>
                </a:lnTo>
                <a:lnTo>
                  <a:pt x="0" y="11"/>
                </a:lnTo>
                <a:lnTo>
                  <a:pt x="11" y="0"/>
                </a:lnTo>
                <a:lnTo>
                  <a:pt x="21" y="0"/>
                </a:lnTo>
                <a:lnTo>
                  <a:pt x="32" y="0"/>
                </a:lnTo>
                <a:lnTo>
                  <a:pt x="54" y="0"/>
                </a:lnTo>
                <a:lnTo>
                  <a:pt x="76" y="0"/>
                </a:lnTo>
                <a:lnTo>
                  <a:pt x="108" y="11"/>
                </a:lnTo>
                <a:lnTo>
                  <a:pt x="141" y="21"/>
                </a:lnTo>
                <a:lnTo>
                  <a:pt x="174" y="32"/>
                </a:lnTo>
                <a:lnTo>
                  <a:pt x="217" y="54"/>
                </a:lnTo>
                <a:lnTo>
                  <a:pt x="217" y="163"/>
                </a:lnTo>
                <a:lnTo>
                  <a:pt x="217" y="272"/>
                </a:lnTo>
                <a:lnTo>
                  <a:pt x="217" y="381"/>
                </a:lnTo>
                <a:lnTo>
                  <a:pt x="217" y="489"/>
                </a:lnTo>
                <a:lnTo>
                  <a:pt x="217" y="587"/>
                </a:lnTo>
                <a:lnTo>
                  <a:pt x="217" y="685"/>
                </a:lnTo>
                <a:lnTo>
                  <a:pt x="217" y="783"/>
                </a:lnTo>
                <a:lnTo>
                  <a:pt x="217" y="870"/>
                </a:lnTo>
                <a:lnTo>
                  <a:pt x="217" y="957"/>
                </a:lnTo>
                <a:lnTo>
                  <a:pt x="217" y="1044"/>
                </a:lnTo>
                <a:lnTo>
                  <a:pt x="217" y="1121"/>
                </a:lnTo>
                <a:lnTo>
                  <a:pt x="217" y="1208"/>
                </a:lnTo>
                <a:lnTo>
                  <a:pt x="206" y="1273"/>
                </a:lnTo>
                <a:lnTo>
                  <a:pt x="206" y="1349"/>
                </a:lnTo>
                <a:lnTo>
                  <a:pt x="206" y="1414"/>
                </a:lnTo>
                <a:lnTo>
                  <a:pt x="206" y="1480"/>
                </a:lnTo>
                <a:lnTo>
                  <a:pt x="206" y="1545"/>
                </a:lnTo>
                <a:lnTo>
                  <a:pt x="206" y="1599"/>
                </a:lnTo>
                <a:lnTo>
                  <a:pt x="206" y="1654"/>
                </a:lnTo>
                <a:lnTo>
                  <a:pt x="206" y="1708"/>
                </a:lnTo>
                <a:lnTo>
                  <a:pt x="206" y="1752"/>
                </a:lnTo>
                <a:lnTo>
                  <a:pt x="206" y="1795"/>
                </a:lnTo>
                <a:lnTo>
                  <a:pt x="206" y="1839"/>
                </a:lnTo>
                <a:lnTo>
                  <a:pt x="206" y="1871"/>
                </a:lnTo>
                <a:lnTo>
                  <a:pt x="195" y="1915"/>
                </a:lnTo>
                <a:lnTo>
                  <a:pt x="195" y="1937"/>
                </a:lnTo>
                <a:lnTo>
                  <a:pt x="195" y="1969"/>
                </a:lnTo>
                <a:lnTo>
                  <a:pt x="195" y="1991"/>
                </a:lnTo>
                <a:lnTo>
                  <a:pt x="195" y="2013"/>
                </a:lnTo>
                <a:lnTo>
                  <a:pt x="195" y="2035"/>
                </a:lnTo>
                <a:lnTo>
                  <a:pt x="195" y="2046"/>
                </a:lnTo>
                <a:lnTo>
                  <a:pt x="195" y="2056"/>
                </a:lnTo>
                <a:lnTo>
                  <a:pt x="185" y="2100"/>
                </a:lnTo>
                <a:lnTo>
                  <a:pt x="185" y="2122"/>
                </a:lnTo>
                <a:lnTo>
                  <a:pt x="174" y="2154"/>
                </a:lnTo>
                <a:lnTo>
                  <a:pt x="174" y="2176"/>
                </a:lnTo>
                <a:lnTo>
                  <a:pt x="163" y="2187"/>
                </a:lnTo>
                <a:lnTo>
                  <a:pt x="152" y="2209"/>
                </a:lnTo>
                <a:lnTo>
                  <a:pt x="141" y="2198"/>
                </a:lnTo>
                <a:lnTo>
                  <a:pt x="119" y="2176"/>
                </a:lnTo>
                <a:lnTo>
                  <a:pt x="108" y="2144"/>
                </a:lnTo>
                <a:lnTo>
                  <a:pt x="98" y="2122"/>
                </a:lnTo>
                <a:lnTo>
                  <a:pt x="87" y="2100"/>
                </a:lnTo>
                <a:lnTo>
                  <a:pt x="65" y="2067"/>
                </a:lnTo>
                <a:lnTo>
                  <a:pt x="54" y="2024"/>
                </a:lnTo>
                <a:lnTo>
                  <a:pt x="43" y="1991"/>
                </a:lnTo>
                <a:lnTo>
                  <a:pt x="43" y="1969"/>
                </a:lnTo>
                <a:lnTo>
                  <a:pt x="43" y="1959"/>
                </a:lnTo>
                <a:lnTo>
                  <a:pt x="43" y="1948"/>
                </a:lnTo>
                <a:lnTo>
                  <a:pt x="43" y="1915"/>
                </a:lnTo>
                <a:lnTo>
                  <a:pt x="54" y="1882"/>
                </a:lnTo>
                <a:lnTo>
                  <a:pt x="54" y="1839"/>
                </a:lnTo>
                <a:lnTo>
                  <a:pt x="65" y="1784"/>
                </a:lnTo>
                <a:lnTo>
                  <a:pt x="65" y="1730"/>
                </a:lnTo>
                <a:lnTo>
                  <a:pt x="76" y="1665"/>
                </a:lnTo>
                <a:lnTo>
                  <a:pt x="76" y="1621"/>
                </a:lnTo>
                <a:lnTo>
                  <a:pt x="87" y="1578"/>
                </a:lnTo>
                <a:lnTo>
                  <a:pt x="87" y="1545"/>
                </a:lnTo>
                <a:lnTo>
                  <a:pt x="87" y="1491"/>
                </a:lnTo>
                <a:lnTo>
                  <a:pt x="87" y="1447"/>
                </a:lnTo>
                <a:lnTo>
                  <a:pt x="87" y="1393"/>
                </a:lnTo>
                <a:lnTo>
                  <a:pt x="87" y="1349"/>
                </a:lnTo>
                <a:lnTo>
                  <a:pt x="98" y="1295"/>
                </a:lnTo>
                <a:lnTo>
                  <a:pt x="98" y="1229"/>
                </a:lnTo>
                <a:lnTo>
                  <a:pt x="98" y="1175"/>
                </a:lnTo>
                <a:lnTo>
                  <a:pt x="98" y="1110"/>
                </a:lnTo>
                <a:lnTo>
                  <a:pt x="98" y="1044"/>
                </a:lnTo>
                <a:lnTo>
                  <a:pt x="98" y="979"/>
                </a:lnTo>
                <a:lnTo>
                  <a:pt x="98" y="903"/>
                </a:lnTo>
                <a:lnTo>
                  <a:pt x="98" y="838"/>
                </a:lnTo>
                <a:lnTo>
                  <a:pt x="98" y="761"/>
                </a:lnTo>
                <a:lnTo>
                  <a:pt x="98" y="685"/>
                </a:lnTo>
                <a:lnTo>
                  <a:pt x="98" y="609"/>
                </a:lnTo>
                <a:lnTo>
                  <a:pt x="98" y="544"/>
                </a:lnTo>
                <a:lnTo>
                  <a:pt x="87" y="489"/>
                </a:lnTo>
                <a:lnTo>
                  <a:pt x="87" y="424"/>
                </a:lnTo>
                <a:lnTo>
                  <a:pt x="87" y="381"/>
                </a:lnTo>
                <a:lnTo>
                  <a:pt x="76" y="326"/>
                </a:lnTo>
                <a:lnTo>
                  <a:pt x="76" y="283"/>
                </a:lnTo>
                <a:lnTo>
                  <a:pt x="65" y="239"/>
                </a:lnTo>
                <a:lnTo>
                  <a:pt x="65" y="206"/>
                </a:lnTo>
                <a:lnTo>
                  <a:pt x="65" y="174"/>
                </a:lnTo>
                <a:lnTo>
                  <a:pt x="54" y="152"/>
                </a:lnTo>
                <a:lnTo>
                  <a:pt x="54" y="130"/>
                </a:lnTo>
                <a:lnTo>
                  <a:pt x="43" y="109"/>
                </a:lnTo>
                <a:lnTo>
                  <a:pt x="32" y="98"/>
                </a:lnTo>
                <a:lnTo>
                  <a:pt x="32" y="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89" name="Freeform 97"/>
          <p:cNvSpPr/>
          <p:nvPr/>
        </p:nvSpPr>
        <p:spPr>
          <a:xfrm>
            <a:off x="5338128" y="2649855"/>
            <a:ext cx="614362" cy="123825"/>
          </a:xfrm>
          <a:custGeom>
            <a:avLst/>
            <a:gdLst>
              <a:gd name="txL" fmla="*/ 0 w 968"/>
              <a:gd name="txT" fmla="*/ 0 h 195"/>
              <a:gd name="txR" fmla="*/ 968 w 968"/>
              <a:gd name="txB" fmla="*/ 195 h 195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68" h="195">
                <a:moveTo>
                  <a:pt x="44" y="195"/>
                </a:moveTo>
                <a:lnTo>
                  <a:pt x="22" y="185"/>
                </a:lnTo>
                <a:lnTo>
                  <a:pt x="11" y="174"/>
                </a:lnTo>
                <a:lnTo>
                  <a:pt x="0" y="152"/>
                </a:lnTo>
                <a:lnTo>
                  <a:pt x="0" y="141"/>
                </a:lnTo>
                <a:lnTo>
                  <a:pt x="11" y="130"/>
                </a:lnTo>
                <a:lnTo>
                  <a:pt x="22" y="130"/>
                </a:lnTo>
                <a:lnTo>
                  <a:pt x="44" y="119"/>
                </a:lnTo>
                <a:lnTo>
                  <a:pt x="66" y="119"/>
                </a:lnTo>
                <a:lnTo>
                  <a:pt x="76" y="119"/>
                </a:lnTo>
                <a:lnTo>
                  <a:pt x="98" y="119"/>
                </a:lnTo>
                <a:lnTo>
                  <a:pt x="109" y="119"/>
                </a:lnTo>
                <a:lnTo>
                  <a:pt x="131" y="108"/>
                </a:lnTo>
                <a:lnTo>
                  <a:pt x="153" y="108"/>
                </a:lnTo>
                <a:lnTo>
                  <a:pt x="174" y="108"/>
                </a:lnTo>
                <a:lnTo>
                  <a:pt x="196" y="98"/>
                </a:lnTo>
                <a:lnTo>
                  <a:pt x="229" y="98"/>
                </a:lnTo>
                <a:lnTo>
                  <a:pt x="261" y="87"/>
                </a:lnTo>
                <a:lnTo>
                  <a:pt x="294" y="76"/>
                </a:lnTo>
                <a:lnTo>
                  <a:pt x="326" y="76"/>
                </a:lnTo>
                <a:lnTo>
                  <a:pt x="370" y="65"/>
                </a:lnTo>
                <a:lnTo>
                  <a:pt x="413" y="54"/>
                </a:lnTo>
                <a:lnTo>
                  <a:pt x="457" y="54"/>
                </a:lnTo>
                <a:lnTo>
                  <a:pt x="533" y="32"/>
                </a:lnTo>
                <a:lnTo>
                  <a:pt x="609" y="21"/>
                </a:lnTo>
                <a:lnTo>
                  <a:pt x="674" y="10"/>
                </a:lnTo>
                <a:lnTo>
                  <a:pt x="729" y="0"/>
                </a:lnTo>
                <a:lnTo>
                  <a:pt x="783" y="0"/>
                </a:lnTo>
                <a:lnTo>
                  <a:pt x="827" y="0"/>
                </a:lnTo>
                <a:lnTo>
                  <a:pt x="859" y="0"/>
                </a:lnTo>
                <a:lnTo>
                  <a:pt x="881" y="0"/>
                </a:lnTo>
                <a:lnTo>
                  <a:pt x="903" y="10"/>
                </a:lnTo>
                <a:lnTo>
                  <a:pt x="924" y="21"/>
                </a:lnTo>
                <a:lnTo>
                  <a:pt x="935" y="21"/>
                </a:lnTo>
                <a:lnTo>
                  <a:pt x="946" y="32"/>
                </a:lnTo>
                <a:lnTo>
                  <a:pt x="957" y="32"/>
                </a:lnTo>
                <a:lnTo>
                  <a:pt x="957" y="43"/>
                </a:lnTo>
                <a:lnTo>
                  <a:pt x="968" y="43"/>
                </a:lnTo>
                <a:lnTo>
                  <a:pt x="968" y="54"/>
                </a:lnTo>
                <a:lnTo>
                  <a:pt x="957" y="54"/>
                </a:lnTo>
                <a:lnTo>
                  <a:pt x="957" y="65"/>
                </a:lnTo>
                <a:lnTo>
                  <a:pt x="935" y="76"/>
                </a:lnTo>
                <a:lnTo>
                  <a:pt x="914" y="87"/>
                </a:lnTo>
                <a:lnTo>
                  <a:pt x="903" y="87"/>
                </a:lnTo>
                <a:lnTo>
                  <a:pt x="892" y="98"/>
                </a:lnTo>
                <a:lnTo>
                  <a:pt x="870" y="98"/>
                </a:lnTo>
                <a:lnTo>
                  <a:pt x="859" y="98"/>
                </a:lnTo>
                <a:lnTo>
                  <a:pt x="837" y="108"/>
                </a:lnTo>
                <a:lnTo>
                  <a:pt x="816" y="108"/>
                </a:lnTo>
                <a:lnTo>
                  <a:pt x="783" y="108"/>
                </a:lnTo>
                <a:lnTo>
                  <a:pt x="761" y="119"/>
                </a:lnTo>
                <a:lnTo>
                  <a:pt x="729" y="119"/>
                </a:lnTo>
                <a:lnTo>
                  <a:pt x="696" y="130"/>
                </a:lnTo>
                <a:lnTo>
                  <a:pt x="663" y="130"/>
                </a:lnTo>
                <a:lnTo>
                  <a:pt x="620" y="141"/>
                </a:lnTo>
                <a:lnTo>
                  <a:pt x="577" y="141"/>
                </a:lnTo>
                <a:lnTo>
                  <a:pt x="533" y="152"/>
                </a:lnTo>
                <a:lnTo>
                  <a:pt x="490" y="152"/>
                </a:lnTo>
                <a:lnTo>
                  <a:pt x="446" y="163"/>
                </a:lnTo>
                <a:lnTo>
                  <a:pt x="392" y="174"/>
                </a:lnTo>
                <a:lnTo>
                  <a:pt x="348" y="174"/>
                </a:lnTo>
                <a:lnTo>
                  <a:pt x="316" y="185"/>
                </a:lnTo>
                <a:lnTo>
                  <a:pt x="272" y="185"/>
                </a:lnTo>
                <a:lnTo>
                  <a:pt x="239" y="185"/>
                </a:lnTo>
                <a:lnTo>
                  <a:pt x="207" y="195"/>
                </a:lnTo>
                <a:lnTo>
                  <a:pt x="185" y="195"/>
                </a:lnTo>
                <a:lnTo>
                  <a:pt x="153" y="195"/>
                </a:lnTo>
                <a:lnTo>
                  <a:pt x="131" y="195"/>
                </a:lnTo>
                <a:lnTo>
                  <a:pt x="109" y="195"/>
                </a:lnTo>
                <a:lnTo>
                  <a:pt x="98" y="195"/>
                </a:lnTo>
                <a:lnTo>
                  <a:pt x="76" y="195"/>
                </a:lnTo>
                <a:lnTo>
                  <a:pt x="66" y="195"/>
                </a:lnTo>
                <a:lnTo>
                  <a:pt x="55" y="195"/>
                </a:lnTo>
                <a:lnTo>
                  <a:pt x="44" y="19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88" name="Freeform 96"/>
          <p:cNvSpPr/>
          <p:nvPr/>
        </p:nvSpPr>
        <p:spPr>
          <a:xfrm>
            <a:off x="5573078" y="2713355"/>
            <a:ext cx="88900" cy="344488"/>
          </a:xfrm>
          <a:custGeom>
            <a:avLst/>
            <a:gdLst>
              <a:gd name="txL" fmla="*/ 0 w 141"/>
              <a:gd name="txT" fmla="*/ 0 h 544"/>
              <a:gd name="txR" fmla="*/ 141 w 141"/>
              <a:gd name="txB" fmla="*/ 544 h 544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41" h="544">
                <a:moveTo>
                  <a:pt x="0" y="391"/>
                </a:moveTo>
                <a:lnTo>
                  <a:pt x="11" y="370"/>
                </a:lnTo>
                <a:lnTo>
                  <a:pt x="11" y="348"/>
                </a:lnTo>
                <a:lnTo>
                  <a:pt x="22" y="304"/>
                </a:lnTo>
                <a:lnTo>
                  <a:pt x="22" y="261"/>
                </a:lnTo>
                <a:lnTo>
                  <a:pt x="22" y="206"/>
                </a:lnTo>
                <a:lnTo>
                  <a:pt x="33" y="141"/>
                </a:lnTo>
                <a:lnTo>
                  <a:pt x="33" y="76"/>
                </a:lnTo>
                <a:lnTo>
                  <a:pt x="43" y="0"/>
                </a:lnTo>
                <a:lnTo>
                  <a:pt x="141" y="0"/>
                </a:lnTo>
                <a:lnTo>
                  <a:pt x="141" y="54"/>
                </a:lnTo>
                <a:lnTo>
                  <a:pt x="141" y="108"/>
                </a:lnTo>
                <a:lnTo>
                  <a:pt x="141" y="152"/>
                </a:lnTo>
                <a:lnTo>
                  <a:pt x="141" y="195"/>
                </a:lnTo>
                <a:lnTo>
                  <a:pt x="141" y="239"/>
                </a:lnTo>
                <a:lnTo>
                  <a:pt x="141" y="282"/>
                </a:lnTo>
                <a:lnTo>
                  <a:pt x="130" y="315"/>
                </a:lnTo>
                <a:lnTo>
                  <a:pt x="130" y="348"/>
                </a:lnTo>
                <a:lnTo>
                  <a:pt x="130" y="380"/>
                </a:lnTo>
                <a:lnTo>
                  <a:pt x="130" y="402"/>
                </a:lnTo>
                <a:lnTo>
                  <a:pt x="130" y="435"/>
                </a:lnTo>
                <a:lnTo>
                  <a:pt x="120" y="457"/>
                </a:lnTo>
                <a:lnTo>
                  <a:pt x="120" y="467"/>
                </a:lnTo>
                <a:lnTo>
                  <a:pt x="120" y="489"/>
                </a:lnTo>
                <a:lnTo>
                  <a:pt x="109" y="500"/>
                </a:lnTo>
                <a:lnTo>
                  <a:pt x="98" y="522"/>
                </a:lnTo>
                <a:lnTo>
                  <a:pt x="87" y="533"/>
                </a:lnTo>
                <a:lnTo>
                  <a:pt x="87" y="544"/>
                </a:lnTo>
                <a:lnTo>
                  <a:pt x="76" y="544"/>
                </a:lnTo>
                <a:lnTo>
                  <a:pt x="65" y="544"/>
                </a:lnTo>
                <a:lnTo>
                  <a:pt x="54" y="533"/>
                </a:lnTo>
                <a:lnTo>
                  <a:pt x="43" y="533"/>
                </a:lnTo>
                <a:lnTo>
                  <a:pt x="43" y="511"/>
                </a:lnTo>
                <a:lnTo>
                  <a:pt x="22" y="489"/>
                </a:lnTo>
                <a:lnTo>
                  <a:pt x="0" y="457"/>
                </a:lnTo>
                <a:lnTo>
                  <a:pt x="0" y="424"/>
                </a:lnTo>
                <a:lnTo>
                  <a:pt x="0" y="39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723" name="矩形 4"/>
          <p:cNvSpPr/>
          <p:nvPr/>
        </p:nvSpPr>
        <p:spPr>
          <a:xfrm>
            <a:off x="567055" y="157797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隔</a:t>
            </a:r>
          </a:p>
        </p:txBody>
      </p:sp>
      <p:sp>
        <p:nvSpPr>
          <p:cNvPr id="27" name="矩形 26"/>
          <p:cNvSpPr/>
          <p:nvPr/>
        </p:nvSpPr>
        <p:spPr>
          <a:xfrm>
            <a:off x="822325" y="762400"/>
            <a:ext cx="9607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gé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715963" y="3006725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15963" y="3725863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相隔   隔三差五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715963" y="3348038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G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阝</a:t>
            </a:r>
          </a:p>
        </p:txBody>
      </p:sp>
      <p:pic>
        <p:nvPicPr>
          <p:cNvPr id="34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408" y="34067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1863090" y="1882775"/>
            <a:ext cx="1829435" cy="40132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41297"/>
              <a:gd name="adj6" fmla="val 15529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阝在左不在右。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8" name="线形标注 2 57"/>
          <p:cNvSpPr/>
          <p:nvPr/>
        </p:nvSpPr>
        <p:spPr>
          <a:xfrm>
            <a:off x="4213860" y="3844925"/>
            <a:ext cx="1424305" cy="52324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-133859"/>
              <a:gd name="adj6" fmla="val 10985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里边有一横、下有一竖。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7240270" y="1366520"/>
            <a:ext cx="1662430" cy="87693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101448"/>
              <a:gd name="adj6" fmla="val -6386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右边下框要大，里边点、撇要小。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181215" y="276383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3192"/>
                <a:gd name="adj2" fmla="val -4526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易错提示：右下部里是一横哦！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3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3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3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3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3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3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3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3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3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3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3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3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1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354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80" name="Freeform 40"/>
          <p:cNvSpPr/>
          <p:nvPr/>
        </p:nvSpPr>
        <p:spPr>
          <a:xfrm>
            <a:off x="5172393" y="1832293"/>
            <a:ext cx="434975" cy="138112"/>
          </a:xfrm>
          <a:custGeom>
            <a:avLst/>
            <a:gdLst>
              <a:gd name="txL" fmla="*/ 0 w 685"/>
              <a:gd name="txT" fmla="*/ 0 h 218"/>
              <a:gd name="txR" fmla="*/ 685 w 685"/>
              <a:gd name="txB" fmla="*/ 218 h 218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685" h="218">
                <a:moveTo>
                  <a:pt x="0" y="153"/>
                </a:moveTo>
                <a:lnTo>
                  <a:pt x="65" y="142"/>
                </a:lnTo>
                <a:lnTo>
                  <a:pt x="120" y="120"/>
                </a:lnTo>
                <a:lnTo>
                  <a:pt x="174" y="98"/>
                </a:lnTo>
                <a:lnTo>
                  <a:pt x="228" y="87"/>
                </a:lnTo>
                <a:lnTo>
                  <a:pt x="283" y="77"/>
                </a:lnTo>
                <a:lnTo>
                  <a:pt x="326" y="55"/>
                </a:lnTo>
                <a:lnTo>
                  <a:pt x="370" y="44"/>
                </a:lnTo>
                <a:lnTo>
                  <a:pt x="402" y="33"/>
                </a:lnTo>
                <a:lnTo>
                  <a:pt x="435" y="33"/>
                </a:lnTo>
                <a:lnTo>
                  <a:pt x="467" y="22"/>
                </a:lnTo>
                <a:lnTo>
                  <a:pt x="500" y="11"/>
                </a:lnTo>
                <a:lnTo>
                  <a:pt x="522" y="11"/>
                </a:lnTo>
                <a:lnTo>
                  <a:pt x="544" y="0"/>
                </a:lnTo>
                <a:lnTo>
                  <a:pt x="565" y="0"/>
                </a:lnTo>
                <a:lnTo>
                  <a:pt x="587" y="0"/>
                </a:lnTo>
                <a:lnTo>
                  <a:pt x="598" y="0"/>
                </a:lnTo>
                <a:lnTo>
                  <a:pt x="620" y="0"/>
                </a:lnTo>
                <a:lnTo>
                  <a:pt x="631" y="0"/>
                </a:lnTo>
                <a:lnTo>
                  <a:pt x="652" y="11"/>
                </a:lnTo>
                <a:lnTo>
                  <a:pt x="663" y="11"/>
                </a:lnTo>
                <a:lnTo>
                  <a:pt x="674" y="22"/>
                </a:lnTo>
                <a:lnTo>
                  <a:pt x="685" y="22"/>
                </a:lnTo>
                <a:lnTo>
                  <a:pt x="685" y="33"/>
                </a:lnTo>
                <a:lnTo>
                  <a:pt x="685" y="44"/>
                </a:lnTo>
                <a:lnTo>
                  <a:pt x="685" y="66"/>
                </a:lnTo>
                <a:lnTo>
                  <a:pt x="674" y="77"/>
                </a:lnTo>
                <a:lnTo>
                  <a:pt x="652" y="87"/>
                </a:lnTo>
                <a:lnTo>
                  <a:pt x="620" y="98"/>
                </a:lnTo>
                <a:lnTo>
                  <a:pt x="576" y="120"/>
                </a:lnTo>
                <a:lnTo>
                  <a:pt x="533" y="131"/>
                </a:lnTo>
                <a:lnTo>
                  <a:pt x="478" y="142"/>
                </a:lnTo>
                <a:lnTo>
                  <a:pt x="413" y="153"/>
                </a:lnTo>
                <a:lnTo>
                  <a:pt x="348" y="174"/>
                </a:lnTo>
                <a:lnTo>
                  <a:pt x="283" y="185"/>
                </a:lnTo>
                <a:lnTo>
                  <a:pt x="239" y="196"/>
                </a:lnTo>
                <a:lnTo>
                  <a:pt x="196" y="207"/>
                </a:lnTo>
                <a:lnTo>
                  <a:pt x="152" y="218"/>
                </a:lnTo>
                <a:lnTo>
                  <a:pt x="130" y="218"/>
                </a:lnTo>
                <a:lnTo>
                  <a:pt x="109" y="218"/>
                </a:lnTo>
                <a:lnTo>
                  <a:pt x="98" y="218"/>
                </a:lnTo>
                <a:lnTo>
                  <a:pt x="76" y="207"/>
                </a:lnTo>
                <a:lnTo>
                  <a:pt x="54" y="196"/>
                </a:lnTo>
                <a:lnTo>
                  <a:pt x="33" y="185"/>
                </a:lnTo>
                <a:lnTo>
                  <a:pt x="0" y="15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82" name="Freeform 42"/>
          <p:cNvSpPr/>
          <p:nvPr/>
        </p:nvSpPr>
        <p:spPr>
          <a:xfrm>
            <a:off x="5654993" y="1529080"/>
            <a:ext cx="325437" cy="511175"/>
          </a:xfrm>
          <a:custGeom>
            <a:avLst/>
            <a:gdLst>
              <a:gd name="txL" fmla="*/ 0 w 511"/>
              <a:gd name="txT" fmla="*/ 0 h 805"/>
              <a:gd name="txR" fmla="*/ 511 w 511"/>
              <a:gd name="txB" fmla="*/ 805 h 80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11" h="805">
                <a:moveTo>
                  <a:pt x="120" y="718"/>
                </a:moveTo>
                <a:lnTo>
                  <a:pt x="98" y="740"/>
                </a:lnTo>
                <a:lnTo>
                  <a:pt x="76" y="761"/>
                </a:lnTo>
                <a:lnTo>
                  <a:pt x="54" y="772"/>
                </a:lnTo>
                <a:lnTo>
                  <a:pt x="43" y="783"/>
                </a:lnTo>
                <a:lnTo>
                  <a:pt x="33" y="794"/>
                </a:lnTo>
                <a:lnTo>
                  <a:pt x="22" y="805"/>
                </a:lnTo>
                <a:lnTo>
                  <a:pt x="11" y="805"/>
                </a:lnTo>
                <a:lnTo>
                  <a:pt x="0" y="805"/>
                </a:lnTo>
                <a:lnTo>
                  <a:pt x="0" y="794"/>
                </a:lnTo>
                <a:lnTo>
                  <a:pt x="11" y="783"/>
                </a:lnTo>
                <a:lnTo>
                  <a:pt x="11" y="772"/>
                </a:lnTo>
                <a:lnTo>
                  <a:pt x="22" y="761"/>
                </a:lnTo>
                <a:lnTo>
                  <a:pt x="33" y="740"/>
                </a:lnTo>
                <a:lnTo>
                  <a:pt x="43" y="718"/>
                </a:lnTo>
                <a:lnTo>
                  <a:pt x="65" y="685"/>
                </a:lnTo>
                <a:lnTo>
                  <a:pt x="98" y="631"/>
                </a:lnTo>
                <a:lnTo>
                  <a:pt x="130" y="565"/>
                </a:lnTo>
                <a:lnTo>
                  <a:pt x="207" y="446"/>
                </a:lnTo>
                <a:lnTo>
                  <a:pt x="228" y="380"/>
                </a:lnTo>
                <a:lnTo>
                  <a:pt x="250" y="326"/>
                </a:lnTo>
                <a:lnTo>
                  <a:pt x="283" y="261"/>
                </a:lnTo>
                <a:lnTo>
                  <a:pt x="294" y="206"/>
                </a:lnTo>
                <a:lnTo>
                  <a:pt x="304" y="174"/>
                </a:lnTo>
                <a:lnTo>
                  <a:pt x="315" y="141"/>
                </a:lnTo>
                <a:lnTo>
                  <a:pt x="315" y="119"/>
                </a:lnTo>
                <a:lnTo>
                  <a:pt x="315" y="97"/>
                </a:lnTo>
                <a:lnTo>
                  <a:pt x="315" y="87"/>
                </a:lnTo>
                <a:lnTo>
                  <a:pt x="315" y="65"/>
                </a:lnTo>
                <a:lnTo>
                  <a:pt x="304" y="54"/>
                </a:lnTo>
                <a:lnTo>
                  <a:pt x="294" y="43"/>
                </a:lnTo>
                <a:lnTo>
                  <a:pt x="294" y="32"/>
                </a:lnTo>
                <a:lnTo>
                  <a:pt x="283" y="32"/>
                </a:lnTo>
                <a:lnTo>
                  <a:pt x="283" y="21"/>
                </a:lnTo>
                <a:lnTo>
                  <a:pt x="294" y="21"/>
                </a:lnTo>
                <a:lnTo>
                  <a:pt x="294" y="10"/>
                </a:lnTo>
                <a:lnTo>
                  <a:pt x="304" y="10"/>
                </a:lnTo>
                <a:lnTo>
                  <a:pt x="315" y="0"/>
                </a:lnTo>
                <a:lnTo>
                  <a:pt x="337" y="0"/>
                </a:lnTo>
                <a:lnTo>
                  <a:pt x="359" y="0"/>
                </a:lnTo>
                <a:lnTo>
                  <a:pt x="391" y="10"/>
                </a:lnTo>
                <a:lnTo>
                  <a:pt x="424" y="21"/>
                </a:lnTo>
                <a:lnTo>
                  <a:pt x="446" y="43"/>
                </a:lnTo>
                <a:lnTo>
                  <a:pt x="467" y="76"/>
                </a:lnTo>
                <a:lnTo>
                  <a:pt x="489" y="97"/>
                </a:lnTo>
                <a:lnTo>
                  <a:pt x="500" y="108"/>
                </a:lnTo>
                <a:lnTo>
                  <a:pt x="511" y="130"/>
                </a:lnTo>
                <a:lnTo>
                  <a:pt x="500" y="141"/>
                </a:lnTo>
                <a:lnTo>
                  <a:pt x="500" y="163"/>
                </a:lnTo>
                <a:lnTo>
                  <a:pt x="489" y="185"/>
                </a:lnTo>
                <a:lnTo>
                  <a:pt x="467" y="217"/>
                </a:lnTo>
                <a:lnTo>
                  <a:pt x="457" y="250"/>
                </a:lnTo>
                <a:lnTo>
                  <a:pt x="435" y="293"/>
                </a:lnTo>
                <a:lnTo>
                  <a:pt x="402" y="337"/>
                </a:lnTo>
                <a:lnTo>
                  <a:pt x="380" y="391"/>
                </a:lnTo>
                <a:lnTo>
                  <a:pt x="348" y="446"/>
                </a:lnTo>
                <a:lnTo>
                  <a:pt x="315" y="500"/>
                </a:lnTo>
                <a:lnTo>
                  <a:pt x="283" y="555"/>
                </a:lnTo>
                <a:lnTo>
                  <a:pt x="250" y="598"/>
                </a:lnTo>
                <a:lnTo>
                  <a:pt x="217" y="631"/>
                </a:lnTo>
                <a:lnTo>
                  <a:pt x="185" y="663"/>
                </a:lnTo>
                <a:lnTo>
                  <a:pt x="152" y="696"/>
                </a:lnTo>
                <a:lnTo>
                  <a:pt x="120" y="71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83" name="Freeform 43"/>
          <p:cNvSpPr/>
          <p:nvPr/>
        </p:nvSpPr>
        <p:spPr>
          <a:xfrm>
            <a:off x="5801043" y="1764030"/>
            <a:ext cx="371475" cy="412750"/>
          </a:xfrm>
          <a:custGeom>
            <a:avLst/>
            <a:gdLst>
              <a:gd name="txL" fmla="*/ 0 w 587"/>
              <a:gd name="txT" fmla="*/ 0 h 652"/>
              <a:gd name="txR" fmla="*/ 587 w 587"/>
              <a:gd name="txB" fmla="*/ 652 h 652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7" h="652">
                <a:moveTo>
                  <a:pt x="348" y="32"/>
                </a:moveTo>
                <a:lnTo>
                  <a:pt x="359" y="32"/>
                </a:lnTo>
                <a:lnTo>
                  <a:pt x="370" y="21"/>
                </a:lnTo>
                <a:lnTo>
                  <a:pt x="403" y="0"/>
                </a:lnTo>
                <a:lnTo>
                  <a:pt x="424" y="0"/>
                </a:lnTo>
                <a:lnTo>
                  <a:pt x="435" y="10"/>
                </a:lnTo>
                <a:lnTo>
                  <a:pt x="468" y="21"/>
                </a:lnTo>
                <a:lnTo>
                  <a:pt x="490" y="32"/>
                </a:lnTo>
                <a:lnTo>
                  <a:pt x="511" y="43"/>
                </a:lnTo>
                <a:lnTo>
                  <a:pt x="533" y="65"/>
                </a:lnTo>
                <a:lnTo>
                  <a:pt x="544" y="76"/>
                </a:lnTo>
                <a:lnTo>
                  <a:pt x="566" y="87"/>
                </a:lnTo>
                <a:lnTo>
                  <a:pt x="576" y="97"/>
                </a:lnTo>
                <a:lnTo>
                  <a:pt x="587" y="108"/>
                </a:lnTo>
                <a:lnTo>
                  <a:pt x="587" y="119"/>
                </a:lnTo>
                <a:lnTo>
                  <a:pt x="587" y="130"/>
                </a:lnTo>
                <a:lnTo>
                  <a:pt x="576" y="141"/>
                </a:lnTo>
                <a:lnTo>
                  <a:pt x="576" y="152"/>
                </a:lnTo>
                <a:lnTo>
                  <a:pt x="566" y="163"/>
                </a:lnTo>
                <a:lnTo>
                  <a:pt x="544" y="174"/>
                </a:lnTo>
                <a:lnTo>
                  <a:pt x="533" y="195"/>
                </a:lnTo>
                <a:lnTo>
                  <a:pt x="511" y="206"/>
                </a:lnTo>
                <a:lnTo>
                  <a:pt x="500" y="217"/>
                </a:lnTo>
                <a:lnTo>
                  <a:pt x="490" y="228"/>
                </a:lnTo>
                <a:lnTo>
                  <a:pt x="468" y="239"/>
                </a:lnTo>
                <a:lnTo>
                  <a:pt x="457" y="250"/>
                </a:lnTo>
                <a:lnTo>
                  <a:pt x="435" y="272"/>
                </a:lnTo>
                <a:lnTo>
                  <a:pt x="424" y="293"/>
                </a:lnTo>
                <a:lnTo>
                  <a:pt x="403" y="315"/>
                </a:lnTo>
                <a:lnTo>
                  <a:pt x="381" y="348"/>
                </a:lnTo>
                <a:lnTo>
                  <a:pt x="359" y="370"/>
                </a:lnTo>
                <a:lnTo>
                  <a:pt x="326" y="402"/>
                </a:lnTo>
                <a:lnTo>
                  <a:pt x="305" y="446"/>
                </a:lnTo>
                <a:lnTo>
                  <a:pt x="272" y="478"/>
                </a:lnTo>
                <a:lnTo>
                  <a:pt x="250" y="522"/>
                </a:lnTo>
                <a:lnTo>
                  <a:pt x="218" y="555"/>
                </a:lnTo>
                <a:lnTo>
                  <a:pt x="185" y="598"/>
                </a:lnTo>
                <a:lnTo>
                  <a:pt x="152" y="652"/>
                </a:lnTo>
                <a:lnTo>
                  <a:pt x="87" y="652"/>
                </a:lnTo>
                <a:lnTo>
                  <a:pt x="120" y="598"/>
                </a:lnTo>
                <a:lnTo>
                  <a:pt x="142" y="544"/>
                </a:lnTo>
                <a:lnTo>
                  <a:pt x="163" y="500"/>
                </a:lnTo>
                <a:lnTo>
                  <a:pt x="185" y="446"/>
                </a:lnTo>
                <a:lnTo>
                  <a:pt x="207" y="413"/>
                </a:lnTo>
                <a:lnTo>
                  <a:pt x="229" y="370"/>
                </a:lnTo>
                <a:lnTo>
                  <a:pt x="239" y="337"/>
                </a:lnTo>
                <a:lnTo>
                  <a:pt x="261" y="304"/>
                </a:lnTo>
                <a:lnTo>
                  <a:pt x="272" y="282"/>
                </a:lnTo>
                <a:lnTo>
                  <a:pt x="283" y="250"/>
                </a:lnTo>
                <a:lnTo>
                  <a:pt x="283" y="239"/>
                </a:lnTo>
                <a:lnTo>
                  <a:pt x="294" y="217"/>
                </a:lnTo>
                <a:lnTo>
                  <a:pt x="294" y="206"/>
                </a:lnTo>
                <a:lnTo>
                  <a:pt x="305" y="195"/>
                </a:lnTo>
                <a:lnTo>
                  <a:pt x="305" y="185"/>
                </a:lnTo>
                <a:lnTo>
                  <a:pt x="294" y="174"/>
                </a:lnTo>
                <a:lnTo>
                  <a:pt x="272" y="174"/>
                </a:lnTo>
                <a:lnTo>
                  <a:pt x="239" y="174"/>
                </a:lnTo>
                <a:lnTo>
                  <a:pt x="207" y="185"/>
                </a:lnTo>
                <a:lnTo>
                  <a:pt x="163" y="185"/>
                </a:lnTo>
                <a:lnTo>
                  <a:pt x="109" y="195"/>
                </a:lnTo>
                <a:lnTo>
                  <a:pt x="55" y="206"/>
                </a:lnTo>
                <a:lnTo>
                  <a:pt x="0" y="206"/>
                </a:lnTo>
                <a:lnTo>
                  <a:pt x="0" y="130"/>
                </a:lnTo>
                <a:lnTo>
                  <a:pt x="44" y="130"/>
                </a:lnTo>
                <a:lnTo>
                  <a:pt x="98" y="119"/>
                </a:lnTo>
                <a:lnTo>
                  <a:pt x="163" y="108"/>
                </a:lnTo>
                <a:lnTo>
                  <a:pt x="218" y="97"/>
                </a:lnTo>
                <a:lnTo>
                  <a:pt x="250" y="87"/>
                </a:lnTo>
                <a:lnTo>
                  <a:pt x="272" y="76"/>
                </a:lnTo>
                <a:lnTo>
                  <a:pt x="294" y="65"/>
                </a:lnTo>
                <a:lnTo>
                  <a:pt x="305" y="65"/>
                </a:lnTo>
                <a:lnTo>
                  <a:pt x="326" y="54"/>
                </a:lnTo>
                <a:lnTo>
                  <a:pt x="337" y="43"/>
                </a:lnTo>
                <a:lnTo>
                  <a:pt x="348" y="3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84" name="Freeform 44"/>
          <p:cNvSpPr/>
          <p:nvPr/>
        </p:nvSpPr>
        <p:spPr>
          <a:xfrm>
            <a:off x="5669280" y="2184718"/>
            <a:ext cx="96838" cy="622300"/>
          </a:xfrm>
          <a:custGeom>
            <a:avLst/>
            <a:gdLst>
              <a:gd name="txL" fmla="*/ 0 w 152"/>
              <a:gd name="txT" fmla="*/ 0 h 980"/>
              <a:gd name="txR" fmla="*/ 152 w 152"/>
              <a:gd name="txB" fmla="*/ 980 h 98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2" h="980">
                <a:moveTo>
                  <a:pt x="87" y="980"/>
                </a:moveTo>
                <a:lnTo>
                  <a:pt x="87" y="980"/>
                </a:lnTo>
                <a:lnTo>
                  <a:pt x="76" y="980"/>
                </a:lnTo>
                <a:lnTo>
                  <a:pt x="76" y="969"/>
                </a:lnTo>
                <a:lnTo>
                  <a:pt x="65" y="958"/>
                </a:lnTo>
                <a:lnTo>
                  <a:pt x="54" y="947"/>
                </a:lnTo>
                <a:lnTo>
                  <a:pt x="54" y="925"/>
                </a:lnTo>
                <a:lnTo>
                  <a:pt x="43" y="914"/>
                </a:lnTo>
                <a:lnTo>
                  <a:pt x="32" y="893"/>
                </a:lnTo>
                <a:lnTo>
                  <a:pt x="21" y="849"/>
                </a:lnTo>
                <a:lnTo>
                  <a:pt x="11" y="817"/>
                </a:lnTo>
                <a:lnTo>
                  <a:pt x="0" y="784"/>
                </a:lnTo>
                <a:lnTo>
                  <a:pt x="11" y="751"/>
                </a:lnTo>
                <a:lnTo>
                  <a:pt x="11" y="740"/>
                </a:lnTo>
                <a:lnTo>
                  <a:pt x="11" y="719"/>
                </a:lnTo>
                <a:lnTo>
                  <a:pt x="21" y="697"/>
                </a:lnTo>
                <a:lnTo>
                  <a:pt x="21" y="664"/>
                </a:lnTo>
                <a:lnTo>
                  <a:pt x="21" y="632"/>
                </a:lnTo>
                <a:lnTo>
                  <a:pt x="21" y="599"/>
                </a:lnTo>
                <a:lnTo>
                  <a:pt x="32" y="555"/>
                </a:lnTo>
                <a:lnTo>
                  <a:pt x="32" y="501"/>
                </a:lnTo>
                <a:lnTo>
                  <a:pt x="32" y="457"/>
                </a:lnTo>
                <a:lnTo>
                  <a:pt x="32" y="403"/>
                </a:lnTo>
                <a:lnTo>
                  <a:pt x="32" y="338"/>
                </a:lnTo>
                <a:lnTo>
                  <a:pt x="32" y="283"/>
                </a:lnTo>
                <a:lnTo>
                  <a:pt x="21" y="218"/>
                </a:lnTo>
                <a:lnTo>
                  <a:pt x="21" y="142"/>
                </a:lnTo>
                <a:lnTo>
                  <a:pt x="11" y="77"/>
                </a:lnTo>
                <a:lnTo>
                  <a:pt x="0" y="0"/>
                </a:lnTo>
                <a:lnTo>
                  <a:pt x="152" y="0"/>
                </a:lnTo>
                <a:lnTo>
                  <a:pt x="152" y="109"/>
                </a:lnTo>
                <a:lnTo>
                  <a:pt x="152" y="218"/>
                </a:lnTo>
                <a:lnTo>
                  <a:pt x="152" y="316"/>
                </a:lnTo>
                <a:lnTo>
                  <a:pt x="152" y="403"/>
                </a:lnTo>
                <a:lnTo>
                  <a:pt x="152" y="490"/>
                </a:lnTo>
                <a:lnTo>
                  <a:pt x="152" y="577"/>
                </a:lnTo>
                <a:lnTo>
                  <a:pt x="152" y="653"/>
                </a:lnTo>
                <a:lnTo>
                  <a:pt x="152" y="719"/>
                </a:lnTo>
                <a:lnTo>
                  <a:pt x="141" y="784"/>
                </a:lnTo>
                <a:lnTo>
                  <a:pt x="141" y="838"/>
                </a:lnTo>
                <a:lnTo>
                  <a:pt x="130" y="882"/>
                </a:lnTo>
                <a:lnTo>
                  <a:pt x="119" y="914"/>
                </a:lnTo>
                <a:lnTo>
                  <a:pt x="119" y="947"/>
                </a:lnTo>
                <a:lnTo>
                  <a:pt x="108" y="969"/>
                </a:lnTo>
                <a:lnTo>
                  <a:pt x="98" y="980"/>
                </a:lnTo>
                <a:lnTo>
                  <a:pt x="87" y="98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85" name="Freeform 45"/>
          <p:cNvSpPr/>
          <p:nvPr/>
        </p:nvSpPr>
        <p:spPr>
          <a:xfrm>
            <a:off x="5518468" y="2308543"/>
            <a:ext cx="476250" cy="850900"/>
          </a:xfrm>
          <a:custGeom>
            <a:avLst/>
            <a:gdLst>
              <a:gd name="txL" fmla="*/ 0 w 750"/>
              <a:gd name="txT" fmla="*/ 0 h 1339"/>
              <a:gd name="txR" fmla="*/ 750 w 750"/>
              <a:gd name="txB" fmla="*/ 1339 h 133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50" h="1339">
                <a:moveTo>
                  <a:pt x="195" y="1132"/>
                </a:moveTo>
                <a:lnTo>
                  <a:pt x="239" y="1088"/>
                </a:lnTo>
                <a:lnTo>
                  <a:pt x="293" y="1034"/>
                </a:lnTo>
                <a:lnTo>
                  <a:pt x="337" y="991"/>
                </a:lnTo>
                <a:lnTo>
                  <a:pt x="380" y="947"/>
                </a:lnTo>
                <a:lnTo>
                  <a:pt x="413" y="893"/>
                </a:lnTo>
                <a:lnTo>
                  <a:pt x="445" y="849"/>
                </a:lnTo>
                <a:lnTo>
                  <a:pt x="467" y="806"/>
                </a:lnTo>
                <a:lnTo>
                  <a:pt x="489" y="751"/>
                </a:lnTo>
                <a:lnTo>
                  <a:pt x="521" y="653"/>
                </a:lnTo>
                <a:lnTo>
                  <a:pt x="554" y="555"/>
                </a:lnTo>
                <a:lnTo>
                  <a:pt x="576" y="446"/>
                </a:lnTo>
                <a:lnTo>
                  <a:pt x="587" y="348"/>
                </a:lnTo>
                <a:lnTo>
                  <a:pt x="587" y="294"/>
                </a:lnTo>
                <a:lnTo>
                  <a:pt x="587" y="251"/>
                </a:lnTo>
                <a:lnTo>
                  <a:pt x="587" y="207"/>
                </a:lnTo>
                <a:lnTo>
                  <a:pt x="587" y="174"/>
                </a:lnTo>
                <a:lnTo>
                  <a:pt x="587" y="142"/>
                </a:lnTo>
                <a:lnTo>
                  <a:pt x="576" y="120"/>
                </a:lnTo>
                <a:lnTo>
                  <a:pt x="576" y="98"/>
                </a:lnTo>
                <a:lnTo>
                  <a:pt x="576" y="76"/>
                </a:lnTo>
                <a:lnTo>
                  <a:pt x="565" y="66"/>
                </a:lnTo>
                <a:lnTo>
                  <a:pt x="554" y="44"/>
                </a:lnTo>
                <a:lnTo>
                  <a:pt x="554" y="22"/>
                </a:lnTo>
                <a:lnTo>
                  <a:pt x="565" y="11"/>
                </a:lnTo>
                <a:lnTo>
                  <a:pt x="576" y="0"/>
                </a:lnTo>
                <a:lnTo>
                  <a:pt x="587" y="0"/>
                </a:lnTo>
                <a:lnTo>
                  <a:pt x="597" y="0"/>
                </a:lnTo>
                <a:lnTo>
                  <a:pt x="619" y="0"/>
                </a:lnTo>
                <a:lnTo>
                  <a:pt x="630" y="11"/>
                </a:lnTo>
                <a:lnTo>
                  <a:pt x="652" y="22"/>
                </a:lnTo>
                <a:lnTo>
                  <a:pt x="674" y="33"/>
                </a:lnTo>
                <a:lnTo>
                  <a:pt x="695" y="33"/>
                </a:lnTo>
                <a:lnTo>
                  <a:pt x="706" y="44"/>
                </a:lnTo>
                <a:lnTo>
                  <a:pt x="717" y="55"/>
                </a:lnTo>
                <a:lnTo>
                  <a:pt x="739" y="66"/>
                </a:lnTo>
                <a:lnTo>
                  <a:pt x="750" y="76"/>
                </a:lnTo>
                <a:lnTo>
                  <a:pt x="750" y="87"/>
                </a:lnTo>
                <a:lnTo>
                  <a:pt x="750" y="109"/>
                </a:lnTo>
                <a:lnTo>
                  <a:pt x="750" y="120"/>
                </a:lnTo>
                <a:lnTo>
                  <a:pt x="750" y="142"/>
                </a:lnTo>
                <a:lnTo>
                  <a:pt x="750" y="163"/>
                </a:lnTo>
                <a:lnTo>
                  <a:pt x="750" y="185"/>
                </a:lnTo>
                <a:lnTo>
                  <a:pt x="750" y="218"/>
                </a:lnTo>
                <a:lnTo>
                  <a:pt x="750" y="251"/>
                </a:lnTo>
                <a:lnTo>
                  <a:pt x="739" y="316"/>
                </a:lnTo>
                <a:lnTo>
                  <a:pt x="728" y="392"/>
                </a:lnTo>
                <a:lnTo>
                  <a:pt x="706" y="468"/>
                </a:lnTo>
                <a:lnTo>
                  <a:pt x="695" y="533"/>
                </a:lnTo>
                <a:lnTo>
                  <a:pt x="695" y="577"/>
                </a:lnTo>
                <a:lnTo>
                  <a:pt x="674" y="621"/>
                </a:lnTo>
                <a:lnTo>
                  <a:pt x="663" y="664"/>
                </a:lnTo>
                <a:lnTo>
                  <a:pt x="641" y="697"/>
                </a:lnTo>
                <a:lnTo>
                  <a:pt x="630" y="740"/>
                </a:lnTo>
                <a:lnTo>
                  <a:pt x="608" y="795"/>
                </a:lnTo>
                <a:lnTo>
                  <a:pt x="576" y="838"/>
                </a:lnTo>
                <a:lnTo>
                  <a:pt x="554" y="882"/>
                </a:lnTo>
                <a:lnTo>
                  <a:pt x="521" y="936"/>
                </a:lnTo>
                <a:lnTo>
                  <a:pt x="489" y="980"/>
                </a:lnTo>
                <a:lnTo>
                  <a:pt x="445" y="1023"/>
                </a:lnTo>
                <a:lnTo>
                  <a:pt x="413" y="1067"/>
                </a:lnTo>
                <a:lnTo>
                  <a:pt x="369" y="1110"/>
                </a:lnTo>
                <a:lnTo>
                  <a:pt x="326" y="1154"/>
                </a:lnTo>
                <a:lnTo>
                  <a:pt x="271" y="1186"/>
                </a:lnTo>
                <a:lnTo>
                  <a:pt x="228" y="1219"/>
                </a:lnTo>
                <a:lnTo>
                  <a:pt x="173" y="1252"/>
                </a:lnTo>
                <a:lnTo>
                  <a:pt x="130" y="1273"/>
                </a:lnTo>
                <a:lnTo>
                  <a:pt x="97" y="1295"/>
                </a:lnTo>
                <a:lnTo>
                  <a:pt x="65" y="1317"/>
                </a:lnTo>
                <a:lnTo>
                  <a:pt x="43" y="1328"/>
                </a:lnTo>
                <a:lnTo>
                  <a:pt x="21" y="1339"/>
                </a:lnTo>
                <a:lnTo>
                  <a:pt x="10" y="1339"/>
                </a:lnTo>
                <a:lnTo>
                  <a:pt x="0" y="1339"/>
                </a:lnTo>
                <a:lnTo>
                  <a:pt x="10" y="1317"/>
                </a:lnTo>
                <a:lnTo>
                  <a:pt x="21" y="1306"/>
                </a:lnTo>
                <a:lnTo>
                  <a:pt x="43" y="1284"/>
                </a:lnTo>
                <a:lnTo>
                  <a:pt x="65" y="1252"/>
                </a:lnTo>
                <a:lnTo>
                  <a:pt x="97" y="1219"/>
                </a:lnTo>
                <a:lnTo>
                  <a:pt x="141" y="1176"/>
                </a:lnTo>
                <a:lnTo>
                  <a:pt x="195" y="113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86" name="Freeform 46"/>
          <p:cNvSpPr/>
          <p:nvPr/>
        </p:nvSpPr>
        <p:spPr>
          <a:xfrm>
            <a:off x="5959793" y="2827655"/>
            <a:ext cx="317500" cy="338138"/>
          </a:xfrm>
          <a:custGeom>
            <a:avLst/>
            <a:gdLst>
              <a:gd name="txL" fmla="*/ 0 w 500"/>
              <a:gd name="txT" fmla="*/ 0 h 534"/>
              <a:gd name="txR" fmla="*/ 500 w 500"/>
              <a:gd name="txB" fmla="*/ 534 h 53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00" h="534">
                <a:moveTo>
                  <a:pt x="305" y="425"/>
                </a:moveTo>
                <a:lnTo>
                  <a:pt x="283" y="403"/>
                </a:lnTo>
                <a:lnTo>
                  <a:pt x="261" y="360"/>
                </a:lnTo>
                <a:lnTo>
                  <a:pt x="229" y="316"/>
                </a:lnTo>
                <a:lnTo>
                  <a:pt x="185" y="272"/>
                </a:lnTo>
                <a:lnTo>
                  <a:pt x="153" y="207"/>
                </a:lnTo>
                <a:lnTo>
                  <a:pt x="109" y="142"/>
                </a:lnTo>
                <a:lnTo>
                  <a:pt x="55" y="77"/>
                </a:lnTo>
                <a:lnTo>
                  <a:pt x="0" y="0"/>
                </a:lnTo>
                <a:lnTo>
                  <a:pt x="87" y="22"/>
                </a:lnTo>
                <a:lnTo>
                  <a:pt x="163" y="55"/>
                </a:lnTo>
                <a:lnTo>
                  <a:pt x="196" y="66"/>
                </a:lnTo>
                <a:lnTo>
                  <a:pt x="240" y="87"/>
                </a:lnTo>
                <a:lnTo>
                  <a:pt x="283" y="109"/>
                </a:lnTo>
                <a:lnTo>
                  <a:pt x="316" y="142"/>
                </a:lnTo>
                <a:lnTo>
                  <a:pt x="359" y="175"/>
                </a:lnTo>
                <a:lnTo>
                  <a:pt x="392" y="196"/>
                </a:lnTo>
                <a:lnTo>
                  <a:pt x="413" y="229"/>
                </a:lnTo>
                <a:lnTo>
                  <a:pt x="435" y="251"/>
                </a:lnTo>
                <a:lnTo>
                  <a:pt x="457" y="272"/>
                </a:lnTo>
                <a:lnTo>
                  <a:pt x="479" y="294"/>
                </a:lnTo>
                <a:lnTo>
                  <a:pt x="490" y="316"/>
                </a:lnTo>
                <a:lnTo>
                  <a:pt x="490" y="338"/>
                </a:lnTo>
                <a:lnTo>
                  <a:pt x="500" y="381"/>
                </a:lnTo>
                <a:lnTo>
                  <a:pt x="490" y="414"/>
                </a:lnTo>
                <a:lnTo>
                  <a:pt x="479" y="447"/>
                </a:lnTo>
                <a:lnTo>
                  <a:pt x="468" y="479"/>
                </a:lnTo>
                <a:lnTo>
                  <a:pt x="457" y="501"/>
                </a:lnTo>
                <a:lnTo>
                  <a:pt x="446" y="523"/>
                </a:lnTo>
                <a:lnTo>
                  <a:pt x="435" y="534"/>
                </a:lnTo>
                <a:lnTo>
                  <a:pt x="424" y="534"/>
                </a:lnTo>
                <a:lnTo>
                  <a:pt x="413" y="534"/>
                </a:lnTo>
                <a:lnTo>
                  <a:pt x="403" y="534"/>
                </a:lnTo>
                <a:lnTo>
                  <a:pt x="392" y="523"/>
                </a:lnTo>
                <a:lnTo>
                  <a:pt x="381" y="512"/>
                </a:lnTo>
                <a:lnTo>
                  <a:pt x="370" y="490"/>
                </a:lnTo>
                <a:lnTo>
                  <a:pt x="348" y="479"/>
                </a:lnTo>
                <a:lnTo>
                  <a:pt x="326" y="457"/>
                </a:lnTo>
                <a:lnTo>
                  <a:pt x="305" y="42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87" name="Freeform 47"/>
          <p:cNvSpPr/>
          <p:nvPr/>
        </p:nvSpPr>
        <p:spPr>
          <a:xfrm>
            <a:off x="5096193" y="2149793"/>
            <a:ext cx="131762" cy="311150"/>
          </a:xfrm>
          <a:custGeom>
            <a:avLst/>
            <a:gdLst>
              <a:gd name="txL" fmla="*/ 0 w 207"/>
              <a:gd name="txT" fmla="*/ 0 h 490"/>
              <a:gd name="txR" fmla="*/ 207 w 207"/>
              <a:gd name="txB" fmla="*/ 490 h 490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207" h="490">
                <a:moveTo>
                  <a:pt x="0" y="43"/>
                </a:moveTo>
                <a:lnTo>
                  <a:pt x="0" y="33"/>
                </a:lnTo>
                <a:lnTo>
                  <a:pt x="0" y="22"/>
                </a:lnTo>
                <a:lnTo>
                  <a:pt x="11" y="22"/>
                </a:lnTo>
                <a:lnTo>
                  <a:pt x="33" y="11"/>
                </a:lnTo>
                <a:lnTo>
                  <a:pt x="55" y="11"/>
                </a:lnTo>
                <a:lnTo>
                  <a:pt x="76" y="11"/>
                </a:lnTo>
                <a:lnTo>
                  <a:pt x="109" y="0"/>
                </a:lnTo>
                <a:lnTo>
                  <a:pt x="142" y="0"/>
                </a:lnTo>
                <a:lnTo>
                  <a:pt x="153" y="87"/>
                </a:lnTo>
                <a:lnTo>
                  <a:pt x="163" y="163"/>
                </a:lnTo>
                <a:lnTo>
                  <a:pt x="174" y="239"/>
                </a:lnTo>
                <a:lnTo>
                  <a:pt x="185" y="294"/>
                </a:lnTo>
                <a:lnTo>
                  <a:pt x="185" y="359"/>
                </a:lnTo>
                <a:lnTo>
                  <a:pt x="196" y="403"/>
                </a:lnTo>
                <a:lnTo>
                  <a:pt x="196" y="446"/>
                </a:lnTo>
                <a:lnTo>
                  <a:pt x="207" y="490"/>
                </a:lnTo>
                <a:lnTo>
                  <a:pt x="185" y="479"/>
                </a:lnTo>
                <a:lnTo>
                  <a:pt x="174" y="479"/>
                </a:lnTo>
                <a:lnTo>
                  <a:pt x="153" y="457"/>
                </a:lnTo>
                <a:lnTo>
                  <a:pt x="142" y="435"/>
                </a:lnTo>
                <a:lnTo>
                  <a:pt x="131" y="413"/>
                </a:lnTo>
                <a:lnTo>
                  <a:pt x="120" y="381"/>
                </a:lnTo>
                <a:lnTo>
                  <a:pt x="109" y="348"/>
                </a:lnTo>
                <a:lnTo>
                  <a:pt x="98" y="305"/>
                </a:lnTo>
                <a:lnTo>
                  <a:pt x="87" y="261"/>
                </a:lnTo>
                <a:lnTo>
                  <a:pt x="76" y="228"/>
                </a:lnTo>
                <a:lnTo>
                  <a:pt x="66" y="185"/>
                </a:lnTo>
                <a:lnTo>
                  <a:pt x="55" y="163"/>
                </a:lnTo>
                <a:lnTo>
                  <a:pt x="44" y="141"/>
                </a:lnTo>
                <a:lnTo>
                  <a:pt x="44" y="120"/>
                </a:lnTo>
                <a:lnTo>
                  <a:pt x="33" y="98"/>
                </a:lnTo>
                <a:lnTo>
                  <a:pt x="33" y="87"/>
                </a:lnTo>
                <a:lnTo>
                  <a:pt x="11" y="76"/>
                </a:lnTo>
                <a:lnTo>
                  <a:pt x="0" y="65"/>
                </a:lnTo>
                <a:lnTo>
                  <a:pt x="0" y="54"/>
                </a:lnTo>
                <a:lnTo>
                  <a:pt x="0" y="4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88" name="Freeform 48"/>
          <p:cNvSpPr/>
          <p:nvPr/>
        </p:nvSpPr>
        <p:spPr>
          <a:xfrm>
            <a:off x="5151755" y="2052955"/>
            <a:ext cx="531813" cy="284163"/>
          </a:xfrm>
          <a:custGeom>
            <a:avLst/>
            <a:gdLst>
              <a:gd name="txL" fmla="*/ 0 w 837"/>
              <a:gd name="txT" fmla="*/ 0 h 446"/>
              <a:gd name="txR" fmla="*/ 837 w 837"/>
              <a:gd name="txB" fmla="*/ 446 h 44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37" h="446">
                <a:moveTo>
                  <a:pt x="718" y="250"/>
                </a:moveTo>
                <a:lnTo>
                  <a:pt x="707" y="293"/>
                </a:lnTo>
                <a:lnTo>
                  <a:pt x="696" y="337"/>
                </a:lnTo>
                <a:lnTo>
                  <a:pt x="685" y="391"/>
                </a:lnTo>
                <a:lnTo>
                  <a:pt x="685" y="446"/>
                </a:lnTo>
                <a:lnTo>
                  <a:pt x="598" y="446"/>
                </a:lnTo>
                <a:lnTo>
                  <a:pt x="598" y="370"/>
                </a:lnTo>
                <a:lnTo>
                  <a:pt x="598" y="304"/>
                </a:lnTo>
                <a:lnTo>
                  <a:pt x="598" y="261"/>
                </a:lnTo>
                <a:lnTo>
                  <a:pt x="598" y="206"/>
                </a:lnTo>
                <a:lnTo>
                  <a:pt x="598" y="174"/>
                </a:lnTo>
                <a:lnTo>
                  <a:pt x="598" y="152"/>
                </a:lnTo>
                <a:lnTo>
                  <a:pt x="598" y="130"/>
                </a:lnTo>
                <a:lnTo>
                  <a:pt x="598" y="119"/>
                </a:lnTo>
                <a:lnTo>
                  <a:pt x="587" y="119"/>
                </a:lnTo>
                <a:lnTo>
                  <a:pt x="577" y="119"/>
                </a:lnTo>
                <a:lnTo>
                  <a:pt x="566" y="119"/>
                </a:lnTo>
                <a:lnTo>
                  <a:pt x="555" y="119"/>
                </a:lnTo>
                <a:lnTo>
                  <a:pt x="533" y="130"/>
                </a:lnTo>
                <a:lnTo>
                  <a:pt x="500" y="130"/>
                </a:lnTo>
                <a:lnTo>
                  <a:pt x="468" y="141"/>
                </a:lnTo>
                <a:lnTo>
                  <a:pt x="435" y="152"/>
                </a:lnTo>
                <a:lnTo>
                  <a:pt x="403" y="152"/>
                </a:lnTo>
                <a:lnTo>
                  <a:pt x="348" y="163"/>
                </a:lnTo>
                <a:lnTo>
                  <a:pt x="305" y="185"/>
                </a:lnTo>
                <a:lnTo>
                  <a:pt x="250" y="195"/>
                </a:lnTo>
                <a:lnTo>
                  <a:pt x="196" y="206"/>
                </a:lnTo>
                <a:lnTo>
                  <a:pt x="142" y="228"/>
                </a:lnTo>
                <a:lnTo>
                  <a:pt x="76" y="250"/>
                </a:lnTo>
                <a:lnTo>
                  <a:pt x="0" y="261"/>
                </a:lnTo>
                <a:lnTo>
                  <a:pt x="0" y="174"/>
                </a:lnTo>
                <a:lnTo>
                  <a:pt x="98" y="152"/>
                </a:lnTo>
                <a:lnTo>
                  <a:pt x="185" y="130"/>
                </a:lnTo>
                <a:lnTo>
                  <a:pt x="272" y="108"/>
                </a:lnTo>
                <a:lnTo>
                  <a:pt x="359" y="87"/>
                </a:lnTo>
                <a:lnTo>
                  <a:pt x="403" y="76"/>
                </a:lnTo>
                <a:lnTo>
                  <a:pt x="435" y="54"/>
                </a:lnTo>
                <a:lnTo>
                  <a:pt x="468" y="54"/>
                </a:lnTo>
                <a:lnTo>
                  <a:pt x="500" y="43"/>
                </a:lnTo>
                <a:lnTo>
                  <a:pt x="522" y="32"/>
                </a:lnTo>
                <a:lnTo>
                  <a:pt x="544" y="21"/>
                </a:lnTo>
                <a:lnTo>
                  <a:pt x="555" y="21"/>
                </a:lnTo>
                <a:lnTo>
                  <a:pt x="566" y="10"/>
                </a:lnTo>
                <a:lnTo>
                  <a:pt x="577" y="10"/>
                </a:lnTo>
                <a:lnTo>
                  <a:pt x="598" y="0"/>
                </a:lnTo>
                <a:lnTo>
                  <a:pt x="631" y="0"/>
                </a:lnTo>
                <a:lnTo>
                  <a:pt x="642" y="0"/>
                </a:lnTo>
                <a:lnTo>
                  <a:pt x="653" y="10"/>
                </a:lnTo>
                <a:lnTo>
                  <a:pt x="664" y="10"/>
                </a:lnTo>
                <a:lnTo>
                  <a:pt x="707" y="21"/>
                </a:lnTo>
                <a:lnTo>
                  <a:pt x="718" y="32"/>
                </a:lnTo>
                <a:lnTo>
                  <a:pt x="740" y="43"/>
                </a:lnTo>
                <a:lnTo>
                  <a:pt x="761" y="65"/>
                </a:lnTo>
                <a:lnTo>
                  <a:pt x="783" y="76"/>
                </a:lnTo>
                <a:lnTo>
                  <a:pt x="794" y="87"/>
                </a:lnTo>
                <a:lnTo>
                  <a:pt x="816" y="98"/>
                </a:lnTo>
                <a:lnTo>
                  <a:pt x="827" y="98"/>
                </a:lnTo>
                <a:lnTo>
                  <a:pt x="827" y="108"/>
                </a:lnTo>
                <a:lnTo>
                  <a:pt x="837" y="119"/>
                </a:lnTo>
                <a:lnTo>
                  <a:pt x="837" y="141"/>
                </a:lnTo>
                <a:lnTo>
                  <a:pt x="827" y="152"/>
                </a:lnTo>
                <a:lnTo>
                  <a:pt x="816" y="163"/>
                </a:lnTo>
                <a:lnTo>
                  <a:pt x="805" y="174"/>
                </a:lnTo>
                <a:lnTo>
                  <a:pt x="783" y="185"/>
                </a:lnTo>
                <a:lnTo>
                  <a:pt x="761" y="195"/>
                </a:lnTo>
                <a:lnTo>
                  <a:pt x="740" y="217"/>
                </a:lnTo>
                <a:lnTo>
                  <a:pt x="729" y="239"/>
                </a:lnTo>
                <a:lnTo>
                  <a:pt x="718" y="25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89" name="Freeform 49"/>
          <p:cNvSpPr/>
          <p:nvPr/>
        </p:nvSpPr>
        <p:spPr>
          <a:xfrm>
            <a:off x="5199380" y="2316480"/>
            <a:ext cx="407988" cy="109538"/>
          </a:xfrm>
          <a:custGeom>
            <a:avLst/>
            <a:gdLst>
              <a:gd name="txL" fmla="*/ 0 w 642"/>
              <a:gd name="txT" fmla="*/ 0 h 174"/>
              <a:gd name="txR" fmla="*/ 642 w 642"/>
              <a:gd name="txB" fmla="*/ 174 h 17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42" h="174">
                <a:moveTo>
                  <a:pt x="642" y="44"/>
                </a:moveTo>
                <a:lnTo>
                  <a:pt x="642" y="44"/>
                </a:lnTo>
                <a:lnTo>
                  <a:pt x="631" y="55"/>
                </a:lnTo>
                <a:lnTo>
                  <a:pt x="620" y="65"/>
                </a:lnTo>
                <a:lnTo>
                  <a:pt x="598" y="65"/>
                </a:lnTo>
                <a:lnTo>
                  <a:pt x="577" y="76"/>
                </a:lnTo>
                <a:lnTo>
                  <a:pt x="555" y="76"/>
                </a:lnTo>
                <a:lnTo>
                  <a:pt x="522" y="87"/>
                </a:lnTo>
                <a:lnTo>
                  <a:pt x="479" y="98"/>
                </a:lnTo>
                <a:lnTo>
                  <a:pt x="435" y="109"/>
                </a:lnTo>
                <a:lnTo>
                  <a:pt x="392" y="109"/>
                </a:lnTo>
                <a:lnTo>
                  <a:pt x="337" y="120"/>
                </a:lnTo>
                <a:lnTo>
                  <a:pt x="283" y="131"/>
                </a:lnTo>
                <a:lnTo>
                  <a:pt x="218" y="142"/>
                </a:lnTo>
                <a:lnTo>
                  <a:pt x="142" y="152"/>
                </a:lnTo>
                <a:lnTo>
                  <a:pt x="77" y="163"/>
                </a:lnTo>
                <a:lnTo>
                  <a:pt x="0" y="174"/>
                </a:lnTo>
                <a:lnTo>
                  <a:pt x="0" y="87"/>
                </a:lnTo>
                <a:lnTo>
                  <a:pt x="33" y="87"/>
                </a:lnTo>
                <a:lnTo>
                  <a:pt x="66" y="76"/>
                </a:lnTo>
                <a:lnTo>
                  <a:pt x="98" y="76"/>
                </a:lnTo>
                <a:lnTo>
                  <a:pt x="142" y="65"/>
                </a:lnTo>
                <a:lnTo>
                  <a:pt x="229" y="55"/>
                </a:lnTo>
                <a:lnTo>
                  <a:pt x="316" y="33"/>
                </a:lnTo>
                <a:lnTo>
                  <a:pt x="370" y="22"/>
                </a:lnTo>
                <a:lnTo>
                  <a:pt x="414" y="11"/>
                </a:lnTo>
                <a:lnTo>
                  <a:pt x="446" y="11"/>
                </a:lnTo>
                <a:lnTo>
                  <a:pt x="479" y="0"/>
                </a:lnTo>
                <a:lnTo>
                  <a:pt x="511" y="0"/>
                </a:lnTo>
                <a:lnTo>
                  <a:pt x="544" y="0"/>
                </a:lnTo>
                <a:lnTo>
                  <a:pt x="566" y="0"/>
                </a:lnTo>
                <a:lnTo>
                  <a:pt x="588" y="0"/>
                </a:lnTo>
                <a:lnTo>
                  <a:pt x="609" y="0"/>
                </a:lnTo>
                <a:lnTo>
                  <a:pt x="631" y="11"/>
                </a:lnTo>
                <a:lnTo>
                  <a:pt x="642" y="22"/>
                </a:lnTo>
                <a:lnTo>
                  <a:pt x="642" y="4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93" name="Freeform 53"/>
          <p:cNvSpPr/>
          <p:nvPr/>
        </p:nvSpPr>
        <p:spPr>
          <a:xfrm>
            <a:off x="4958080" y="1970405"/>
            <a:ext cx="200025" cy="123825"/>
          </a:xfrm>
          <a:custGeom>
            <a:avLst/>
            <a:gdLst>
              <a:gd name="txL" fmla="*/ 0 w 315"/>
              <a:gd name="txT" fmla="*/ 0 h 196"/>
              <a:gd name="txR" fmla="*/ 315 w 315"/>
              <a:gd name="txB" fmla="*/ 196 h 196"/>
            </a:gdLst>
            <a:ahLst/>
            <a:cxnLst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315" h="196">
                <a:moveTo>
                  <a:pt x="0" y="0"/>
                </a:moveTo>
                <a:lnTo>
                  <a:pt x="65" y="0"/>
                </a:lnTo>
                <a:lnTo>
                  <a:pt x="109" y="0"/>
                </a:lnTo>
                <a:lnTo>
                  <a:pt x="163" y="0"/>
                </a:lnTo>
                <a:lnTo>
                  <a:pt x="196" y="11"/>
                </a:lnTo>
                <a:lnTo>
                  <a:pt x="228" y="11"/>
                </a:lnTo>
                <a:lnTo>
                  <a:pt x="250" y="11"/>
                </a:lnTo>
                <a:lnTo>
                  <a:pt x="272" y="22"/>
                </a:lnTo>
                <a:lnTo>
                  <a:pt x="283" y="22"/>
                </a:lnTo>
                <a:lnTo>
                  <a:pt x="293" y="44"/>
                </a:lnTo>
                <a:lnTo>
                  <a:pt x="304" y="65"/>
                </a:lnTo>
                <a:lnTo>
                  <a:pt x="315" y="87"/>
                </a:lnTo>
                <a:lnTo>
                  <a:pt x="315" y="120"/>
                </a:lnTo>
                <a:lnTo>
                  <a:pt x="315" y="152"/>
                </a:lnTo>
                <a:lnTo>
                  <a:pt x="304" y="174"/>
                </a:lnTo>
                <a:lnTo>
                  <a:pt x="293" y="185"/>
                </a:lnTo>
                <a:lnTo>
                  <a:pt x="283" y="196"/>
                </a:lnTo>
                <a:lnTo>
                  <a:pt x="272" y="185"/>
                </a:lnTo>
                <a:lnTo>
                  <a:pt x="250" y="185"/>
                </a:lnTo>
                <a:lnTo>
                  <a:pt x="228" y="163"/>
                </a:lnTo>
                <a:lnTo>
                  <a:pt x="196" y="141"/>
                </a:lnTo>
                <a:lnTo>
                  <a:pt x="152" y="120"/>
                </a:lnTo>
                <a:lnTo>
                  <a:pt x="109" y="87"/>
                </a:lnTo>
                <a:lnTo>
                  <a:pt x="65" y="44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94" name="Freeform 54"/>
          <p:cNvSpPr/>
          <p:nvPr/>
        </p:nvSpPr>
        <p:spPr>
          <a:xfrm>
            <a:off x="4613593" y="2116455"/>
            <a:ext cx="165100" cy="427038"/>
          </a:xfrm>
          <a:custGeom>
            <a:avLst/>
            <a:gdLst>
              <a:gd name="txL" fmla="*/ 0 w 261"/>
              <a:gd name="txT" fmla="*/ 0 h 674"/>
              <a:gd name="txR" fmla="*/ 261 w 261"/>
              <a:gd name="txB" fmla="*/ 674 h 674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261" h="674">
                <a:moveTo>
                  <a:pt x="174" y="0"/>
                </a:moveTo>
                <a:lnTo>
                  <a:pt x="207" y="32"/>
                </a:lnTo>
                <a:lnTo>
                  <a:pt x="229" y="76"/>
                </a:lnTo>
                <a:lnTo>
                  <a:pt x="250" y="119"/>
                </a:lnTo>
                <a:lnTo>
                  <a:pt x="261" y="174"/>
                </a:lnTo>
                <a:lnTo>
                  <a:pt x="261" y="239"/>
                </a:lnTo>
                <a:lnTo>
                  <a:pt x="261" y="304"/>
                </a:lnTo>
                <a:lnTo>
                  <a:pt x="250" y="359"/>
                </a:lnTo>
                <a:lnTo>
                  <a:pt x="240" y="424"/>
                </a:lnTo>
                <a:lnTo>
                  <a:pt x="218" y="467"/>
                </a:lnTo>
                <a:lnTo>
                  <a:pt x="196" y="522"/>
                </a:lnTo>
                <a:lnTo>
                  <a:pt x="185" y="565"/>
                </a:lnTo>
                <a:lnTo>
                  <a:pt x="163" y="598"/>
                </a:lnTo>
                <a:lnTo>
                  <a:pt x="142" y="631"/>
                </a:lnTo>
                <a:lnTo>
                  <a:pt x="120" y="652"/>
                </a:lnTo>
                <a:lnTo>
                  <a:pt x="109" y="663"/>
                </a:lnTo>
                <a:lnTo>
                  <a:pt x="98" y="674"/>
                </a:lnTo>
                <a:lnTo>
                  <a:pt x="87" y="674"/>
                </a:lnTo>
                <a:lnTo>
                  <a:pt x="76" y="663"/>
                </a:lnTo>
                <a:lnTo>
                  <a:pt x="66" y="652"/>
                </a:lnTo>
                <a:lnTo>
                  <a:pt x="55" y="642"/>
                </a:lnTo>
                <a:lnTo>
                  <a:pt x="44" y="631"/>
                </a:lnTo>
                <a:lnTo>
                  <a:pt x="44" y="609"/>
                </a:lnTo>
                <a:lnTo>
                  <a:pt x="44" y="587"/>
                </a:lnTo>
                <a:lnTo>
                  <a:pt x="22" y="544"/>
                </a:lnTo>
                <a:lnTo>
                  <a:pt x="11" y="511"/>
                </a:lnTo>
                <a:lnTo>
                  <a:pt x="11" y="489"/>
                </a:lnTo>
                <a:lnTo>
                  <a:pt x="0" y="478"/>
                </a:lnTo>
                <a:lnTo>
                  <a:pt x="11" y="467"/>
                </a:lnTo>
                <a:lnTo>
                  <a:pt x="22" y="446"/>
                </a:lnTo>
                <a:lnTo>
                  <a:pt x="33" y="413"/>
                </a:lnTo>
                <a:lnTo>
                  <a:pt x="66" y="380"/>
                </a:lnTo>
                <a:lnTo>
                  <a:pt x="76" y="370"/>
                </a:lnTo>
                <a:lnTo>
                  <a:pt x="87" y="337"/>
                </a:lnTo>
                <a:lnTo>
                  <a:pt x="98" y="304"/>
                </a:lnTo>
                <a:lnTo>
                  <a:pt x="120" y="261"/>
                </a:lnTo>
                <a:lnTo>
                  <a:pt x="131" y="206"/>
                </a:lnTo>
                <a:lnTo>
                  <a:pt x="142" y="141"/>
                </a:lnTo>
                <a:lnTo>
                  <a:pt x="163" y="76"/>
                </a:lnTo>
                <a:lnTo>
                  <a:pt x="174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95" name="Freeform 55"/>
          <p:cNvSpPr/>
          <p:nvPr/>
        </p:nvSpPr>
        <p:spPr>
          <a:xfrm>
            <a:off x="5704205" y="2094230"/>
            <a:ext cx="531813" cy="712788"/>
          </a:xfrm>
          <a:custGeom>
            <a:avLst/>
            <a:gdLst>
              <a:gd name="txL" fmla="*/ 0 w 837"/>
              <a:gd name="txT" fmla="*/ 0 h 1121"/>
              <a:gd name="txR" fmla="*/ 837 w 837"/>
              <a:gd name="txB" fmla="*/ 1121 h 112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37" h="1121">
                <a:moveTo>
                  <a:pt x="620" y="174"/>
                </a:moveTo>
                <a:lnTo>
                  <a:pt x="609" y="174"/>
                </a:lnTo>
                <a:lnTo>
                  <a:pt x="598" y="174"/>
                </a:lnTo>
                <a:lnTo>
                  <a:pt x="587" y="163"/>
                </a:lnTo>
                <a:lnTo>
                  <a:pt x="565" y="163"/>
                </a:lnTo>
                <a:lnTo>
                  <a:pt x="544" y="163"/>
                </a:lnTo>
                <a:lnTo>
                  <a:pt x="522" y="163"/>
                </a:lnTo>
                <a:lnTo>
                  <a:pt x="489" y="174"/>
                </a:lnTo>
                <a:lnTo>
                  <a:pt x="457" y="174"/>
                </a:lnTo>
                <a:lnTo>
                  <a:pt x="413" y="174"/>
                </a:lnTo>
                <a:lnTo>
                  <a:pt x="370" y="185"/>
                </a:lnTo>
                <a:lnTo>
                  <a:pt x="315" y="185"/>
                </a:lnTo>
                <a:lnTo>
                  <a:pt x="261" y="196"/>
                </a:lnTo>
                <a:lnTo>
                  <a:pt x="207" y="207"/>
                </a:lnTo>
                <a:lnTo>
                  <a:pt x="141" y="218"/>
                </a:lnTo>
                <a:lnTo>
                  <a:pt x="76" y="228"/>
                </a:lnTo>
                <a:lnTo>
                  <a:pt x="0" y="239"/>
                </a:lnTo>
                <a:lnTo>
                  <a:pt x="0" y="152"/>
                </a:lnTo>
                <a:lnTo>
                  <a:pt x="22" y="152"/>
                </a:lnTo>
                <a:lnTo>
                  <a:pt x="44" y="152"/>
                </a:lnTo>
                <a:lnTo>
                  <a:pt x="65" y="141"/>
                </a:lnTo>
                <a:lnTo>
                  <a:pt x="109" y="141"/>
                </a:lnTo>
                <a:lnTo>
                  <a:pt x="141" y="130"/>
                </a:lnTo>
                <a:lnTo>
                  <a:pt x="196" y="130"/>
                </a:lnTo>
                <a:lnTo>
                  <a:pt x="239" y="120"/>
                </a:lnTo>
                <a:lnTo>
                  <a:pt x="304" y="109"/>
                </a:lnTo>
                <a:lnTo>
                  <a:pt x="359" y="98"/>
                </a:lnTo>
                <a:lnTo>
                  <a:pt x="402" y="87"/>
                </a:lnTo>
                <a:lnTo>
                  <a:pt x="446" y="76"/>
                </a:lnTo>
                <a:lnTo>
                  <a:pt x="489" y="65"/>
                </a:lnTo>
                <a:lnTo>
                  <a:pt x="522" y="54"/>
                </a:lnTo>
                <a:lnTo>
                  <a:pt x="544" y="54"/>
                </a:lnTo>
                <a:lnTo>
                  <a:pt x="565" y="43"/>
                </a:lnTo>
                <a:lnTo>
                  <a:pt x="576" y="33"/>
                </a:lnTo>
                <a:lnTo>
                  <a:pt x="598" y="11"/>
                </a:lnTo>
                <a:lnTo>
                  <a:pt x="609" y="0"/>
                </a:lnTo>
                <a:lnTo>
                  <a:pt x="631" y="0"/>
                </a:lnTo>
                <a:lnTo>
                  <a:pt x="642" y="0"/>
                </a:lnTo>
                <a:lnTo>
                  <a:pt x="652" y="0"/>
                </a:lnTo>
                <a:lnTo>
                  <a:pt x="663" y="0"/>
                </a:lnTo>
                <a:lnTo>
                  <a:pt x="685" y="11"/>
                </a:lnTo>
                <a:lnTo>
                  <a:pt x="718" y="33"/>
                </a:lnTo>
                <a:lnTo>
                  <a:pt x="750" y="54"/>
                </a:lnTo>
                <a:lnTo>
                  <a:pt x="772" y="76"/>
                </a:lnTo>
                <a:lnTo>
                  <a:pt x="794" y="87"/>
                </a:lnTo>
                <a:lnTo>
                  <a:pt x="805" y="109"/>
                </a:lnTo>
                <a:lnTo>
                  <a:pt x="815" y="120"/>
                </a:lnTo>
                <a:lnTo>
                  <a:pt x="826" y="130"/>
                </a:lnTo>
                <a:lnTo>
                  <a:pt x="826" y="141"/>
                </a:lnTo>
                <a:lnTo>
                  <a:pt x="837" y="141"/>
                </a:lnTo>
                <a:lnTo>
                  <a:pt x="837" y="152"/>
                </a:lnTo>
                <a:lnTo>
                  <a:pt x="837" y="163"/>
                </a:lnTo>
                <a:lnTo>
                  <a:pt x="826" y="174"/>
                </a:lnTo>
                <a:lnTo>
                  <a:pt x="826" y="196"/>
                </a:lnTo>
                <a:lnTo>
                  <a:pt x="815" y="228"/>
                </a:lnTo>
                <a:lnTo>
                  <a:pt x="805" y="239"/>
                </a:lnTo>
                <a:lnTo>
                  <a:pt x="794" y="272"/>
                </a:lnTo>
                <a:lnTo>
                  <a:pt x="794" y="305"/>
                </a:lnTo>
                <a:lnTo>
                  <a:pt x="783" y="348"/>
                </a:lnTo>
                <a:lnTo>
                  <a:pt x="783" y="403"/>
                </a:lnTo>
                <a:lnTo>
                  <a:pt x="783" y="468"/>
                </a:lnTo>
                <a:lnTo>
                  <a:pt x="783" y="544"/>
                </a:lnTo>
                <a:lnTo>
                  <a:pt x="783" y="620"/>
                </a:lnTo>
                <a:lnTo>
                  <a:pt x="772" y="707"/>
                </a:lnTo>
                <a:lnTo>
                  <a:pt x="772" y="773"/>
                </a:lnTo>
                <a:lnTo>
                  <a:pt x="772" y="838"/>
                </a:lnTo>
                <a:lnTo>
                  <a:pt x="772" y="903"/>
                </a:lnTo>
                <a:lnTo>
                  <a:pt x="761" y="947"/>
                </a:lnTo>
                <a:lnTo>
                  <a:pt x="761" y="990"/>
                </a:lnTo>
                <a:lnTo>
                  <a:pt x="750" y="1023"/>
                </a:lnTo>
                <a:lnTo>
                  <a:pt x="739" y="1055"/>
                </a:lnTo>
                <a:lnTo>
                  <a:pt x="739" y="1077"/>
                </a:lnTo>
                <a:lnTo>
                  <a:pt x="728" y="1088"/>
                </a:lnTo>
                <a:lnTo>
                  <a:pt x="718" y="1110"/>
                </a:lnTo>
                <a:lnTo>
                  <a:pt x="707" y="1110"/>
                </a:lnTo>
                <a:lnTo>
                  <a:pt x="707" y="1121"/>
                </a:lnTo>
                <a:lnTo>
                  <a:pt x="696" y="1121"/>
                </a:lnTo>
                <a:lnTo>
                  <a:pt x="685" y="1121"/>
                </a:lnTo>
                <a:lnTo>
                  <a:pt x="685" y="1110"/>
                </a:lnTo>
                <a:lnTo>
                  <a:pt x="674" y="1088"/>
                </a:lnTo>
                <a:lnTo>
                  <a:pt x="663" y="1066"/>
                </a:lnTo>
                <a:lnTo>
                  <a:pt x="663" y="1034"/>
                </a:lnTo>
                <a:lnTo>
                  <a:pt x="652" y="1001"/>
                </a:lnTo>
                <a:lnTo>
                  <a:pt x="642" y="979"/>
                </a:lnTo>
                <a:lnTo>
                  <a:pt x="642" y="968"/>
                </a:lnTo>
                <a:lnTo>
                  <a:pt x="642" y="947"/>
                </a:lnTo>
                <a:lnTo>
                  <a:pt x="642" y="936"/>
                </a:lnTo>
                <a:lnTo>
                  <a:pt x="642" y="914"/>
                </a:lnTo>
                <a:lnTo>
                  <a:pt x="642" y="881"/>
                </a:lnTo>
                <a:lnTo>
                  <a:pt x="631" y="860"/>
                </a:lnTo>
                <a:lnTo>
                  <a:pt x="631" y="827"/>
                </a:lnTo>
                <a:lnTo>
                  <a:pt x="631" y="794"/>
                </a:lnTo>
                <a:lnTo>
                  <a:pt x="631" y="762"/>
                </a:lnTo>
                <a:lnTo>
                  <a:pt x="631" y="729"/>
                </a:lnTo>
                <a:lnTo>
                  <a:pt x="631" y="696"/>
                </a:lnTo>
                <a:lnTo>
                  <a:pt x="631" y="653"/>
                </a:lnTo>
                <a:lnTo>
                  <a:pt x="642" y="609"/>
                </a:lnTo>
                <a:lnTo>
                  <a:pt x="642" y="566"/>
                </a:lnTo>
                <a:lnTo>
                  <a:pt x="642" y="511"/>
                </a:lnTo>
                <a:lnTo>
                  <a:pt x="642" y="479"/>
                </a:lnTo>
                <a:lnTo>
                  <a:pt x="642" y="435"/>
                </a:lnTo>
                <a:lnTo>
                  <a:pt x="642" y="403"/>
                </a:lnTo>
                <a:lnTo>
                  <a:pt x="642" y="370"/>
                </a:lnTo>
                <a:lnTo>
                  <a:pt x="642" y="337"/>
                </a:lnTo>
                <a:lnTo>
                  <a:pt x="642" y="305"/>
                </a:lnTo>
                <a:lnTo>
                  <a:pt x="642" y="283"/>
                </a:lnTo>
                <a:lnTo>
                  <a:pt x="642" y="261"/>
                </a:lnTo>
                <a:lnTo>
                  <a:pt x="631" y="239"/>
                </a:lnTo>
                <a:lnTo>
                  <a:pt x="631" y="218"/>
                </a:lnTo>
                <a:lnTo>
                  <a:pt x="631" y="207"/>
                </a:lnTo>
                <a:lnTo>
                  <a:pt x="631" y="196"/>
                </a:lnTo>
                <a:lnTo>
                  <a:pt x="620" y="185"/>
                </a:lnTo>
                <a:lnTo>
                  <a:pt x="620" y="17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92" name="Freeform 52"/>
          <p:cNvSpPr/>
          <p:nvPr/>
        </p:nvSpPr>
        <p:spPr>
          <a:xfrm>
            <a:off x="4861243" y="1556068"/>
            <a:ext cx="158750" cy="1603375"/>
          </a:xfrm>
          <a:custGeom>
            <a:avLst/>
            <a:gdLst>
              <a:gd name="txL" fmla="*/ 0 w 250"/>
              <a:gd name="txT" fmla="*/ 0 h 2525"/>
              <a:gd name="txR" fmla="*/ 250 w 250"/>
              <a:gd name="txB" fmla="*/ 2525 h 2525"/>
            </a:gdLst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50" h="2525">
                <a:moveTo>
                  <a:pt x="21" y="76"/>
                </a:moveTo>
                <a:lnTo>
                  <a:pt x="0" y="54"/>
                </a:lnTo>
                <a:lnTo>
                  <a:pt x="0" y="33"/>
                </a:lnTo>
                <a:lnTo>
                  <a:pt x="0" y="11"/>
                </a:lnTo>
                <a:lnTo>
                  <a:pt x="11" y="0"/>
                </a:lnTo>
                <a:lnTo>
                  <a:pt x="21" y="0"/>
                </a:lnTo>
                <a:lnTo>
                  <a:pt x="32" y="0"/>
                </a:lnTo>
                <a:lnTo>
                  <a:pt x="43" y="0"/>
                </a:lnTo>
                <a:lnTo>
                  <a:pt x="54" y="0"/>
                </a:lnTo>
                <a:lnTo>
                  <a:pt x="76" y="0"/>
                </a:lnTo>
                <a:lnTo>
                  <a:pt x="98" y="11"/>
                </a:lnTo>
                <a:lnTo>
                  <a:pt x="119" y="11"/>
                </a:lnTo>
                <a:lnTo>
                  <a:pt x="152" y="33"/>
                </a:lnTo>
                <a:lnTo>
                  <a:pt x="174" y="44"/>
                </a:lnTo>
                <a:lnTo>
                  <a:pt x="185" y="54"/>
                </a:lnTo>
                <a:lnTo>
                  <a:pt x="206" y="65"/>
                </a:lnTo>
                <a:lnTo>
                  <a:pt x="217" y="76"/>
                </a:lnTo>
                <a:lnTo>
                  <a:pt x="239" y="87"/>
                </a:lnTo>
                <a:lnTo>
                  <a:pt x="239" y="98"/>
                </a:lnTo>
                <a:lnTo>
                  <a:pt x="250" y="109"/>
                </a:lnTo>
                <a:lnTo>
                  <a:pt x="250" y="131"/>
                </a:lnTo>
                <a:lnTo>
                  <a:pt x="250" y="163"/>
                </a:lnTo>
                <a:lnTo>
                  <a:pt x="250" y="185"/>
                </a:lnTo>
                <a:lnTo>
                  <a:pt x="239" y="207"/>
                </a:lnTo>
                <a:lnTo>
                  <a:pt x="228" y="229"/>
                </a:lnTo>
                <a:lnTo>
                  <a:pt x="228" y="250"/>
                </a:lnTo>
                <a:lnTo>
                  <a:pt x="228" y="272"/>
                </a:lnTo>
                <a:lnTo>
                  <a:pt x="217" y="305"/>
                </a:lnTo>
                <a:lnTo>
                  <a:pt x="217" y="348"/>
                </a:lnTo>
                <a:lnTo>
                  <a:pt x="217" y="392"/>
                </a:lnTo>
                <a:lnTo>
                  <a:pt x="217" y="435"/>
                </a:lnTo>
                <a:lnTo>
                  <a:pt x="217" y="501"/>
                </a:lnTo>
                <a:lnTo>
                  <a:pt x="217" y="533"/>
                </a:lnTo>
                <a:lnTo>
                  <a:pt x="217" y="566"/>
                </a:lnTo>
                <a:lnTo>
                  <a:pt x="217" y="609"/>
                </a:lnTo>
                <a:lnTo>
                  <a:pt x="217" y="653"/>
                </a:lnTo>
                <a:lnTo>
                  <a:pt x="217" y="697"/>
                </a:lnTo>
                <a:lnTo>
                  <a:pt x="217" y="740"/>
                </a:lnTo>
                <a:lnTo>
                  <a:pt x="217" y="794"/>
                </a:lnTo>
                <a:lnTo>
                  <a:pt x="217" y="860"/>
                </a:lnTo>
                <a:lnTo>
                  <a:pt x="217" y="914"/>
                </a:lnTo>
                <a:lnTo>
                  <a:pt x="206" y="979"/>
                </a:lnTo>
                <a:lnTo>
                  <a:pt x="206" y="1045"/>
                </a:lnTo>
                <a:lnTo>
                  <a:pt x="206" y="1110"/>
                </a:lnTo>
                <a:lnTo>
                  <a:pt x="206" y="1186"/>
                </a:lnTo>
                <a:lnTo>
                  <a:pt x="206" y="1262"/>
                </a:lnTo>
                <a:lnTo>
                  <a:pt x="206" y="1339"/>
                </a:lnTo>
                <a:lnTo>
                  <a:pt x="206" y="1426"/>
                </a:lnTo>
                <a:lnTo>
                  <a:pt x="206" y="1502"/>
                </a:lnTo>
                <a:lnTo>
                  <a:pt x="195" y="1578"/>
                </a:lnTo>
                <a:lnTo>
                  <a:pt x="195" y="1654"/>
                </a:lnTo>
                <a:lnTo>
                  <a:pt x="195" y="1730"/>
                </a:lnTo>
                <a:lnTo>
                  <a:pt x="195" y="1796"/>
                </a:lnTo>
                <a:lnTo>
                  <a:pt x="185" y="1861"/>
                </a:lnTo>
                <a:lnTo>
                  <a:pt x="185" y="1926"/>
                </a:lnTo>
                <a:lnTo>
                  <a:pt x="185" y="1981"/>
                </a:lnTo>
                <a:lnTo>
                  <a:pt x="185" y="2035"/>
                </a:lnTo>
                <a:lnTo>
                  <a:pt x="174" y="2079"/>
                </a:lnTo>
                <a:lnTo>
                  <a:pt x="174" y="2133"/>
                </a:lnTo>
                <a:lnTo>
                  <a:pt x="174" y="2177"/>
                </a:lnTo>
                <a:lnTo>
                  <a:pt x="174" y="2209"/>
                </a:lnTo>
                <a:lnTo>
                  <a:pt x="163" y="2253"/>
                </a:lnTo>
                <a:lnTo>
                  <a:pt x="163" y="2285"/>
                </a:lnTo>
                <a:lnTo>
                  <a:pt x="152" y="2307"/>
                </a:lnTo>
                <a:lnTo>
                  <a:pt x="152" y="2362"/>
                </a:lnTo>
                <a:lnTo>
                  <a:pt x="141" y="2416"/>
                </a:lnTo>
                <a:lnTo>
                  <a:pt x="130" y="2449"/>
                </a:lnTo>
                <a:lnTo>
                  <a:pt x="119" y="2481"/>
                </a:lnTo>
                <a:lnTo>
                  <a:pt x="119" y="2503"/>
                </a:lnTo>
                <a:lnTo>
                  <a:pt x="108" y="2525"/>
                </a:lnTo>
                <a:lnTo>
                  <a:pt x="98" y="2525"/>
                </a:lnTo>
                <a:lnTo>
                  <a:pt x="87" y="2514"/>
                </a:lnTo>
                <a:lnTo>
                  <a:pt x="65" y="2492"/>
                </a:lnTo>
                <a:lnTo>
                  <a:pt x="43" y="2459"/>
                </a:lnTo>
                <a:lnTo>
                  <a:pt x="32" y="2416"/>
                </a:lnTo>
                <a:lnTo>
                  <a:pt x="11" y="2372"/>
                </a:lnTo>
                <a:lnTo>
                  <a:pt x="0" y="2340"/>
                </a:lnTo>
                <a:lnTo>
                  <a:pt x="0" y="2307"/>
                </a:lnTo>
                <a:lnTo>
                  <a:pt x="0" y="2285"/>
                </a:lnTo>
                <a:lnTo>
                  <a:pt x="0" y="2274"/>
                </a:lnTo>
                <a:lnTo>
                  <a:pt x="0" y="2264"/>
                </a:lnTo>
                <a:lnTo>
                  <a:pt x="0" y="2242"/>
                </a:lnTo>
                <a:lnTo>
                  <a:pt x="0" y="2220"/>
                </a:lnTo>
                <a:lnTo>
                  <a:pt x="11" y="2198"/>
                </a:lnTo>
                <a:lnTo>
                  <a:pt x="11" y="2177"/>
                </a:lnTo>
                <a:lnTo>
                  <a:pt x="21" y="2144"/>
                </a:lnTo>
                <a:lnTo>
                  <a:pt x="32" y="2122"/>
                </a:lnTo>
                <a:lnTo>
                  <a:pt x="32" y="2100"/>
                </a:lnTo>
                <a:lnTo>
                  <a:pt x="32" y="2079"/>
                </a:lnTo>
                <a:lnTo>
                  <a:pt x="43" y="2057"/>
                </a:lnTo>
                <a:lnTo>
                  <a:pt x="43" y="2024"/>
                </a:lnTo>
                <a:lnTo>
                  <a:pt x="54" y="2002"/>
                </a:lnTo>
                <a:lnTo>
                  <a:pt x="54" y="1959"/>
                </a:lnTo>
                <a:lnTo>
                  <a:pt x="54" y="1926"/>
                </a:lnTo>
                <a:lnTo>
                  <a:pt x="65" y="1883"/>
                </a:lnTo>
                <a:lnTo>
                  <a:pt x="65" y="1839"/>
                </a:lnTo>
                <a:lnTo>
                  <a:pt x="65" y="1796"/>
                </a:lnTo>
                <a:lnTo>
                  <a:pt x="76" y="1741"/>
                </a:lnTo>
                <a:lnTo>
                  <a:pt x="76" y="1687"/>
                </a:lnTo>
                <a:lnTo>
                  <a:pt x="76" y="1632"/>
                </a:lnTo>
                <a:lnTo>
                  <a:pt x="87" y="1567"/>
                </a:lnTo>
                <a:lnTo>
                  <a:pt x="87" y="1502"/>
                </a:lnTo>
                <a:lnTo>
                  <a:pt x="87" y="1437"/>
                </a:lnTo>
                <a:lnTo>
                  <a:pt x="87" y="1360"/>
                </a:lnTo>
                <a:lnTo>
                  <a:pt x="87" y="1295"/>
                </a:lnTo>
                <a:lnTo>
                  <a:pt x="98" y="1230"/>
                </a:lnTo>
                <a:lnTo>
                  <a:pt x="98" y="1175"/>
                </a:lnTo>
                <a:lnTo>
                  <a:pt x="98" y="1110"/>
                </a:lnTo>
                <a:lnTo>
                  <a:pt x="98" y="1056"/>
                </a:lnTo>
                <a:lnTo>
                  <a:pt x="98" y="1001"/>
                </a:lnTo>
                <a:lnTo>
                  <a:pt x="98" y="958"/>
                </a:lnTo>
                <a:lnTo>
                  <a:pt x="98" y="903"/>
                </a:lnTo>
                <a:lnTo>
                  <a:pt x="98" y="860"/>
                </a:lnTo>
                <a:lnTo>
                  <a:pt x="108" y="816"/>
                </a:lnTo>
                <a:lnTo>
                  <a:pt x="108" y="773"/>
                </a:lnTo>
                <a:lnTo>
                  <a:pt x="98" y="729"/>
                </a:lnTo>
                <a:lnTo>
                  <a:pt x="98" y="697"/>
                </a:lnTo>
                <a:lnTo>
                  <a:pt x="98" y="631"/>
                </a:lnTo>
                <a:lnTo>
                  <a:pt x="98" y="566"/>
                </a:lnTo>
                <a:lnTo>
                  <a:pt x="87" y="512"/>
                </a:lnTo>
                <a:lnTo>
                  <a:pt x="87" y="468"/>
                </a:lnTo>
                <a:lnTo>
                  <a:pt x="87" y="414"/>
                </a:lnTo>
                <a:lnTo>
                  <a:pt x="87" y="370"/>
                </a:lnTo>
                <a:lnTo>
                  <a:pt x="87" y="327"/>
                </a:lnTo>
                <a:lnTo>
                  <a:pt x="76" y="283"/>
                </a:lnTo>
                <a:lnTo>
                  <a:pt x="76" y="239"/>
                </a:lnTo>
                <a:lnTo>
                  <a:pt x="76" y="218"/>
                </a:lnTo>
                <a:lnTo>
                  <a:pt x="65" y="185"/>
                </a:lnTo>
                <a:lnTo>
                  <a:pt x="65" y="163"/>
                </a:lnTo>
                <a:lnTo>
                  <a:pt x="54" y="142"/>
                </a:lnTo>
                <a:lnTo>
                  <a:pt x="43" y="120"/>
                </a:lnTo>
                <a:lnTo>
                  <a:pt x="43" y="98"/>
                </a:lnTo>
                <a:lnTo>
                  <a:pt x="32" y="87"/>
                </a:lnTo>
                <a:lnTo>
                  <a:pt x="21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81" name="Freeform 41"/>
          <p:cNvSpPr/>
          <p:nvPr/>
        </p:nvSpPr>
        <p:spPr>
          <a:xfrm>
            <a:off x="5289868" y="1583055"/>
            <a:ext cx="138112" cy="1485900"/>
          </a:xfrm>
          <a:custGeom>
            <a:avLst/>
            <a:gdLst>
              <a:gd name="txL" fmla="*/ 0 w 217"/>
              <a:gd name="txT" fmla="*/ 0 h 2339"/>
              <a:gd name="txR" fmla="*/ 217 w 217"/>
              <a:gd name="txB" fmla="*/ 2339 h 2339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7" h="2339">
                <a:moveTo>
                  <a:pt x="11" y="87"/>
                </a:moveTo>
                <a:lnTo>
                  <a:pt x="11" y="76"/>
                </a:lnTo>
                <a:lnTo>
                  <a:pt x="0" y="54"/>
                </a:lnTo>
                <a:lnTo>
                  <a:pt x="0" y="32"/>
                </a:lnTo>
                <a:lnTo>
                  <a:pt x="0" y="21"/>
                </a:lnTo>
                <a:lnTo>
                  <a:pt x="11" y="0"/>
                </a:lnTo>
                <a:lnTo>
                  <a:pt x="22" y="0"/>
                </a:lnTo>
                <a:lnTo>
                  <a:pt x="43" y="0"/>
                </a:lnTo>
                <a:lnTo>
                  <a:pt x="76" y="10"/>
                </a:lnTo>
                <a:lnTo>
                  <a:pt x="98" y="21"/>
                </a:lnTo>
                <a:lnTo>
                  <a:pt x="130" y="32"/>
                </a:lnTo>
                <a:lnTo>
                  <a:pt x="152" y="43"/>
                </a:lnTo>
                <a:lnTo>
                  <a:pt x="174" y="54"/>
                </a:lnTo>
                <a:lnTo>
                  <a:pt x="195" y="76"/>
                </a:lnTo>
                <a:lnTo>
                  <a:pt x="217" y="98"/>
                </a:lnTo>
                <a:lnTo>
                  <a:pt x="217" y="119"/>
                </a:lnTo>
                <a:lnTo>
                  <a:pt x="217" y="152"/>
                </a:lnTo>
                <a:lnTo>
                  <a:pt x="206" y="185"/>
                </a:lnTo>
                <a:lnTo>
                  <a:pt x="195" y="217"/>
                </a:lnTo>
                <a:lnTo>
                  <a:pt x="195" y="261"/>
                </a:lnTo>
                <a:lnTo>
                  <a:pt x="185" y="304"/>
                </a:lnTo>
                <a:lnTo>
                  <a:pt x="185" y="326"/>
                </a:lnTo>
                <a:lnTo>
                  <a:pt x="185" y="348"/>
                </a:lnTo>
                <a:lnTo>
                  <a:pt x="185" y="370"/>
                </a:lnTo>
                <a:lnTo>
                  <a:pt x="185" y="402"/>
                </a:lnTo>
                <a:lnTo>
                  <a:pt x="185" y="435"/>
                </a:lnTo>
                <a:lnTo>
                  <a:pt x="185" y="478"/>
                </a:lnTo>
                <a:lnTo>
                  <a:pt x="185" y="522"/>
                </a:lnTo>
                <a:lnTo>
                  <a:pt x="185" y="576"/>
                </a:lnTo>
                <a:lnTo>
                  <a:pt x="185" y="631"/>
                </a:lnTo>
                <a:lnTo>
                  <a:pt x="185" y="696"/>
                </a:lnTo>
                <a:lnTo>
                  <a:pt x="185" y="761"/>
                </a:lnTo>
                <a:lnTo>
                  <a:pt x="185" y="827"/>
                </a:lnTo>
                <a:lnTo>
                  <a:pt x="185" y="903"/>
                </a:lnTo>
                <a:lnTo>
                  <a:pt x="185" y="990"/>
                </a:lnTo>
                <a:lnTo>
                  <a:pt x="185" y="1066"/>
                </a:lnTo>
                <a:lnTo>
                  <a:pt x="174" y="1164"/>
                </a:lnTo>
                <a:lnTo>
                  <a:pt x="174" y="1251"/>
                </a:lnTo>
                <a:lnTo>
                  <a:pt x="174" y="1338"/>
                </a:lnTo>
                <a:lnTo>
                  <a:pt x="174" y="1425"/>
                </a:lnTo>
                <a:lnTo>
                  <a:pt x="174" y="1501"/>
                </a:lnTo>
                <a:lnTo>
                  <a:pt x="174" y="1567"/>
                </a:lnTo>
                <a:lnTo>
                  <a:pt x="174" y="1632"/>
                </a:lnTo>
                <a:lnTo>
                  <a:pt x="174" y="1697"/>
                </a:lnTo>
                <a:lnTo>
                  <a:pt x="174" y="1752"/>
                </a:lnTo>
                <a:lnTo>
                  <a:pt x="174" y="1795"/>
                </a:lnTo>
                <a:lnTo>
                  <a:pt x="174" y="1839"/>
                </a:lnTo>
                <a:lnTo>
                  <a:pt x="174" y="1882"/>
                </a:lnTo>
                <a:lnTo>
                  <a:pt x="174" y="1915"/>
                </a:lnTo>
                <a:lnTo>
                  <a:pt x="174" y="1948"/>
                </a:lnTo>
                <a:lnTo>
                  <a:pt x="174" y="1969"/>
                </a:lnTo>
                <a:lnTo>
                  <a:pt x="174" y="1991"/>
                </a:lnTo>
                <a:lnTo>
                  <a:pt x="174" y="2002"/>
                </a:lnTo>
                <a:lnTo>
                  <a:pt x="185" y="2045"/>
                </a:lnTo>
                <a:lnTo>
                  <a:pt x="185" y="2100"/>
                </a:lnTo>
                <a:lnTo>
                  <a:pt x="174" y="2143"/>
                </a:lnTo>
                <a:lnTo>
                  <a:pt x="163" y="2209"/>
                </a:lnTo>
                <a:lnTo>
                  <a:pt x="163" y="2241"/>
                </a:lnTo>
                <a:lnTo>
                  <a:pt x="152" y="2263"/>
                </a:lnTo>
                <a:lnTo>
                  <a:pt x="152" y="2285"/>
                </a:lnTo>
                <a:lnTo>
                  <a:pt x="141" y="2307"/>
                </a:lnTo>
                <a:lnTo>
                  <a:pt x="141" y="2318"/>
                </a:lnTo>
                <a:lnTo>
                  <a:pt x="130" y="2328"/>
                </a:lnTo>
                <a:lnTo>
                  <a:pt x="130" y="2339"/>
                </a:lnTo>
                <a:lnTo>
                  <a:pt x="119" y="2339"/>
                </a:lnTo>
                <a:lnTo>
                  <a:pt x="109" y="2339"/>
                </a:lnTo>
                <a:lnTo>
                  <a:pt x="98" y="2318"/>
                </a:lnTo>
                <a:lnTo>
                  <a:pt x="87" y="2296"/>
                </a:lnTo>
                <a:lnTo>
                  <a:pt x="76" y="2263"/>
                </a:lnTo>
                <a:lnTo>
                  <a:pt x="54" y="2230"/>
                </a:lnTo>
                <a:lnTo>
                  <a:pt x="43" y="2198"/>
                </a:lnTo>
                <a:lnTo>
                  <a:pt x="43" y="2165"/>
                </a:lnTo>
                <a:lnTo>
                  <a:pt x="43" y="2133"/>
                </a:lnTo>
                <a:lnTo>
                  <a:pt x="32" y="2122"/>
                </a:lnTo>
                <a:lnTo>
                  <a:pt x="32" y="2089"/>
                </a:lnTo>
                <a:lnTo>
                  <a:pt x="32" y="2056"/>
                </a:lnTo>
                <a:lnTo>
                  <a:pt x="32" y="2013"/>
                </a:lnTo>
                <a:lnTo>
                  <a:pt x="43" y="1958"/>
                </a:lnTo>
                <a:lnTo>
                  <a:pt x="43" y="1893"/>
                </a:lnTo>
                <a:lnTo>
                  <a:pt x="54" y="1817"/>
                </a:lnTo>
                <a:lnTo>
                  <a:pt x="65" y="1741"/>
                </a:lnTo>
                <a:lnTo>
                  <a:pt x="65" y="1654"/>
                </a:lnTo>
                <a:lnTo>
                  <a:pt x="76" y="1567"/>
                </a:lnTo>
                <a:lnTo>
                  <a:pt x="76" y="1469"/>
                </a:lnTo>
                <a:lnTo>
                  <a:pt x="76" y="1371"/>
                </a:lnTo>
                <a:lnTo>
                  <a:pt x="76" y="1262"/>
                </a:lnTo>
                <a:lnTo>
                  <a:pt x="87" y="1142"/>
                </a:lnTo>
                <a:lnTo>
                  <a:pt x="87" y="1023"/>
                </a:lnTo>
                <a:lnTo>
                  <a:pt x="87" y="892"/>
                </a:lnTo>
                <a:lnTo>
                  <a:pt x="87" y="838"/>
                </a:lnTo>
                <a:lnTo>
                  <a:pt x="87" y="772"/>
                </a:lnTo>
                <a:lnTo>
                  <a:pt x="87" y="718"/>
                </a:lnTo>
                <a:lnTo>
                  <a:pt x="87" y="663"/>
                </a:lnTo>
                <a:lnTo>
                  <a:pt x="87" y="609"/>
                </a:lnTo>
                <a:lnTo>
                  <a:pt x="87" y="555"/>
                </a:lnTo>
                <a:lnTo>
                  <a:pt x="87" y="511"/>
                </a:lnTo>
                <a:lnTo>
                  <a:pt x="87" y="468"/>
                </a:lnTo>
                <a:lnTo>
                  <a:pt x="87" y="435"/>
                </a:lnTo>
                <a:lnTo>
                  <a:pt x="87" y="402"/>
                </a:lnTo>
                <a:lnTo>
                  <a:pt x="87" y="370"/>
                </a:lnTo>
                <a:lnTo>
                  <a:pt x="76" y="337"/>
                </a:lnTo>
                <a:lnTo>
                  <a:pt x="76" y="304"/>
                </a:lnTo>
                <a:lnTo>
                  <a:pt x="76" y="283"/>
                </a:lnTo>
                <a:lnTo>
                  <a:pt x="76" y="261"/>
                </a:lnTo>
                <a:lnTo>
                  <a:pt x="76" y="250"/>
                </a:lnTo>
                <a:lnTo>
                  <a:pt x="65" y="217"/>
                </a:lnTo>
                <a:lnTo>
                  <a:pt x="65" y="185"/>
                </a:lnTo>
                <a:lnTo>
                  <a:pt x="54" y="163"/>
                </a:lnTo>
                <a:lnTo>
                  <a:pt x="54" y="141"/>
                </a:lnTo>
                <a:lnTo>
                  <a:pt x="43" y="119"/>
                </a:lnTo>
                <a:lnTo>
                  <a:pt x="32" y="108"/>
                </a:lnTo>
                <a:lnTo>
                  <a:pt x="22" y="98"/>
                </a:lnTo>
                <a:lnTo>
                  <a:pt x="11" y="8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90" name="Freeform 50"/>
          <p:cNvSpPr/>
          <p:nvPr/>
        </p:nvSpPr>
        <p:spPr>
          <a:xfrm>
            <a:off x="5013643" y="2357755"/>
            <a:ext cx="358775" cy="538163"/>
          </a:xfrm>
          <a:custGeom>
            <a:avLst/>
            <a:gdLst>
              <a:gd name="txL" fmla="*/ 0 w 565"/>
              <a:gd name="txT" fmla="*/ 0 h 849"/>
              <a:gd name="txR" fmla="*/ 565 w 565"/>
              <a:gd name="txB" fmla="*/ 849 h 849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565" h="849">
                <a:moveTo>
                  <a:pt x="0" y="849"/>
                </a:moveTo>
                <a:lnTo>
                  <a:pt x="0" y="838"/>
                </a:lnTo>
                <a:lnTo>
                  <a:pt x="11" y="827"/>
                </a:lnTo>
                <a:lnTo>
                  <a:pt x="11" y="806"/>
                </a:lnTo>
                <a:lnTo>
                  <a:pt x="22" y="795"/>
                </a:lnTo>
                <a:lnTo>
                  <a:pt x="43" y="773"/>
                </a:lnTo>
                <a:lnTo>
                  <a:pt x="65" y="751"/>
                </a:lnTo>
                <a:lnTo>
                  <a:pt x="87" y="730"/>
                </a:lnTo>
                <a:lnTo>
                  <a:pt x="120" y="697"/>
                </a:lnTo>
                <a:lnTo>
                  <a:pt x="130" y="686"/>
                </a:lnTo>
                <a:lnTo>
                  <a:pt x="152" y="664"/>
                </a:lnTo>
                <a:lnTo>
                  <a:pt x="163" y="642"/>
                </a:lnTo>
                <a:lnTo>
                  <a:pt x="185" y="621"/>
                </a:lnTo>
                <a:lnTo>
                  <a:pt x="206" y="588"/>
                </a:lnTo>
                <a:lnTo>
                  <a:pt x="239" y="555"/>
                </a:lnTo>
                <a:lnTo>
                  <a:pt x="261" y="523"/>
                </a:lnTo>
                <a:lnTo>
                  <a:pt x="293" y="479"/>
                </a:lnTo>
                <a:lnTo>
                  <a:pt x="315" y="436"/>
                </a:lnTo>
                <a:lnTo>
                  <a:pt x="348" y="381"/>
                </a:lnTo>
                <a:lnTo>
                  <a:pt x="380" y="327"/>
                </a:lnTo>
                <a:lnTo>
                  <a:pt x="413" y="272"/>
                </a:lnTo>
                <a:lnTo>
                  <a:pt x="457" y="207"/>
                </a:lnTo>
                <a:lnTo>
                  <a:pt x="489" y="142"/>
                </a:lnTo>
                <a:lnTo>
                  <a:pt x="522" y="77"/>
                </a:lnTo>
                <a:lnTo>
                  <a:pt x="565" y="0"/>
                </a:lnTo>
                <a:lnTo>
                  <a:pt x="565" y="218"/>
                </a:lnTo>
                <a:lnTo>
                  <a:pt x="511" y="316"/>
                </a:lnTo>
                <a:lnTo>
                  <a:pt x="457" y="403"/>
                </a:lnTo>
                <a:lnTo>
                  <a:pt x="413" y="479"/>
                </a:lnTo>
                <a:lnTo>
                  <a:pt x="359" y="555"/>
                </a:lnTo>
                <a:lnTo>
                  <a:pt x="315" y="610"/>
                </a:lnTo>
                <a:lnTo>
                  <a:pt x="272" y="664"/>
                </a:lnTo>
                <a:lnTo>
                  <a:pt x="228" y="708"/>
                </a:lnTo>
                <a:lnTo>
                  <a:pt x="185" y="751"/>
                </a:lnTo>
                <a:lnTo>
                  <a:pt x="141" y="773"/>
                </a:lnTo>
                <a:lnTo>
                  <a:pt x="109" y="806"/>
                </a:lnTo>
                <a:lnTo>
                  <a:pt x="76" y="827"/>
                </a:lnTo>
                <a:lnTo>
                  <a:pt x="54" y="838"/>
                </a:lnTo>
                <a:lnTo>
                  <a:pt x="33" y="849"/>
                </a:lnTo>
                <a:lnTo>
                  <a:pt x="22" y="849"/>
                </a:lnTo>
                <a:lnTo>
                  <a:pt x="0" y="84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891" name="Freeform 51"/>
          <p:cNvSpPr/>
          <p:nvPr/>
        </p:nvSpPr>
        <p:spPr>
          <a:xfrm>
            <a:off x="5386705" y="2543493"/>
            <a:ext cx="200025" cy="146050"/>
          </a:xfrm>
          <a:custGeom>
            <a:avLst/>
            <a:gdLst>
              <a:gd name="txL" fmla="*/ 0 w 315"/>
              <a:gd name="txT" fmla="*/ 0 h 229"/>
              <a:gd name="txR" fmla="*/ 315 w 315"/>
              <a:gd name="txB" fmla="*/ 229 h 22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15" h="229">
                <a:moveTo>
                  <a:pt x="228" y="44"/>
                </a:moveTo>
                <a:lnTo>
                  <a:pt x="239" y="55"/>
                </a:lnTo>
                <a:lnTo>
                  <a:pt x="261" y="76"/>
                </a:lnTo>
                <a:lnTo>
                  <a:pt x="283" y="87"/>
                </a:lnTo>
                <a:lnTo>
                  <a:pt x="294" y="98"/>
                </a:lnTo>
                <a:lnTo>
                  <a:pt x="304" y="109"/>
                </a:lnTo>
                <a:lnTo>
                  <a:pt x="304" y="131"/>
                </a:lnTo>
                <a:lnTo>
                  <a:pt x="315" y="142"/>
                </a:lnTo>
                <a:lnTo>
                  <a:pt x="315" y="153"/>
                </a:lnTo>
                <a:lnTo>
                  <a:pt x="315" y="185"/>
                </a:lnTo>
                <a:lnTo>
                  <a:pt x="304" y="207"/>
                </a:lnTo>
                <a:lnTo>
                  <a:pt x="294" y="218"/>
                </a:lnTo>
                <a:lnTo>
                  <a:pt x="272" y="229"/>
                </a:lnTo>
                <a:lnTo>
                  <a:pt x="250" y="218"/>
                </a:lnTo>
                <a:lnTo>
                  <a:pt x="228" y="207"/>
                </a:lnTo>
                <a:lnTo>
                  <a:pt x="207" y="196"/>
                </a:lnTo>
                <a:lnTo>
                  <a:pt x="174" y="174"/>
                </a:lnTo>
                <a:lnTo>
                  <a:pt x="141" y="142"/>
                </a:lnTo>
                <a:lnTo>
                  <a:pt x="98" y="98"/>
                </a:lnTo>
                <a:lnTo>
                  <a:pt x="54" y="55"/>
                </a:lnTo>
                <a:lnTo>
                  <a:pt x="0" y="0"/>
                </a:lnTo>
                <a:lnTo>
                  <a:pt x="65" y="0"/>
                </a:lnTo>
                <a:lnTo>
                  <a:pt x="130" y="11"/>
                </a:lnTo>
                <a:lnTo>
                  <a:pt x="174" y="22"/>
                </a:lnTo>
                <a:lnTo>
                  <a:pt x="196" y="33"/>
                </a:lnTo>
                <a:lnTo>
                  <a:pt x="228" y="4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751" name="矩形 4"/>
          <p:cNvSpPr/>
          <p:nvPr/>
        </p:nvSpPr>
        <p:spPr>
          <a:xfrm>
            <a:off x="716280" y="149225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懒</a:t>
            </a:r>
          </a:p>
        </p:txBody>
      </p:sp>
      <p:sp>
        <p:nvSpPr>
          <p:cNvPr id="33" name="矩形 32"/>
          <p:cNvSpPr/>
          <p:nvPr/>
        </p:nvSpPr>
        <p:spPr>
          <a:xfrm>
            <a:off x="909414" y="753110"/>
            <a:ext cx="120586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lǎn</a:t>
            </a: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727838" y="2935475"/>
            <a:ext cx="233997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左中右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15963" y="3725863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懒散   好吃懒做</a:t>
            </a:r>
          </a:p>
        </p:txBody>
      </p:sp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715963" y="3348038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L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忄</a:t>
            </a:r>
          </a:p>
        </p:txBody>
      </p:sp>
      <p:pic>
        <p:nvPicPr>
          <p:cNvPr id="41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8693" y="32162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" name="线形标注 2 53"/>
          <p:cNvSpPr/>
          <p:nvPr/>
        </p:nvSpPr>
        <p:spPr>
          <a:xfrm>
            <a:off x="7240270" y="1366520"/>
            <a:ext cx="1662430" cy="87693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101448"/>
              <a:gd name="adj6" fmla="val -6386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束字细窄、上横和口字稍向上拉。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7" name="线形标注 2 56"/>
          <p:cNvSpPr/>
          <p:nvPr/>
        </p:nvSpPr>
        <p:spPr>
          <a:xfrm>
            <a:off x="2655570" y="1492250"/>
            <a:ext cx="1234440" cy="121285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41297"/>
              <a:gd name="adj6" fmla="val 15529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三部分要写紧凑，忄首点稍长居中。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12940" y="2827338"/>
            <a:ext cx="1889760" cy="1241425"/>
            <a:chOff x="6397625" y="2122488"/>
            <a:chExt cx="1889760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3192"/>
                <a:gd name="adj2" fmla="val -4526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555863" y="2281238"/>
              <a:ext cx="1731522" cy="9233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易错提示：右部是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负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贝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5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5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5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5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5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5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5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5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5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35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35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0401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0461" name="Freeform 45"/>
          <p:cNvSpPr/>
          <p:nvPr/>
        </p:nvSpPr>
        <p:spPr>
          <a:xfrm>
            <a:off x="5366068" y="1671955"/>
            <a:ext cx="784225" cy="193675"/>
          </a:xfrm>
          <a:custGeom>
            <a:avLst/>
            <a:gdLst>
              <a:gd name="txL" fmla="*/ 0 w 1234"/>
              <a:gd name="txT" fmla="*/ 0 h 305"/>
              <a:gd name="txR" fmla="*/ 1234 w 1234"/>
              <a:gd name="txB" fmla="*/ 305 h 30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234" h="305">
                <a:moveTo>
                  <a:pt x="623" y="114"/>
                </a:moveTo>
                <a:lnTo>
                  <a:pt x="687" y="102"/>
                </a:lnTo>
                <a:lnTo>
                  <a:pt x="737" y="89"/>
                </a:lnTo>
                <a:lnTo>
                  <a:pt x="788" y="76"/>
                </a:lnTo>
                <a:lnTo>
                  <a:pt x="839" y="64"/>
                </a:lnTo>
                <a:lnTo>
                  <a:pt x="877" y="51"/>
                </a:lnTo>
                <a:lnTo>
                  <a:pt x="928" y="38"/>
                </a:lnTo>
                <a:lnTo>
                  <a:pt x="966" y="38"/>
                </a:lnTo>
                <a:lnTo>
                  <a:pt x="992" y="26"/>
                </a:lnTo>
                <a:lnTo>
                  <a:pt x="1030" y="26"/>
                </a:lnTo>
                <a:lnTo>
                  <a:pt x="1056" y="13"/>
                </a:lnTo>
                <a:lnTo>
                  <a:pt x="1081" y="13"/>
                </a:lnTo>
                <a:lnTo>
                  <a:pt x="1094" y="13"/>
                </a:lnTo>
                <a:lnTo>
                  <a:pt x="1119" y="0"/>
                </a:lnTo>
                <a:lnTo>
                  <a:pt x="1132" y="0"/>
                </a:lnTo>
                <a:lnTo>
                  <a:pt x="1145" y="0"/>
                </a:lnTo>
                <a:lnTo>
                  <a:pt x="1157" y="0"/>
                </a:lnTo>
                <a:lnTo>
                  <a:pt x="1170" y="0"/>
                </a:lnTo>
                <a:lnTo>
                  <a:pt x="1195" y="13"/>
                </a:lnTo>
                <a:lnTo>
                  <a:pt x="1208" y="26"/>
                </a:lnTo>
                <a:lnTo>
                  <a:pt x="1234" y="51"/>
                </a:lnTo>
                <a:lnTo>
                  <a:pt x="1234" y="64"/>
                </a:lnTo>
                <a:lnTo>
                  <a:pt x="1234" y="76"/>
                </a:lnTo>
                <a:lnTo>
                  <a:pt x="1234" y="89"/>
                </a:lnTo>
                <a:lnTo>
                  <a:pt x="1221" y="102"/>
                </a:lnTo>
                <a:lnTo>
                  <a:pt x="1208" y="102"/>
                </a:lnTo>
                <a:lnTo>
                  <a:pt x="1195" y="114"/>
                </a:lnTo>
                <a:lnTo>
                  <a:pt x="1183" y="114"/>
                </a:lnTo>
                <a:lnTo>
                  <a:pt x="1145" y="127"/>
                </a:lnTo>
                <a:lnTo>
                  <a:pt x="1081" y="152"/>
                </a:lnTo>
                <a:lnTo>
                  <a:pt x="1017" y="165"/>
                </a:lnTo>
                <a:lnTo>
                  <a:pt x="941" y="178"/>
                </a:lnTo>
                <a:lnTo>
                  <a:pt x="903" y="190"/>
                </a:lnTo>
                <a:lnTo>
                  <a:pt x="852" y="203"/>
                </a:lnTo>
                <a:lnTo>
                  <a:pt x="801" y="203"/>
                </a:lnTo>
                <a:lnTo>
                  <a:pt x="737" y="216"/>
                </a:lnTo>
                <a:lnTo>
                  <a:pt x="674" y="229"/>
                </a:lnTo>
                <a:lnTo>
                  <a:pt x="610" y="241"/>
                </a:lnTo>
                <a:lnTo>
                  <a:pt x="534" y="254"/>
                </a:lnTo>
                <a:lnTo>
                  <a:pt x="458" y="267"/>
                </a:lnTo>
                <a:lnTo>
                  <a:pt x="394" y="279"/>
                </a:lnTo>
                <a:lnTo>
                  <a:pt x="330" y="279"/>
                </a:lnTo>
                <a:lnTo>
                  <a:pt x="267" y="292"/>
                </a:lnTo>
                <a:lnTo>
                  <a:pt x="229" y="292"/>
                </a:lnTo>
                <a:lnTo>
                  <a:pt x="203" y="305"/>
                </a:lnTo>
                <a:lnTo>
                  <a:pt x="190" y="305"/>
                </a:lnTo>
                <a:lnTo>
                  <a:pt x="165" y="305"/>
                </a:lnTo>
                <a:lnTo>
                  <a:pt x="152" y="305"/>
                </a:lnTo>
                <a:lnTo>
                  <a:pt x="140" y="305"/>
                </a:lnTo>
                <a:lnTo>
                  <a:pt x="127" y="305"/>
                </a:lnTo>
                <a:lnTo>
                  <a:pt x="114" y="305"/>
                </a:lnTo>
                <a:lnTo>
                  <a:pt x="89" y="305"/>
                </a:lnTo>
                <a:lnTo>
                  <a:pt x="76" y="292"/>
                </a:lnTo>
                <a:lnTo>
                  <a:pt x="50" y="279"/>
                </a:lnTo>
                <a:lnTo>
                  <a:pt x="25" y="279"/>
                </a:lnTo>
                <a:lnTo>
                  <a:pt x="12" y="267"/>
                </a:lnTo>
                <a:lnTo>
                  <a:pt x="12" y="254"/>
                </a:lnTo>
                <a:lnTo>
                  <a:pt x="0" y="254"/>
                </a:lnTo>
                <a:lnTo>
                  <a:pt x="12" y="241"/>
                </a:lnTo>
                <a:lnTo>
                  <a:pt x="25" y="241"/>
                </a:lnTo>
                <a:lnTo>
                  <a:pt x="38" y="229"/>
                </a:lnTo>
                <a:lnTo>
                  <a:pt x="76" y="229"/>
                </a:lnTo>
                <a:lnTo>
                  <a:pt x="89" y="229"/>
                </a:lnTo>
                <a:lnTo>
                  <a:pt x="101" y="229"/>
                </a:lnTo>
                <a:lnTo>
                  <a:pt x="114" y="216"/>
                </a:lnTo>
                <a:lnTo>
                  <a:pt x="140" y="216"/>
                </a:lnTo>
                <a:lnTo>
                  <a:pt x="152" y="216"/>
                </a:lnTo>
                <a:lnTo>
                  <a:pt x="178" y="203"/>
                </a:lnTo>
                <a:lnTo>
                  <a:pt x="216" y="203"/>
                </a:lnTo>
                <a:lnTo>
                  <a:pt x="241" y="190"/>
                </a:lnTo>
                <a:lnTo>
                  <a:pt x="279" y="190"/>
                </a:lnTo>
                <a:lnTo>
                  <a:pt x="318" y="178"/>
                </a:lnTo>
                <a:lnTo>
                  <a:pt x="369" y="165"/>
                </a:lnTo>
                <a:lnTo>
                  <a:pt x="407" y="165"/>
                </a:lnTo>
                <a:lnTo>
                  <a:pt x="458" y="152"/>
                </a:lnTo>
                <a:lnTo>
                  <a:pt x="508" y="140"/>
                </a:lnTo>
                <a:lnTo>
                  <a:pt x="559" y="127"/>
                </a:lnTo>
                <a:lnTo>
                  <a:pt x="623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2" name="Freeform 46"/>
          <p:cNvSpPr/>
          <p:nvPr/>
        </p:nvSpPr>
        <p:spPr>
          <a:xfrm>
            <a:off x="5140643" y="1511618"/>
            <a:ext cx="638175" cy="990600"/>
          </a:xfrm>
          <a:custGeom>
            <a:avLst/>
            <a:gdLst>
              <a:gd name="txL" fmla="*/ 0 w 1005"/>
              <a:gd name="txT" fmla="*/ 0 h 1559"/>
              <a:gd name="txR" fmla="*/ 1005 w 1005"/>
              <a:gd name="txB" fmla="*/ 1559 h 155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05" h="1559">
                <a:moveTo>
                  <a:pt x="458" y="1001"/>
                </a:moveTo>
                <a:lnTo>
                  <a:pt x="547" y="862"/>
                </a:lnTo>
                <a:lnTo>
                  <a:pt x="586" y="798"/>
                </a:lnTo>
                <a:lnTo>
                  <a:pt x="624" y="722"/>
                </a:lnTo>
                <a:lnTo>
                  <a:pt x="649" y="646"/>
                </a:lnTo>
                <a:lnTo>
                  <a:pt x="675" y="570"/>
                </a:lnTo>
                <a:lnTo>
                  <a:pt x="700" y="494"/>
                </a:lnTo>
                <a:lnTo>
                  <a:pt x="726" y="431"/>
                </a:lnTo>
                <a:lnTo>
                  <a:pt x="751" y="355"/>
                </a:lnTo>
                <a:lnTo>
                  <a:pt x="764" y="291"/>
                </a:lnTo>
                <a:lnTo>
                  <a:pt x="776" y="228"/>
                </a:lnTo>
                <a:lnTo>
                  <a:pt x="776" y="190"/>
                </a:lnTo>
                <a:lnTo>
                  <a:pt x="789" y="152"/>
                </a:lnTo>
                <a:lnTo>
                  <a:pt x="789" y="114"/>
                </a:lnTo>
                <a:lnTo>
                  <a:pt x="776" y="101"/>
                </a:lnTo>
                <a:lnTo>
                  <a:pt x="776" y="89"/>
                </a:lnTo>
                <a:lnTo>
                  <a:pt x="764" y="76"/>
                </a:lnTo>
                <a:lnTo>
                  <a:pt x="751" y="76"/>
                </a:lnTo>
                <a:lnTo>
                  <a:pt x="751" y="63"/>
                </a:lnTo>
                <a:lnTo>
                  <a:pt x="751" y="51"/>
                </a:lnTo>
                <a:lnTo>
                  <a:pt x="751" y="25"/>
                </a:lnTo>
                <a:lnTo>
                  <a:pt x="764" y="25"/>
                </a:lnTo>
                <a:lnTo>
                  <a:pt x="776" y="13"/>
                </a:lnTo>
                <a:lnTo>
                  <a:pt x="802" y="13"/>
                </a:lnTo>
                <a:lnTo>
                  <a:pt x="815" y="0"/>
                </a:lnTo>
                <a:lnTo>
                  <a:pt x="853" y="13"/>
                </a:lnTo>
                <a:lnTo>
                  <a:pt x="878" y="13"/>
                </a:lnTo>
                <a:lnTo>
                  <a:pt x="942" y="25"/>
                </a:lnTo>
                <a:lnTo>
                  <a:pt x="967" y="51"/>
                </a:lnTo>
                <a:lnTo>
                  <a:pt x="993" y="63"/>
                </a:lnTo>
                <a:lnTo>
                  <a:pt x="1005" y="76"/>
                </a:lnTo>
                <a:lnTo>
                  <a:pt x="1005" y="101"/>
                </a:lnTo>
                <a:lnTo>
                  <a:pt x="993" y="114"/>
                </a:lnTo>
                <a:lnTo>
                  <a:pt x="993" y="139"/>
                </a:lnTo>
                <a:lnTo>
                  <a:pt x="980" y="152"/>
                </a:lnTo>
                <a:lnTo>
                  <a:pt x="980" y="177"/>
                </a:lnTo>
                <a:lnTo>
                  <a:pt x="967" y="203"/>
                </a:lnTo>
                <a:lnTo>
                  <a:pt x="955" y="241"/>
                </a:lnTo>
                <a:lnTo>
                  <a:pt x="942" y="279"/>
                </a:lnTo>
                <a:lnTo>
                  <a:pt x="929" y="317"/>
                </a:lnTo>
                <a:lnTo>
                  <a:pt x="916" y="355"/>
                </a:lnTo>
                <a:lnTo>
                  <a:pt x="904" y="405"/>
                </a:lnTo>
                <a:lnTo>
                  <a:pt x="891" y="456"/>
                </a:lnTo>
                <a:lnTo>
                  <a:pt x="865" y="507"/>
                </a:lnTo>
                <a:lnTo>
                  <a:pt x="853" y="558"/>
                </a:lnTo>
                <a:lnTo>
                  <a:pt x="827" y="621"/>
                </a:lnTo>
                <a:lnTo>
                  <a:pt x="815" y="672"/>
                </a:lnTo>
                <a:lnTo>
                  <a:pt x="751" y="786"/>
                </a:lnTo>
                <a:lnTo>
                  <a:pt x="700" y="900"/>
                </a:lnTo>
                <a:lnTo>
                  <a:pt x="624" y="1001"/>
                </a:lnTo>
                <a:lnTo>
                  <a:pt x="560" y="1102"/>
                </a:lnTo>
                <a:lnTo>
                  <a:pt x="522" y="1153"/>
                </a:lnTo>
                <a:lnTo>
                  <a:pt x="471" y="1204"/>
                </a:lnTo>
                <a:lnTo>
                  <a:pt x="395" y="1292"/>
                </a:lnTo>
                <a:lnTo>
                  <a:pt x="306" y="1368"/>
                </a:lnTo>
                <a:lnTo>
                  <a:pt x="217" y="1445"/>
                </a:lnTo>
                <a:lnTo>
                  <a:pt x="166" y="1470"/>
                </a:lnTo>
                <a:lnTo>
                  <a:pt x="128" y="1508"/>
                </a:lnTo>
                <a:lnTo>
                  <a:pt x="89" y="1521"/>
                </a:lnTo>
                <a:lnTo>
                  <a:pt x="64" y="1533"/>
                </a:lnTo>
                <a:lnTo>
                  <a:pt x="39" y="1546"/>
                </a:lnTo>
                <a:lnTo>
                  <a:pt x="26" y="1559"/>
                </a:lnTo>
                <a:lnTo>
                  <a:pt x="13" y="1559"/>
                </a:lnTo>
                <a:lnTo>
                  <a:pt x="0" y="1559"/>
                </a:lnTo>
                <a:lnTo>
                  <a:pt x="0" y="1546"/>
                </a:lnTo>
                <a:lnTo>
                  <a:pt x="13" y="1546"/>
                </a:lnTo>
                <a:lnTo>
                  <a:pt x="13" y="1521"/>
                </a:lnTo>
                <a:lnTo>
                  <a:pt x="39" y="1508"/>
                </a:lnTo>
                <a:lnTo>
                  <a:pt x="51" y="1483"/>
                </a:lnTo>
                <a:lnTo>
                  <a:pt x="77" y="1457"/>
                </a:lnTo>
                <a:lnTo>
                  <a:pt x="102" y="1432"/>
                </a:lnTo>
                <a:lnTo>
                  <a:pt x="140" y="1394"/>
                </a:lnTo>
                <a:lnTo>
                  <a:pt x="178" y="1356"/>
                </a:lnTo>
                <a:lnTo>
                  <a:pt x="217" y="1318"/>
                </a:lnTo>
                <a:lnTo>
                  <a:pt x="255" y="1280"/>
                </a:lnTo>
                <a:lnTo>
                  <a:pt x="306" y="1229"/>
                </a:lnTo>
                <a:lnTo>
                  <a:pt x="344" y="1178"/>
                </a:lnTo>
                <a:lnTo>
                  <a:pt x="382" y="1128"/>
                </a:lnTo>
                <a:lnTo>
                  <a:pt x="420" y="1064"/>
                </a:lnTo>
                <a:lnTo>
                  <a:pt x="458" y="10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3" name="Freeform 47"/>
          <p:cNvSpPr/>
          <p:nvPr/>
        </p:nvSpPr>
        <p:spPr>
          <a:xfrm>
            <a:off x="4688205" y="2172018"/>
            <a:ext cx="144463" cy="417512"/>
          </a:xfrm>
          <a:custGeom>
            <a:avLst/>
            <a:gdLst>
              <a:gd name="txL" fmla="*/ 0 w 229"/>
              <a:gd name="txT" fmla="*/ 0 h 659"/>
              <a:gd name="txR" fmla="*/ 229 w 229"/>
              <a:gd name="txB" fmla="*/ 659 h 65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9" h="659">
                <a:moveTo>
                  <a:pt x="38" y="380"/>
                </a:moveTo>
                <a:lnTo>
                  <a:pt x="51" y="355"/>
                </a:lnTo>
                <a:lnTo>
                  <a:pt x="64" y="329"/>
                </a:lnTo>
                <a:lnTo>
                  <a:pt x="76" y="291"/>
                </a:lnTo>
                <a:lnTo>
                  <a:pt x="89" y="241"/>
                </a:lnTo>
                <a:lnTo>
                  <a:pt x="102" y="190"/>
                </a:lnTo>
                <a:lnTo>
                  <a:pt x="114" y="127"/>
                </a:lnTo>
                <a:lnTo>
                  <a:pt x="127" y="63"/>
                </a:lnTo>
                <a:lnTo>
                  <a:pt x="127" y="0"/>
                </a:lnTo>
                <a:lnTo>
                  <a:pt x="140" y="0"/>
                </a:lnTo>
                <a:lnTo>
                  <a:pt x="153" y="13"/>
                </a:lnTo>
                <a:lnTo>
                  <a:pt x="178" y="25"/>
                </a:lnTo>
                <a:lnTo>
                  <a:pt x="191" y="51"/>
                </a:lnTo>
                <a:lnTo>
                  <a:pt x="203" y="76"/>
                </a:lnTo>
                <a:lnTo>
                  <a:pt x="203" y="89"/>
                </a:lnTo>
                <a:lnTo>
                  <a:pt x="216" y="114"/>
                </a:lnTo>
                <a:lnTo>
                  <a:pt x="216" y="139"/>
                </a:lnTo>
                <a:lnTo>
                  <a:pt x="216" y="165"/>
                </a:lnTo>
                <a:lnTo>
                  <a:pt x="229" y="203"/>
                </a:lnTo>
                <a:lnTo>
                  <a:pt x="229" y="228"/>
                </a:lnTo>
                <a:lnTo>
                  <a:pt x="229" y="266"/>
                </a:lnTo>
                <a:lnTo>
                  <a:pt x="216" y="342"/>
                </a:lnTo>
                <a:lnTo>
                  <a:pt x="203" y="418"/>
                </a:lnTo>
                <a:lnTo>
                  <a:pt x="191" y="482"/>
                </a:lnTo>
                <a:lnTo>
                  <a:pt x="165" y="545"/>
                </a:lnTo>
                <a:lnTo>
                  <a:pt x="153" y="570"/>
                </a:lnTo>
                <a:lnTo>
                  <a:pt x="140" y="596"/>
                </a:lnTo>
                <a:lnTo>
                  <a:pt x="127" y="621"/>
                </a:lnTo>
                <a:lnTo>
                  <a:pt x="114" y="634"/>
                </a:lnTo>
                <a:lnTo>
                  <a:pt x="102" y="646"/>
                </a:lnTo>
                <a:lnTo>
                  <a:pt x="89" y="659"/>
                </a:lnTo>
                <a:lnTo>
                  <a:pt x="76" y="659"/>
                </a:lnTo>
                <a:lnTo>
                  <a:pt x="64" y="659"/>
                </a:lnTo>
                <a:lnTo>
                  <a:pt x="51" y="646"/>
                </a:lnTo>
                <a:lnTo>
                  <a:pt x="38" y="646"/>
                </a:lnTo>
                <a:lnTo>
                  <a:pt x="38" y="634"/>
                </a:lnTo>
                <a:lnTo>
                  <a:pt x="25" y="608"/>
                </a:lnTo>
                <a:lnTo>
                  <a:pt x="25" y="596"/>
                </a:lnTo>
                <a:lnTo>
                  <a:pt x="13" y="570"/>
                </a:lnTo>
                <a:lnTo>
                  <a:pt x="13" y="532"/>
                </a:lnTo>
                <a:lnTo>
                  <a:pt x="0" y="507"/>
                </a:lnTo>
                <a:lnTo>
                  <a:pt x="0" y="482"/>
                </a:lnTo>
                <a:lnTo>
                  <a:pt x="0" y="469"/>
                </a:lnTo>
                <a:lnTo>
                  <a:pt x="0" y="456"/>
                </a:lnTo>
                <a:lnTo>
                  <a:pt x="0" y="444"/>
                </a:lnTo>
                <a:lnTo>
                  <a:pt x="13" y="431"/>
                </a:lnTo>
                <a:lnTo>
                  <a:pt x="25" y="418"/>
                </a:lnTo>
                <a:lnTo>
                  <a:pt x="25" y="406"/>
                </a:lnTo>
                <a:lnTo>
                  <a:pt x="38" y="38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7" name="Freeform 51"/>
          <p:cNvSpPr/>
          <p:nvPr/>
        </p:nvSpPr>
        <p:spPr>
          <a:xfrm>
            <a:off x="5527993" y="2387918"/>
            <a:ext cx="120650" cy="749300"/>
          </a:xfrm>
          <a:custGeom>
            <a:avLst/>
            <a:gdLst>
              <a:gd name="txL" fmla="*/ 0 w 191"/>
              <a:gd name="txT" fmla="*/ 0 h 1179"/>
              <a:gd name="txR" fmla="*/ 191 w 191"/>
              <a:gd name="txB" fmla="*/ 1179 h 11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1" h="1179">
                <a:moveTo>
                  <a:pt x="191" y="13"/>
                </a:moveTo>
                <a:lnTo>
                  <a:pt x="191" y="102"/>
                </a:lnTo>
                <a:lnTo>
                  <a:pt x="191" y="178"/>
                </a:lnTo>
                <a:lnTo>
                  <a:pt x="191" y="254"/>
                </a:lnTo>
                <a:lnTo>
                  <a:pt x="191" y="330"/>
                </a:lnTo>
                <a:lnTo>
                  <a:pt x="191" y="393"/>
                </a:lnTo>
                <a:lnTo>
                  <a:pt x="191" y="456"/>
                </a:lnTo>
                <a:lnTo>
                  <a:pt x="191" y="520"/>
                </a:lnTo>
                <a:lnTo>
                  <a:pt x="191" y="570"/>
                </a:lnTo>
                <a:lnTo>
                  <a:pt x="178" y="621"/>
                </a:lnTo>
                <a:lnTo>
                  <a:pt x="178" y="659"/>
                </a:lnTo>
                <a:lnTo>
                  <a:pt x="178" y="697"/>
                </a:lnTo>
                <a:lnTo>
                  <a:pt x="178" y="735"/>
                </a:lnTo>
                <a:lnTo>
                  <a:pt x="178" y="773"/>
                </a:lnTo>
                <a:lnTo>
                  <a:pt x="178" y="798"/>
                </a:lnTo>
                <a:lnTo>
                  <a:pt x="178" y="811"/>
                </a:lnTo>
                <a:lnTo>
                  <a:pt x="178" y="836"/>
                </a:lnTo>
                <a:lnTo>
                  <a:pt x="153" y="951"/>
                </a:lnTo>
                <a:lnTo>
                  <a:pt x="153" y="1001"/>
                </a:lnTo>
                <a:lnTo>
                  <a:pt x="140" y="1065"/>
                </a:lnTo>
                <a:lnTo>
                  <a:pt x="127" y="1077"/>
                </a:lnTo>
                <a:lnTo>
                  <a:pt x="127" y="1103"/>
                </a:lnTo>
                <a:lnTo>
                  <a:pt x="115" y="1128"/>
                </a:lnTo>
                <a:lnTo>
                  <a:pt x="102" y="1141"/>
                </a:lnTo>
                <a:lnTo>
                  <a:pt x="102" y="1153"/>
                </a:lnTo>
                <a:lnTo>
                  <a:pt x="89" y="1153"/>
                </a:lnTo>
                <a:lnTo>
                  <a:pt x="89" y="1166"/>
                </a:lnTo>
                <a:lnTo>
                  <a:pt x="89" y="1179"/>
                </a:lnTo>
                <a:lnTo>
                  <a:pt x="76" y="1166"/>
                </a:lnTo>
                <a:lnTo>
                  <a:pt x="64" y="1153"/>
                </a:lnTo>
                <a:lnTo>
                  <a:pt x="38" y="1128"/>
                </a:lnTo>
                <a:lnTo>
                  <a:pt x="25" y="1103"/>
                </a:lnTo>
                <a:lnTo>
                  <a:pt x="13" y="1065"/>
                </a:lnTo>
                <a:lnTo>
                  <a:pt x="0" y="1039"/>
                </a:lnTo>
                <a:lnTo>
                  <a:pt x="0" y="1001"/>
                </a:lnTo>
                <a:lnTo>
                  <a:pt x="0" y="976"/>
                </a:lnTo>
                <a:lnTo>
                  <a:pt x="13" y="963"/>
                </a:lnTo>
                <a:lnTo>
                  <a:pt x="13" y="951"/>
                </a:lnTo>
                <a:lnTo>
                  <a:pt x="13" y="925"/>
                </a:lnTo>
                <a:lnTo>
                  <a:pt x="25" y="900"/>
                </a:lnTo>
                <a:lnTo>
                  <a:pt x="25" y="874"/>
                </a:lnTo>
                <a:lnTo>
                  <a:pt x="38" y="836"/>
                </a:lnTo>
                <a:lnTo>
                  <a:pt x="38" y="798"/>
                </a:lnTo>
                <a:lnTo>
                  <a:pt x="51" y="748"/>
                </a:lnTo>
                <a:lnTo>
                  <a:pt x="51" y="659"/>
                </a:lnTo>
                <a:lnTo>
                  <a:pt x="64" y="558"/>
                </a:lnTo>
                <a:lnTo>
                  <a:pt x="64" y="456"/>
                </a:lnTo>
                <a:lnTo>
                  <a:pt x="76" y="355"/>
                </a:lnTo>
                <a:lnTo>
                  <a:pt x="76" y="317"/>
                </a:lnTo>
                <a:lnTo>
                  <a:pt x="64" y="266"/>
                </a:lnTo>
                <a:lnTo>
                  <a:pt x="64" y="241"/>
                </a:lnTo>
                <a:lnTo>
                  <a:pt x="64" y="203"/>
                </a:lnTo>
                <a:lnTo>
                  <a:pt x="64" y="178"/>
                </a:lnTo>
                <a:lnTo>
                  <a:pt x="51" y="152"/>
                </a:lnTo>
                <a:lnTo>
                  <a:pt x="51" y="140"/>
                </a:lnTo>
                <a:lnTo>
                  <a:pt x="51" y="114"/>
                </a:lnTo>
                <a:lnTo>
                  <a:pt x="38" y="102"/>
                </a:lnTo>
                <a:lnTo>
                  <a:pt x="25" y="76"/>
                </a:lnTo>
                <a:lnTo>
                  <a:pt x="13" y="51"/>
                </a:lnTo>
                <a:lnTo>
                  <a:pt x="13" y="38"/>
                </a:lnTo>
                <a:lnTo>
                  <a:pt x="13" y="26"/>
                </a:lnTo>
                <a:lnTo>
                  <a:pt x="25" y="26"/>
                </a:lnTo>
                <a:lnTo>
                  <a:pt x="38" y="0"/>
                </a:lnTo>
                <a:lnTo>
                  <a:pt x="51" y="0"/>
                </a:lnTo>
                <a:lnTo>
                  <a:pt x="64" y="0"/>
                </a:lnTo>
                <a:lnTo>
                  <a:pt x="89" y="0"/>
                </a:lnTo>
                <a:lnTo>
                  <a:pt x="102" y="0"/>
                </a:lnTo>
                <a:lnTo>
                  <a:pt x="127" y="13"/>
                </a:lnTo>
                <a:lnTo>
                  <a:pt x="153" y="13"/>
                </a:lnTo>
                <a:lnTo>
                  <a:pt x="191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8" name="Freeform 52"/>
          <p:cNvSpPr/>
          <p:nvPr/>
        </p:nvSpPr>
        <p:spPr>
          <a:xfrm>
            <a:off x="5601018" y="2332355"/>
            <a:ext cx="517525" cy="933450"/>
          </a:xfrm>
          <a:custGeom>
            <a:avLst/>
            <a:gdLst>
              <a:gd name="txL" fmla="*/ 0 w 814"/>
              <a:gd name="txT" fmla="*/ 0 h 1470"/>
              <a:gd name="txR" fmla="*/ 814 w 814"/>
              <a:gd name="txB" fmla="*/ 1470 h 1470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14" h="1470">
                <a:moveTo>
                  <a:pt x="508" y="26"/>
                </a:moveTo>
                <a:lnTo>
                  <a:pt x="547" y="13"/>
                </a:lnTo>
                <a:lnTo>
                  <a:pt x="559" y="0"/>
                </a:lnTo>
                <a:lnTo>
                  <a:pt x="572" y="0"/>
                </a:lnTo>
                <a:lnTo>
                  <a:pt x="597" y="0"/>
                </a:lnTo>
                <a:lnTo>
                  <a:pt x="623" y="13"/>
                </a:lnTo>
                <a:lnTo>
                  <a:pt x="661" y="26"/>
                </a:lnTo>
                <a:lnTo>
                  <a:pt x="712" y="51"/>
                </a:lnTo>
                <a:lnTo>
                  <a:pt x="750" y="76"/>
                </a:lnTo>
                <a:lnTo>
                  <a:pt x="788" y="102"/>
                </a:lnTo>
                <a:lnTo>
                  <a:pt x="801" y="115"/>
                </a:lnTo>
                <a:lnTo>
                  <a:pt x="814" y="127"/>
                </a:lnTo>
                <a:lnTo>
                  <a:pt x="814" y="140"/>
                </a:lnTo>
                <a:lnTo>
                  <a:pt x="814" y="153"/>
                </a:lnTo>
                <a:lnTo>
                  <a:pt x="788" y="191"/>
                </a:lnTo>
                <a:lnTo>
                  <a:pt x="788" y="203"/>
                </a:lnTo>
                <a:lnTo>
                  <a:pt x="788" y="216"/>
                </a:lnTo>
                <a:lnTo>
                  <a:pt x="776" y="229"/>
                </a:lnTo>
                <a:lnTo>
                  <a:pt x="776" y="254"/>
                </a:lnTo>
                <a:lnTo>
                  <a:pt x="776" y="279"/>
                </a:lnTo>
                <a:lnTo>
                  <a:pt x="776" y="305"/>
                </a:lnTo>
                <a:lnTo>
                  <a:pt x="776" y="330"/>
                </a:lnTo>
                <a:lnTo>
                  <a:pt x="776" y="368"/>
                </a:lnTo>
                <a:lnTo>
                  <a:pt x="776" y="406"/>
                </a:lnTo>
                <a:lnTo>
                  <a:pt x="776" y="444"/>
                </a:lnTo>
                <a:lnTo>
                  <a:pt x="776" y="482"/>
                </a:lnTo>
                <a:lnTo>
                  <a:pt x="776" y="533"/>
                </a:lnTo>
                <a:lnTo>
                  <a:pt x="776" y="571"/>
                </a:lnTo>
                <a:lnTo>
                  <a:pt x="776" y="634"/>
                </a:lnTo>
                <a:lnTo>
                  <a:pt x="788" y="685"/>
                </a:lnTo>
                <a:lnTo>
                  <a:pt x="788" y="735"/>
                </a:lnTo>
                <a:lnTo>
                  <a:pt x="788" y="799"/>
                </a:lnTo>
                <a:lnTo>
                  <a:pt x="788" y="837"/>
                </a:lnTo>
                <a:lnTo>
                  <a:pt x="788" y="887"/>
                </a:lnTo>
                <a:lnTo>
                  <a:pt x="788" y="938"/>
                </a:lnTo>
                <a:lnTo>
                  <a:pt x="788" y="976"/>
                </a:lnTo>
                <a:lnTo>
                  <a:pt x="801" y="1014"/>
                </a:lnTo>
                <a:lnTo>
                  <a:pt x="801" y="1052"/>
                </a:lnTo>
                <a:lnTo>
                  <a:pt x="801" y="1078"/>
                </a:lnTo>
                <a:lnTo>
                  <a:pt x="801" y="1116"/>
                </a:lnTo>
                <a:lnTo>
                  <a:pt x="801" y="1141"/>
                </a:lnTo>
                <a:lnTo>
                  <a:pt x="801" y="1166"/>
                </a:lnTo>
                <a:lnTo>
                  <a:pt x="801" y="1192"/>
                </a:lnTo>
                <a:lnTo>
                  <a:pt x="801" y="1204"/>
                </a:lnTo>
                <a:lnTo>
                  <a:pt x="801" y="1230"/>
                </a:lnTo>
                <a:lnTo>
                  <a:pt x="788" y="1242"/>
                </a:lnTo>
                <a:lnTo>
                  <a:pt x="788" y="1293"/>
                </a:lnTo>
                <a:lnTo>
                  <a:pt x="763" y="1331"/>
                </a:lnTo>
                <a:lnTo>
                  <a:pt x="750" y="1369"/>
                </a:lnTo>
                <a:lnTo>
                  <a:pt x="725" y="1407"/>
                </a:lnTo>
                <a:lnTo>
                  <a:pt x="699" y="1432"/>
                </a:lnTo>
                <a:lnTo>
                  <a:pt x="687" y="1445"/>
                </a:lnTo>
                <a:lnTo>
                  <a:pt x="661" y="1458"/>
                </a:lnTo>
                <a:lnTo>
                  <a:pt x="648" y="1470"/>
                </a:lnTo>
                <a:lnTo>
                  <a:pt x="636" y="1458"/>
                </a:lnTo>
                <a:lnTo>
                  <a:pt x="623" y="1458"/>
                </a:lnTo>
                <a:lnTo>
                  <a:pt x="623" y="1445"/>
                </a:lnTo>
                <a:lnTo>
                  <a:pt x="610" y="1432"/>
                </a:lnTo>
                <a:lnTo>
                  <a:pt x="610" y="1420"/>
                </a:lnTo>
                <a:lnTo>
                  <a:pt x="597" y="1407"/>
                </a:lnTo>
                <a:lnTo>
                  <a:pt x="597" y="1382"/>
                </a:lnTo>
                <a:lnTo>
                  <a:pt x="585" y="1356"/>
                </a:lnTo>
                <a:lnTo>
                  <a:pt x="572" y="1293"/>
                </a:lnTo>
                <a:lnTo>
                  <a:pt x="534" y="1255"/>
                </a:lnTo>
                <a:lnTo>
                  <a:pt x="496" y="1204"/>
                </a:lnTo>
                <a:lnTo>
                  <a:pt x="458" y="1166"/>
                </a:lnTo>
                <a:lnTo>
                  <a:pt x="432" y="1154"/>
                </a:lnTo>
                <a:lnTo>
                  <a:pt x="419" y="1141"/>
                </a:lnTo>
                <a:lnTo>
                  <a:pt x="394" y="1128"/>
                </a:lnTo>
                <a:lnTo>
                  <a:pt x="381" y="1116"/>
                </a:lnTo>
                <a:lnTo>
                  <a:pt x="381" y="1103"/>
                </a:lnTo>
                <a:lnTo>
                  <a:pt x="368" y="1090"/>
                </a:lnTo>
                <a:lnTo>
                  <a:pt x="368" y="1078"/>
                </a:lnTo>
                <a:lnTo>
                  <a:pt x="381" y="1078"/>
                </a:lnTo>
                <a:lnTo>
                  <a:pt x="394" y="1078"/>
                </a:lnTo>
                <a:lnTo>
                  <a:pt x="407" y="1078"/>
                </a:lnTo>
                <a:lnTo>
                  <a:pt x="432" y="1078"/>
                </a:lnTo>
                <a:lnTo>
                  <a:pt x="458" y="1090"/>
                </a:lnTo>
                <a:lnTo>
                  <a:pt x="483" y="1090"/>
                </a:lnTo>
                <a:lnTo>
                  <a:pt x="508" y="1103"/>
                </a:lnTo>
                <a:lnTo>
                  <a:pt x="534" y="1103"/>
                </a:lnTo>
                <a:lnTo>
                  <a:pt x="559" y="1103"/>
                </a:lnTo>
                <a:lnTo>
                  <a:pt x="585" y="1116"/>
                </a:lnTo>
                <a:lnTo>
                  <a:pt x="597" y="1116"/>
                </a:lnTo>
                <a:lnTo>
                  <a:pt x="610" y="1103"/>
                </a:lnTo>
                <a:lnTo>
                  <a:pt x="623" y="1103"/>
                </a:lnTo>
                <a:lnTo>
                  <a:pt x="623" y="1090"/>
                </a:lnTo>
                <a:lnTo>
                  <a:pt x="636" y="1078"/>
                </a:lnTo>
                <a:lnTo>
                  <a:pt x="636" y="1052"/>
                </a:lnTo>
                <a:lnTo>
                  <a:pt x="636" y="1014"/>
                </a:lnTo>
                <a:lnTo>
                  <a:pt x="636" y="976"/>
                </a:lnTo>
                <a:lnTo>
                  <a:pt x="648" y="925"/>
                </a:lnTo>
                <a:lnTo>
                  <a:pt x="648" y="862"/>
                </a:lnTo>
                <a:lnTo>
                  <a:pt x="648" y="799"/>
                </a:lnTo>
                <a:lnTo>
                  <a:pt x="648" y="735"/>
                </a:lnTo>
                <a:lnTo>
                  <a:pt x="648" y="672"/>
                </a:lnTo>
                <a:lnTo>
                  <a:pt x="648" y="609"/>
                </a:lnTo>
                <a:lnTo>
                  <a:pt x="648" y="545"/>
                </a:lnTo>
                <a:lnTo>
                  <a:pt x="636" y="495"/>
                </a:lnTo>
                <a:lnTo>
                  <a:pt x="636" y="444"/>
                </a:lnTo>
                <a:lnTo>
                  <a:pt x="636" y="393"/>
                </a:lnTo>
                <a:lnTo>
                  <a:pt x="636" y="355"/>
                </a:lnTo>
                <a:lnTo>
                  <a:pt x="623" y="317"/>
                </a:lnTo>
                <a:lnTo>
                  <a:pt x="623" y="279"/>
                </a:lnTo>
                <a:lnTo>
                  <a:pt x="623" y="254"/>
                </a:lnTo>
                <a:lnTo>
                  <a:pt x="610" y="229"/>
                </a:lnTo>
                <a:lnTo>
                  <a:pt x="610" y="203"/>
                </a:lnTo>
                <a:lnTo>
                  <a:pt x="597" y="178"/>
                </a:lnTo>
                <a:lnTo>
                  <a:pt x="597" y="165"/>
                </a:lnTo>
                <a:lnTo>
                  <a:pt x="585" y="153"/>
                </a:lnTo>
                <a:lnTo>
                  <a:pt x="572" y="140"/>
                </a:lnTo>
                <a:lnTo>
                  <a:pt x="559" y="140"/>
                </a:lnTo>
                <a:lnTo>
                  <a:pt x="547" y="140"/>
                </a:lnTo>
                <a:lnTo>
                  <a:pt x="521" y="140"/>
                </a:lnTo>
                <a:lnTo>
                  <a:pt x="483" y="140"/>
                </a:lnTo>
                <a:lnTo>
                  <a:pt x="458" y="140"/>
                </a:lnTo>
                <a:lnTo>
                  <a:pt x="419" y="140"/>
                </a:lnTo>
                <a:lnTo>
                  <a:pt x="368" y="153"/>
                </a:lnTo>
                <a:lnTo>
                  <a:pt x="279" y="165"/>
                </a:lnTo>
                <a:lnTo>
                  <a:pt x="190" y="178"/>
                </a:lnTo>
                <a:lnTo>
                  <a:pt x="101" y="191"/>
                </a:lnTo>
                <a:lnTo>
                  <a:pt x="0" y="191"/>
                </a:lnTo>
                <a:lnTo>
                  <a:pt x="0" y="102"/>
                </a:lnTo>
                <a:lnTo>
                  <a:pt x="89" y="102"/>
                </a:lnTo>
                <a:lnTo>
                  <a:pt x="178" y="102"/>
                </a:lnTo>
                <a:lnTo>
                  <a:pt x="254" y="89"/>
                </a:lnTo>
                <a:lnTo>
                  <a:pt x="330" y="76"/>
                </a:lnTo>
                <a:lnTo>
                  <a:pt x="368" y="64"/>
                </a:lnTo>
                <a:lnTo>
                  <a:pt x="394" y="64"/>
                </a:lnTo>
                <a:lnTo>
                  <a:pt x="419" y="51"/>
                </a:lnTo>
                <a:lnTo>
                  <a:pt x="445" y="51"/>
                </a:lnTo>
                <a:lnTo>
                  <a:pt x="470" y="38"/>
                </a:lnTo>
                <a:lnTo>
                  <a:pt x="483" y="38"/>
                </a:lnTo>
                <a:lnTo>
                  <a:pt x="496" y="26"/>
                </a:lnTo>
                <a:lnTo>
                  <a:pt x="508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9" name="Freeform 53"/>
          <p:cNvSpPr/>
          <p:nvPr/>
        </p:nvSpPr>
        <p:spPr>
          <a:xfrm>
            <a:off x="5624830" y="2541905"/>
            <a:ext cx="290513" cy="87313"/>
          </a:xfrm>
          <a:custGeom>
            <a:avLst/>
            <a:gdLst>
              <a:gd name="txL" fmla="*/ 0 w 458"/>
              <a:gd name="txT" fmla="*/ 0 h 139"/>
              <a:gd name="txR" fmla="*/ 458 w 458"/>
              <a:gd name="txB" fmla="*/ 139 h 139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</a:cxnLst>
            <a:rect l="txL" t="txT" r="txR" b="txB"/>
            <a:pathLst>
              <a:path w="458" h="139">
                <a:moveTo>
                  <a:pt x="369" y="0"/>
                </a:moveTo>
                <a:lnTo>
                  <a:pt x="381" y="13"/>
                </a:lnTo>
                <a:lnTo>
                  <a:pt x="407" y="13"/>
                </a:lnTo>
                <a:lnTo>
                  <a:pt x="420" y="13"/>
                </a:lnTo>
                <a:lnTo>
                  <a:pt x="432" y="25"/>
                </a:lnTo>
                <a:lnTo>
                  <a:pt x="445" y="25"/>
                </a:lnTo>
                <a:lnTo>
                  <a:pt x="458" y="38"/>
                </a:lnTo>
                <a:lnTo>
                  <a:pt x="445" y="51"/>
                </a:lnTo>
                <a:lnTo>
                  <a:pt x="432" y="51"/>
                </a:lnTo>
                <a:lnTo>
                  <a:pt x="420" y="63"/>
                </a:lnTo>
                <a:lnTo>
                  <a:pt x="394" y="63"/>
                </a:lnTo>
                <a:lnTo>
                  <a:pt x="369" y="76"/>
                </a:lnTo>
                <a:lnTo>
                  <a:pt x="343" y="76"/>
                </a:lnTo>
                <a:lnTo>
                  <a:pt x="318" y="89"/>
                </a:lnTo>
                <a:lnTo>
                  <a:pt x="280" y="89"/>
                </a:lnTo>
                <a:lnTo>
                  <a:pt x="241" y="101"/>
                </a:lnTo>
                <a:lnTo>
                  <a:pt x="203" y="101"/>
                </a:lnTo>
                <a:lnTo>
                  <a:pt x="152" y="114"/>
                </a:lnTo>
                <a:lnTo>
                  <a:pt x="101" y="127"/>
                </a:lnTo>
                <a:lnTo>
                  <a:pt x="51" y="127"/>
                </a:lnTo>
                <a:lnTo>
                  <a:pt x="0" y="139"/>
                </a:lnTo>
                <a:lnTo>
                  <a:pt x="0" y="76"/>
                </a:lnTo>
                <a:lnTo>
                  <a:pt x="63" y="51"/>
                </a:lnTo>
                <a:lnTo>
                  <a:pt x="127" y="38"/>
                </a:lnTo>
                <a:lnTo>
                  <a:pt x="191" y="25"/>
                </a:lnTo>
                <a:lnTo>
                  <a:pt x="229" y="13"/>
                </a:lnTo>
                <a:lnTo>
                  <a:pt x="280" y="0"/>
                </a:lnTo>
                <a:lnTo>
                  <a:pt x="318" y="0"/>
                </a:lnTo>
                <a:lnTo>
                  <a:pt x="343" y="0"/>
                </a:lnTo>
                <a:lnTo>
                  <a:pt x="369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0" name="Freeform 54"/>
          <p:cNvSpPr/>
          <p:nvPr/>
        </p:nvSpPr>
        <p:spPr>
          <a:xfrm>
            <a:off x="5624830" y="2726055"/>
            <a:ext cx="315913" cy="96838"/>
          </a:xfrm>
          <a:custGeom>
            <a:avLst/>
            <a:gdLst>
              <a:gd name="txL" fmla="*/ 0 w 496"/>
              <a:gd name="txT" fmla="*/ 0 h 152"/>
              <a:gd name="txR" fmla="*/ 496 w 496"/>
              <a:gd name="txB" fmla="*/ 152 h 152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496" h="152">
                <a:moveTo>
                  <a:pt x="0" y="51"/>
                </a:moveTo>
                <a:lnTo>
                  <a:pt x="63" y="51"/>
                </a:lnTo>
                <a:lnTo>
                  <a:pt x="114" y="38"/>
                </a:lnTo>
                <a:lnTo>
                  <a:pt x="165" y="38"/>
                </a:lnTo>
                <a:lnTo>
                  <a:pt x="216" y="13"/>
                </a:lnTo>
                <a:lnTo>
                  <a:pt x="267" y="13"/>
                </a:lnTo>
                <a:lnTo>
                  <a:pt x="305" y="0"/>
                </a:lnTo>
                <a:lnTo>
                  <a:pt x="356" y="0"/>
                </a:lnTo>
                <a:lnTo>
                  <a:pt x="394" y="0"/>
                </a:lnTo>
                <a:lnTo>
                  <a:pt x="420" y="0"/>
                </a:lnTo>
                <a:lnTo>
                  <a:pt x="445" y="0"/>
                </a:lnTo>
                <a:lnTo>
                  <a:pt x="458" y="0"/>
                </a:lnTo>
                <a:lnTo>
                  <a:pt x="470" y="0"/>
                </a:lnTo>
                <a:lnTo>
                  <a:pt x="483" y="13"/>
                </a:lnTo>
                <a:lnTo>
                  <a:pt x="496" y="26"/>
                </a:lnTo>
                <a:lnTo>
                  <a:pt x="496" y="38"/>
                </a:lnTo>
                <a:lnTo>
                  <a:pt x="483" y="51"/>
                </a:lnTo>
                <a:lnTo>
                  <a:pt x="470" y="51"/>
                </a:lnTo>
                <a:lnTo>
                  <a:pt x="458" y="64"/>
                </a:lnTo>
                <a:lnTo>
                  <a:pt x="445" y="76"/>
                </a:lnTo>
                <a:lnTo>
                  <a:pt x="420" y="76"/>
                </a:lnTo>
                <a:lnTo>
                  <a:pt x="394" y="89"/>
                </a:lnTo>
                <a:lnTo>
                  <a:pt x="369" y="102"/>
                </a:lnTo>
                <a:lnTo>
                  <a:pt x="330" y="102"/>
                </a:lnTo>
                <a:lnTo>
                  <a:pt x="292" y="114"/>
                </a:lnTo>
                <a:lnTo>
                  <a:pt x="254" y="127"/>
                </a:lnTo>
                <a:lnTo>
                  <a:pt x="216" y="127"/>
                </a:lnTo>
                <a:lnTo>
                  <a:pt x="165" y="140"/>
                </a:lnTo>
                <a:lnTo>
                  <a:pt x="114" y="140"/>
                </a:lnTo>
                <a:lnTo>
                  <a:pt x="63" y="152"/>
                </a:lnTo>
                <a:lnTo>
                  <a:pt x="0" y="152"/>
                </a:lnTo>
                <a:lnTo>
                  <a:pt x="0" y="5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71" name="Freeform 55"/>
          <p:cNvSpPr/>
          <p:nvPr/>
        </p:nvSpPr>
        <p:spPr>
          <a:xfrm>
            <a:off x="5067618" y="2018030"/>
            <a:ext cx="217487" cy="169863"/>
          </a:xfrm>
          <a:custGeom>
            <a:avLst/>
            <a:gdLst>
              <a:gd name="txL" fmla="*/ 0 w 343"/>
              <a:gd name="txT" fmla="*/ 0 h 266"/>
              <a:gd name="txR" fmla="*/ 343 w 343"/>
              <a:gd name="txB" fmla="*/ 266 h 266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343" h="266">
                <a:moveTo>
                  <a:pt x="0" y="26"/>
                </a:moveTo>
                <a:lnTo>
                  <a:pt x="13" y="13"/>
                </a:lnTo>
                <a:lnTo>
                  <a:pt x="25" y="13"/>
                </a:lnTo>
                <a:lnTo>
                  <a:pt x="38" y="13"/>
                </a:lnTo>
                <a:lnTo>
                  <a:pt x="63" y="0"/>
                </a:lnTo>
                <a:lnTo>
                  <a:pt x="76" y="0"/>
                </a:lnTo>
                <a:lnTo>
                  <a:pt x="102" y="0"/>
                </a:lnTo>
                <a:lnTo>
                  <a:pt x="127" y="0"/>
                </a:lnTo>
                <a:lnTo>
                  <a:pt x="178" y="0"/>
                </a:lnTo>
                <a:lnTo>
                  <a:pt x="229" y="13"/>
                </a:lnTo>
                <a:lnTo>
                  <a:pt x="267" y="26"/>
                </a:lnTo>
                <a:lnTo>
                  <a:pt x="292" y="51"/>
                </a:lnTo>
                <a:lnTo>
                  <a:pt x="318" y="76"/>
                </a:lnTo>
                <a:lnTo>
                  <a:pt x="331" y="102"/>
                </a:lnTo>
                <a:lnTo>
                  <a:pt x="343" y="140"/>
                </a:lnTo>
                <a:lnTo>
                  <a:pt x="343" y="178"/>
                </a:lnTo>
                <a:lnTo>
                  <a:pt x="343" y="203"/>
                </a:lnTo>
                <a:lnTo>
                  <a:pt x="343" y="216"/>
                </a:lnTo>
                <a:lnTo>
                  <a:pt x="343" y="241"/>
                </a:lnTo>
                <a:lnTo>
                  <a:pt x="343" y="254"/>
                </a:lnTo>
                <a:lnTo>
                  <a:pt x="331" y="266"/>
                </a:lnTo>
                <a:lnTo>
                  <a:pt x="318" y="266"/>
                </a:lnTo>
                <a:lnTo>
                  <a:pt x="305" y="266"/>
                </a:lnTo>
                <a:lnTo>
                  <a:pt x="280" y="254"/>
                </a:lnTo>
                <a:lnTo>
                  <a:pt x="267" y="241"/>
                </a:lnTo>
                <a:lnTo>
                  <a:pt x="242" y="216"/>
                </a:lnTo>
                <a:lnTo>
                  <a:pt x="216" y="203"/>
                </a:lnTo>
                <a:lnTo>
                  <a:pt x="191" y="178"/>
                </a:lnTo>
                <a:lnTo>
                  <a:pt x="153" y="152"/>
                </a:lnTo>
                <a:lnTo>
                  <a:pt x="114" y="114"/>
                </a:lnTo>
                <a:lnTo>
                  <a:pt x="89" y="102"/>
                </a:lnTo>
                <a:lnTo>
                  <a:pt x="63" y="76"/>
                </a:lnTo>
                <a:lnTo>
                  <a:pt x="38" y="64"/>
                </a:lnTo>
                <a:lnTo>
                  <a:pt x="25" y="51"/>
                </a:lnTo>
                <a:lnTo>
                  <a:pt x="13" y="38"/>
                </a:lnTo>
                <a:lnTo>
                  <a:pt x="13" y="26"/>
                </a:lnTo>
                <a:lnTo>
                  <a:pt x="0" y="2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4" name="Freeform 48"/>
          <p:cNvSpPr/>
          <p:nvPr/>
        </p:nvSpPr>
        <p:spPr>
          <a:xfrm>
            <a:off x="5640705" y="1921193"/>
            <a:ext cx="404813" cy="120650"/>
          </a:xfrm>
          <a:custGeom>
            <a:avLst/>
            <a:gdLst>
              <a:gd name="txL" fmla="*/ 0 w 636"/>
              <a:gd name="txT" fmla="*/ 0 h 190"/>
              <a:gd name="txR" fmla="*/ 636 w 636"/>
              <a:gd name="txB" fmla="*/ 190 h 19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36" h="190">
                <a:moveTo>
                  <a:pt x="522" y="114"/>
                </a:moveTo>
                <a:lnTo>
                  <a:pt x="496" y="127"/>
                </a:lnTo>
                <a:lnTo>
                  <a:pt x="471" y="140"/>
                </a:lnTo>
                <a:lnTo>
                  <a:pt x="433" y="140"/>
                </a:lnTo>
                <a:lnTo>
                  <a:pt x="407" y="152"/>
                </a:lnTo>
                <a:lnTo>
                  <a:pt x="369" y="152"/>
                </a:lnTo>
                <a:lnTo>
                  <a:pt x="331" y="165"/>
                </a:lnTo>
                <a:lnTo>
                  <a:pt x="280" y="165"/>
                </a:lnTo>
                <a:lnTo>
                  <a:pt x="242" y="178"/>
                </a:lnTo>
                <a:lnTo>
                  <a:pt x="191" y="178"/>
                </a:lnTo>
                <a:lnTo>
                  <a:pt x="153" y="190"/>
                </a:lnTo>
                <a:lnTo>
                  <a:pt x="115" y="190"/>
                </a:lnTo>
                <a:lnTo>
                  <a:pt x="89" y="190"/>
                </a:lnTo>
                <a:lnTo>
                  <a:pt x="64" y="190"/>
                </a:lnTo>
                <a:lnTo>
                  <a:pt x="51" y="190"/>
                </a:lnTo>
                <a:lnTo>
                  <a:pt x="38" y="190"/>
                </a:lnTo>
                <a:lnTo>
                  <a:pt x="26" y="190"/>
                </a:lnTo>
                <a:lnTo>
                  <a:pt x="13" y="178"/>
                </a:lnTo>
                <a:lnTo>
                  <a:pt x="0" y="165"/>
                </a:lnTo>
                <a:lnTo>
                  <a:pt x="0" y="152"/>
                </a:lnTo>
                <a:lnTo>
                  <a:pt x="0" y="140"/>
                </a:lnTo>
                <a:lnTo>
                  <a:pt x="51" y="127"/>
                </a:lnTo>
                <a:lnTo>
                  <a:pt x="102" y="102"/>
                </a:lnTo>
                <a:lnTo>
                  <a:pt x="153" y="89"/>
                </a:lnTo>
                <a:lnTo>
                  <a:pt x="204" y="76"/>
                </a:lnTo>
                <a:lnTo>
                  <a:pt x="255" y="64"/>
                </a:lnTo>
                <a:lnTo>
                  <a:pt x="293" y="51"/>
                </a:lnTo>
                <a:lnTo>
                  <a:pt x="331" y="38"/>
                </a:lnTo>
                <a:lnTo>
                  <a:pt x="369" y="26"/>
                </a:lnTo>
                <a:lnTo>
                  <a:pt x="407" y="26"/>
                </a:lnTo>
                <a:lnTo>
                  <a:pt x="433" y="13"/>
                </a:lnTo>
                <a:lnTo>
                  <a:pt x="471" y="13"/>
                </a:lnTo>
                <a:lnTo>
                  <a:pt x="496" y="13"/>
                </a:lnTo>
                <a:lnTo>
                  <a:pt x="509" y="0"/>
                </a:lnTo>
                <a:lnTo>
                  <a:pt x="534" y="0"/>
                </a:lnTo>
                <a:lnTo>
                  <a:pt x="547" y="0"/>
                </a:lnTo>
                <a:lnTo>
                  <a:pt x="560" y="0"/>
                </a:lnTo>
                <a:lnTo>
                  <a:pt x="573" y="13"/>
                </a:lnTo>
                <a:lnTo>
                  <a:pt x="598" y="13"/>
                </a:lnTo>
                <a:lnTo>
                  <a:pt x="611" y="26"/>
                </a:lnTo>
                <a:lnTo>
                  <a:pt x="624" y="26"/>
                </a:lnTo>
                <a:lnTo>
                  <a:pt x="624" y="38"/>
                </a:lnTo>
                <a:lnTo>
                  <a:pt x="636" y="38"/>
                </a:lnTo>
                <a:lnTo>
                  <a:pt x="636" y="51"/>
                </a:lnTo>
                <a:lnTo>
                  <a:pt x="636" y="64"/>
                </a:lnTo>
                <a:lnTo>
                  <a:pt x="624" y="64"/>
                </a:lnTo>
                <a:lnTo>
                  <a:pt x="611" y="76"/>
                </a:lnTo>
                <a:lnTo>
                  <a:pt x="598" y="89"/>
                </a:lnTo>
                <a:lnTo>
                  <a:pt x="573" y="89"/>
                </a:lnTo>
                <a:lnTo>
                  <a:pt x="547" y="102"/>
                </a:lnTo>
                <a:lnTo>
                  <a:pt x="522" y="11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6" name="Freeform 50"/>
          <p:cNvSpPr/>
          <p:nvPr/>
        </p:nvSpPr>
        <p:spPr>
          <a:xfrm>
            <a:off x="5802630" y="1994218"/>
            <a:ext cx="73025" cy="209550"/>
          </a:xfrm>
          <a:custGeom>
            <a:avLst/>
            <a:gdLst>
              <a:gd name="txL" fmla="*/ 0 w 114"/>
              <a:gd name="txT" fmla="*/ 0 h 330"/>
              <a:gd name="txR" fmla="*/ 114 w 114"/>
              <a:gd name="txB" fmla="*/ 330 h 330"/>
            </a:gdLst>
            <a:ahLst/>
            <a:cxnLst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114" h="330">
                <a:moveTo>
                  <a:pt x="0" y="0"/>
                </a:moveTo>
                <a:lnTo>
                  <a:pt x="114" y="0"/>
                </a:lnTo>
                <a:lnTo>
                  <a:pt x="114" y="330"/>
                </a:lnTo>
                <a:lnTo>
                  <a:pt x="0" y="330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5" name="Freeform 49"/>
          <p:cNvSpPr/>
          <p:nvPr/>
        </p:nvSpPr>
        <p:spPr>
          <a:xfrm>
            <a:off x="5423218" y="2114868"/>
            <a:ext cx="889000" cy="177800"/>
          </a:xfrm>
          <a:custGeom>
            <a:avLst/>
            <a:gdLst>
              <a:gd name="txL" fmla="*/ 0 w 1399"/>
              <a:gd name="txT" fmla="*/ 0 h 279"/>
              <a:gd name="txR" fmla="*/ 1399 w 1399"/>
              <a:gd name="txB" fmla="*/ 279 h 27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99" h="279">
                <a:moveTo>
                  <a:pt x="12" y="190"/>
                </a:moveTo>
                <a:lnTo>
                  <a:pt x="25" y="190"/>
                </a:lnTo>
                <a:lnTo>
                  <a:pt x="38" y="190"/>
                </a:lnTo>
                <a:lnTo>
                  <a:pt x="63" y="190"/>
                </a:lnTo>
                <a:lnTo>
                  <a:pt x="89" y="178"/>
                </a:lnTo>
                <a:lnTo>
                  <a:pt x="114" y="178"/>
                </a:lnTo>
                <a:lnTo>
                  <a:pt x="140" y="178"/>
                </a:lnTo>
                <a:lnTo>
                  <a:pt x="178" y="165"/>
                </a:lnTo>
                <a:lnTo>
                  <a:pt x="216" y="165"/>
                </a:lnTo>
                <a:lnTo>
                  <a:pt x="254" y="152"/>
                </a:lnTo>
                <a:lnTo>
                  <a:pt x="305" y="152"/>
                </a:lnTo>
                <a:lnTo>
                  <a:pt x="343" y="140"/>
                </a:lnTo>
                <a:lnTo>
                  <a:pt x="394" y="127"/>
                </a:lnTo>
                <a:lnTo>
                  <a:pt x="458" y="127"/>
                </a:lnTo>
                <a:lnTo>
                  <a:pt x="509" y="114"/>
                </a:lnTo>
                <a:lnTo>
                  <a:pt x="572" y="102"/>
                </a:lnTo>
                <a:lnTo>
                  <a:pt x="636" y="89"/>
                </a:lnTo>
                <a:lnTo>
                  <a:pt x="699" y="76"/>
                </a:lnTo>
                <a:lnTo>
                  <a:pt x="763" y="64"/>
                </a:lnTo>
                <a:lnTo>
                  <a:pt x="827" y="51"/>
                </a:lnTo>
                <a:lnTo>
                  <a:pt x="877" y="51"/>
                </a:lnTo>
                <a:lnTo>
                  <a:pt x="928" y="38"/>
                </a:lnTo>
                <a:lnTo>
                  <a:pt x="979" y="26"/>
                </a:lnTo>
                <a:lnTo>
                  <a:pt x="1017" y="26"/>
                </a:lnTo>
                <a:lnTo>
                  <a:pt x="1056" y="13"/>
                </a:lnTo>
                <a:lnTo>
                  <a:pt x="1094" y="13"/>
                </a:lnTo>
                <a:lnTo>
                  <a:pt x="1132" y="13"/>
                </a:lnTo>
                <a:lnTo>
                  <a:pt x="1157" y="0"/>
                </a:lnTo>
                <a:lnTo>
                  <a:pt x="1183" y="0"/>
                </a:lnTo>
                <a:lnTo>
                  <a:pt x="1208" y="0"/>
                </a:lnTo>
                <a:lnTo>
                  <a:pt x="1234" y="0"/>
                </a:lnTo>
                <a:lnTo>
                  <a:pt x="1246" y="0"/>
                </a:lnTo>
                <a:lnTo>
                  <a:pt x="1259" y="0"/>
                </a:lnTo>
                <a:lnTo>
                  <a:pt x="1297" y="0"/>
                </a:lnTo>
                <a:lnTo>
                  <a:pt x="1335" y="0"/>
                </a:lnTo>
                <a:lnTo>
                  <a:pt x="1361" y="13"/>
                </a:lnTo>
                <a:lnTo>
                  <a:pt x="1386" y="38"/>
                </a:lnTo>
                <a:lnTo>
                  <a:pt x="1386" y="51"/>
                </a:lnTo>
                <a:lnTo>
                  <a:pt x="1399" y="64"/>
                </a:lnTo>
                <a:lnTo>
                  <a:pt x="1399" y="76"/>
                </a:lnTo>
                <a:lnTo>
                  <a:pt x="1386" y="89"/>
                </a:lnTo>
                <a:lnTo>
                  <a:pt x="1374" y="89"/>
                </a:lnTo>
                <a:lnTo>
                  <a:pt x="1361" y="102"/>
                </a:lnTo>
                <a:lnTo>
                  <a:pt x="1348" y="102"/>
                </a:lnTo>
                <a:lnTo>
                  <a:pt x="1335" y="102"/>
                </a:lnTo>
                <a:lnTo>
                  <a:pt x="1323" y="102"/>
                </a:lnTo>
                <a:lnTo>
                  <a:pt x="1297" y="114"/>
                </a:lnTo>
                <a:lnTo>
                  <a:pt x="1272" y="114"/>
                </a:lnTo>
                <a:lnTo>
                  <a:pt x="1246" y="114"/>
                </a:lnTo>
                <a:lnTo>
                  <a:pt x="1221" y="127"/>
                </a:lnTo>
                <a:lnTo>
                  <a:pt x="1183" y="127"/>
                </a:lnTo>
                <a:lnTo>
                  <a:pt x="1145" y="140"/>
                </a:lnTo>
                <a:lnTo>
                  <a:pt x="1094" y="140"/>
                </a:lnTo>
                <a:lnTo>
                  <a:pt x="1056" y="152"/>
                </a:lnTo>
                <a:lnTo>
                  <a:pt x="1005" y="152"/>
                </a:lnTo>
                <a:lnTo>
                  <a:pt x="954" y="165"/>
                </a:lnTo>
                <a:lnTo>
                  <a:pt x="903" y="165"/>
                </a:lnTo>
                <a:lnTo>
                  <a:pt x="839" y="178"/>
                </a:lnTo>
                <a:lnTo>
                  <a:pt x="776" y="190"/>
                </a:lnTo>
                <a:lnTo>
                  <a:pt x="712" y="203"/>
                </a:lnTo>
                <a:lnTo>
                  <a:pt x="648" y="203"/>
                </a:lnTo>
                <a:lnTo>
                  <a:pt x="598" y="216"/>
                </a:lnTo>
                <a:lnTo>
                  <a:pt x="547" y="228"/>
                </a:lnTo>
                <a:lnTo>
                  <a:pt x="496" y="228"/>
                </a:lnTo>
                <a:lnTo>
                  <a:pt x="445" y="241"/>
                </a:lnTo>
                <a:lnTo>
                  <a:pt x="407" y="241"/>
                </a:lnTo>
                <a:lnTo>
                  <a:pt x="369" y="254"/>
                </a:lnTo>
                <a:lnTo>
                  <a:pt x="330" y="254"/>
                </a:lnTo>
                <a:lnTo>
                  <a:pt x="305" y="254"/>
                </a:lnTo>
                <a:lnTo>
                  <a:pt x="280" y="266"/>
                </a:lnTo>
                <a:lnTo>
                  <a:pt x="254" y="266"/>
                </a:lnTo>
                <a:lnTo>
                  <a:pt x="241" y="266"/>
                </a:lnTo>
                <a:lnTo>
                  <a:pt x="216" y="266"/>
                </a:lnTo>
                <a:lnTo>
                  <a:pt x="203" y="266"/>
                </a:lnTo>
                <a:lnTo>
                  <a:pt x="190" y="266"/>
                </a:lnTo>
                <a:lnTo>
                  <a:pt x="165" y="279"/>
                </a:lnTo>
                <a:lnTo>
                  <a:pt x="152" y="279"/>
                </a:lnTo>
                <a:lnTo>
                  <a:pt x="127" y="279"/>
                </a:lnTo>
                <a:lnTo>
                  <a:pt x="101" y="279"/>
                </a:lnTo>
                <a:lnTo>
                  <a:pt x="63" y="279"/>
                </a:lnTo>
                <a:lnTo>
                  <a:pt x="38" y="266"/>
                </a:lnTo>
                <a:lnTo>
                  <a:pt x="0" y="266"/>
                </a:lnTo>
                <a:lnTo>
                  <a:pt x="12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460" name="Freeform 44"/>
          <p:cNvSpPr/>
          <p:nvPr/>
        </p:nvSpPr>
        <p:spPr>
          <a:xfrm>
            <a:off x="4954905" y="1664018"/>
            <a:ext cx="169863" cy="1481137"/>
          </a:xfrm>
          <a:custGeom>
            <a:avLst/>
            <a:gdLst>
              <a:gd name="txL" fmla="*/ 0 w 267"/>
              <a:gd name="txT" fmla="*/ 0 h 2331"/>
              <a:gd name="txR" fmla="*/ 267 w 267"/>
              <a:gd name="txB" fmla="*/ 2331 h 233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67" h="2331">
                <a:moveTo>
                  <a:pt x="89" y="405"/>
                </a:moveTo>
                <a:lnTo>
                  <a:pt x="89" y="342"/>
                </a:lnTo>
                <a:lnTo>
                  <a:pt x="89" y="291"/>
                </a:lnTo>
                <a:lnTo>
                  <a:pt x="76" y="241"/>
                </a:lnTo>
                <a:lnTo>
                  <a:pt x="76" y="190"/>
                </a:lnTo>
                <a:lnTo>
                  <a:pt x="63" y="152"/>
                </a:lnTo>
                <a:lnTo>
                  <a:pt x="51" y="126"/>
                </a:lnTo>
                <a:lnTo>
                  <a:pt x="51" y="101"/>
                </a:lnTo>
                <a:lnTo>
                  <a:pt x="38" y="76"/>
                </a:lnTo>
                <a:lnTo>
                  <a:pt x="25" y="63"/>
                </a:lnTo>
                <a:lnTo>
                  <a:pt x="12" y="50"/>
                </a:lnTo>
                <a:lnTo>
                  <a:pt x="0" y="38"/>
                </a:lnTo>
                <a:lnTo>
                  <a:pt x="0" y="12"/>
                </a:ln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51" y="0"/>
                </a:lnTo>
                <a:lnTo>
                  <a:pt x="89" y="0"/>
                </a:lnTo>
                <a:lnTo>
                  <a:pt x="127" y="0"/>
                </a:lnTo>
                <a:lnTo>
                  <a:pt x="165" y="12"/>
                </a:lnTo>
                <a:lnTo>
                  <a:pt x="203" y="25"/>
                </a:lnTo>
                <a:lnTo>
                  <a:pt x="229" y="38"/>
                </a:lnTo>
                <a:lnTo>
                  <a:pt x="254" y="63"/>
                </a:lnTo>
                <a:lnTo>
                  <a:pt x="254" y="76"/>
                </a:lnTo>
                <a:lnTo>
                  <a:pt x="267" y="88"/>
                </a:lnTo>
                <a:lnTo>
                  <a:pt x="267" y="114"/>
                </a:lnTo>
                <a:lnTo>
                  <a:pt x="267" y="126"/>
                </a:lnTo>
                <a:lnTo>
                  <a:pt x="267" y="152"/>
                </a:lnTo>
                <a:lnTo>
                  <a:pt x="267" y="177"/>
                </a:lnTo>
                <a:lnTo>
                  <a:pt x="267" y="202"/>
                </a:lnTo>
                <a:lnTo>
                  <a:pt x="267" y="241"/>
                </a:lnTo>
                <a:lnTo>
                  <a:pt x="254" y="266"/>
                </a:lnTo>
                <a:lnTo>
                  <a:pt x="254" y="279"/>
                </a:lnTo>
                <a:lnTo>
                  <a:pt x="254" y="317"/>
                </a:lnTo>
                <a:lnTo>
                  <a:pt x="254" y="342"/>
                </a:lnTo>
                <a:lnTo>
                  <a:pt x="241" y="380"/>
                </a:lnTo>
                <a:lnTo>
                  <a:pt x="241" y="431"/>
                </a:lnTo>
                <a:lnTo>
                  <a:pt x="241" y="481"/>
                </a:lnTo>
                <a:lnTo>
                  <a:pt x="241" y="532"/>
                </a:lnTo>
                <a:lnTo>
                  <a:pt x="241" y="583"/>
                </a:lnTo>
                <a:lnTo>
                  <a:pt x="229" y="646"/>
                </a:lnTo>
                <a:lnTo>
                  <a:pt x="229" y="722"/>
                </a:lnTo>
                <a:lnTo>
                  <a:pt x="229" y="785"/>
                </a:lnTo>
                <a:lnTo>
                  <a:pt x="229" y="861"/>
                </a:lnTo>
                <a:lnTo>
                  <a:pt x="229" y="950"/>
                </a:lnTo>
                <a:lnTo>
                  <a:pt x="229" y="1026"/>
                </a:lnTo>
                <a:lnTo>
                  <a:pt x="229" y="1127"/>
                </a:lnTo>
                <a:lnTo>
                  <a:pt x="229" y="1216"/>
                </a:lnTo>
                <a:lnTo>
                  <a:pt x="229" y="1305"/>
                </a:lnTo>
                <a:lnTo>
                  <a:pt x="229" y="1394"/>
                </a:lnTo>
                <a:lnTo>
                  <a:pt x="216" y="1470"/>
                </a:lnTo>
                <a:lnTo>
                  <a:pt x="216" y="1546"/>
                </a:lnTo>
                <a:lnTo>
                  <a:pt x="216" y="1622"/>
                </a:lnTo>
                <a:lnTo>
                  <a:pt x="216" y="1685"/>
                </a:lnTo>
                <a:lnTo>
                  <a:pt x="216" y="1748"/>
                </a:lnTo>
                <a:lnTo>
                  <a:pt x="203" y="1812"/>
                </a:lnTo>
                <a:lnTo>
                  <a:pt x="203" y="1862"/>
                </a:lnTo>
                <a:lnTo>
                  <a:pt x="203" y="1913"/>
                </a:lnTo>
                <a:lnTo>
                  <a:pt x="203" y="1964"/>
                </a:lnTo>
                <a:lnTo>
                  <a:pt x="191" y="2002"/>
                </a:lnTo>
                <a:lnTo>
                  <a:pt x="191" y="2040"/>
                </a:lnTo>
                <a:lnTo>
                  <a:pt x="191" y="2078"/>
                </a:lnTo>
                <a:lnTo>
                  <a:pt x="178" y="2103"/>
                </a:lnTo>
                <a:lnTo>
                  <a:pt x="178" y="2167"/>
                </a:lnTo>
                <a:lnTo>
                  <a:pt x="165" y="2205"/>
                </a:lnTo>
                <a:lnTo>
                  <a:pt x="152" y="2243"/>
                </a:lnTo>
                <a:lnTo>
                  <a:pt x="152" y="2281"/>
                </a:lnTo>
                <a:lnTo>
                  <a:pt x="140" y="2306"/>
                </a:lnTo>
                <a:lnTo>
                  <a:pt x="140" y="2319"/>
                </a:lnTo>
                <a:lnTo>
                  <a:pt x="127" y="2331"/>
                </a:lnTo>
                <a:lnTo>
                  <a:pt x="114" y="2331"/>
                </a:lnTo>
                <a:lnTo>
                  <a:pt x="102" y="2319"/>
                </a:lnTo>
                <a:lnTo>
                  <a:pt x="89" y="2293"/>
                </a:lnTo>
                <a:lnTo>
                  <a:pt x="76" y="2268"/>
                </a:lnTo>
                <a:lnTo>
                  <a:pt x="51" y="2129"/>
                </a:lnTo>
                <a:lnTo>
                  <a:pt x="38" y="2116"/>
                </a:lnTo>
                <a:lnTo>
                  <a:pt x="38" y="2103"/>
                </a:lnTo>
                <a:lnTo>
                  <a:pt x="38" y="2078"/>
                </a:lnTo>
                <a:lnTo>
                  <a:pt x="38" y="2052"/>
                </a:lnTo>
                <a:lnTo>
                  <a:pt x="38" y="2014"/>
                </a:lnTo>
                <a:lnTo>
                  <a:pt x="38" y="1976"/>
                </a:lnTo>
                <a:lnTo>
                  <a:pt x="38" y="1938"/>
                </a:lnTo>
                <a:lnTo>
                  <a:pt x="51" y="1888"/>
                </a:lnTo>
                <a:lnTo>
                  <a:pt x="51" y="1850"/>
                </a:lnTo>
                <a:lnTo>
                  <a:pt x="51" y="1799"/>
                </a:lnTo>
                <a:lnTo>
                  <a:pt x="63" y="1736"/>
                </a:lnTo>
                <a:lnTo>
                  <a:pt x="63" y="1672"/>
                </a:lnTo>
                <a:lnTo>
                  <a:pt x="76" y="1609"/>
                </a:lnTo>
                <a:lnTo>
                  <a:pt x="76" y="1533"/>
                </a:lnTo>
                <a:lnTo>
                  <a:pt x="89" y="1444"/>
                </a:lnTo>
                <a:lnTo>
                  <a:pt x="89" y="1356"/>
                </a:lnTo>
                <a:lnTo>
                  <a:pt x="102" y="1280"/>
                </a:lnTo>
                <a:lnTo>
                  <a:pt x="102" y="1191"/>
                </a:lnTo>
                <a:lnTo>
                  <a:pt x="102" y="1127"/>
                </a:lnTo>
                <a:lnTo>
                  <a:pt x="102" y="1051"/>
                </a:lnTo>
                <a:lnTo>
                  <a:pt x="102" y="988"/>
                </a:lnTo>
                <a:lnTo>
                  <a:pt x="102" y="937"/>
                </a:lnTo>
                <a:lnTo>
                  <a:pt x="102" y="887"/>
                </a:lnTo>
                <a:lnTo>
                  <a:pt x="102" y="836"/>
                </a:lnTo>
                <a:lnTo>
                  <a:pt x="102" y="798"/>
                </a:lnTo>
                <a:lnTo>
                  <a:pt x="102" y="747"/>
                </a:lnTo>
                <a:lnTo>
                  <a:pt x="102" y="697"/>
                </a:lnTo>
                <a:lnTo>
                  <a:pt x="102" y="646"/>
                </a:lnTo>
                <a:lnTo>
                  <a:pt x="102" y="595"/>
                </a:lnTo>
                <a:lnTo>
                  <a:pt x="102" y="532"/>
                </a:lnTo>
                <a:lnTo>
                  <a:pt x="102" y="469"/>
                </a:lnTo>
                <a:lnTo>
                  <a:pt x="89" y="4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771" name="矩形 4"/>
          <p:cNvSpPr/>
          <p:nvPr/>
        </p:nvSpPr>
        <p:spPr>
          <a:xfrm>
            <a:off x="636905" y="1633855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惰</a:t>
            </a:r>
          </a:p>
        </p:txBody>
      </p:sp>
      <p:sp>
        <p:nvSpPr>
          <p:cNvPr id="27" name="矩形 26"/>
          <p:cNvSpPr/>
          <p:nvPr/>
        </p:nvSpPr>
        <p:spPr>
          <a:xfrm>
            <a:off x="706438" y="906462"/>
            <a:ext cx="127000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duò</a:t>
            </a: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706438" y="3022600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06438" y="3759200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惰性   怠惰因循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706438" y="3392488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D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忄</a:t>
            </a:r>
          </a:p>
        </p:txBody>
      </p:sp>
      <p:pic>
        <p:nvPicPr>
          <p:cNvPr id="34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583" y="36798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199005" y="1511935"/>
            <a:ext cx="1493520" cy="989965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41297"/>
              <a:gd name="adj6" fmla="val 15529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左部右点与右部撇画互为迎让。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7231380" y="1321435"/>
            <a:ext cx="1531620" cy="182372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38892"/>
              <a:gd name="adj6" fmla="val -6019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左字要扁宽、横短撇要长，工字下横要长，下边月字要窄。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834505" y="3392488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3192"/>
                <a:gd name="adj2" fmla="val -4526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74613" y="2293113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易错提示：右下部是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“⺝”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0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0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0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0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0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6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0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60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31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354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781" name="Rectangle 24"/>
          <p:cNvSpPr/>
          <p:nvPr/>
        </p:nvSpPr>
        <p:spPr>
          <a:xfrm>
            <a:off x="4645343" y="1476693"/>
            <a:ext cx="31750" cy="15240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 algn="just"/>
            <a:r>
              <a:rPr lang="zh-CN" altLang="en-US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52253" name="Freeform 29"/>
          <p:cNvSpPr/>
          <p:nvPr/>
        </p:nvSpPr>
        <p:spPr>
          <a:xfrm>
            <a:off x="5494655" y="2229168"/>
            <a:ext cx="449263" cy="123825"/>
          </a:xfrm>
          <a:custGeom>
            <a:avLst/>
            <a:gdLst>
              <a:gd name="txL" fmla="*/ 0 w 707"/>
              <a:gd name="txT" fmla="*/ 0 h 196"/>
              <a:gd name="txR" fmla="*/ 707 w 707"/>
              <a:gd name="txB" fmla="*/ 196 h 19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07" h="196">
                <a:moveTo>
                  <a:pt x="250" y="76"/>
                </a:moveTo>
                <a:lnTo>
                  <a:pt x="326" y="54"/>
                </a:lnTo>
                <a:lnTo>
                  <a:pt x="381" y="43"/>
                </a:lnTo>
                <a:lnTo>
                  <a:pt x="435" y="32"/>
                </a:lnTo>
                <a:lnTo>
                  <a:pt x="479" y="21"/>
                </a:lnTo>
                <a:lnTo>
                  <a:pt x="522" y="11"/>
                </a:lnTo>
                <a:lnTo>
                  <a:pt x="544" y="0"/>
                </a:lnTo>
                <a:lnTo>
                  <a:pt x="566" y="0"/>
                </a:lnTo>
                <a:lnTo>
                  <a:pt x="577" y="0"/>
                </a:lnTo>
                <a:lnTo>
                  <a:pt x="598" y="0"/>
                </a:lnTo>
                <a:lnTo>
                  <a:pt x="620" y="0"/>
                </a:lnTo>
                <a:lnTo>
                  <a:pt x="631" y="0"/>
                </a:lnTo>
                <a:lnTo>
                  <a:pt x="663" y="11"/>
                </a:lnTo>
                <a:lnTo>
                  <a:pt x="674" y="21"/>
                </a:lnTo>
                <a:lnTo>
                  <a:pt x="696" y="32"/>
                </a:lnTo>
                <a:lnTo>
                  <a:pt x="696" y="54"/>
                </a:lnTo>
                <a:lnTo>
                  <a:pt x="707" y="65"/>
                </a:lnTo>
                <a:lnTo>
                  <a:pt x="696" y="65"/>
                </a:lnTo>
                <a:lnTo>
                  <a:pt x="685" y="76"/>
                </a:lnTo>
                <a:lnTo>
                  <a:pt x="663" y="87"/>
                </a:lnTo>
                <a:lnTo>
                  <a:pt x="642" y="98"/>
                </a:lnTo>
                <a:lnTo>
                  <a:pt x="598" y="109"/>
                </a:lnTo>
                <a:lnTo>
                  <a:pt x="555" y="119"/>
                </a:lnTo>
                <a:lnTo>
                  <a:pt x="511" y="130"/>
                </a:lnTo>
                <a:lnTo>
                  <a:pt x="446" y="141"/>
                </a:lnTo>
                <a:lnTo>
                  <a:pt x="392" y="163"/>
                </a:lnTo>
                <a:lnTo>
                  <a:pt x="337" y="174"/>
                </a:lnTo>
                <a:lnTo>
                  <a:pt x="283" y="174"/>
                </a:lnTo>
                <a:lnTo>
                  <a:pt x="240" y="185"/>
                </a:lnTo>
                <a:lnTo>
                  <a:pt x="196" y="185"/>
                </a:lnTo>
                <a:lnTo>
                  <a:pt x="163" y="196"/>
                </a:lnTo>
                <a:lnTo>
                  <a:pt x="131" y="196"/>
                </a:lnTo>
                <a:lnTo>
                  <a:pt x="109" y="196"/>
                </a:lnTo>
                <a:lnTo>
                  <a:pt x="66" y="196"/>
                </a:lnTo>
                <a:lnTo>
                  <a:pt x="33" y="185"/>
                </a:lnTo>
                <a:lnTo>
                  <a:pt x="22" y="185"/>
                </a:lnTo>
                <a:lnTo>
                  <a:pt x="11" y="174"/>
                </a:lnTo>
                <a:lnTo>
                  <a:pt x="0" y="163"/>
                </a:lnTo>
                <a:lnTo>
                  <a:pt x="0" y="152"/>
                </a:lnTo>
                <a:lnTo>
                  <a:pt x="0" y="141"/>
                </a:lnTo>
                <a:lnTo>
                  <a:pt x="11" y="141"/>
                </a:lnTo>
                <a:lnTo>
                  <a:pt x="22" y="130"/>
                </a:lnTo>
                <a:lnTo>
                  <a:pt x="33" y="130"/>
                </a:lnTo>
                <a:lnTo>
                  <a:pt x="44" y="119"/>
                </a:lnTo>
                <a:lnTo>
                  <a:pt x="66" y="119"/>
                </a:lnTo>
                <a:lnTo>
                  <a:pt x="87" y="109"/>
                </a:lnTo>
                <a:lnTo>
                  <a:pt x="109" y="109"/>
                </a:lnTo>
                <a:lnTo>
                  <a:pt x="131" y="98"/>
                </a:lnTo>
                <a:lnTo>
                  <a:pt x="153" y="98"/>
                </a:lnTo>
                <a:lnTo>
                  <a:pt x="185" y="87"/>
                </a:lnTo>
                <a:lnTo>
                  <a:pt x="218" y="76"/>
                </a:lnTo>
                <a:lnTo>
                  <a:pt x="250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55" name="Freeform 31"/>
          <p:cNvSpPr/>
          <p:nvPr/>
        </p:nvSpPr>
        <p:spPr>
          <a:xfrm>
            <a:off x="5474018" y="1454468"/>
            <a:ext cx="352425" cy="581025"/>
          </a:xfrm>
          <a:custGeom>
            <a:avLst/>
            <a:gdLst>
              <a:gd name="txL" fmla="*/ 0 w 554"/>
              <a:gd name="txT" fmla="*/ 0 h 914"/>
              <a:gd name="txR" fmla="*/ 554 w 554"/>
              <a:gd name="txB" fmla="*/ 914 h 91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54" h="914">
                <a:moveTo>
                  <a:pt x="152" y="805"/>
                </a:moveTo>
                <a:lnTo>
                  <a:pt x="119" y="827"/>
                </a:lnTo>
                <a:lnTo>
                  <a:pt x="98" y="860"/>
                </a:lnTo>
                <a:lnTo>
                  <a:pt x="76" y="881"/>
                </a:lnTo>
                <a:lnTo>
                  <a:pt x="54" y="892"/>
                </a:lnTo>
                <a:lnTo>
                  <a:pt x="43" y="903"/>
                </a:lnTo>
                <a:lnTo>
                  <a:pt x="21" y="914"/>
                </a:lnTo>
                <a:lnTo>
                  <a:pt x="11" y="914"/>
                </a:lnTo>
                <a:lnTo>
                  <a:pt x="0" y="903"/>
                </a:lnTo>
                <a:lnTo>
                  <a:pt x="0" y="892"/>
                </a:lnTo>
                <a:lnTo>
                  <a:pt x="0" y="881"/>
                </a:lnTo>
                <a:lnTo>
                  <a:pt x="11" y="870"/>
                </a:lnTo>
                <a:lnTo>
                  <a:pt x="21" y="849"/>
                </a:lnTo>
                <a:lnTo>
                  <a:pt x="32" y="827"/>
                </a:lnTo>
                <a:lnTo>
                  <a:pt x="54" y="794"/>
                </a:lnTo>
                <a:lnTo>
                  <a:pt x="76" y="762"/>
                </a:lnTo>
                <a:lnTo>
                  <a:pt x="119" y="696"/>
                </a:lnTo>
                <a:lnTo>
                  <a:pt x="163" y="631"/>
                </a:lnTo>
                <a:lnTo>
                  <a:pt x="206" y="555"/>
                </a:lnTo>
                <a:lnTo>
                  <a:pt x="250" y="468"/>
                </a:lnTo>
                <a:lnTo>
                  <a:pt x="282" y="403"/>
                </a:lnTo>
                <a:lnTo>
                  <a:pt x="304" y="337"/>
                </a:lnTo>
                <a:lnTo>
                  <a:pt x="326" y="272"/>
                </a:lnTo>
                <a:lnTo>
                  <a:pt x="348" y="218"/>
                </a:lnTo>
                <a:lnTo>
                  <a:pt x="358" y="185"/>
                </a:lnTo>
                <a:lnTo>
                  <a:pt x="358" y="163"/>
                </a:lnTo>
                <a:lnTo>
                  <a:pt x="369" y="141"/>
                </a:lnTo>
                <a:lnTo>
                  <a:pt x="369" y="120"/>
                </a:lnTo>
                <a:lnTo>
                  <a:pt x="369" y="109"/>
                </a:lnTo>
                <a:lnTo>
                  <a:pt x="369" y="98"/>
                </a:lnTo>
                <a:lnTo>
                  <a:pt x="369" y="87"/>
                </a:lnTo>
                <a:lnTo>
                  <a:pt x="358" y="76"/>
                </a:lnTo>
                <a:lnTo>
                  <a:pt x="348" y="65"/>
                </a:lnTo>
                <a:lnTo>
                  <a:pt x="337" y="54"/>
                </a:lnTo>
                <a:lnTo>
                  <a:pt x="337" y="33"/>
                </a:lnTo>
                <a:lnTo>
                  <a:pt x="337" y="22"/>
                </a:lnTo>
                <a:lnTo>
                  <a:pt x="348" y="11"/>
                </a:lnTo>
                <a:lnTo>
                  <a:pt x="358" y="0"/>
                </a:lnTo>
                <a:lnTo>
                  <a:pt x="380" y="0"/>
                </a:lnTo>
                <a:lnTo>
                  <a:pt x="391" y="0"/>
                </a:lnTo>
                <a:lnTo>
                  <a:pt x="402" y="11"/>
                </a:lnTo>
                <a:lnTo>
                  <a:pt x="435" y="22"/>
                </a:lnTo>
                <a:lnTo>
                  <a:pt x="456" y="33"/>
                </a:lnTo>
                <a:lnTo>
                  <a:pt x="500" y="65"/>
                </a:lnTo>
                <a:lnTo>
                  <a:pt x="522" y="87"/>
                </a:lnTo>
                <a:lnTo>
                  <a:pt x="543" y="109"/>
                </a:lnTo>
                <a:lnTo>
                  <a:pt x="554" y="130"/>
                </a:lnTo>
                <a:lnTo>
                  <a:pt x="554" y="152"/>
                </a:lnTo>
                <a:lnTo>
                  <a:pt x="554" y="185"/>
                </a:lnTo>
                <a:lnTo>
                  <a:pt x="543" y="207"/>
                </a:lnTo>
                <a:lnTo>
                  <a:pt x="522" y="250"/>
                </a:lnTo>
                <a:lnTo>
                  <a:pt x="511" y="261"/>
                </a:lnTo>
                <a:lnTo>
                  <a:pt x="500" y="283"/>
                </a:lnTo>
                <a:lnTo>
                  <a:pt x="478" y="337"/>
                </a:lnTo>
                <a:lnTo>
                  <a:pt x="445" y="392"/>
                </a:lnTo>
                <a:lnTo>
                  <a:pt x="413" y="446"/>
                </a:lnTo>
                <a:lnTo>
                  <a:pt x="391" y="490"/>
                </a:lnTo>
                <a:lnTo>
                  <a:pt x="369" y="522"/>
                </a:lnTo>
                <a:lnTo>
                  <a:pt x="348" y="566"/>
                </a:lnTo>
                <a:lnTo>
                  <a:pt x="326" y="598"/>
                </a:lnTo>
                <a:lnTo>
                  <a:pt x="261" y="675"/>
                </a:lnTo>
                <a:lnTo>
                  <a:pt x="206" y="740"/>
                </a:lnTo>
                <a:lnTo>
                  <a:pt x="152" y="8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56" name="Freeform 32"/>
          <p:cNvSpPr/>
          <p:nvPr/>
        </p:nvSpPr>
        <p:spPr>
          <a:xfrm>
            <a:off x="4859655" y="1586230"/>
            <a:ext cx="523875" cy="269875"/>
          </a:xfrm>
          <a:custGeom>
            <a:avLst/>
            <a:gdLst>
              <a:gd name="txL" fmla="*/ 0 w 826"/>
              <a:gd name="txT" fmla="*/ 0 h 424"/>
              <a:gd name="txR" fmla="*/ 826 w 826"/>
              <a:gd name="txB" fmla="*/ 424 h 42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826" h="424">
                <a:moveTo>
                  <a:pt x="207" y="304"/>
                </a:moveTo>
                <a:lnTo>
                  <a:pt x="261" y="283"/>
                </a:lnTo>
                <a:lnTo>
                  <a:pt x="305" y="261"/>
                </a:lnTo>
                <a:lnTo>
                  <a:pt x="359" y="239"/>
                </a:lnTo>
                <a:lnTo>
                  <a:pt x="392" y="217"/>
                </a:lnTo>
                <a:lnTo>
                  <a:pt x="435" y="196"/>
                </a:lnTo>
                <a:lnTo>
                  <a:pt x="468" y="185"/>
                </a:lnTo>
                <a:lnTo>
                  <a:pt x="500" y="163"/>
                </a:lnTo>
                <a:lnTo>
                  <a:pt x="522" y="141"/>
                </a:lnTo>
                <a:lnTo>
                  <a:pt x="555" y="130"/>
                </a:lnTo>
                <a:lnTo>
                  <a:pt x="565" y="119"/>
                </a:lnTo>
                <a:lnTo>
                  <a:pt x="587" y="98"/>
                </a:lnTo>
                <a:lnTo>
                  <a:pt x="598" y="87"/>
                </a:lnTo>
                <a:lnTo>
                  <a:pt x="609" y="76"/>
                </a:lnTo>
                <a:lnTo>
                  <a:pt x="620" y="65"/>
                </a:lnTo>
                <a:lnTo>
                  <a:pt x="620" y="43"/>
                </a:lnTo>
                <a:lnTo>
                  <a:pt x="620" y="32"/>
                </a:lnTo>
                <a:lnTo>
                  <a:pt x="609" y="21"/>
                </a:lnTo>
                <a:lnTo>
                  <a:pt x="609" y="0"/>
                </a:lnTo>
                <a:lnTo>
                  <a:pt x="620" y="0"/>
                </a:lnTo>
                <a:lnTo>
                  <a:pt x="631" y="0"/>
                </a:lnTo>
                <a:lnTo>
                  <a:pt x="642" y="0"/>
                </a:lnTo>
                <a:lnTo>
                  <a:pt x="652" y="0"/>
                </a:lnTo>
                <a:lnTo>
                  <a:pt x="674" y="11"/>
                </a:lnTo>
                <a:lnTo>
                  <a:pt x="707" y="21"/>
                </a:lnTo>
                <a:lnTo>
                  <a:pt x="729" y="32"/>
                </a:lnTo>
                <a:lnTo>
                  <a:pt x="750" y="43"/>
                </a:lnTo>
                <a:lnTo>
                  <a:pt x="761" y="54"/>
                </a:lnTo>
                <a:lnTo>
                  <a:pt x="783" y="76"/>
                </a:lnTo>
                <a:lnTo>
                  <a:pt x="794" y="87"/>
                </a:lnTo>
                <a:lnTo>
                  <a:pt x="805" y="98"/>
                </a:lnTo>
                <a:lnTo>
                  <a:pt x="816" y="108"/>
                </a:lnTo>
                <a:lnTo>
                  <a:pt x="816" y="119"/>
                </a:lnTo>
                <a:lnTo>
                  <a:pt x="826" y="130"/>
                </a:lnTo>
                <a:lnTo>
                  <a:pt x="826" y="141"/>
                </a:lnTo>
                <a:lnTo>
                  <a:pt x="816" y="152"/>
                </a:lnTo>
                <a:lnTo>
                  <a:pt x="816" y="174"/>
                </a:lnTo>
                <a:lnTo>
                  <a:pt x="794" y="185"/>
                </a:lnTo>
                <a:lnTo>
                  <a:pt x="772" y="196"/>
                </a:lnTo>
                <a:lnTo>
                  <a:pt x="750" y="217"/>
                </a:lnTo>
                <a:lnTo>
                  <a:pt x="718" y="228"/>
                </a:lnTo>
                <a:lnTo>
                  <a:pt x="674" y="250"/>
                </a:lnTo>
                <a:lnTo>
                  <a:pt x="642" y="261"/>
                </a:lnTo>
                <a:lnTo>
                  <a:pt x="544" y="304"/>
                </a:lnTo>
                <a:lnTo>
                  <a:pt x="446" y="326"/>
                </a:lnTo>
                <a:lnTo>
                  <a:pt x="337" y="359"/>
                </a:lnTo>
                <a:lnTo>
                  <a:pt x="228" y="391"/>
                </a:lnTo>
                <a:lnTo>
                  <a:pt x="174" y="402"/>
                </a:lnTo>
                <a:lnTo>
                  <a:pt x="131" y="413"/>
                </a:lnTo>
                <a:lnTo>
                  <a:pt x="87" y="413"/>
                </a:lnTo>
                <a:lnTo>
                  <a:pt x="55" y="424"/>
                </a:lnTo>
                <a:lnTo>
                  <a:pt x="33" y="424"/>
                </a:lnTo>
                <a:lnTo>
                  <a:pt x="11" y="424"/>
                </a:lnTo>
                <a:lnTo>
                  <a:pt x="0" y="424"/>
                </a:lnTo>
                <a:lnTo>
                  <a:pt x="0" y="413"/>
                </a:lnTo>
                <a:lnTo>
                  <a:pt x="0" y="402"/>
                </a:lnTo>
                <a:lnTo>
                  <a:pt x="11" y="391"/>
                </a:lnTo>
                <a:lnTo>
                  <a:pt x="22" y="381"/>
                </a:lnTo>
                <a:lnTo>
                  <a:pt x="44" y="370"/>
                </a:lnTo>
                <a:lnTo>
                  <a:pt x="76" y="348"/>
                </a:lnTo>
                <a:lnTo>
                  <a:pt x="109" y="337"/>
                </a:lnTo>
                <a:lnTo>
                  <a:pt x="152" y="315"/>
                </a:lnTo>
                <a:lnTo>
                  <a:pt x="207" y="3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58" name="Freeform 34"/>
          <p:cNvSpPr/>
          <p:nvPr/>
        </p:nvSpPr>
        <p:spPr>
          <a:xfrm>
            <a:off x="4659630" y="2064068"/>
            <a:ext cx="723900" cy="192087"/>
          </a:xfrm>
          <a:custGeom>
            <a:avLst/>
            <a:gdLst>
              <a:gd name="txL" fmla="*/ 0 w 1141"/>
              <a:gd name="txT" fmla="*/ 0 h 304"/>
              <a:gd name="txR" fmla="*/ 1141 w 1141"/>
              <a:gd name="txB" fmla="*/ 304 h 30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41" h="304">
                <a:moveTo>
                  <a:pt x="163" y="304"/>
                </a:moveTo>
                <a:lnTo>
                  <a:pt x="152" y="304"/>
                </a:lnTo>
                <a:lnTo>
                  <a:pt x="130" y="293"/>
                </a:lnTo>
                <a:lnTo>
                  <a:pt x="98" y="282"/>
                </a:lnTo>
                <a:lnTo>
                  <a:pt x="87" y="272"/>
                </a:lnTo>
                <a:lnTo>
                  <a:pt x="76" y="261"/>
                </a:lnTo>
                <a:lnTo>
                  <a:pt x="54" y="250"/>
                </a:lnTo>
                <a:lnTo>
                  <a:pt x="32" y="239"/>
                </a:lnTo>
                <a:lnTo>
                  <a:pt x="22" y="228"/>
                </a:lnTo>
                <a:lnTo>
                  <a:pt x="11" y="217"/>
                </a:lnTo>
                <a:lnTo>
                  <a:pt x="0" y="206"/>
                </a:lnTo>
                <a:lnTo>
                  <a:pt x="0" y="195"/>
                </a:lnTo>
                <a:lnTo>
                  <a:pt x="0" y="185"/>
                </a:lnTo>
                <a:lnTo>
                  <a:pt x="0" y="174"/>
                </a:lnTo>
                <a:lnTo>
                  <a:pt x="11" y="174"/>
                </a:lnTo>
                <a:lnTo>
                  <a:pt x="22" y="174"/>
                </a:lnTo>
                <a:lnTo>
                  <a:pt x="32" y="163"/>
                </a:lnTo>
                <a:lnTo>
                  <a:pt x="54" y="163"/>
                </a:lnTo>
                <a:lnTo>
                  <a:pt x="76" y="163"/>
                </a:lnTo>
                <a:lnTo>
                  <a:pt x="109" y="163"/>
                </a:lnTo>
                <a:lnTo>
                  <a:pt x="119" y="163"/>
                </a:lnTo>
                <a:lnTo>
                  <a:pt x="130" y="163"/>
                </a:lnTo>
                <a:lnTo>
                  <a:pt x="174" y="163"/>
                </a:lnTo>
                <a:lnTo>
                  <a:pt x="217" y="152"/>
                </a:lnTo>
                <a:lnTo>
                  <a:pt x="272" y="141"/>
                </a:lnTo>
                <a:lnTo>
                  <a:pt x="337" y="130"/>
                </a:lnTo>
                <a:lnTo>
                  <a:pt x="413" y="119"/>
                </a:lnTo>
                <a:lnTo>
                  <a:pt x="500" y="97"/>
                </a:lnTo>
                <a:lnTo>
                  <a:pt x="587" y="76"/>
                </a:lnTo>
                <a:lnTo>
                  <a:pt x="630" y="65"/>
                </a:lnTo>
                <a:lnTo>
                  <a:pt x="674" y="54"/>
                </a:lnTo>
                <a:lnTo>
                  <a:pt x="717" y="54"/>
                </a:lnTo>
                <a:lnTo>
                  <a:pt x="761" y="43"/>
                </a:lnTo>
                <a:lnTo>
                  <a:pt x="793" y="32"/>
                </a:lnTo>
                <a:lnTo>
                  <a:pt x="826" y="32"/>
                </a:lnTo>
                <a:lnTo>
                  <a:pt x="848" y="21"/>
                </a:lnTo>
                <a:lnTo>
                  <a:pt x="880" y="21"/>
                </a:lnTo>
                <a:lnTo>
                  <a:pt x="902" y="21"/>
                </a:lnTo>
                <a:lnTo>
                  <a:pt x="924" y="10"/>
                </a:lnTo>
                <a:lnTo>
                  <a:pt x="946" y="10"/>
                </a:lnTo>
                <a:lnTo>
                  <a:pt x="967" y="10"/>
                </a:lnTo>
                <a:lnTo>
                  <a:pt x="978" y="10"/>
                </a:lnTo>
                <a:lnTo>
                  <a:pt x="989" y="0"/>
                </a:lnTo>
                <a:lnTo>
                  <a:pt x="1000" y="0"/>
                </a:lnTo>
                <a:lnTo>
                  <a:pt x="1011" y="0"/>
                </a:lnTo>
                <a:lnTo>
                  <a:pt x="1033" y="10"/>
                </a:lnTo>
                <a:lnTo>
                  <a:pt x="1054" y="10"/>
                </a:lnTo>
                <a:lnTo>
                  <a:pt x="1076" y="21"/>
                </a:lnTo>
                <a:lnTo>
                  <a:pt x="1098" y="32"/>
                </a:lnTo>
                <a:lnTo>
                  <a:pt x="1120" y="43"/>
                </a:lnTo>
                <a:lnTo>
                  <a:pt x="1131" y="54"/>
                </a:lnTo>
                <a:lnTo>
                  <a:pt x="1131" y="65"/>
                </a:lnTo>
                <a:lnTo>
                  <a:pt x="1141" y="76"/>
                </a:lnTo>
                <a:lnTo>
                  <a:pt x="1131" y="97"/>
                </a:lnTo>
                <a:lnTo>
                  <a:pt x="1120" y="108"/>
                </a:lnTo>
                <a:lnTo>
                  <a:pt x="1098" y="108"/>
                </a:lnTo>
                <a:lnTo>
                  <a:pt x="1076" y="108"/>
                </a:lnTo>
                <a:lnTo>
                  <a:pt x="1033" y="119"/>
                </a:lnTo>
                <a:lnTo>
                  <a:pt x="978" y="119"/>
                </a:lnTo>
                <a:lnTo>
                  <a:pt x="946" y="119"/>
                </a:lnTo>
                <a:lnTo>
                  <a:pt x="924" y="130"/>
                </a:lnTo>
                <a:lnTo>
                  <a:pt x="891" y="130"/>
                </a:lnTo>
                <a:lnTo>
                  <a:pt x="848" y="141"/>
                </a:lnTo>
                <a:lnTo>
                  <a:pt x="815" y="152"/>
                </a:lnTo>
                <a:lnTo>
                  <a:pt x="772" y="163"/>
                </a:lnTo>
                <a:lnTo>
                  <a:pt x="728" y="174"/>
                </a:lnTo>
                <a:lnTo>
                  <a:pt x="674" y="185"/>
                </a:lnTo>
                <a:lnTo>
                  <a:pt x="620" y="195"/>
                </a:lnTo>
                <a:lnTo>
                  <a:pt x="565" y="206"/>
                </a:lnTo>
                <a:lnTo>
                  <a:pt x="511" y="217"/>
                </a:lnTo>
                <a:lnTo>
                  <a:pt x="446" y="239"/>
                </a:lnTo>
                <a:lnTo>
                  <a:pt x="391" y="250"/>
                </a:lnTo>
                <a:lnTo>
                  <a:pt x="337" y="272"/>
                </a:lnTo>
                <a:lnTo>
                  <a:pt x="293" y="282"/>
                </a:lnTo>
                <a:lnTo>
                  <a:pt x="250" y="293"/>
                </a:lnTo>
                <a:lnTo>
                  <a:pt x="217" y="304"/>
                </a:lnTo>
                <a:lnTo>
                  <a:pt x="196" y="304"/>
                </a:lnTo>
                <a:lnTo>
                  <a:pt x="174" y="304"/>
                </a:lnTo>
                <a:lnTo>
                  <a:pt x="163" y="304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62" name="Freeform 38"/>
          <p:cNvSpPr/>
          <p:nvPr/>
        </p:nvSpPr>
        <p:spPr>
          <a:xfrm>
            <a:off x="5253355" y="2705418"/>
            <a:ext cx="138113" cy="366712"/>
          </a:xfrm>
          <a:custGeom>
            <a:avLst/>
            <a:gdLst>
              <a:gd name="txL" fmla="*/ 0 w 217"/>
              <a:gd name="txT" fmla="*/ 0 h 576"/>
              <a:gd name="txR" fmla="*/ 217 w 217"/>
              <a:gd name="txB" fmla="*/ 576 h 576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7" h="576">
                <a:moveTo>
                  <a:pt x="163" y="478"/>
                </a:moveTo>
                <a:lnTo>
                  <a:pt x="152" y="500"/>
                </a:lnTo>
                <a:lnTo>
                  <a:pt x="141" y="522"/>
                </a:lnTo>
                <a:lnTo>
                  <a:pt x="130" y="544"/>
                </a:lnTo>
                <a:lnTo>
                  <a:pt x="119" y="555"/>
                </a:lnTo>
                <a:lnTo>
                  <a:pt x="109" y="565"/>
                </a:lnTo>
                <a:lnTo>
                  <a:pt x="98" y="576"/>
                </a:lnTo>
                <a:lnTo>
                  <a:pt x="87" y="576"/>
                </a:lnTo>
                <a:lnTo>
                  <a:pt x="76" y="576"/>
                </a:lnTo>
                <a:lnTo>
                  <a:pt x="54" y="576"/>
                </a:lnTo>
                <a:lnTo>
                  <a:pt x="43" y="576"/>
                </a:lnTo>
                <a:lnTo>
                  <a:pt x="43" y="565"/>
                </a:lnTo>
                <a:lnTo>
                  <a:pt x="32" y="565"/>
                </a:lnTo>
                <a:lnTo>
                  <a:pt x="22" y="555"/>
                </a:lnTo>
                <a:lnTo>
                  <a:pt x="11" y="533"/>
                </a:lnTo>
                <a:lnTo>
                  <a:pt x="11" y="522"/>
                </a:lnTo>
                <a:lnTo>
                  <a:pt x="11" y="500"/>
                </a:lnTo>
                <a:lnTo>
                  <a:pt x="0" y="457"/>
                </a:lnTo>
                <a:lnTo>
                  <a:pt x="11" y="424"/>
                </a:lnTo>
                <a:lnTo>
                  <a:pt x="22" y="380"/>
                </a:lnTo>
                <a:lnTo>
                  <a:pt x="43" y="337"/>
                </a:lnTo>
                <a:lnTo>
                  <a:pt x="65" y="293"/>
                </a:lnTo>
                <a:lnTo>
                  <a:pt x="76" y="239"/>
                </a:lnTo>
                <a:lnTo>
                  <a:pt x="98" y="174"/>
                </a:lnTo>
                <a:lnTo>
                  <a:pt x="119" y="119"/>
                </a:lnTo>
                <a:lnTo>
                  <a:pt x="119" y="87"/>
                </a:lnTo>
                <a:lnTo>
                  <a:pt x="130" y="65"/>
                </a:lnTo>
                <a:lnTo>
                  <a:pt x="141" y="43"/>
                </a:lnTo>
                <a:lnTo>
                  <a:pt x="152" y="21"/>
                </a:lnTo>
                <a:lnTo>
                  <a:pt x="152" y="10"/>
                </a:lnTo>
                <a:lnTo>
                  <a:pt x="163" y="10"/>
                </a:lnTo>
                <a:lnTo>
                  <a:pt x="163" y="0"/>
                </a:lnTo>
                <a:lnTo>
                  <a:pt x="174" y="10"/>
                </a:lnTo>
                <a:lnTo>
                  <a:pt x="185" y="21"/>
                </a:lnTo>
                <a:lnTo>
                  <a:pt x="196" y="43"/>
                </a:lnTo>
                <a:lnTo>
                  <a:pt x="206" y="54"/>
                </a:lnTo>
                <a:lnTo>
                  <a:pt x="206" y="65"/>
                </a:lnTo>
                <a:lnTo>
                  <a:pt x="206" y="76"/>
                </a:lnTo>
                <a:lnTo>
                  <a:pt x="206" y="98"/>
                </a:lnTo>
                <a:lnTo>
                  <a:pt x="217" y="119"/>
                </a:lnTo>
                <a:lnTo>
                  <a:pt x="217" y="141"/>
                </a:lnTo>
                <a:lnTo>
                  <a:pt x="217" y="163"/>
                </a:lnTo>
                <a:lnTo>
                  <a:pt x="217" y="195"/>
                </a:lnTo>
                <a:lnTo>
                  <a:pt x="217" y="228"/>
                </a:lnTo>
                <a:lnTo>
                  <a:pt x="206" y="293"/>
                </a:lnTo>
                <a:lnTo>
                  <a:pt x="196" y="370"/>
                </a:lnTo>
                <a:lnTo>
                  <a:pt x="185" y="424"/>
                </a:lnTo>
                <a:lnTo>
                  <a:pt x="163" y="47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63" name="Freeform 39"/>
          <p:cNvSpPr/>
          <p:nvPr/>
        </p:nvSpPr>
        <p:spPr>
          <a:xfrm>
            <a:off x="5486718" y="2746693"/>
            <a:ext cx="746125" cy="415925"/>
          </a:xfrm>
          <a:custGeom>
            <a:avLst/>
            <a:gdLst>
              <a:gd name="txL" fmla="*/ 0 w 1175"/>
              <a:gd name="txT" fmla="*/ 0 h 653"/>
              <a:gd name="txR" fmla="*/ 1175 w 1175"/>
              <a:gd name="txB" fmla="*/ 653 h 6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75" h="653">
                <a:moveTo>
                  <a:pt x="359" y="555"/>
                </a:moveTo>
                <a:lnTo>
                  <a:pt x="316" y="522"/>
                </a:lnTo>
                <a:lnTo>
                  <a:pt x="272" y="490"/>
                </a:lnTo>
                <a:lnTo>
                  <a:pt x="240" y="457"/>
                </a:lnTo>
                <a:lnTo>
                  <a:pt x="196" y="413"/>
                </a:lnTo>
                <a:lnTo>
                  <a:pt x="164" y="370"/>
                </a:lnTo>
                <a:lnTo>
                  <a:pt x="131" y="326"/>
                </a:lnTo>
                <a:lnTo>
                  <a:pt x="98" y="272"/>
                </a:lnTo>
                <a:lnTo>
                  <a:pt x="77" y="228"/>
                </a:lnTo>
                <a:lnTo>
                  <a:pt x="55" y="174"/>
                </a:lnTo>
                <a:lnTo>
                  <a:pt x="33" y="130"/>
                </a:lnTo>
                <a:lnTo>
                  <a:pt x="22" y="87"/>
                </a:lnTo>
                <a:lnTo>
                  <a:pt x="11" y="54"/>
                </a:lnTo>
                <a:lnTo>
                  <a:pt x="0" y="33"/>
                </a:lnTo>
                <a:lnTo>
                  <a:pt x="0" y="22"/>
                </a:lnTo>
                <a:lnTo>
                  <a:pt x="0" y="11"/>
                </a:lnTo>
                <a:lnTo>
                  <a:pt x="11" y="0"/>
                </a:lnTo>
                <a:lnTo>
                  <a:pt x="22" y="11"/>
                </a:lnTo>
                <a:lnTo>
                  <a:pt x="33" y="11"/>
                </a:lnTo>
                <a:lnTo>
                  <a:pt x="44" y="22"/>
                </a:lnTo>
                <a:lnTo>
                  <a:pt x="55" y="33"/>
                </a:lnTo>
                <a:lnTo>
                  <a:pt x="66" y="43"/>
                </a:lnTo>
                <a:lnTo>
                  <a:pt x="77" y="54"/>
                </a:lnTo>
                <a:lnTo>
                  <a:pt x="87" y="76"/>
                </a:lnTo>
                <a:lnTo>
                  <a:pt x="109" y="120"/>
                </a:lnTo>
                <a:lnTo>
                  <a:pt x="153" y="174"/>
                </a:lnTo>
                <a:lnTo>
                  <a:pt x="164" y="196"/>
                </a:lnTo>
                <a:lnTo>
                  <a:pt x="185" y="218"/>
                </a:lnTo>
                <a:lnTo>
                  <a:pt x="218" y="239"/>
                </a:lnTo>
                <a:lnTo>
                  <a:pt x="240" y="272"/>
                </a:lnTo>
                <a:lnTo>
                  <a:pt x="261" y="305"/>
                </a:lnTo>
                <a:lnTo>
                  <a:pt x="294" y="326"/>
                </a:lnTo>
                <a:lnTo>
                  <a:pt x="327" y="359"/>
                </a:lnTo>
                <a:lnTo>
                  <a:pt x="359" y="370"/>
                </a:lnTo>
                <a:lnTo>
                  <a:pt x="392" y="392"/>
                </a:lnTo>
                <a:lnTo>
                  <a:pt x="424" y="403"/>
                </a:lnTo>
                <a:lnTo>
                  <a:pt x="457" y="424"/>
                </a:lnTo>
                <a:lnTo>
                  <a:pt x="490" y="435"/>
                </a:lnTo>
                <a:lnTo>
                  <a:pt x="533" y="446"/>
                </a:lnTo>
                <a:lnTo>
                  <a:pt x="566" y="457"/>
                </a:lnTo>
                <a:lnTo>
                  <a:pt x="631" y="468"/>
                </a:lnTo>
                <a:lnTo>
                  <a:pt x="696" y="479"/>
                </a:lnTo>
                <a:lnTo>
                  <a:pt x="761" y="479"/>
                </a:lnTo>
                <a:lnTo>
                  <a:pt x="783" y="479"/>
                </a:lnTo>
                <a:lnTo>
                  <a:pt x="805" y="479"/>
                </a:lnTo>
                <a:lnTo>
                  <a:pt x="827" y="479"/>
                </a:lnTo>
                <a:lnTo>
                  <a:pt x="838" y="468"/>
                </a:lnTo>
                <a:lnTo>
                  <a:pt x="848" y="468"/>
                </a:lnTo>
                <a:lnTo>
                  <a:pt x="859" y="468"/>
                </a:lnTo>
                <a:lnTo>
                  <a:pt x="870" y="457"/>
                </a:lnTo>
                <a:lnTo>
                  <a:pt x="881" y="457"/>
                </a:lnTo>
                <a:lnTo>
                  <a:pt x="881" y="446"/>
                </a:lnTo>
                <a:lnTo>
                  <a:pt x="881" y="435"/>
                </a:lnTo>
                <a:lnTo>
                  <a:pt x="881" y="424"/>
                </a:lnTo>
                <a:lnTo>
                  <a:pt x="881" y="403"/>
                </a:lnTo>
                <a:lnTo>
                  <a:pt x="881" y="381"/>
                </a:lnTo>
                <a:lnTo>
                  <a:pt x="870" y="359"/>
                </a:lnTo>
                <a:lnTo>
                  <a:pt x="870" y="326"/>
                </a:lnTo>
                <a:lnTo>
                  <a:pt x="859" y="283"/>
                </a:lnTo>
                <a:lnTo>
                  <a:pt x="848" y="250"/>
                </a:lnTo>
                <a:lnTo>
                  <a:pt x="838" y="218"/>
                </a:lnTo>
                <a:lnTo>
                  <a:pt x="827" y="185"/>
                </a:lnTo>
                <a:lnTo>
                  <a:pt x="816" y="163"/>
                </a:lnTo>
                <a:lnTo>
                  <a:pt x="816" y="141"/>
                </a:lnTo>
                <a:lnTo>
                  <a:pt x="805" y="130"/>
                </a:lnTo>
                <a:lnTo>
                  <a:pt x="805" y="120"/>
                </a:lnTo>
                <a:lnTo>
                  <a:pt x="816" y="109"/>
                </a:lnTo>
                <a:lnTo>
                  <a:pt x="827" y="120"/>
                </a:lnTo>
                <a:lnTo>
                  <a:pt x="838" y="120"/>
                </a:lnTo>
                <a:lnTo>
                  <a:pt x="848" y="141"/>
                </a:lnTo>
                <a:lnTo>
                  <a:pt x="870" y="163"/>
                </a:lnTo>
                <a:lnTo>
                  <a:pt x="892" y="185"/>
                </a:lnTo>
                <a:lnTo>
                  <a:pt x="914" y="218"/>
                </a:lnTo>
                <a:lnTo>
                  <a:pt x="946" y="250"/>
                </a:lnTo>
                <a:lnTo>
                  <a:pt x="968" y="283"/>
                </a:lnTo>
                <a:lnTo>
                  <a:pt x="1001" y="326"/>
                </a:lnTo>
                <a:lnTo>
                  <a:pt x="1022" y="348"/>
                </a:lnTo>
                <a:lnTo>
                  <a:pt x="1044" y="381"/>
                </a:lnTo>
                <a:lnTo>
                  <a:pt x="1066" y="403"/>
                </a:lnTo>
                <a:lnTo>
                  <a:pt x="1088" y="424"/>
                </a:lnTo>
                <a:lnTo>
                  <a:pt x="1098" y="435"/>
                </a:lnTo>
                <a:lnTo>
                  <a:pt x="1120" y="457"/>
                </a:lnTo>
                <a:lnTo>
                  <a:pt x="1142" y="479"/>
                </a:lnTo>
                <a:lnTo>
                  <a:pt x="1164" y="500"/>
                </a:lnTo>
                <a:lnTo>
                  <a:pt x="1175" y="533"/>
                </a:lnTo>
                <a:lnTo>
                  <a:pt x="1175" y="555"/>
                </a:lnTo>
                <a:lnTo>
                  <a:pt x="1175" y="566"/>
                </a:lnTo>
                <a:lnTo>
                  <a:pt x="1175" y="577"/>
                </a:lnTo>
                <a:lnTo>
                  <a:pt x="1164" y="577"/>
                </a:lnTo>
                <a:lnTo>
                  <a:pt x="1153" y="588"/>
                </a:lnTo>
                <a:lnTo>
                  <a:pt x="1142" y="598"/>
                </a:lnTo>
                <a:lnTo>
                  <a:pt x="1131" y="609"/>
                </a:lnTo>
                <a:lnTo>
                  <a:pt x="1120" y="620"/>
                </a:lnTo>
                <a:lnTo>
                  <a:pt x="1098" y="631"/>
                </a:lnTo>
                <a:lnTo>
                  <a:pt x="1077" y="631"/>
                </a:lnTo>
                <a:lnTo>
                  <a:pt x="1044" y="631"/>
                </a:lnTo>
                <a:lnTo>
                  <a:pt x="1012" y="642"/>
                </a:lnTo>
                <a:lnTo>
                  <a:pt x="979" y="642"/>
                </a:lnTo>
                <a:lnTo>
                  <a:pt x="935" y="642"/>
                </a:lnTo>
                <a:lnTo>
                  <a:pt x="881" y="653"/>
                </a:lnTo>
                <a:lnTo>
                  <a:pt x="838" y="653"/>
                </a:lnTo>
                <a:lnTo>
                  <a:pt x="783" y="653"/>
                </a:lnTo>
                <a:lnTo>
                  <a:pt x="718" y="653"/>
                </a:lnTo>
                <a:lnTo>
                  <a:pt x="664" y="642"/>
                </a:lnTo>
                <a:lnTo>
                  <a:pt x="609" y="642"/>
                </a:lnTo>
                <a:lnTo>
                  <a:pt x="555" y="631"/>
                </a:lnTo>
                <a:lnTo>
                  <a:pt x="511" y="609"/>
                </a:lnTo>
                <a:lnTo>
                  <a:pt x="457" y="598"/>
                </a:lnTo>
                <a:lnTo>
                  <a:pt x="403" y="577"/>
                </a:lnTo>
                <a:lnTo>
                  <a:pt x="359" y="55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64" name="Freeform 40"/>
          <p:cNvSpPr/>
          <p:nvPr/>
        </p:nvSpPr>
        <p:spPr>
          <a:xfrm>
            <a:off x="5680393" y="2670493"/>
            <a:ext cx="180975" cy="152400"/>
          </a:xfrm>
          <a:custGeom>
            <a:avLst/>
            <a:gdLst>
              <a:gd name="txL" fmla="*/ 0 w 283"/>
              <a:gd name="txT" fmla="*/ 0 h 240"/>
              <a:gd name="txR" fmla="*/ 283 w 283"/>
              <a:gd name="txB" fmla="*/ 240 h 240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283" h="240">
                <a:moveTo>
                  <a:pt x="0" y="11"/>
                </a:moveTo>
                <a:lnTo>
                  <a:pt x="11" y="11"/>
                </a:lnTo>
                <a:lnTo>
                  <a:pt x="11" y="0"/>
                </a:lnTo>
                <a:lnTo>
                  <a:pt x="22" y="0"/>
                </a:lnTo>
                <a:lnTo>
                  <a:pt x="43" y="0"/>
                </a:lnTo>
                <a:lnTo>
                  <a:pt x="76" y="0"/>
                </a:lnTo>
                <a:lnTo>
                  <a:pt x="87" y="0"/>
                </a:lnTo>
                <a:lnTo>
                  <a:pt x="109" y="0"/>
                </a:lnTo>
                <a:lnTo>
                  <a:pt x="152" y="11"/>
                </a:lnTo>
                <a:lnTo>
                  <a:pt x="185" y="33"/>
                </a:lnTo>
                <a:lnTo>
                  <a:pt x="217" y="44"/>
                </a:lnTo>
                <a:lnTo>
                  <a:pt x="239" y="76"/>
                </a:lnTo>
                <a:lnTo>
                  <a:pt x="261" y="98"/>
                </a:lnTo>
                <a:lnTo>
                  <a:pt x="283" y="131"/>
                </a:lnTo>
                <a:lnTo>
                  <a:pt x="283" y="153"/>
                </a:lnTo>
                <a:lnTo>
                  <a:pt x="283" y="185"/>
                </a:lnTo>
                <a:lnTo>
                  <a:pt x="283" y="207"/>
                </a:lnTo>
                <a:lnTo>
                  <a:pt x="283" y="229"/>
                </a:lnTo>
                <a:lnTo>
                  <a:pt x="261" y="240"/>
                </a:lnTo>
                <a:lnTo>
                  <a:pt x="239" y="240"/>
                </a:lnTo>
                <a:lnTo>
                  <a:pt x="228" y="240"/>
                </a:lnTo>
                <a:lnTo>
                  <a:pt x="217" y="240"/>
                </a:lnTo>
                <a:lnTo>
                  <a:pt x="206" y="229"/>
                </a:lnTo>
                <a:lnTo>
                  <a:pt x="185" y="218"/>
                </a:lnTo>
                <a:lnTo>
                  <a:pt x="163" y="207"/>
                </a:lnTo>
                <a:lnTo>
                  <a:pt x="141" y="185"/>
                </a:lnTo>
                <a:lnTo>
                  <a:pt x="119" y="163"/>
                </a:lnTo>
                <a:lnTo>
                  <a:pt x="98" y="131"/>
                </a:lnTo>
                <a:lnTo>
                  <a:pt x="76" y="109"/>
                </a:lnTo>
                <a:lnTo>
                  <a:pt x="54" y="87"/>
                </a:lnTo>
                <a:lnTo>
                  <a:pt x="32" y="65"/>
                </a:lnTo>
                <a:lnTo>
                  <a:pt x="22" y="55"/>
                </a:lnTo>
                <a:lnTo>
                  <a:pt x="11" y="33"/>
                </a:lnTo>
                <a:lnTo>
                  <a:pt x="0" y="22"/>
                </a:lnTo>
                <a:lnTo>
                  <a:pt x="0" y="1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65" name="Freeform 41"/>
          <p:cNvSpPr/>
          <p:nvPr/>
        </p:nvSpPr>
        <p:spPr>
          <a:xfrm>
            <a:off x="6067743" y="2622868"/>
            <a:ext cx="276225" cy="220662"/>
          </a:xfrm>
          <a:custGeom>
            <a:avLst/>
            <a:gdLst>
              <a:gd name="txL" fmla="*/ 0 w 435"/>
              <a:gd name="txT" fmla="*/ 0 h 348"/>
              <a:gd name="txR" fmla="*/ 435 w 435"/>
              <a:gd name="txB" fmla="*/ 348 h 348"/>
            </a:gdLst>
            <a:ahLst/>
            <a:cxnLst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435" h="348">
                <a:moveTo>
                  <a:pt x="0" y="33"/>
                </a:moveTo>
                <a:lnTo>
                  <a:pt x="0" y="22"/>
                </a:lnTo>
                <a:lnTo>
                  <a:pt x="11" y="11"/>
                </a:lnTo>
                <a:lnTo>
                  <a:pt x="21" y="11"/>
                </a:lnTo>
                <a:lnTo>
                  <a:pt x="43" y="0"/>
                </a:lnTo>
                <a:lnTo>
                  <a:pt x="54" y="0"/>
                </a:lnTo>
                <a:lnTo>
                  <a:pt x="76" y="0"/>
                </a:lnTo>
                <a:lnTo>
                  <a:pt x="108" y="0"/>
                </a:lnTo>
                <a:lnTo>
                  <a:pt x="141" y="0"/>
                </a:lnTo>
                <a:lnTo>
                  <a:pt x="174" y="11"/>
                </a:lnTo>
                <a:lnTo>
                  <a:pt x="217" y="11"/>
                </a:lnTo>
                <a:lnTo>
                  <a:pt x="261" y="33"/>
                </a:lnTo>
                <a:lnTo>
                  <a:pt x="293" y="54"/>
                </a:lnTo>
                <a:lnTo>
                  <a:pt x="337" y="76"/>
                </a:lnTo>
                <a:lnTo>
                  <a:pt x="369" y="109"/>
                </a:lnTo>
                <a:lnTo>
                  <a:pt x="402" y="152"/>
                </a:lnTo>
                <a:lnTo>
                  <a:pt x="424" y="196"/>
                </a:lnTo>
                <a:lnTo>
                  <a:pt x="435" y="229"/>
                </a:lnTo>
                <a:lnTo>
                  <a:pt x="435" y="261"/>
                </a:lnTo>
                <a:lnTo>
                  <a:pt x="435" y="272"/>
                </a:lnTo>
                <a:lnTo>
                  <a:pt x="435" y="294"/>
                </a:lnTo>
                <a:lnTo>
                  <a:pt x="435" y="316"/>
                </a:lnTo>
                <a:lnTo>
                  <a:pt x="435" y="337"/>
                </a:lnTo>
                <a:lnTo>
                  <a:pt x="424" y="348"/>
                </a:lnTo>
                <a:lnTo>
                  <a:pt x="402" y="348"/>
                </a:lnTo>
                <a:lnTo>
                  <a:pt x="391" y="337"/>
                </a:lnTo>
                <a:lnTo>
                  <a:pt x="358" y="316"/>
                </a:lnTo>
                <a:lnTo>
                  <a:pt x="326" y="294"/>
                </a:lnTo>
                <a:lnTo>
                  <a:pt x="293" y="272"/>
                </a:lnTo>
                <a:lnTo>
                  <a:pt x="250" y="239"/>
                </a:lnTo>
                <a:lnTo>
                  <a:pt x="206" y="196"/>
                </a:lnTo>
                <a:lnTo>
                  <a:pt x="152" y="163"/>
                </a:lnTo>
                <a:lnTo>
                  <a:pt x="108" y="131"/>
                </a:lnTo>
                <a:lnTo>
                  <a:pt x="76" y="98"/>
                </a:lnTo>
                <a:lnTo>
                  <a:pt x="43" y="76"/>
                </a:lnTo>
                <a:lnTo>
                  <a:pt x="21" y="54"/>
                </a:lnTo>
                <a:lnTo>
                  <a:pt x="11" y="44"/>
                </a:lnTo>
                <a:lnTo>
                  <a:pt x="0" y="3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57" name="Freeform 33"/>
          <p:cNvSpPr/>
          <p:nvPr/>
        </p:nvSpPr>
        <p:spPr>
          <a:xfrm>
            <a:off x="5053330" y="1771968"/>
            <a:ext cx="138113" cy="1382712"/>
          </a:xfrm>
          <a:custGeom>
            <a:avLst/>
            <a:gdLst>
              <a:gd name="txL" fmla="*/ 0 w 217"/>
              <a:gd name="txT" fmla="*/ 0 h 2177"/>
              <a:gd name="txR" fmla="*/ 217 w 217"/>
              <a:gd name="txB" fmla="*/ 2177 h 21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7" h="2177">
                <a:moveTo>
                  <a:pt x="206" y="120"/>
                </a:moveTo>
                <a:lnTo>
                  <a:pt x="217" y="131"/>
                </a:lnTo>
                <a:lnTo>
                  <a:pt x="217" y="142"/>
                </a:lnTo>
                <a:lnTo>
                  <a:pt x="217" y="164"/>
                </a:lnTo>
                <a:lnTo>
                  <a:pt x="217" y="185"/>
                </a:lnTo>
                <a:lnTo>
                  <a:pt x="217" y="207"/>
                </a:lnTo>
                <a:lnTo>
                  <a:pt x="217" y="240"/>
                </a:lnTo>
                <a:lnTo>
                  <a:pt x="217" y="273"/>
                </a:lnTo>
                <a:lnTo>
                  <a:pt x="206" y="316"/>
                </a:lnTo>
                <a:lnTo>
                  <a:pt x="206" y="338"/>
                </a:lnTo>
                <a:lnTo>
                  <a:pt x="206" y="360"/>
                </a:lnTo>
                <a:lnTo>
                  <a:pt x="206" y="392"/>
                </a:lnTo>
                <a:lnTo>
                  <a:pt x="206" y="425"/>
                </a:lnTo>
                <a:lnTo>
                  <a:pt x="195" y="468"/>
                </a:lnTo>
                <a:lnTo>
                  <a:pt x="195" y="512"/>
                </a:lnTo>
                <a:lnTo>
                  <a:pt x="195" y="555"/>
                </a:lnTo>
                <a:lnTo>
                  <a:pt x="195" y="599"/>
                </a:lnTo>
                <a:lnTo>
                  <a:pt x="195" y="653"/>
                </a:lnTo>
                <a:lnTo>
                  <a:pt x="184" y="708"/>
                </a:lnTo>
                <a:lnTo>
                  <a:pt x="184" y="773"/>
                </a:lnTo>
                <a:lnTo>
                  <a:pt x="184" y="838"/>
                </a:lnTo>
                <a:lnTo>
                  <a:pt x="184" y="915"/>
                </a:lnTo>
                <a:lnTo>
                  <a:pt x="184" y="980"/>
                </a:lnTo>
                <a:lnTo>
                  <a:pt x="184" y="1067"/>
                </a:lnTo>
                <a:lnTo>
                  <a:pt x="173" y="1143"/>
                </a:lnTo>
                <a:lnTo>
                  <a:pt x="173" y="1230"/>
                </a:lnTo>
                <a:lnTo>
                  <a:pt x="173" y="1306"/>
                </a:lnTo>
                <a:lnTo>
                  <a:pt x="173" y="1383"/>
                </a:lnTo>
                <a:lnTo>
                  <a:pt x="173" y="1459"/>
                </a:lnTo>
                <a:lnTo>
                  <a:pt x="163" y="1524"/>
                </a:lnTo>
                <a:lnTo>
                  <a:pt x="163" y="1578"/>
                </a:lnTo>
                <a:lnTo>
                  <a:pt x="163" y="1644"/>
                </a:lnTo>
                <a:lnTo>
                  <a:pt x="163" y="1698"/>
                </a:lnTo>
                <a:lnTo>
                  <a:pt x="163" y="1753"/>
                </a:lnTo>
                <a:lnTo>
                  <a:pt x="152" y="1796"/>
                </a:lnTo>
                <a:lnTo>
                  <a:pt x="152" y="1840"/>
                </a:lnTo>
                <a:lnTo>
                  <a:pt x="152" y="1872"/>
                </a:lnTo>
                <a:lnTo>
                  <a:pt x="152" y="1916"/>
                </a:lnTo>
                <a:lnTo>
                  <a:pt x="152" y="1938"/>
                </a:lnTo>
                <a:lnTo>
                  <a:pt x="152" y="1970"/>
                </a:lnTo>
                <a:lnTo>
                  <a:pt x="141" y="1992"/>
                </a:lnTo>
                <a:lnTo>
                  <a:pt x="141" y="2035"/>
                </a:lnTo>
                <a:lnTo>
                  <a:pt x="130" y="2068"/>
                </a:lnTo>
                <a:lnTo>
                  <a:pt x="119" y="2101"/>
                </a:lnTo>
                <a:lnTo>
                  <a:pt x="108" y="2133"/>
                </a:lnTo>
                <a:lnTo>
                  <a:pt x="108" y="2144"/>
                </a:lnTo>
                <a:lnTo>
                  <a:pt x="97" y="2166"/>
                </a:lnTo>
                <a:lnTo>
                  <a:pt x="87" y="2177"/>
                </a:lnTo>
                <a:lnTo>
                  <a:pt x="76" y="2155"/>
                </a:lnTo>
                <a:lnTo>
                  <a:pt x="65" y="2133"/>
                </a:lnTo>
                <a:lnTo>
                  <a:pt x="54" y="2123"/>
                </a:lnTo>
                <a:lnTo>
                  <a:pt x="54" y="2101"/>
                </a:lnTo>
                <a:lnTo>
                  <a:pt x="43" y="2090"/>
                </a:lnTo>
                <a:lnTo>
                  <a:pt x="32" y="2068"/>
                </a:lnTo>
                <a:lnTo>
                  <a:pt x="32" y="2035"/>
                </a:lnTo>
                <a:lnTo>
                  <a:pt x="21" y="2014"/>
                </a:lnTo>
                <a:lnTo>
                  <a:pt x="10" y="1992"/>
                </a:lnTo>
                <a:lnTo>
                  <a:pt x="10" y="1970"/>
                </a:lnTo>
                <a:lnTo>
                  <a:pt x="0" y="1938"/>
                </a:lnTo>
                <a:lnTo>
                  <a:pt x="0" y="1916"/>
                </a:lnTo>
                <a:lnTo>
                  <a:pt x="0" y="1905"/>
                </a:lnTo>
                <a:lnTo>
                  <a:pt x="10" y="1883"/>
                </a:lnTo>
                <a:lnTo>
                  <a:pt x="10" y="1872"/>
                </a:lnTo>
                <a:lnTo>
                  <a:pt x="10" y="1850"/>
                </a:lnTo>
                <a:lnTo>
                  <a:pt x="10" y="1829"/>
                </a:lnTo>
                <a:lnTo>
                  <a:pt x="21" y="1796"/>
                </a:lnTo>
                <a:lnTo>
                  <a:pt x="21" y="1774"/>
                </a:lnTo>
                <a:lnTo>
                  <a:pt x="21" y="1753"/>
                </a:lnTo>
                <a:lnTo>
                  <a:pt x="32" y="1742"/>
                </a:lnTo>
                <a:lnTo>
                  <a:pt x="32" y="1720"/>
                </a:lnTo>
                <a:lnTo>
                  <a:pt x="32" y="1687"/>
                </a:lnTo>
                <a:lnTo>
                  <a:pt x="32" y="1665"/>
                </a:lnTo>
                <a:lnTo>
                  <a:pt x="43" y="1633"/>
                </a:lnTo>
                <a:lnTo>
                  <a:pt x="43" y="1600"/>
                </a:lnTo>
                <a:lnTo>
                  <a:pt x="43" y="1557"/>
                </a:lnTo>
                <a:lnTo>
                  <a:pt x="54" y="1524"/>
                </a:lnTo>
                <a:lnTo>
                  <a:pt x="54" y="1470"/>
                </a:lnTo>
                <a:lnTo>
                  <a:pt x="54" y="1426"/>
                </a:lnTo>
                <a:lnTo>
                  <a:pt x="65" y="1383"/>
                </a:lnTo>
                <a:lnTo>
                  <a:pt x="65" y="1328"/>
                </a:lnTo>
                <a:lnTo>
                  <a:pt x="76" y="1274"/>
                </a:lnTo>
                <a:lnTo>
                  <a:pt x="76" y="1208"/>
                </a:lnTo>
                <a:lnTo>
                  <a:pt x="76" y="1143"/>
                </a:lnTo>
                <a:lnTo>
                  <a:pt x="76" y="1089"/>
                </a:lnTo>
                <a:lnTo>
                  <a:pt x="87" y="1023"/>
                </a:lnTo>
                <a:lnTo>
                  <a:pt x="87" y="969"/>
                </a:lnTo>
                <a:lnTo>
                  <a:pt x="87" y="915"/>
                </a:lnTo>
                <a:lnTo>
                  <a:pt x="87" y="871"/>
                </a:lnTo>
                <a:lnTo>
                  <a:pt x="87" y="817"/>
                </a:lnTo>
                <a:lnTo>
                  <a:pt x="87" y="773"/>
                </a:lnTo>
                <a:lnTo>
                  <a:pt x="97" y="730"/>
                </a:lnTo>
                <a:lnTo>
                  <a:pt x="97" y="697"/>
                </a:lnTo>
                <a:lnTo>
                  <a:pt x="97" y="664"/>
                </a:lnTo>
                <a:lnTo>
                  <a:pt x="97" y="621"/>
                </a:lnTo>
                <a:lnTo>
                  <a:pt x="97" y="599"/>
                </a:lnTo>
                <a:lnTo>
                  <a:pt x="97" y="566"/>
                </a:lnTo>
                <a:lnTo>
                  <a:pt x="97" y="545"/>
                </a:lnTo>
                <a:lnTo>
                  <a:pt x="87" y="523"/>
                </a:lnTo>
                <a:lnTo>
                  <a:pt x="87" y="501"/>
                </a:lnTo>
                <a:lnTo>
                  <a:pt x="87" y="458"/>
                </a:lnTo>
                <a:lnTo>
                  <a:pt x="87" y="414"/>
                </a:lnTo>
                <a:lnTo>
                  <a:pt x="76" y="360"/>
                </a:lnTo>
                <a:lnTo>
                  <a:pt x="76" y="294"/>
                </a:lnTo>
                <a:lnTo>
                  <a:pt x="65" y="229"/>
                </a:lnTo>
                <a:lnTo>
                  <a:pt x="65" y="164"/>
                </a:lnTo>
                <a:lnTo>
                  <a:pt x="54" y="77"/>
                </a:lnTo>
                <a:lnTo>
                  <a:pt x="43" y="0"/>
                </a:lnTo>
                <a:lnTo>
                  <a:pt x="76" y="22"/>
                </a:lnTo>
                <a:lnTo>
                  <a:pt x="108" y="33"/>
                </a:lnTo>
                <a:lnTo>
                  <a:pt x="141" y="55"/>
                </a:lnTo>
                <a:lnTo>
                  <a:pt x="163" y="77"/>
                </a:lnTo>
                <a:lnTo>
                  <a:pt x="184" y="88"/>
                </a:lnTo>
                <a:lnTo>
                  <a:pt x="195" y="98"/>
                </a:lnTo>
                <a:lnTo>
                  <a:pt x="206" y="109"/>
                </a:lnTo>
                <a:lnTo>
                  <a:pt x="206" y="12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59" name="Freeform 35"/>
          <p:cNvSpPr/>
          <p:nvPr/>
        </p:nvSpPr>
        <p:spPr>
          <a:xfrm>
            <a:off x="4665980" y="2124393"/>
            <a:ext cx="484188" cy="719137"/>
          </a:xfrm>
          <a:custGeom>
            <a:avLst/>
            <a:gdLst>
              <a:gd name="txL" fmla="*/ 0 w 761"/>
              <a:gd name="txT" fmla="*/ 0 h 1132"/>
              <a:gd name="txR" fmla="*/ 761 w 761"/>
              <a:gd name="txB" fmla="*/ 1132 h 113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61" h="1132">
                <a:moveTo>
                  <a:pt x="761" y="175"/>
                </a:moveTo>
                <a:lnTo>
                  <a:pt x="728" y="262"/>
                </a:lnTo>
                <a:lnTo>
                  <a:pt x="685" y="338"/>
                </a:lnTo>
                <a:lnTo>
                  <a:pt x="652" y="403"/>
                </a:lnTo>
                <a:lnTo>
                  <a:pt x="609" y="479"/>
                </a:lnTo>
                <a:lnTo>
                  <a:pt x="565" y="545"/>
                </a:lnTo>
                <a:lnTo>
                  <a:pt x="532" y="610"/>
                </a:lnTo>
                <a:lnTo>
                  <a:pt x="489" y="675"/>
                </a:lnTo>
                <a:lnTo>
                  <a:pt x="445" y="740"/>
                </a:lnTo>
                <a:lnTo>
                  <a:pt x="402" y="795"/>
                </a:lnTo>
                <a:lnTo>
                  <a:pt x="359" y="849"/>
                </a:lnTo>
                <a:lnTo>
                  <a:pt x="315" y="893"/>
                </a:lnTo>
                <a:lnTo>
                  <a:pt x="282" y="936"/>
                </a:lnTo>
                <a:lnTo>
                  <a:pt x="250" y="969"/>
                </a:lnTo>
                <a:lnTo>
                  <a:pt x="206" y="1002"/>
                </a:lnTo>
                <a:lnTo>
                  <a:pt x="174" y="1034"/>
                </a:lnTo>
                <a:lnTo>
                  <a:pt x="152" y="1056"/>
                </a:lnTo>
                <a:lnTo>
                  <a:pt x="119" y="1078"/>
                </a:lnTo>
                <a:lnTo>
                  <a:pt x="87" y="1100"/>
                </a:lnTo>
                <a:lnTo>
                  <a:pt x="65" y="1110"/>
                </a:lnTo>
                <a:lnTo>
                  <a:pt x="54" y="1121"/>
                </a:lnTo>
                <a:lnTo>
                  <a:pt x="32" y="1132"/>
                </a:lnTo>
                <a:lnTo>
                  <a:pt x="21" y="1132"/>
                </a:lnTo>
                <a:lnTo>
                  <a:pt x="11" y="1132"/>
                </a:lnTo>
                <a:lnTo>
                  <a:pt x="0" y="1121"/>
                </a:lnTo>
                <a:lnTo>
                  <a:pt x="11" y="1110"/>
                </a:lnTo>
                <a:lnTo>
                  <a:pt x="11" y="1100"/>
                </a:lnTo>
                <a:lnTo>
                  <a:pt x="21" y="1089"/>
                </a:lnTo>
                <a:lnTo>
                  <a:pt x="32" y="1067"/>
                </a:lnTo>
                <a:lnTo>
                  <a:pt x="54" y="1056"/>
                </a:lnTo>
                <a:lnTo>
                  <a:pt x="76" y="1023"/>
                </a:lnTo>
                <a:lnTo>
                  <a:pt x="98" y="991"/>
                </a:lnTo>
                <a:lnTo>
                  <a:pt x="141" y="936"/>
                </a:lnTo>
                <a:lnTo>
                  <a:pt x="195" y="871"/>
                </a:lnTo>
                <a:lnTo>
                  <a:pt x="261" y="795"/>
                </a:lnTo>
                <a:lnTo>
                  <a:pt x="315" y="719"/>
                </a:lnTo>
                <a:lnTo>
                  <a:pt x="326" y="686"/>
                </a:lnTo>
                <a:lnTo>
                  <a:pt x="348" y="664"/>
                </a:lnTo>
                <a:lnTo>
                  <a:pt x="359" y="643"/>
                </a:lnTo>
                <a:lnTo>
                  <a:pt x="380" y="610"/>
                </a:lnTo>
                <a:lnTo>
                  <a:pt x="402" y="577"/>
                </a:lnTo>
                <a:lnTo>
                  <a:pt x="424" y="534"/>
                </a:lnTo>
                <a:lnTo>
                  <a:pt x="445" y="501"/>
                </a:lnTo>
                <a:lnTo>
                  <a:pt x="467" y="458"/>
                </a:lnTo>
                <a:lnTo>
                  <a:pt x="489" y="414"/>
                </a:lnTo>
                <a:lnTo>
                  <a:pt x="511" y="360"/>
                </a:lnTo>
                <a:lnTo>
                  <a:pt x="543" y="305"/>
                </a:lnTo>
                <a:lnTo>
                  <a:pt x="565" y="251"/>
                </a:lnTo>
                <a:lnTo>
                  <a:pt x="598" y="196"/>
                </a:lnTo>
                <a:lnTo>
                  <a:pt x="630" y="131"/>
                </a:lnTo>
                <a:lnTo>
                  <a:pt x="652" y="77"/>
                </a:lnTo>
                <a:lnTo>
                  <a:pt x="685" y="0"/>
                </a:lnTo>
                <a:lnTo>
                  <a:pt x="761" y="17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60" name="Freeform 36"/>
          <p:cNvSpPr/>
          <p:nvPr/>
        </p:nvSpPr>
        <p:spPr>
          <a:xfrm>
            <a:off x="5156518" y="2332355"/>
            <a:ext cx="206375" cy="158750"/>
          </a:xfrm>
          <a:custGeom>
            <a:avLst/>
            <a:gdLst>
              <a:gd name="txL" fmla="*/ 0 w 326"/>
              <a:gd name="txT" fmla="*/ 0 h 250"/>
              <a:gd name="txR" fmla="*/ 326 w 326"/>
              <a:gd name="txB" fmla="*/ 250 h 25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26" h="250">
                <a:moveTo>
                  <a:pt x="326" y="152"/>
                </a:moveTo>
                <a:lnTo>
                  <a:pt x="326" y="185"/>
                </a:lnTo>
                <a:lnTo>
                  <a:pt x="326" y="207"/>
                </a:lnTo>
                <a:lnTo>
                  <a:pt x="315" y="228"/>
                </a:lnTo>
                <a:lnTo>
                  <a:pt x="315" y="239"/>
                </a:lnTo>
                <a:lnTo>
                  <a:pt x="304" y="250"/>
                </a:lnTo>
                <a:lnTo>
                  <a:pt x="293" y="250"/>
                </a:lnTo>
                <a:lnTo>
                  <a:pt x="282" y="250"/>
                </a:lnTo>
                <a:lnTo>
                  <a:pt x="261" y="239"/>
                </a:lnTo>
                <a:lnTo>
                  <a:pt x="239" y="228"/>
                </a:lnTo>
                <a:lnTo>
                  <a:pt x="228" y="218"/>
                </a:lnTo>
                <a:lnTo>
                  <a:pt x="195" y="196"/>
                </a:lnTo>
                <a:lnTo>
                  <a:pt x="174" y="174"/>
                </a:lnTo>
                <a:lnTo>
                  <a:pt x="141" y="141"/>
                </a:lnTo>
                <a:lnTo>
                  <a:pt x="97" y="98"/>
                </a:lnTo>
                <a:lnTo>
                  <a:pt x="54" y="54"/>
                </a:lnTo>
                <a:lnTo>
                  <a:pt x="0" y="0"/>
                </a:lnTo>
                <a:lnTo>
                  <a:pt x="65" y="0"/>
                </a:lnTo>
                <a:lnTo>
                  <a:pt x="119" y="0"/>
                </a:lnTo>
                <a:lnTo>
                  <a:pt x="174" y="11"/>
                </a:lnTo>
                <a:lnTo>
                  <a:pt x="228" y="33"/>
                </a:lnTo>
                <a:lnTo>
                  <a:pt x="250" y="43"/>
                </a:lnTo>
                <a:lnTo>
                  <a:pt x="271" y="54"/>
                </a:lnTo>
                <a:lnTo>
                  <a:pt x="282" y="65"/>
                </a:lnTo>
                <a:lnTo>
                  <a:pt x="293" y="76"/>
                </a:lnTo>
                <a:lnTo>
                  <a:pt x="304" y="98"/>
                </a:lnTo>
                <a:lnTo>
                  <a:pt x="315" y="109"/>
                </a:lnTo>
                <a:lnTo>
                  <a:pt x="326" y="131"/>
                </a:lnTo>
                <a:lnTo>
                  <a:pt x="326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54" name="Freeform 30"/>
          <p:cNvSpPr/>
          <p:nvPr/>
        </p:nvSpPr>
        <p:spPr>
          <a:xfrm>
            <a:off x="5674043" y="1648143"/>
            <a:ext cx="427037" cy="407987"/>
          </a:xfrm>
          <a:custGeom>
            <a:avLst/>
            <a:gdLst>
              <a:gd name="txL" fmla="*/ 0 w 674"/>
              <a:gd name="txT" fmla="*/ 0 h 642"/>
              <a:gd name="txR" fmla="*/ 674 w 674"/>
              <a:gd name="txB" fmla="*/ 642 h 64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74" h="642">
                <a:moveTo>
                  <a:pt x="609" y="228"/>
                </a:moveTo>
                <a:lnTo>
                  <a:pt x="598" y="228"/>
                </a:lnTo>
                <a:lnTo>
                  <a:pt x="587" y="239"/>
                </a:lnTo>
                <a:lnTo>
                  <a:pt x="576" y="250"/>
                </a:lnTo>
                <a:lnTo>
                  <a:pt x="554" y="261"/>
                </a:lnTo>
                <a:lnTo>
                  <a:pt x="544" y="272"/>
                </a:lnTo>
                <a:lnTo>
                  <a:pt x="522" y="293"/>
                </a:lnTo>
                <a:lnTo>
                  <a:pt x="500" y="315"/>
                </a:lnTo>
                <a:lnTo>
                  <a:pt x="478" y="337"/>
                </a:lnTo>
                <a:lnTo>
                  <a:pt x="446" y="370"/>
                </a:lnTo>
                <a:lnTo>
                  <a:pt x="424" y="391"/>
                </a:lnTo>
                <a:lnTo>
                  <a:pt x="391" y="435"/>
                </a:lnTo>
                <a:lnTo>
                  <a:pt x="359" y="468"/>
                </a:lnTo>
                <a:lnTo>
                  <a:pt x="326" y="511"/>
                </a:lnTo>
                <a:lnTo>
                  <a:pt x="294" y="544"/>
                </a:lnTo>
                <a:lnTo>
                  <a:pt x="250" y="598"/>
                </a:lnTo>
                <a:lnTo>
                  <a:pt x="207" y="642"/>
                </a:lnTo>
                <a:lnTo>
                  <a:pt x="120" y="642"/>
                </a:lnTo>
                <a:lnTo>
                  <a:pt x="152" y="587"/>
                </a:lnTo>
                <a:lnTo>
                  <a:pt x="185" y="544"/>
                </a:lnTo>
                <a:lnTo>
                  <a:pt x="207" y="500"/>
                </a:lnTo>
                <a:lnTo>
                  <a:pt x="239" y="457"/>
                </a:lnTo>
                <a:lnTo>
                  <a:pt x="261" y="424"/>
                </a:lnTo>
                <a:lnTo>
                  <a:pt x="283" y="380"/>
                </a:lnTo>
                <a:lnTo>
                  <a:pt x="304" y="348"/>
                </a:lnTo>
                <a:lnTo>
                  <a:pt x="315" y="326"/>
                </a:lnTo>
                <a:lnTo>
                  <a:pt x="337" y="293"/>
                </a:lnTo>
                <a:lnTo>
                  <a:pt x="348" y="272"/>
                </a:lnTo>
                <a:lnTo>
                  <a:pt x="359" y="250"/>
                </a:lnTo>
                <a:lnTo>
                  <a:pt x="370" y="239"/>
                </a:lnTo>
                <a:lnTo>
                  <a:pt x="370" y="228"/>
                </a:lnTo>
                <a:lnTo>
                  <a:pt x="370" y="217"/>
                </a:lnTo>
                <a:lnTo>
                  <a:pt x="380" y="206"/>
                </a:lnTo>
                <a:lnTo>
                  <a:pt x="370" y="195"/>
                </a:lnTo>
                <a:lnTo>
                  <a:pt x="359" y="195"/>
                </a:lnTo>
                <a:lnTo>
                  <a:pt x="348" y="195"/>
                </a:lnTo>
                <a:lnTo>
                  <a:pt x="337" y="195"/>
                </a:lnTo>
                <a:lnTo>
                  <a:pt x="315" y="195"/>
                </a:lnTo>
                <a:lnTo>
                  <a:pt x="304" y="195"/>
                </a:lnTo>
                <a:lnTo>
                  <a:pt x="283" y="195"/>
                </a:lnTo>
                <a:lnTo>
                  <a:pt x="250" y="206"/>
                </a:lnTo>
                <a:lnTo>
                  <a:pt x="196" y="217"/>
                </a:lnTo>
                <a:lnTo>
                  <a:pt x="141" y="217"/>
                </a:lnTo>
                <a:lnTo>
                  <a:pt x="76" y="228"/>
                </a:lnTo>
                <a:lnTo>
                  <a:pt x="0" y="228"/>
                </a:lnTo>
                <a:lnTo>
                  <a:pt x="0" y="152"/>
                </a:lnTo>
                <a:lnTo>
                  <a:pt x="22" y="152"/>
                </a:lnTo>
                <a:lnTo>
                  <a:pt x="43" y="152"/>
                </a:lnTo>
                <a:lnTo>
                  <a:pt x="76" y="152"/>
                </a:lnTo>
                <a:lnTo>
                  <a:pt x="109" y="141"/>
                </a:lnTo>
                <a:lnTo>
                  <a:pt x="174" y="130"/>
                </a:lnTo>
                <a:lnTo>
                  <a:pt x="207" y="119"/>
                </a:lnTo>
                <a:lnTo>
                  <a:pt x="239" y="108"/>
                </a:lnTo>
                <a:lnTo>
                  <a:pt x="283" y="98"/>
                </a:lnTo>
                <a:lnTo>
                  <a:pt x="315" y="87"/>
                </a:lnTo>
                <a:lnTo>
                  <a:pt x="337" y="76"/>
                </a:lnTo>
                <a:lnTo>
                  <a:pt x="370" y="65"/>
                </a:lnTo>
                <a:lnTo>
                  <a:pt x="380" y="65"/>
                </a:lnTo>
                <a:lnTo>
                  <a:pt x="402" y="54"/>
                </a:lnTo>
                <a:lnTo>
                  <a:pt x="413" y="43"/>
                </a:lnTo>
                <a:lnTo>
                  <a:pt x="424" y="32"/>
                </a:lnTo>
                <a:lnTo>
                  <a:pt x="435" y="10"/>
                </a:lnTo>
                <a:lnTo>
                  <a:pt x="446" y="0"/>
                </a:lnTo>
                <a:lnTo>
                  <a:pt x="467" y="0"/>
                </a:lnTo>
                <a:lnTo>
                  <a:pt x="489" y="0"/>
                </a:lnTo>
                <a:lnTo>
                  <a:pt x="511" y="0"/>
                </a:lnTo>
                <a:lnTo>
                  <a:pt x="533" y="10"/>
                </a:lnTo>
                <a:lnTo>
                  <a:pt x="565" y="32"/>
                </a:lnTo>
                <a:lnTo>
                  <a:pt x="609" y="54"/>
                </a:lnTo>
                <a:lnTo>
                  <a:pt x="631" y="87"/>
                </a:lnTo>
                <a:lnTo>
                  <a:pt x="652" y="119"/>
                </a:lnTo>
                <a:lnTo>
                  <a:pt x="663" y="141"/>
                </a:lnTo>
                <a:lnTo>
                  <a:pt x="674" y="163"/>
                </a:lnTo>
                <a:lnTo>
                  <a:pt x="663" y="185"/>
                </a:lnTo>
                <a:lnTo>
                  <a:pt x="652" y="206"/>
                </a:lnTo>
                <a:lnTo>
                  <a:pt x="631" y="217"/>
                </a:lnTo>
                <a:lnTo>
                  <a:pt x="609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52" name="Freeform 28"/>
          <p:cNvSpPr/>
          <p:nvPr/>
        </p:nvSpPr>
        <p:spPr>
          <a:xfrm>
            <a:off x="5445443" y="1979930"/>
            <a:ext cx="738187" cy="496888"/>
          </a:xfrm>
          <a:custGeom>
            <a:avLst/>
            <a:gdLst>
              <a:gd name="txL" fmla="*/ 0 w 1163"/>
              <a:gd name="txT" fmla="*/ 0 h 783"/>
              <a:gd name="txR" fmla="*/ 1163 w 1163"/>
              <a:gd name="txB" fmla="*/ 783 h 78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63" h="783">
                <a:moveTo>
                  <a:pt x="1022" y="457"/>
                </a:moveTo>
                <a:lnTo>
                  <a:pt x="1000" y="501"/>
                </a:lnTo>
                <a:lnTo>
                  <a:pt x="990" y="544"/>
                </a:lnTo>
                <a:lnTo>
                  <a:pt x="979" y="598"/>
                </a:lnTo>
                <a:lnTo>
                  <a:pt x="968" y="631"/>
                </a:lnTo>
                <a:lnTo>
                  <a:pt x="957" y="718"/>
                </a:lnTo>
                <a:lnTo>
                  <a:pt x="957" y="783"/>
                </a:lnTo>
                <a:lnTo>
                  <a:pt x="837" y="783"/>
                </a:lnTo>
                <a:lnTo>
                  <a:pt x="837" y="762"/>
                </a:lnTo>
                <a:lnTo>
                  <a:pt x="837" y="740"/>
                </a:lnTo>
                <a:lnTo>
                  <a:pt x="837" y="718"/>
                </a:lnTo>
                <a:lnTo>
                  <a:pt x="848" y="686"/>
                </a:lnTo>
                <a:lnTo>
                  <a:pt x="848" y="642"/>
                </a:lnTo>
                <a:lnTo>
                  <a:pt x="859" y="598"/>
                </a:lnTo>
                <a:lnTo>
                  <a:pt x="870" y="544"/>
                </a:lnTo>
                <a:lnTo>
                  <a:pt x="881" y="490"/>
                </a:lnTo>
                <a:lnTo>
                  <a:pt x="892" y="435"/>
                </a:lnTo>
                <a:lnTo>
                  <a:pt x="903" y="381"/>
                </a:lnTo>
                <a:lnTo>
                  <a:pt x="903" y="337"/>
                </a:lnTo>
                <a:lnTo>
                  <a:pt x="913" y="305"/>
                </a:lnTo>
                <a:lnTo>
                  <a:pt x="913" y="272"/>
                </a:lnTo>
                <a:lnTo>
                  <a:pt x="924" y="239"/>
                </a:lnTo>
                <a:lnTo>
                  <a:pt x="924" y="228"/>
                </a:lnTo>
                <a:lnTo>
                  <a:pt x="924" y="207"/>
                </a:lnTo>
                <a:lnTo>
                  <a:pt x="924" y="196"/>
                </a:lnTo>
                <a:lnTo>
                  <a:pt x="924" y="185"/>
                </a:lnTo>
                <a:lnTo>
                  <a:pt x="913" y="163"/>
                </a:lnTo>
                <a:lnTo>
                  <a:pt x="903" y="152"/>
                </a:lnTo>
                <a:lnTo>
                  <a:pt x="892" y="141"/>
                </a:lnTo>
                <a:lnTo>
                  <a:pt x="870" y="141"/>
                </a:lnTo>
                <a:lnTo>
                  <a:pt x="837" y="141"/>
                </a:lnTo>
                <a:lnTo>
                  <a:pt x="805" y="141"/>
                </a:lnTo>
                <a:lnTo>
                  <a:pt x="761" y="141"/>
                </a:lnTo>
                <a:lnTo>
                  <a:pt x="729" y="152"/>
                </a:lnTo>
                <a:lnTo>
                  <a:pt x="696" y="152"/>
                </a:lnTo>
                <a:lnTo>
                  <a:pt x="663" y="163"/>
                </a:lnTo>
                <a:lnTo>
                  <a:pt x="620" y="163"/>
                </a:lnTo>
                <a:lnTo>
                  <a:pt x="576" y="174"/>
                </a:lnTo>
                <a:lnTo>
                  <a:pt x="533" y="185"/>
                </a:lnTo>
                <a:lnTo>
                  <a:pt x="479" y="196"/>
                </a:lnTo>
                <a:lnTo>
                  <a:pt x="424" y="207"/>
                </a:lnTo>
                <a:lnTo>
                  <a:pt x="370" y="218"/>
                </a:lnTo>
                <a:lnTo>
                  <a:pt x="326" y="228"/>
                </a:lnTo>
                <a:lnTo>
                  <a:pt x="272" y="239"/>
                </a:lnTo>
                <a:lnTo>
                  <a:pt x="239" y="250"/>
                </a:lnTo>
                <a:lnTo>
                  <a:pt x="207" y="250"/>
                </a:lnTo>
                <a:lnTo>
                  <a:pt x="174" y="250"/>
                </a:lnTo>
                <a:lnTo>
                  <a:pt x="152" y="261"/>
                </a:lnTo>
                <a:lnTo>
                  <a:pt x="142" y="261"/>
                </a:lnTo>
                <a:lnTo>
                  <a:pt x="109" y="250"/>
                </a:lnTo>
                <a:lnTo>
                  <a:pt x="76" y="250"/>
                </a:lnTo>
                <a:lnTo>
                  <a:pt x="55" y="228"/>
                </a:lnTo>
                <a:lnTo>
                  <a:pt x="44" y="218"/>
                </a:lnTo>
                <a:lnTo>
                  <a:pt x="33" y="207"/>
                </a:lnTo>
                <a:lnTo>
                  <a:pt x="22" y="196"/>
                </a:lnTo>
                <a:lnTo>
                  <a:pt x="11" y="196"/>
                </a:lnTo>
                <a:lnTo>
                  <a:pt x="11" y="185"/>
                </a:lnTo>
                <a:lnTo>
                  <a:pt x="0" y="174"/>
                </a:lnTo>
                <a:lnTo>
                  <a:pt x="11" y="163"/>
                </a:lnTo>
                <a:lnTo>
                  <a:pt x="22" y="163"/>
                </a:lnTo>
                <a:lnTo>
                  <a:pt x="33" y="152"/>
                </a:lnTo>
                <a:lnTo>
                  <a:pt x="44" y="152"/>
                </a:lnTo>
                <a:lnTo>
                  <a:pt x="55" y="152"/>
                </a:lnTo>
                <a:lnTo>
                  <a:pt x="65" y="152"/>
                </a:lnTo>
                <a:lnTo>
                  <a:pt x="87" y="152"/>
                </a:lnTo>
                <a:lnTo>
                  <a:pt x="109" y="141"/>
                </a:lnTo>
                <a:lnTo>
                  <a:pt x="131" y="141"/>
                </a:lnTo>
                <a:lnTo>
                  <a:pt x="163" y="141"/>
                </a:lnTo>
                <a:lnTo>
                  <a:pt x="196" y="131"/>
                </a:lnTo>
                <a:lnTo>
                  <a:pt x="229" y="131"/>
                </a:lnTo>
                <a:lnTo>
                  <a:pt x="261" y="120"/>
                </a:lnTo>
                <a:lnTo>
                  <a:pt x="305" y="120"/>
                </a:lnTo>
                <a:lnTo>
                  <a:pt x="348" y="109"/>
                </a:lnTo>
                <a:lnTo>
                  <a:pt x="392" y="109"/>
                </a:lnTo>
                <a:lnTo>
                  <a:pt x="435" y="98"/>
                </a:lnTo>
                <a:lnTo>
                  <a:pt x="489" y="87"/>
                </a:lnTo>
                <a:lnTo>
                  <a:pt x="533" y="87"/>
                </a:lnTo>
                <a:lnTo>
                  <a:pt x="576" y="76"/>
                </a:lnTo>
                <a:lnTo>
                  <a:pt x="609" y="76"/>
                </a:lnTo>
                <a:lnTo>
                  <a:pt x="653" y="65"/>
                </a:lnTo>
                <a:lnTo>
                  <a:pt x="685" y="65"/>
                </a:lnTo>
                <a:lnTo>
                  <a:pt x="718" y="54"/>
                </a:lnTo>
                <a:lnTo>
                  <a:pt x="739" y="54"/>
                </a:lnTo>
                <a:lnTo>
                  <a:pt x="772" y="43"/>
                </a:lnTo>
                <a:lnTo>
                  <a:pt x="794" y="43"/>
                </a:lnTo>
                <a:lnTo>
                  <a:pt x="816" y="43"/>
                </a:lnTo>
                <a:lnTo>
                  <a:pt x="826" y="33"/>
                </a:lnTo>
                <a:lnTo>
                  <a:pt x="837" y="33"/>
                </a:lnTo>
                <a:lnTo>
                  <a:pt x="848" y="33"/>
                </a:lnTo>
                <a:lnTo>
                  <a:pt x="859" y="22"/>
                </a:lnTo>
                <a:lnTo>
                  <a:pt x="870" y="22"/>
                </a:lnTo>
                <a:lnTo>
                  <a:pt x="881" y="11"/>
                </a:lnTo>
                <a:lnTo>
                  <a:pt x="903" y="11"/>
                </a:lnTo>
                <a:lnTo>
                  <a:pt x="913" y="0"/>
                </a:lnTo>
                <a:lnTo>
                  <a:pt x="935" y="0"/>
                </a:lnTo>
                <a:lnTo>
                  <a:pt x="946" y="0"/>
                </a:lnTo>
                <a:lnTo>
                  <a:pt x="957" y="11"/>
                </a:lnTo>
                <a:lnTo>
                  <a:pt x="979" y="22"/>
                </a:lnTo>
                <a:lnTo>
                  <a:pt x="990" y="33"/>
                </a:lnTo>
                <a:lnTo>
                  <a:pt x="1011" y="43"/>
                </a:lnTo>
                <a:lnTo>
                  <a:pt x="1033" y="54"/>
                </a:lnTo>
                <a:lnTo>
                  <a:pt x="1066" y="76"/>
                </a:lnTo>
                <a:lnTo>
                  <a:pt x="1087" y="98"/>
                </a:lnTo>
                <a:lnTo>
                  <a:pt x="1109" y="120"/>
                </a:lnTo>
                <a:lnTo>
                  <a:pt x="1120" y="131"/>
                </a:lnTo>
                <a:lnTo>
                  <a:pt x="1142" y="141"/>
                </a:lnTo>
                <a:lnTo>
                  <a:pt x="1153" y="163"/>
                </a:lnTo>
                <a:lnTo>
                  <a:pt x="1153" y="174"/>
                </a:lnTo>
                <a:lnTo>
                  <a:pt x="1163" y="174"/>
                </a:lnTo>
                <a:lnTo>
                  <a:pt x="1163" y="185"/>
                </a:lnTo>
                <a:lnTo>
                  <a:pt x="1163" y="196"/>
                </a:lnTo>
                <a:lnTo>
                  <a:pt x="1153" y="207"/>
                </a:lnTo>
                <a:lnTo>
                  <a:pt x="1142" y="218"/>
                </a:lnTo>
                <a:lnTo>
                  <a:pt x="1131" y="228"/>
                </a:lnTo>
                <a:lnTo>
                  <a:pt x="1120" y="239"/>
                </a:lnTo>
                <a:lnTo>
                  <a:pt x="1109" y="250"/>
                </a:lnTo>
                <a:lnTo>
                  <a:pt x="1087" y="272"/>
                </a:lnTo>
                <a:lnTo>
                  <a:pt x="1077" y="294"/>
                </a:lnTo>
                <a:lnTo>
                  <a:pt x="1066" y="326"/>
                </a:lnTo>
                <a:lnTo>
                  <a:pt x="1055" y="359"/>
                </a:lnTo>
                <a:lnTo>
                  <a:pt x="1033" y="403"/>
                </a:lnTo>
                <a:lnTo>
                  <a:pt x="1022" y="45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2261" name="Freeform 37"/>
          <p:cNvSpPr/>
          <p:nvPr/>
        </p:nvSpPr>
        <p:spPr>
          <a:xfrm>
            <a:off x="5453380" y="2435543"/>
            <a:ext cx="635000" cy="152400"/>
          </a:xfrm>
          <a:custGeom>
            <a:avLst/>
            <a:gdLst>
              <a:gd name="txL" fmla="*/ 0 w 1000"/>
              <a:gd name="txT" fmla="*/ 0 h 240"/>
              <a:gd name="txR" fmla="*/ 1000 w 1000"/>
              <a:gd name="txB" fmla="*/ 240 h 240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00" h="240">
                <a:moveTo>
                  <a:pt x="33" y="196"/>
                </a:moveTo>
                <a:lnTo>
                  <a:pt x="22" y="185"/>
                </a:lnTo>
                <a:lnTo>
                  <a:pt x="11" y="185"/>
                </a:lnTo>
                <a:lnTo>
                  <a:pt x="0" y="174"/>
                </a:lnTo>
                <a:lnTo>
                  <a:pt x="0" y="163"/>
                </a:lnTo>
                <a:lnTo>
                  <a:pt x="0" y="153"/>
                </a:lnTo>
                <a:lnTo>
                  <a:pt x="11" y="153"/>
                </a:lnTo>
                <a:lnTo>
                  <a:pt x="22" y="142"/>
                </a:lnTo>
                <a:lnTo>
                  <a:pt x="44" y="142"/>
                </a:lnTo>
                <a:lnTo>
                  <a:pt x="65" y="142"/>
                </a:lnTo>
                <a:lnTo>
                  <a:pt x="98" y="142"/>
                </a:lnTo>
                <a:lnTo>
                  <a:pt x="109" y="142"/>
                </a:lnTo>
                <a:lnTo>
                  <a:pt x="120" y="142"/>
                </a:lnTo>
                <a:lnTo>
                  <a:pt x="131" y="131"/>
                </a:lnTo>
                <a:lnTo>
                  <a:pt x="141" y="131"/>
                </a:lnTo>
                <a:lnTo>
                  <a:pt x="163" y="131"/>
                </a:lnTo>
                <a:lnTo>
                  <a:pt x="174" y="131"/>
                </a:lnTo>
                <a:lnTo>
                  <a:pt x="207" y="120"/>
                </a:lnTo>
                <a:lnTo>
                  <a:pt x="228" y="120"/>
                </a:lnTo>
                <a:lnTo>
                  <a:pt x="250" y="109"/>
                </a:lnTo>
                <a:lnTo>
                  <a:pt x="283" y="109"/>
                </a:lnTo>
                <a:lnTo>
                  <a:pt x="348" y="87"/>
                </a:lnTo>
                <a:lnTo>
                  <a:pt x="424" y="76"/>
                </a:lnTo>
                <a:lnTo>
                  <a:pt x="500" y="55"/>
                </a:lnTo>
                <a:lnTo>
                  <a:pt x="587" y="33"/>
                </a:lnTo>
                <a:lnTo>
                  <a:pt x="663" y="22"/>
                </a:lnTo>
                <a:lnTo>
                  <a:pt x="728" y="11"/>
                </a:lnTo>
                <a:lnTo>
                  <a:pt x="783" y="0"/>
                </a:lnTo>
                <a:lnTo>
                  <a:pt x="837" y="0"/>
                </a:lnTo>
                <a:lnTo>
                  <a:pt x="870" y="0"/>
                </a:lnTo>
                <a:lnTo>
                  <a:pt x="902" y="0"/>
                </a:lnTo>
                <a:lnTo>
                  <a:pt x="935" y="0"/>
                </a:lnTo>
                <a:lnTo>
                  <a:pt x="957" y="22"/>
                </a:lnTo>
                <a:lnTo>
                  <a:pt x="979" y="44"/>
                </a:lnTo>
                <a:lnTo>
                  <a:pt x="989" y="55"/>
                </a:lnTo>
                <a:lnTo>
                  <a:pt x="1000" y="65"/>
                </a:lnTo>
                <a:lnTo>
                  <a:pt x="1000" y="76"/>
                </a:lnTo>
                <a:lnTo>
                  <a:pt x="989" y="98"/>
                </a:lnTo>
                <a:lnTo>
                  <a:pt x="979" y="109"/>
                </a:lnTo>
                <a:lnTo>
                  <a:pt x="957" y="109"/>
                </a:lnTo>
                <a:lnTo>
                  <a:pt x="924" y="120"/>
                </a:lnTo>
                <a:lnTo>
                  <a:pt x="892" y="131"/>
                </a:lnTo>
                <a:lnTo>
                  <a:pt x="859" y="131"/>
                </a:lnTo>
                <a:lnTo>
                  <a:pt x="826" y="142"/>
                </a:lnTo>
                <a:lnTo>
                  <a:pt x="794" y="142"/>
                </a:lnTo>
                <a:lnTo>
                  <a:pt x="772" y="142"/>
                </a:lnTo>
                <a:lnTo>
                  <a:pt x="728" y="142"/>
                </a:lnTo>
                <a:lnTo>
                  <a:pt x="685" y="153"/>
                </a:lnTo>
                <a:lnTo>
                  <a:pt x="642" y="153"/>
                </a:lnTo>
                <a:lnTo>
                  <a:pt x="587" y="163"/>
                </a:lnTo>
                <a:lnTo>
                  <a:pt x="522" y="174"/>
                </a:lnTo>
                <a:lnTo>
                  <a:pt x="457" y="185"/>
                </a:lnTo>
                <a:lnTo>
                  <a:pt x="391" y="196"/>
                </a:lnTo>
                <a:lnTo>
                  <a:pt x="337" y="207"/>
                </a:lnTo>
                <a:lnTo>
                  <a:pt x="283" y="218"/>
                </a:lnTo>
                <a:lnTo>
                  <a:pt x="239" y="229"/>
                </a:lnTo>
                <a:lnTo>
                  <a:pt x="207" y="229"/>
                </a:lnTo>
                <a:lnTo>
                  <a:pt x="174" y="229"/>
                </a:lnTo>
                <a:lnTo>
                  <a:pt x="152" y="240"/>
                </a:lnTo>
                <a:lnTo>
                  <a:pt x="141" y="240"/>
                </a:lnTo>
                <a:lnTo>
                  <a:pt x="120" y="229"/>
                </a:lnTo>
                <a:lnTo>
                  <a:pt x="87" y="229"/>
                </a:lnTo>
                <a:lnTo>
                  <a:pt x="54" y="218"/>
                </a:lnTo>
                <a:lnTo>
                  <a:pt x="33" y="19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798" name="矩形 4"/>
          <p:cNvSpPr/>
          <p:nvPr/>
        </p:nvSpPr>
        <p:spPr>
          <a:xfrm>
            <a:off x="554355" y="150368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稳</a:t>
            </a:r>
          </a:p>
        </p:txBody>
      </p:sp>
      <p:sp>
        <p:nvSpPr>
          <p:cNvPr id="32" name="矩形 31"/>
          <p:cNvSpPr/>
          <p:nvPr/>
        </p:nvSpPr>
        <p:spPr>
          <a:xfrm>
            <a:off x="583565" y="768985"/>
            <a:ext cx="1470866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wěn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715963" y="2959225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715963" y="3725863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稳重   稳如泰山</a:t>
            </a: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715963" y="3348038"/>
            <a:ext cx="290512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W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禾</a:t>
            </a:r>
          </a:p>
        </p:txBody>
      </p:sp>
      <p:pic>
        <p:nvPicPr>
          <p:cNvPr id="40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10768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43" y="32162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199005" y="1737995"/>
            <a:ext cx="1493520" cy="61087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41297"/>
              <a:gd name="adj6" fmla="val 15529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左窄右宽。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7099935" y="1299210"/>
            <a:ext cx="1662430" cy="148844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54308"/>
              <a:gd name="adj6" fmla="val -52062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急字三部分都要扁、中间山口朝左、里边一横右边不出头。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962140" y="307181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3192"/>
                <a:gd name="adj2" fmla="val -4526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28123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易错提示：左部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禾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捺变点哦！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2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2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2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2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2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2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2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2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2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2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2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2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52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21354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2492" name="Freeform 28"/>
          <p:cNvSpPr/>
          <p:nvPr/>
        </p:nvSpPr>
        <p:spPr>
          <a:xfrm>
            <a:off x="4775518" y="1589405"/>
            <a:ext cx="419100" cy="473075"/>
          </a:xfrm>
          <a:custGeom>
            <a:avLst/>
            <a:gdLst>
              <a:gd name="txL" fmla="*/ 0 w 661"/>
              <a:gd name="txT" fmla="*/ 0 h 747"/>
              <a:gd name="txR" fmla="*/ 661 w 661"/>
              <a:gd name="txB" fmla="*/ 747 h 74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61" h="747">
                <a:moveTo>
                  <a:pt x="496" y="380"/>
                </a:moveTo>
                <a:lnTo>
                  <a:pt x="420" y="456"/>
                </a:lnTo>
                <a:lnTo>
                  <a:pt x="331" y="519"/>
                </a:lnTo>
                <a:lnTo>
                  <a:pt x="254" y="583"/>
                </a:lnTo>
                <a:lnTo>
                  <a:pt x="178" y="646"/>
                </a:lnTo>
                <a:lnTo>
                  <a:pt x="140" y="684"/>
                </a:lnTo>
                <a:lnTo>
                  <a:pt x="102" y="697"/>
                </a:lnTo>
                <a:lnTo>
                  <a:pt x="76" y="722"/>
                </a:lnTo>
                <a:lnTo>
                  <a:pt x="51" y="735"/>
                </a:lnTo>
                <a:lnTo>
                  <a:pt x="38" y="735"/>
                </a:lnTo>
                <a:lnTo>
                  <a:pt x="13" y="747"/>
                </a:lnTo>
                <a:lnTo>
                  <a:pt x="0" y="747"/>
                </a:lnTo>
                <a:lnTo>
                  <a:pt x="0" y="735"/>
                </a:lnTo>
                <a:lnTo>
                  <a:pt x="13" y="722"/>
                </a:lnTo>
                <a:lnTo>
                  <a:pt x="25" y="697"/>
                </a:lnTo>
                <a:lnTo>
                  <a:pt x="38" y="671"/>
                </a:lnTo>
                <a:lnTo>
                  <a:pt x="63" y="646"/>
                </a:lnTo>
                <a:lnTo>
                  <a:pt x="102" y="608"/>
                </a:lnTo>
                <a:lnTo>
                  <a:pt x="140" y="570"/>
                </a:lnTo>
                <a:lnTo>
                  <a:pt x="178" y="519"/>
                </a:lnTo>
                <a:lnTo>
                  <a:pt x="216" y="481"/>
                </a:lnTo>
                <a:lnTo>
                  <a:pt x="267" y="431"/>
                </a:lnTo>
                <a:lnTo>
                  <a:pt x="292" y="393"/>
                </a:lnTo>
                <a:lnTo>
                  <a:pt x="331" y="354"/>
                </a:lnTo>
                <a:lnTo>
                  <a:pt x="356" y="316"/>
                </a:lnTo>
                <a:lnTo>
                  <a:pt x="394" y="278"/>
                </a:lnTo>
                <a:lnTo>
                  <a:pt x="407" y="240"/>
                </a:lnTo>
                <a:lnTo>
                  <a:pt x="432" y="215"/>
                </a:lnTo>
                <a:lnTo>
                  <a:pt x="445" y="190"/>
                </a:lnTo>
                <a:lnTo>
                  <a:pt x="458" y="164"/>
                </a:lnTo>
                <a:lnTo>
                  <a:pt x="471" y="139"/>
                </a:lnTo>
                <a:lnTo>
                  <a:pt x="471" y="114"/>
                </a:lnTo>
                <a:lnTo>
                  <a:pt x="471" y="101"/>
                </a:lnTo>
                <a:lnTo>
                  <a:pt x="483" y="88"/>
                </a:lnTo>
                <a:lnTo>
                  <a:pt x="471" y="76"/>
                </a:lnTo>
                <a:lnTo>
                  <a:pt x="471" y="63"/>
                </a:lnTo>
                <a:lnTo>
                  <a:pt x="471" y="50"/>
                </a:lnTo>
                <a:lnTo>
                  <a:pt x="471" y="38"/>
                </a:lnTo>
                <a:lnTo>
                  <a:pt x="471" y="25"/>
                </a:lnTo>
                <a:lnTo>
                  <a:pt x="483" y="12"/>
                </a:lnTo>
                <a:lnTo>
                  <a:pt x="496" y="12"/>
                </a:lnTo>
                <a:lnTo>
                  <a:pt x="509" y="0"/>
                </a:lnTo>
                <a:lnTo>
                  <a:pt x="521" y="12"/>
                </a:lnTo>
                <a:lnTo>
                  <a:pt x="534" y="12"/>
                </a:lnTo>
                <a:lnTo>
                  <a:pt x="560" y="25"/>
                </a:lnTo>
                <a:lnTo>
                  <a:pt x="598" y="50"/>
                </a:lnTo>
                <a:lnTo>
                  <a:pt x="623" y="88"/>
                </a:lnTo>
                <a:lnTo>
                  <a:pt x="649" y="114"/>
                </a:lnTo>
                <a:lnTo>
                  <a:pt x="661" y="139"/>
                </a:lnTo>
                <a:lnTo>
                  <a:pt x="661" y="164"/>
                </a:lnTo>
                <a:lnTo>
                  <a:pt x="661" y="177"/>
                </a:lnTo>
                <a:lnTo>
                  <a:pt x="649" y="202"/>
                </a:lnTo>
                <a:lnTo>
                  <a:pt x="636" y="228"/>
                </a:lnTo>
                <a:lnTo>
                  <a:pt x="623" y="240"/>
                </a:lnTo>
                <a:lnTo>
                  <a:pt x="598" y="278"/>
                </a:lnTo>
                <a:lnTo>
                  <a:pt x="572" y="304"/>
                </a:lnTo>
                <a:lnTo>
                  <a:pt x="534" y="342"/>
                </a:lnTo>
                <a:lnTo>
                  <a:pt x="496" y="38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3" name="Freeform 29"/>
          <p:cNvSpPr/>
          <p:nvPr/>
        </p:nvSpPr>
        <p:spPr>
          <a:xfrm>
            <a:off x="4661218" y="1967230"/>
            <a:ext cx="501650" cy="619125"/>
          </a:xfrm>
          <a:custGeom>
            <a:avLst/>
            <a:gdLst>
              <a:gd name="txL" fmla="*/ 0 w 789"/>
              <a:gd name="txT" fmla="*/ 0 h 976"/>
              <a:gd name="txR" fmla="*/ 789 w 789"/>
              <a:gd name="txB" fmla="*/ 976 h 976"/>
            </a:gdLst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789" h="976">
                <a:moveTo>
                  <a:pt x="598" y="13"/>
                </a:moveTo>
                <a:lnTo>
                  <a:pt x="610" y="0"/>
                </a:lnTo>
                <a:lnTo>
                  <a:pt x="636" y="0"/>
                </a:lnTo>
                <a:lnTo>
                  <a:pt x="649" y="0"/>
                </a:lnTo>
                <a:lnTo>
                  <a:pt x="674" y="13"/>
                </a:lnTo>
                <a:lnTo>
                  <a:pt x="699" y="26"/>
                </a:lnTo>
                <a:lnTo>
                  <a:pt x="712" y="38"/>
                </a:lnTo>
                <a:lnTo>
                  <a:pt x="750" y="76"/>
                </a:lnTo>
                <a:lnTo>
                  <a:pt x="763" y="102"/>
                </a:lnTo>
                <a:lnTo>
                  <a:pt x="776" y="114"/>
                </a:lnTo>
                <a:lnTo>
                  <a:pt x="776" y="140"/>
                </a:lnTo>
                <a:lnTo>
                  <a:pt x="789" y="152"/>
                </a:lnTo>
                <a:lnTo>
                  <a:pt x="776" y="178"/>
                </a:lnTo>
                <a:lnTo>
                  <a:pt x="776" y="190"/>
                </a:lnTo>
                <a:lnTo>
                  <a:pt x="763" y="216"/>
                </a:lnTo>
                <a:lnTo>
                  <a:pt x="750" y="241"/>
                </a:lnTo>
                <a:lnTo>
                  <a:pt x="725" y="266"/>
                </a:lnTo>
                <a:lnTo>
                  <a:pt x="712" y="304"/>
                </a:lnTo>
                <a:lnTo>
                  <a:pt x="687" y="342"/>
                </a:lnTo>
                <a:lnTo>
                  <a:pt x="649" y="393"/>
                </a:lnTo>
                <a:lnTo>
                  <a:pt x="623" y="431"/>
                </a:lnTo>
                <a:lnTo>
                  <a:pt x="585" y="482"/>
                </a:lnTo>
                <a:lnTo>
                  <a:pt x="560" y="520"/>
                </a:lnTo>
                <a:lnTo>
                  <a:pt x="534" y="545"/>
                </a:lnTo>
                <a:lnTo>
                  <a:pt x="509" y="583"/>
                </a:lnTo>
                <a:lnTo>
                  <a:pt x="483" y="608"/>
                </a:lnTo>
                <a:lnTo>
                  <a:pt x="458" y="634"/>
                </a:lnTo>
                <a:lnTo>
                  <a:pt x="432" y="659"/>
                </a:lnTo>
                <a:lnTo>
                  <a:pt x="407" y="684"/>
                </a:lnTo>
                <a:lnTo>
                  <a:pt x="381" y="710"/>
                </a:lnTo>
                <a:lnTo>
                  <a:pt x="356" y="735"/>
                </a:lnTo>
                <a:lnTo>
                  <a:pt x="331" y="773"/>
                </a:lnTo>
                <a:lnTo>
                  <a:pt x="292" y="799"/>
                </a:lnTo>
                <a:lnTo>
                  <a:pt x="254" y="824"/>
                </a:lnTo>
                <a:lnTo>
                  <a:pt x="178" y="875"/>
                </a:lnTo>
                <a:lnTo>
                  <a:pt x="140" y="913"/>
                </a:lnTo>
                <a:lnTo>
                  <a:pt x="102" y="938"/>
                </a:lnTo>
                <a:lnTo>
                  <a:pt x="76" y="951"/>
                </a:lnTo>
                <a:lnTo>
                  <a:pt x="51" y="963"/>
                </a:lnTo>
                <a:lnTo>
                  <a:pt x="25" y="976"/>
                </a:lnTo>
                <a:lnTo>
                  <a:pt x="12" y="976"/>
                </a:lnTo>
                <a:lnTo>
                  <a:pt x="0" y="976"/>
                </a:lnTo>
                <a:lnTo>
                  <a:pt x="0" y="963"/>
                </a:lnTo>
                <a:lnTo>
                  <a:pt x="12" y="951"/>
                </a:lnTo>
                <a:lnTo>
                  <a:pt x="25" y="925"/>
                </a:lnTo>
                <a:lnTo>
                  <a:pt x="51" y="900"/>
                </a:lnTo>
                <a:lnTo>
                  <a:pt x="89" y="862"/>
                </a:lnTo>
                <a:lnTo>
                  <a:pt x="127" y="811"/>
                </a:lnTo>
                <a:lnTo>
                  <a:pt x="165" y="761"/>
                </a:lnTo>
                <a:lnTo>
                  <a:pt x="229" y="697"/>
                </a:lnTo>
                <a:lnTo>
                  <a:pt x="280" y="634"/>
                </a:lnTo>
                <a:lnTo>
                  <a:pt x="331" y="570"/>
                </a:lnTo>
                <a:lnTo>
                  <a:pt x="369" y="520"/>
                </a:lnTo>
                <a:lnTo>
                  <a:pt x="420" y="469"/>
                </a:lnTo>
                <a:lnTo>
                  <a:pt x="445" y="406"/>
                </a:lnTo>
                <a:lnTo>
                  <a:pt x="483" y="368"/>
                </a:lnTo>
                <a:lnTo>
                  <a:pt x="509" y="317"/>
                </a:lnTo>
                <a:lnTo>
                  <a:pt x="534" y="279"/>
                </a:lnTo>
                <a:lnTo>
                  <a:pt x="547" y="228"/>
                </a:lnTo>
                <a:lnTo>
                  <a:pt x="560" y="190"/>
                </a:lnTo>
                <a:lnTo>
                  <a:pt x="572" y="165"/>
                </a:lnTo>
                <a:lnTo>
                  <a:pt x="585" y="140"/>
                </a:lnTo>
                <a:lnTo>
                  <a:pt x="585" y="114"/>
                </a:lnTo>
                <a:lnTo>
                  <a:pt x="585" y="89"/>
                </a:lnTo>
                <a:lnTo>
                  <a:pt x="585" y="76"/>
                </a:lnTo>
                <a:lnTo>
                  <a:pt x="585" y="64"/>
                </a:lnTo>
                <a:lnTo>
                  <a:pt x="585" y="51"/>
                </a:lnTo>
                <a:lnTo>
                  <a:pt x="585" y="38"/>
                </a:lnTo>
                <a:lnTo>
                  <a:pt x="585" y="26"/>
                </a:lnTo>
                <a:lnTo>
                  <a:pt x="598" y="1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4" name="Freeform 30"/>
          <p:cNvSpPr/>
          <p:nvPr/>
        </p:nvSpPr>
        <p:spPr>
          <a:xfrm>
            <a:off x="4943793" y="2216468"/>
            <a:ext cx="114300" cy="868362"/>
          </a:xfrm>
          <a:custGeom>
            <a:avLst/>
            <a:gdLst>
              <a:gd name="txL" fmla="*/ 0 w 178"/>
              <a:gd name="txT" fmla="*/ 0 h 1369"/>
              <a:gd name="txR" fmla="*/ 178 w 178"/>
              <a:gd name="txB" fmla="*/ 1369 h 136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78" h="1369">
                <a:moveTo>
                  <a:pt x="89" y="1369"/>
                </a:moveTo>
                <a:lnTo>
                  <a:pt x="76" y="1369"/>
                </a:lnTo>
                <a:lnTo>
                  <a:pt x="64" y="1356"/>
                </a:lnTo>
                <a:lnTo>
                  <a:pt x="51" y="1343"/>
                </a:lnTo>
                <a:lnTo>
                  <a:pt x="51" y="1331"/>
                </a:lnTo>
                <a:lnTo>
                  <a:pt x="38" y="1305"/>
                </a:lnTo>
                <a:lnTo>
                  <a:pt x="25" y="1293"/>
                </a:lnTo>
                <a:lnTo>
                  <a:pt x="13" y="1255"/>
                </a:lnTo>
                <a:lnTo>
                  <a:pt x="0" y="1229"/>
                </a:lnTo>
                <a:lnTo>
                  <a:pt x="0" y="1204"/>
                </a:lnTo>
                <a:lnTo>
                  <a:pt x="0" y="1191"/>
                </a:lnTo>
                <a:lnTo>
                  <a:pt x="0" y="1178"/>
                </a:lnTo>
                <a:lnTo>
                  <a:pt x="0" y="1166"/>
                </a:lnTo>
                <a:lnTo>
                  <a:pt x="0" y="1140"/>
                </a:lnTo>
                <a:lnTo>
                  <a:pt x="0" y="1128"/>
                </a:lnTo>
                <a:lnTo>
                  <a:pt x="13" y="1102"/>
                </a:lnTo>
                <a:lnTo>
                  <a:pt x="13" y="1077"/>
                </a:lnTo>
                <a:lnTo>
                  <a:pt x="25" y="1039"/>
                </a:lnTo>
                <a:lnTo>
                  <a:pt x="25" y="1001"/>
                </a:lnTo>
                <a:lnTo>
                  <a:pt x="38" y="976"/>
                </a:lnTo>
                <a:lnTo>
                  <a:pt x="38" y="950"/>
                </a:lnTo>
                <a:lnTo>
                  <a:pt x="38" y="925"/>
                </a:lnTo>
                <a:lnTo>
                  <a:pt x="38" y="887"/>
                </a:lnTo>
                <a:lnTo>
                  <a:pt x="38" y="836"/>
                </a:lnTo>
                <a:lnTo>
                  <a:pt x="51" y="786"/>
                </a:lnTo>
                <a:lnTo>
                  <a:pt x="51" y="735"/>
                </a:lnTo>
                <a:lnTo>
                  <a:pt x="51" y="672"/>
                </a:lnTo>
                <a:lnTo>
                  <a:pt x="64" y="608"/>
                </a:lnTo>
                <a:lnTo>
                  <a:pt x="64" y="532"/>
                </a:lnTo>
                <a:lnTo>
                  <a:pt x="64" y="456"/>
                </a:lnTo>
                <a:lnTo>
                  <a:pt x="64" y="380"/>
                </a:lnTo>
                <a:lnTo>
                  <a:pt x="76" y="291"/>
                </a:lnTo>
                <a:lnTo>
                  <a:pt x="76" y="203"/>
                </a:lnTo>
                <a:lnTo>
                  <a:pt x="76" y="101"/>
                </a:lnTo>
                <a:lnTo>
                  <a:pt x="89" y="0"/>
                </a:lnTo>
                <a:lnTo>
                  <a:pt x="115" y="0"/>
                </a:lnTo>
                <a:lnTo>
                  <a:pt x="140" y="13"/>
                </a:lnTo>
                <a:lnTo>
                  <a:pt x="165" y="25"/>
                </a:lnTo>
                <a:lnTo>
                  <a:pt x="178" y="25"/>
                </a:lnTo>
                <a:lnTo>
                  <a:pt x="178" y="38"/>
                </a:lnTo>
                <a:lnTo>
                  <a:pt x="178" y="51"/>
                </a:lnTo>
                <a:lnTo>
                  <a:pt x="178" y="76"/>
                </a:lnTo>
                <a:lnTo>
                  <a:pt x="178" y="101"/>
                </a:lnTo>
                <a:lnTo>
                  <a:pt x="178" y="127"/>
                </a:lnTo>
                <a:lnTo>
                  <a:pt x="178" y="165"/>
                </a:lnTo>
                <a:lnTo>
                  <a:pt x="178" y="215"/>
                </a:lnTo>
                <a:lnTo>
                  <a:pt x="178" y="266"/>
                </a:lnTo>
                <a:lnTo>
                  <a:pt x="178" y="330"/>
                </a:lnTo>
                <a:lnTo>
                  <a:pt x="178" y="368"/>
                </a:lnTo>
                <a:lnTo>
                  <a:pt x="178" y="418"/>
                </a:lnTo>
                <a:lnTo>
                  <a:pt x="178" y="456"/>
                </a:lnTo>
                <a:lnTo>
                  <a:pt x="178" y="494"/>
                </a:lnTo>
                <a:lnTo>
                  <a:pt x="178" y="532"/>
                </a:lnTo>
                <a:lnTo>
                  <a:pt x="178" y="558"/>
                </a:lnTo>
                <a:lnTo>
                  <a:pt x="178" y="583"/>
                </a:lnTo>
                <a:lnTo>
                  <a:pt x="178" y="608"/>
                </a:lnTo>
                <a:lnTo>
                  <a:pt x="178" y="634"/>
                </a:lnTo>
                <a:lnTo>
                  <a:pt x="178" y="672"/>
                </a:lnTo>
                <a:lnTo>
                  <a:pt x="178" y="710"/>
                </a:lnTo>
                <a:lnTo>
                  <a:pt x="178" y="748"/>
                </a:lnTo>
                <a:lnTo>
                  <a:pt x="178" y="798"/>
                </a:lnTo>
                <a:lnTo>
                  <a:pt x="178" y="849"/>
                </a:lnTo>
                <a:lnTo>
                  <a:pt x="178" y="912"/>
                </a:lnTo>
                <a:lnTo>
                  <a:pt x="165" y="976"/>
                </a:lnTo>
                <a:lnTo>
                  <a:pt x="165" y="1026"/>
                </a:lnTo>
                <a:lnTo>
                  <a:pt x="165" y="1077"/>
                </a:lnTo>
                <a:lnTo>
                  <a:pt x="153" y="1115"/>
                </a:lnTo>
                <a:lnTo>
                  <a:pt x="153" y="1153"/>
                </a:lnTo>
                <a:lnTo>
                  <a:pt x="153" y="1191"/>
                </a:lnTo>
                <a:lnTo>
                  <a:pt x="140" y="1229"/>
                </a:lnTo>
                <a:lnTo>
                  <a:pt x="140" y="1255"/>
                </a:lnTo>
                <a:lnTo>
                  <a:pt x="140" y="1280"/>
                </a:lnTo>
                <a:lnTo>
                  <a:pt x="127" y="1305"/>
                </a:lnTo>
                <a:lnTo>
                  <a:pt x="127" y="1331"/>
                </a:lnTo>
                <a:lnTo>
                  <a:pt x="115" y="1343"/>
                </a:lnTo>
                <a:lnTo>
                  <a:pt x="115" y="1356"/>
                </a:lnTo>
                <a:lnTo>
                  <a:pt x="102" y="1369"/>
                </a:lnTo>
                <a:lnTo>
                  <a:pt x="89" y="136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5" name="Freeform 31"/>
          <p:cNvSpPr/>
          <p:nvPr/>
        </p:nvSpPr>
        <p:spPr>
          <a:xfrm>
            <a:off x="5259705" y="1540193"/>
            <a:ext cx="266700" cy="385762"/>
          </a:xfrm>
          <a:custGeom>
            <a:avLst/>
            <a:gdLst>
              <a:gd name="txL" fmla="*/ 0 w 420"/>
              <a:gd name="txT" fmla="*/ 0 h 608"/>
              <a:gd name="txR" fmla="*/ 420 w 420"/>
              <a:gd name="txB" fmla="*/ 608 h 60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20" h="608">
                <a:moveTo>
                  <a:pt x="229" y="190"/>
                </a:moveTo>
                <a:lnTo>
                  <a:pt x="242" y="139"/>
                </a:lnTo>
                <a:lnTo>
                  <a:pt x="242" y="101"/>
                </a:lnTo>
                <a:lnTo>
                  <a:pt x="242" y="76"/>
                </a:lnTo>
                <a:lnTo>
                  <a:pt x="242" y="50"/>
                </a:lnTo>
                <a:lnTo>
                  <a:pt x="229" y="38"/>
                </a:lnTo>
                <a:lnTo>
                  <a:pt x="216" y="25"/>
                </a:lnTo>
                <a:lnTo>
                  <a:pt x="216" y="12"/>
                </a:lnTo>
                <a:lnTo>
                  <a:pt x="229" y="0"/>
                </a:lnTo>
                <a:lnTo>
                  <a:pt x="242" y="0"/>
                </a:lnTo>
                <a:lnTo>
                  <a:pt x="255" y="0"/>
                </a:lnTo>
                <a:lnTo>
                  <a:pt x="267" y="0"/>
                </a:lnTo>
                <a:lnTo>
                  <a:pt x="306" y="0"/>
                </a:lnTo>
                <a:lnTo>
                  <a:pt x="331" y="12"/>
                </a:lnTo>
                <a:lnTo>
                  <a:pt x="356" y="25"/>
                </a:lnTo>
                <a:lnTo>
                  <a:pt x="369" y="38"/>
                </a:lnTo>
                <a:lnTo>
                  <a:pt x="395" y="50"/>
                </a:lnTo>
                <a:lnTo>
                  <a:pt x="407" y="63"/>
                </a:lnTo>
                <a:lnTo>
                  <a:pt x="420" y="88"/>
                </a:lnTo>
                <a:lnTo>
                  <a:pt x="420" y="101"/>
                </a:lnTo>
                <a:lnTo>
                  <a:pt x="420" y="114"/>
                </a:lnTo>
                <a:lnTo>
                  <a:pt x="420" y="126"/>
                </a:lnTo>
                <a:lnTo>
                  <a:pt x="407" y="152"/>
                </a:lnTo>
                <a:lnTo>
                  <a:pt x="395" y="164"/>
                </a:lnTo>
                <a:lnTo>
                  <a:pt x="382" y="190"/>
                </a:lnTo>
                <a:lnTo>
                  <a:pt x="369" y="215"/>
                </a:lnTo>
                <a:lnTo>
                  <a:pt x="356" y="240"/>
                </a:lnTo>
                <a:lnTo>
                  <a:pt x="331" y="278"/>
                </a:lnTo>
                <a:lnTo>
                  <a:pt x="280" y="342"/>
                </a:lnTo>
                <a:lnTo>
                  <a:pt x="242" y="405"/>
                </a:lnTo>
                <a:lnTo>
                  <a:pt x="191" y="456"/>
                </a:lnTo>
                <a:lnTo>
                  <a:pt x="140" y="507"/>
                </a:lnTo>
                <a:lnTo>
                  <a:pt x="115" y="532"/>
                </a:lnTo>
                <a:lnTo>
                  <a:pt x="89" y="557"/>
                </a:lnTo>
                <a:lnTo>
                  <a:pt x="64" y="570"/>
                </a:lnTo>
                <a:lnTo>
                  <a:pt x="51" y="583"/>
                </a:lnTo>
                <a:lnTo>
                  <a:pt x="38" y="595"/>
                </a:lnTo>
                <a:lnTo>
                  <a:pt x="26" y="608"/>
                </a:lnTo>
                <a:lnTo>
                  <a:pt x="13" y="608"/>
                </a:lnTo>
                <a:lnTo>
                  <a:pt x="0" y="608"/>
                </a:lnTo>
                <a:lnTo>
                  <a:pt x="0" y="595"/>
                </a:lnTo>
                <a:lnTo>
                  <a:pt x="13" y="583"/>
                </a:lnTo>
                <a:lnTo>
                  <a:pt x="13" y="570"/>
                </a:lnTo>
                <a:lnTo>
                  <a:pt x="26" y="545"/>
                </a:lnTo>
                <a:lnTo>
                  <a:pt x="51" y="519"/>
                </a:lnTo>
                <a:lnTo>
                  <a:pt x="64" y="494"/>
                </a:lnTo>
                <a:lnTo>
                  <a:pt x="89" y="456"/>
                </a:lnTo>
                <a:lnTo>
                  <a:pt x="140" y="380"/>
                </a:lnTo>
                <a:lnTo>
                  <a:pt x="178" y="304"/>
                </a:lnTo>
                <a:lnTo>
                  <a:pt x="204" y="240"/>
                </a:lnTo>
                <a:lnTo>
                  <a:pt x="229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6" name="Freeform 32"/>
          <p:cNvSpPr/>
          <p:nvPr/>
        </p:nvSpPr>
        <p:spPr>
          <a:xfrm>
            <a:off x="5396230" y="1684655"/>
            <a:ext cx="331788" cy="377825"/>
          </a:xfrm>
          <a:custGeom>
            <a:avLst/>
            <a:gdLst>
              <a:gd name="txL" fmla="*/ 0 w 522"/>
              <a:gd name="txT" fmla="*/ 0 h 595"/>
              <a:gd name="txR" fmla="*/ 522 w 522"/>
              <a:gd name="txB" fmla="*/ 595 h 59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22" h="595">
                <a:moveTo>
                  <a:pt x="26" y="595"/>
                </a:moveTo>
                <a:lnTo>
                  <a:pt x="64" y="545"/>
                </a:lnTo>
                <a:lnTo>
                  <a:pt x="90" y="494"/>
                </a:lnTo>
                <a:lnTo>
                  <a:pt x="115" y="456"/>
                </a:lnTo>
                <a:lnTo>
                  <a:pt x="128" y="418"/>
                </a:lnTo>
                <a:lnTo>
                  <a:pt x="153" y="380"/>
                </a:lnTo>
                <a:lnTo>
                  <a:pt x="166" y="342"/>
                </a:lnTo>
                <a:lnTo>
                  <a:pt x="191" y="317"/>
                </a:lnTo>
                <a:lnTo>
                  <a:pt x="204" y="279"/>
                </a:lnTo>
                <a:lnTo>
                  <a:pt x="217" y="253"/>
                </a:lnTo>
                <a:lnTo>
                  <a:pt x="229" y="241"/>
                </a:lnTo>
                <a:lnTo>
                  <a:pt x="229" y="215"/>
                </a:lnTo>
                <a:lnTo>
                  <a:pt x="242" y="202"/>
                </a:lnTo>
                <a:lnTo>
                  <a:pt x="242" y="190"/>
                </a:lnTo>
                <a:lnTo>
                  <a:pt x="255" y="177"/>
                </a:lnTo>
                <a:lnTo>
                  <a:pt x="255" y="164"/>
                </a:lnTo>
                <a:lnTo>
                  <a:pt x="242" y="164"/>
                </a:lnTo>
                <a:lnTo>
                  <a:pt x="217" y="152"/>
                </a:lnTo>
                <a:lnTo>
                  <a:pt x="204" y="164"/>
                </a:lnTo>
                <a:lnTo>
                  <a:pt x="179" y="164"/>
                </a:lnTo>
                <a:lnTo>
                  <a:pt x="140" y="177"/>
                </a:lnTo>
                <a:lnTo>
                  <a:pt x="102" y="177"/>
                </a:lnTo>
                <a:lnTo>
                  <a:pt x="51" y="164"/>
                </a:lnTo>
                <a:lnTo>
                  <a:pt x="0" y="152"/>
                </a:lnTo>
                <a:lnTo>
                  <a:pt x="0" y="101"/>
                </a:lnTo>
                <a:lnTo>
                  <a:pt x="39" y="101"/>
                </a:lnTo>
                <a:lnTo>
                  <a:pt x="77" y="88"/>
                </a:lnTo>
                <a:lnTo>
                  <a:pt x="115" y="88"/>
                </a:lnTo>
                <a:lnTo>
                  <a:pt x="153" y="88"/>
                </a:lnTo>
                <a:lnTo>
                  <a:pt x="191" y="76"/>
                </a:lnTo>
                <a:lnTo>
                  <a:pt x="217" y="76"/>
                </a:lnTo>
                <a:lnTo>
                  <a:pt x="242" y="63"/>
                </a:lnTo>
                <a:lnTo>
                  <a:pt x="268" y="50"/>
                </a:lnTo>
                <a:lnTo>
                  <a:pt x="306" y="25"/>
                </a:lnTo>
                <a:lnTo>
                  <a:pt x="331" y="12"/>
                </a:lnTo>
                <a:lnTo>
                  <a:pt x="357" y="12"/>
                </a:lnTo>
                <a:lnTo>
                  <a:pt x="382" y="0"/>
                </a:lnTo>
                <a:lnTo>
                  <a:pt x="395" y="12"/>
                </a:lnTo>
                <a:lnTo>
                  <a:pt x="420" y="25"/>
                </a:lnTo>
                <a:lnTo>
                  <a:pt x="446" y="38"/>
                </a:lnTo>
                <a:lnTo>
                  <a:pt x="471" y="63"/>
                </a:lnTo>
                <a:lnTo>
                  <a:pt x="497" y="88"/>
                </a:lnTo>
                <a:lnTo>
                  <a:pt x="509" y="101"/>
                </a:lnTo>
                <a:lnTo>
                  <a:pt x="509" y="114"/>
                </a:lnTo>
                <a:lnTo>
                  <a:pt x="522" y="126"/>
                </a:lnTo>
                <a:lnTo>
                  <a:pt x="522" y="139"/>
                </a:lnTo>
                <a:lnTo>
                  <a:pt x="509" y="139"/>
                </a:lnTo>
                <a:lnTo>
                  <a:pt x="509" y="152"/>
                </a:lnTo>
                <a:lnTo>
                  <a:pt x="497" y="164"/>
                </a:lnTo>
                <a:lnTo>
                  <a:pt x="484" y="177"/>
                </a:lnTo>
                <a:lnTo>
                  <a:pt x="458" y="190"/>
                </a:lnTo>
                <a:lnTo>
                  <a:pt x="446" y="190"/>
                </a:lnTo>
                <a:lnTo>
                  <a:pt x="420" y="202"/>
                </a:lnTo>
                <a:lnTo>
                  <a:pt x="408" y="228"/>
                </a:lnTo>
                <a:lnTo>
                  <a:pt x="382" y="253"/>
                </a:lnTo>
                <a:lnTo>
                  <a:pt x="357" y="279"/>
                </a:lnTo>
                <a:lnTo>
                  <a:pt x="319" y="317"/>
                </a:lnTo>
                <a:lnTo>
                  <a:pt x="280" y="355"/>
                </a:lnTo>
                <a:lnTo>
                  <a:pt x="255" y="393"/>
                </a:lnTo>
                <a:lnTo>
                  <a:pt x="217" y="443"/>
                </a:lnTo>
                <a:lnTo>
                  <a:pt x="179" y="481"/>
                </a:lnTo>
                <a:lnTo>
                  <a:pt x="140" y="507"/>
                </a:lnTo>
                <a:lnTo>
                  <a:pt x="115" y="545"/>
                </a:lnTo>
                <a:lnTo>
                  <a:pt x="90" y="557"/>
                </a:lnTo>
                <a:lnTo>
                  <a:pt x="64" y="583"/>
                </a:lnTo>
                <a:lnTo>
                  <a:pt x="51" y="583"/>
                </a:lnTo>
                <a:lnTo>
                  <a:pt x="26" y="59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7" name="Freeform 33"/>
          <p:cNvSpPr/>
          <p:nvPr/>
        </p:nvSpPr>
        <p:spPr>
          <a:xfrm>
            <a:off x="5840730" y="1757680"/>
            <a:ext cx="371475" cy="128588"/>
          </a:xfrm>
          <a:custGeom>
            <a:avLst/>
            <a:gdLst>
              <a:gd name="txL" fmla="*/ 0 w 585"/>
              <a:gd name="txT" fmla="*/ 0 h 203"/>
              <a:gd name="txR" fmla="*/ 585 w 585"/>
              <a:gd name="txB" fmla="*/ 203 h 20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85" h="203">
                <a:moveTo>
                  <a:pt x="356" y="152"/>
                </a:moveTo>
                <a:lnTo>
                  <a:pt x="306" y="165"/>
                </a:lnTo>
                <a:lnTo>
                  <a:pt x="267" y="177"/>
                </a:lnTo>
                <a:lnTo>
                  <a:pt x="229" y="190"/>
                </a:lnTo>
                <a:lnTo>
                  <a:pt x="204" y="190"/>
                </a:lnTo>
                <a:lnTo>
                  <a:pt x="178" y="190"/>
                </a:lnTo>
                <a:lnTo>
                  <a:pt x="153" y="203"/>
                </a:lnTo>
                <a:lnTo>
                  <a:pt x="140" y="203"/>
                </a:lnTo>
                <a:lnTo>
                  <a:pt x="127" y="203"/>
                </a:lnTo>
                <a:lnTo>
                  <a:pt x="115" y="203"/>
                </a:lnTo>
                <a:lnTo>
                  <a:pt x="89" y="190"/>
                </a:lnTo>
                <a:lnTo>
                  <a:pt x="64" y="177"/>
                </a:lnTo>
                <a:lnTo>
                  <a:pt x="38" y="165"/>
                </a:lnTo>
                <a:lnTo>
                  <a:pt x="26" y="152"/>
                </a:lnTo>
                <a:lnTo>
                  <a:pt x="13" y="152"/>
                </a:lnTo>
                <a:lnTo>
                  <a:pt x="13" y="139"/>
                </a:lnTo>
                <a:lnTo>
                  <a:pt x="0" y="139"/>
                </a:lnTo>
                <a:lnTo>
                  <a:pt x="0" y="127"/>
                </a:lnTo>
                <a:lnTo>
                  <a:pt x="13" y="114"/>
                </a:lnTo>
                <a:lnTo>
                  <a:pt x="38" y="114"/>
                </a:lnTo>
                <a:lnTo>
                  <a:pt x="64" y="101"/>
                </a:lnTo>
                <a:lnTo>
                  <a:pt x="89" y="88"/>
                </a:lnTo>
                <a:lnTo>
                  <a:pt x="115" y="76"/>
                </a:lnTo>
                <a:lnTo>
                  <a:pt x="153" y="63"/>
                </a:lnTo>
                <a:lnTo>
                  <a:pt x="204" y="50"/>
                </a:lnTo>
                <a:lnTo>
                  <a:pt x="242" y="38"/>
                </a:lnTo>
                <a:lnTo>
                  <a:pt x="280" y="25"/>
                </a:lnTo>
                <a:lnTo>
                  <a:pt x="318" y="12"/>
                </a:lnTo>
                <a:lnTo>
                  <a:pt x="344" y="12"/>
                </a:lnTo>
                <a:lnTo>
                  <a:pt x="369" y="0"/>
                </a:lnTo>
                <a:lnTo>
                  <a:pt x="395" y="0"/>
                </a:lnTo>
                <a:lnTo>
                  <a:pt x="407" y="0"/>
                </a:lnTo>
                <a:lnTo>
                  <a:pt x="433" y="0"/>
                </a:lnTo>
                <a:lnTo>
                  <a:pt x="458" y="0"/>
                </a:lnTo>
                <a:lnTo>
                  <a:pt x="484" y="0"/>
                </a:lnTo>
                <a:lnTo>
                  <a:pt x="522" y="12"/>
                </a:lnTo>
                <a:lnTo>
                  <a:pt x="547" y="38"/>
                </a:lnTo>
                <a:lnTo>
                  <a:pt x="573" y="50"/>
                </a:lnTo>
                <a:lnTo>
                  <a:pt x="573" y="63"/>
                </a:lnTo>
                <a:lnTo>
                  <a:pt x="585" y="76"/>
                </a:lnTo>
                <a:lnTo>
                  <a:pt x="573" y="88"/>
                </a:lnTo>
                <a:lnTo>
                  <a:pt x="547" y="101"/>
                </a:lnTo>
                <a:lnTo>
                  <a:pt x="522" y="114"/>
                </a:lnTo>
                <a:lnTo>
                  <a:pt x="496" y="114"/>
                </a:lnTo>
                <a:lnTo>
                  <a:pt x="458" y="127"/>
                </a:lnTo>
                <a:lnTo>
                  <a:pt x="407" y="139"/>
                </a:lnTo>
                <a:lnTo>
                  <a:pt x="356" y="15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9" name="Freeform 35"/>
          <p:cNvSpPr/>
          <p:nvPr/>
        </p:nvSpPr>
        <p:spPr>
          <a:xfrm>
            <a:off x="5801043" y="2176780"/>
            <a:ext cx="290512" cy="1028700"/>
          </a:xfrm>
          <a:custGeom>
            <a:avLst/>
            <a:gdLst>
              <a:gd name="txL" fmla="*/ 0 w 458"/>
              <a:gd name="txT" fmla="*/ 0 h 1622"/>
              <a:gd name="txR" fmla="*/ 458 w 458"/>
              <a:gd name="txB" fmla="*/ 1622 h 162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58" h="1622">
                <a:moveTo>
                  <a:pt x="445" y="1292"/>
                </a:moveTo>
                <a:lnTo>
                  <a:pt x="432" y="1368"/>
                </a:lnTo>
                <a:lnTo>
                  <a:pt x="419" y="1432"/>
                </a:lnTo>
                <a:lnTo>
                  <a:pt x="407" y="1495"/>
                </a:lnTo>
                <a:lnTo>
                  <a:pt x="381" y="1533"/>
                </a:lnTo>
                <a:lnTo>
                  <a:pt x="369" y="1558"/>
                </a:lnTo>
                <a:lnTo>
                  <a:pt x="356" y="1571"/>
                </a:lnTo>
                <a:lnTo>
                  <a:pt x="343" y="1584"/>
                </a:lnTo>
                <a:lnTo>
                  <a:pt x="330" y="1596"/>
                </a:lnTo>
                <a:lnTo>
                  <a:pt x="330" y="1609"/>
                </a:lnTo>
                <a:lnTo>
                  <a:pt x="318" y="1609"/>
                </a:lnTo>
                <a:lnTo>
                  <a:pt x="305" y="1622"/>
                </a:lnTo>
                <a:lnTo>
                  <a:pt x="292" y="1609"/>
                </a:lnTo>
                <a:lnTo>
                  <a:pt x="279" y="1609"/>
                </a:lnTo>
                <a:lnTo>
                  <a:pt x="267" y="1596"/>
                </a:lnTo>
                <a:lnTo>
                  <a:pt x="267" y="1584"/>
                </a:lnTo>
                <a:lnTo>
                  <a:pt x="254" y="1558"/>
                </a:lnTo>
                <a:lnTo>
                  <a:pt x="241" y="1546"/>
                </a:lnTo>
                <a:lnTo>
                  <a:pt x="241" y="1520"/>
                </a:lnTo>
                <a:lnTo>
                  <a:pt x="216" y="1470"/>
                </a:lnTo>
                <a:lnTo>
                  <a:pt x="178" y="1432"/>
                </a:lnTo>
                <a:lnTo>
                  <a:pt x="140" y="1381"/>
                </a:lnTo>
                <a:lnTo>
                  <a:pt x="101" y="1343"/>
                </a:lnTo>
                <a:lnTo>
                  <a:pt x="76" y="1330"/>
                </a:lnTo>
                <a:lnTo>
                  <a:pt x="50" y="1305"/>
                </a:lnTo>
                <a:lnTo>
                  <a:pt x="25" y="1305"/>
                </a:lnTo>
                <a:lnTo>
                  <a:pt x="12" y="1292"/>
                </a:lnTo>
                <a:lnTo>
                  <a:pt x="0" y="1279"/>
                </a:lnTo>
                <a:lnTo>
                  <a:pt x="0" y="1267"/>
                </a:lnTo>
                <a:lnTo>
                  <a:pt x="0" y="1254"/>
                </a:lnTo>
                <a:lnTo>
                  <a:pt x="12" y="1254"/>
                </a:lnTo>
                <a:lnTo>
                  <a:pt x="25" y="1254"/>
                </a:lnTo>
                <a:lnTo>
                  <a:pt x="50" y="1267"/>
                </a:lnTo>
                <a:lnTo>
                  <a:pt x="76" y="1267"/>
                </a:lnTo>
                <a:lnTo>
                  <a:pt x="101" y="1267"/>
                </a:lnTo>
                <a:lnTo>
                  <a:pt x="127" y="1267"/>
                </a:lnTo>
                <a:lnTo>
                  <a:pt x="152" y="1279"/>
                </a:lnTo>
                <a:lnTo>
                  <a:pt x="178" y="1279"/>
                </a:lnTo>
                <a:lnTo>
                  <a:pt x="203" y="1292"/>
                </a:lnTo>
                <a:lnTo>
                  <a:pt x="229" y="1292"/>
                </a:lnTo>
                <a:lnTo>
                  <a:pt x="241" y="1292"/>
                </a:lnTo>
                <a:lnTo>
                  <a:pt x="254" y="1279"/>
                </a:lnTo>
                <a:lnTo>
                  <a:pt x="267" y="1267"/>
                </a:lnTo>
                <a:lnTo>
                  <a:pt x="279" y="1267"/>
                </a:lnTo>
                <a:lnTo>
                  <a:pt x="279" y="1254"/>
                </a:lnTo>
                <a:lnTo>
                  <a:pt x="292" y="1241"/>
                </a:lnTo>
                <a:lnTo>
                  <a:pt x="292" y="1229"/>
                </a:lnTo>
                <a:lnTo>
                  <a:pt x="292" y="1203"/>
                </a:lnTo>
                <a:lnTo>
                  <a:pt x="292" y="1191"/>
                </a:lnTo>
                <a:lnTo>
                  <a:pt x="292" y="1165"/>
                </a:lnTo>
                <a:lnTo>
                  <a:pt x="292" y="1140"/>
                </a:lnTo>
                <a:lnTo>
                  <a:pt x="305" y="1115"/>
                </a:lnTo>
                <a:lnTo>
                  <a:pt x="305" y="1077"/>
                </a:lnTo>
                <a:lnTo>
                  <a:pt x="305" y="1051"/>
                </a:lnTo>
                <a:lnTo>
                  <a:pt x="305" y="1013"/>
                </a:lnTo>
                <a:lnTo>
                  <a:pt x="305" y="975"/>
                </a:lnTo>
                <a:lnTo>
                  <a:pt x="305" y="925"/>
                </a:lnTo>
                <a:lnTo>
                  <a:pt x="305" y="887"/>
                </a:lnTo>
                <a:lnTo>
                  <a:pt x="305" y="836"/>
                </a:lnTo>
                <a:lnTo>
                  <a:pt x="305" y="747"/>
                </a:lnTo>
                <a:lnTo>
                  <a:pt x="305" y="646"/>
                </a:lnTo>
                <a:lnTo>
                  <a:pt x="292" y="545"/>
                </a:lnTo>
                <a:lnTo>
                  <a:pt x="292" y="443"/>
                </a:lnTo>
                <a:lnTo>
                  <a:pt x="279" y="329"/>
                </a:lnTo>
                <a:lnTo>
                  <a:pt x="267" y="228"/>
                </a:lnTo>
                <a:lnTo>
                  <a:pt x="267" y="114"/>
                </a:lnTo>
                <a:lnTo>
                  <a:pt x="254" y="0"/>
                </a:lnTo>
                <a:lnTo>
                  <a:pt x="279" y="25"/>
                </a:lnTo>
                <a:lnTo>
                  <a:pt x="318" y="38"/>
                </a:lnTo>
                <a:lnTo>
                  <a:pt x="343" y="50"/>
                </a:lnTo>
                <a:lnTo>
                  <a:pt x="369" y="76"/>
                </a:lnTo>
                <a:lnTo>
                  <a:pt x="394" y="88"/>
                </a:lnTo>
                <a:lnTo>
                  <a:pt x="407" y="101"/>
                </a:lnTo>
                <a:lnTo>
                  <a:pt x="419" y="101"/>
                </a:lnTo>
                <a:lnTo>
                  <a:pt x="419" y="114"/>
                </a:lnTo>
                <a:lnTo>
                  <a:pt x="432" y="126"/>
                </a:lnTo>
                <a:lnTo>
                  <a:pt x="432" y="139"/>
                </a:lnTo>
                <a:lnTo>
                  <a:pt x="432" y="164"/>
                </a:lnTo>
                <a:lnTo>
                  <a:pt x="432" y="177"/>
                </a:lnTo>
                <a:lnTo>
                  <a:pt x="432" y="202"/>
                </a:lnTo>
                <a:lnTo>
                  <a:pt x="432" y="228"/>
                </a:lnTo>
                <a:lnTo>
                  <a:pt x="432" y="266"/>
                </a:lnTo>
                <a:lnTo>
                  <a:pt x="432" y="291"/>
                </a:lnTo>
                <a:lnTo>
                  <a:pt x="432" y="329"/>
                </a:lnTo>
                <a:lnTo>
                  <a:pt x="445" y="380"/>
                </a:lnTo>
                <a:lnTo>
                  <a:pt x="445" y="418"/>
                </a:lnTo>
                <a:lnTo>
                  <a:pt x="445" y="469"/>
                </a:lnTo>
                <a:lnTo>
                  <a:pt x="445" y="519"/>
                </a:lnTo>
                <a:lnTo>
                  <a:pt x="445" y="583"/>
                </a:lnTo>
                <a:lnTo>
                  <a:pt x="445" y="646"/>
                </a:lnTo>
                <a:lnTo>
                  <a:pt x="445" y="709"/>
                </a:lnTo>
                <a:lnTo>
                  <a:pt x="445" y="760"/>
                </a:lnTo>
                <a:lnTo>
                  <a:pt x="458" y="823"/>
                </a:lnTo>
                <a:lnTo>
                  <a:pt x="458" y="874"/>
                </a:lnTo>
                <a:lnTo>
                  <a:pt x="458" y="925"/>
                </a:lnTo>
                <a:lnTo>
                  <a:pt x="458" y="963"/>
                </a:lnTo>
                <a:lnTo>
                  <a:pt x="458" y="1013"/>
                </a:lnTo>
                <a:lnTo>
                  <a:pt x="458" y="1051"/>
                </a:lnTo>
                <a:lnTo>
                  <a:pt x="458" y="1089"/>
                </a:lnTo>
                <a:lnTo>
                  <a:pt x="458" y="1127"/>
                </a:lnTo>
                <a:lnTo>
                  <a:pt x="458" y="1165"/>
                </a:lnTo>
                <a:lnTo>
                  <a:pt x="458" y="1191"/>
                </a:lnTo>
                <a:lnTo>
                  <a:pt x="458" y="1229"/>
                </a:lnTo>
                <a:lnTo>
                  <a:pt x="445" y="1254"/>
                </a:lnTo>
                <a:lnTo>
                  <a:pt x="445" y="1279"/>
                </a:lnTo>
                <a:lnTo>
                  <a:pt x="445" y="129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00" name="Freeform 36"/>
          <p:cNvSpPr/>
          <p:nvPr/>
        </p:nvSpPr>
        <p:spPr>
          <a:xfrm>
            <a:off x="5186680" y="2062480"/>
            <a:ext cx="138113" cy="387350"/>
          </a:xfrm>
          <a:custGeom>
            <a:avLst/>
            <a:gdLst>
              <a:gd name="txL" fmla="*/ 0 w 216"/>
              <a:gd name="txT" fmla="*/ 0 h 609"/>
              <a:gd name="txR" fmla="*/ 216 w 216"/>
              <a:gd name="txB" fmla="*/ 609 h 60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" h="609">
                <a:moveTo>
                  <a:pt x="25" y="127"/>
                </a:moveTo>
                <a:lnTo>
                  <a:pt x="12" y="102"/>
                </a:lnTo>
                <a:lnTo>
                  <a:pt x="0" y="76"/>
                </a:lnTo>
                <a:lnTo>
                  <a:pt x="0" y="51"/>
                </a:lnTo>
                <a:lnTo>
                  <a:pt x="12" y="26"/>
                </a:lnTo>
                <a:lnTo>
                  <a:pt x="12" y="13"/>
                </a:lnTo>
                <a:lnTo>
                  <a:pt x="25" y="13"/>
                </a:lnTo>
                <a:lnTo>
                  <a:pt x="38" y="0"/>
                </a:lnTo>
                <a:lnTo>
                  <a:pt x="51" y="0"/>
                </a:lnTo>
                <a:lnTo>
                  <a:pt x="76" y="0"/>
                </a:lnTo>
                <a:lnTo>
                  <a:pt x="101" y="13"/>
                </a:lnTo>
                <a:lnTo>
                  <a:pt x="127" y="13"/>
                </a:lnTo>
                <a:lnTo>
                  <a:pt x="165" y="26"/>
                </a:lnTo>
                <a:lnTo>
                  <a:pt x="178" y="102"/>
                </a:lnTo>
                <a:lnTo>
                  <a:pt x="178" y="165"/>
                </a:lnTo>
                <a:lnTo>
                  <a:pt x="191" y="228"/>
                </a:lnTo>
                <a:lnTo>
                  <a:pt x="191" y="279"/>
                </a:lnTo>
                <a:lnTo>
                  <a:pt x="203" y="330"/>
                </a:lnTo>
                <a:lnTo>
                  <a:pt x="203" y="380"/>
                </a:lnTo>
                <a:lnTo>
                  <a:pt x="216" y="418"/>
                </a:lnTo>
                <a:lnTo>
                  <a:pt x="216" y="456"/>
                </a:lnTo>
                <a:lnTo>
                  <a:pt x="216" y="494"/>
                </a:lnTo>
                <a:lnTo>
                  <a:pt x="216" y="520"/>
                </a:lnTo>
                <a:lnTo>
                  <a:pt x="216" y="545"/>
                </a:lnTo>
                <a:lnTo>
                  <a:pt x="216" y="571"/>
                </a:lnTo>
                <a:lnTo>
                  <a:pt x="216" y="583"/>
                </a:lnTo>
                <a:lnTo>
                  <a:pt x="203" y="596"/>
                </a:lnTo>
                <a:lnTo>
                  <a:pt x="203" y="609"/>
                </a:lnTo>
                <a:lnTo>
                  <a:pt x="191" y="609"/>
                </a:lnTo>
                <a:lnTo>
                  <a:pt x="178" y="609"/>
                </a:lnTo>
                <a:lnTo>
                  <a:pt x="165" y="596"/>
                </a:lnTo>
                <a:lnTo>
                  <a:pt x="152" y="571"/>
                </a:lnTo>
                <a:lnTo>
                  <a:pt x="140" y="532"/>
                </a:lnTo>
                <a:lnTo>
                  <a:pt x="127" y="494"/>
                </a:lnTo>
                <a:lnTo>
                  <a:pt x="127" y="456"/>
                </a:lnTo>
                <a:lnTo>
                  <a:pt x="114" y="393"/>
                </a:lnTo>
                <a:lnTo>
                  <a:pt x="101" y="342"/>
                </a:lnTo>
                <a:lnTo>
                  <a:pt x="89" y="292"/>
                </a:lnTo>
                <a:lnTo>
                  <a:pt x="76" y="241"/>
                </a:lnTo>
                <a:lnTo>
                  <a:pt x="63" y="203"/>
                </a:lnTo>
                <a:lnTo>
                  <a:pt x="51" y="178"/>
                </a:lnTo>
                <a:lnTo>
                  <a:pt x="51" y="152"/>
                </a:lnTo>
                <a:lnTo>
                  <a:pt x="38" y="127"/>
                </a:lnTo>
                <a:lnTo>
                  <a:pt x="25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01" name="Freeform 37"/>
          <p:cNvSpPr/>
          <p:nvPr/>
        </p:nvSpPr>
        <p:spPr>
          <a:xfrm>
            <a:off x="5348605" y="2159318"/>
            <a:ext cx="266700" cy="96837"/>
          </a:xfrm>
          <a:custGeom>
            <a:avLst/>
            <a:gdLst>
              <a:gd name="txL" fmla="*/ 0 w 420"/>
              <a:gd name="txT" fmla="*/ 0 h 152"/>
              <a:gd name="txR" fmla="*/ 420 w 420"/>
              <a:gd name="txB" fmla="*/ 152 h 15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20" h="152">
                <a:moveTo>
                  <a:pt x="382" y="89"/>
                </a:moveTo>
                <a:lnTo>
                  <a:pt x="369" y="102"/>
                </a:lnTo>
                <a:lnTo>
                  <a:pt x="356" y="102"/>
                </a:lnTo>
                <a:lnTo>
                  <a:pt x="344" y="102"/>
                </a:lnTo>
                <a:lnTo>
                  <a:pt x="318" y="114"/>
                </a:lnTo>
                <a:lnTo>
                  <a:pt x="293" y="114"/>
                </a:lnTo>
                <a:lnTo>
                  <a:pt x="267" y="127"/>
                </a:lnTo>
                <a:lnTo>
                  <a:pt x="229" y="127"/>
                </a:lnTo>
                <a:lnTo>
                  <a:pt x="191" y="127"/>
                </a:lnTo>
                <a:lnTo>
                  <a:pt x="153" y="140"/>
                </a:lnTo>
                <a:lnTo>
                  <a:pt x="127" y="140"/>
                </a:lnTo>
                <a:lnTo>
                  <a:pt x="89" y="152"/>
                </a:lnTo>
                <a:lnTo>
                  <a:pt x="76" y="152"/>
                </a:lnTo>
                <a:lnTo>
                  <a:pt x="51" y="152"/>
                </a:lnTo>
                <a:lnTo>
                  <a:pt x="38" y="152"/>
                </a:lnTo>
                <a:lnTo>
                  <a:pt x="26" y="140"/>
                </a:lnTo>
                <a:lnTo>
                  <a:pt x="13" y="127"/>
                </a:lnTo>
                <a:lnTo>
                  <a:pt x="0" y="127"/>
                </a:lnTo>
                <a:lnTo>
                  <a:pt x="0" y="114"/>
                </a:lnTo>
                <a:lnTo>
                  <a:pt x="13" y="102"/>
                </a:lnTo>
                <a:lnTo>
                  <a:pt x="26" y="102"/>
                </a:lnTo>
                <a:lnTo>
                  <a:pt x="38" y="89"/>
                </a:lnTo>
                <a:lnTo>
                  <a:pt x="51" y="76"/>
                </a:lnTo>
                <a:lnTo>
                  <a:pt x="76" y="76"/>
                </a:lnTo>
                <a:lnTo>
                  <a:pt x="89" y="64"/>
                </a:lnTo>
                <a:lnTo>
                  <a:pt x="115" y="64"/>
                </a:lnTo>
                <a:lnTo>
                  <a:pt x="153" y="51"/>
                </a:lnTo>
                <a:lnTo>
                  <a:pt x="178" y="38"/>
                </a:lnTo>
                <a:lnTo>
                  <a:pt x="216" y="38"/>
                </a:lnTo>
                <a:lnTo>
                  <a:pt x="242" y="38"/>
                </a:lnTo>
                <a:lnTo>
                  <a:pt x="267" y="26"/>
                </a:lnTo>
                <a:lnTo>
                  <a:pt x="293" y="26"/>
                </a:lnTo>
                <a:lnTo>
                  <a:pt x="305" y="13"/>
                </a:lnTo>
                <a:lnTo>
                  <a:pt x="318" y="13"/>
                </a:lnTo>
                <a:lnTo>
                  <a:pt x="344" y="0"/>
                </a:lnTo>
                <a:lnTo>
                  <a:pt x="356" y="0"/>
                </a:lnTo>
                <a:lnTo>
                  <a:pt x="382" y="0"/>
                </a:lnTo>
                <a:lnTo>
                  <a:pt x="407" y="13"/>
                </a:lnTo>
                <a:lnTo>
                  <a:pt x="420" y="26"/>
                </a:lnTo>
                <a:lnTo>
                  <a:pt x="420" y="51"/>
                </a:lnTo>
                <a:lnTo>
                  <a:pt x="420" y="64"/>
                </a:lnTo>
                <a:lnTo>
                  <a:pt x="407" y="89"/>
                </a:lnTo>
                <a:lnTo>
                  <a:pt x="382" y="8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03" name="Freeform 39"/>
          <p:cNvSpPr/>
          <p:nvPr/>
        </p:nvSpPr>
        <p:spPr>
          <a:xfrm>
            <a:off x="5121593" y="2465705"/>
            <a:ext cx="695325" cy="184150"/>
          </a:xfrm>
          <a:custGeom>
            <a:avLst/>
            <a:gdLst>
              <a:gd name="txL" fmla="*/ 0 w 1094"/>
              <a:gd name="txT" fmla="*/ 0 h 291"/>
              <a:gd name="txR" fmla="*/ 1094 w 1094"/>
              <a:gd name="txB" fmla="*/ 291 h 291"/>
            </a:gdLst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94" h="291">
                <a:moveTo>
                  <a:pt x="38" y="279"/>
                </a:moveTo>
                <a:lnTo>
                  <a:pt x="25" y="266"/>
                </a:lnTo>
                <a:lnTo>
                  <a:pt x="13" y="253"/>
                </a:lnTo>
                <a:lnTo>
                  <a:pt x="0" y="241"/>
                </a:lnTo>
                <a:lnTo>
                  <a:pt x="0" y="228"/>
                </a:lnTo>
                <a:lnTo>
                  <a:pt x="13" y="215"/>
                </a:lnTo>
                <a:lnTo>
                  <a:pt x="25" y="215"/>
                </a:lnTo>
                <a:lnTo>
                  <a:pt x="38" y="203"/>
                </a:lnTo>
                <a:lnTo>
                  <a:pt x="64" y="203"/>
                </a:lnTo>
                <a:lnTo>
                  <a:pt x="76" y="203"/>
                </a:lnTo>
                <a:lnTo>
                  <a:pt x="89" y="190"/>
                </a:lnTo>
                <a:lnTo>
                  <a:pt x="102" y="190"/>
                </a:lnTo>
                <a:lnTo>
                  <a:pt x="127" y="190"/>
                </a:lnTo>
                <a:lnTo>
                  <a:pt x="140" y="190"/>
                </a:lnTo>
                <a:lnTo>
                  <a:pt x="165" y="177"/>
                </a:lnTo>
                <a:lnTo>
                  <a:pt x="191" y="177"/>
                </a:lnTo>
                <a:lnTo>
                  <a:pt x="216" y="165"/>
                </a:lnTo>
                <a:lnTo>
                  <a:pt x="242" y="165"/>
                </a:lnTo>
                <a:lnTo>
                  <a:pt x="280" y="152"/>
                </a:lnTo>
                <a:lnTo>
                  <a:pt x="305" y="152"/>
                </a:lnTo>
                <a:lnTo>
                  <a:pt x="343" y="139"/>
                </a:lnTo>
                <a:lnTo>
                  <a:pt x="382" y="127"/>
                </a:lnTo>
                <a:lnTo>
                  <a:pt x="420" y="114"/>
                </a:lnTo>
                <a:lnTo>
                  <a:pt x="471" y="114"/>
                </a:lnTo>
                <a:lnTo>
                  <a:pt x="509" y="101"/>
                </a:lnTo>
                <a:lnTo>
                  <a:pt x="560" y="89"/>
                </a:lnTo>
                <a:lnTo>
                  <a:pt x="611" y="76"/>
                </a:lnTo>
                <a:lnTo>
                  <a:pt x="661" y="63"/>
                </a:lnTo>
                <a:lnTo>
                  <a:pt x="700" y="51"/>
                </a:lnTo>
                <a:lnTo>
                  <a:pt x="738" y="38"/>
                </a:lnTo>
                <a:lnTo>
                  <a:pt x="776" y="25"/>
                </a:lnTo>
                <a:lnTo>
                  <a:pt x="814" y="25"/>
                </a:lnTo>
                <a:lnTo>
                  <a:pt x="840" y="13"/>
                </a:lnTo>
                <a:lnTo>
                  <a:pt x="878" y="13"/>
                </a:lnTo>
                <a:lnTo>
                  <a:pt x="903" y="13"/>
                </a:lnTo>
                <a:lnTo>
                  <a:pt x="929" y="13"/>
                </a:lnTo>
                <a:lnTo>
                  <a:pt x="954" y="0"/>
                </a:lnTo>
                <a:lnTo>
                  <a:pt x="980" y="0"/>
                </a:lnTo>
                <a:lnTo>
                  <a:pt x="992" y="0"/>
                </a:lnTo>
                <a:lnTo>
                  <a:pt x="1005" y="13"/>
                </a:lnTo>
                <a:lnTo>
                  <a:pt x="1018" y="13"/>
                </a:lnTo>
                <a:lnTo>
                  <a:pt x="1030" y="13"/>
                </a:lnTo>
                <a:lnTo>
                  <a:pt x="1069" y="38"/>
                </a:lnTo>
                <a:lnTo>
                  <a:pt x="1081" y="51"/>
                </a:lnTo>
                <a:lnTo>
                  <a:pt x="1094" y="63"/>
                </a:lnTo>
                <a:lnTo>
                  <a:pt x="1094" y="89"/>
                </a:lnTo>
                <a:lnTo>
                  <a:pt x="1094" y="101"/>
                </a:lnTo>
                <a:lnTo>
                  <a:pt x="1081" y="114"/>
                </a:lnTo>
                <a:lnTo>
                  <a:pt x="1069" y="127"/>
                </a:lnTo>
                <a:lnTo>
                  <a:pt x="1030" y="127"/>
                </a:lnTo>
                <a:lnTo>
                  <a:pt x="992" y="127"/>
                </a:lnTo>
                <a:lnTo>
                  <a:pt x="954" y="127"/>
                </a:lnTo>
                <a:lnTo>
                  <a:pt x="903" y="139"/>
                </a:lnTo>
                <a:lnTo>
                  <a:pt x="852" y="139"/>
                </a:lnTo>
                <a:lnTo>
                  <a:pt x="814" y="139"/>
                </a:lnTo>
                <a:lnTo>
                  <a:pt x="776" y="152"/>
                </a:lnTo>
                <a:lnTo>
                  <a:pt x="738" y="165"/>
                </a:lnTo>
                <a:lnTo>
                  <a:pt x="687" y="165"/>
                </a:lnTo>
                <a:lnTo>
                  <a:pt x="636" y="177"/>
                </a:lnTo>
                <a:lnTo>
                  <a:pt x="572" y="190"/>
                </a:lnTo>
                <a:lnTo>
                  <a:pt x="509" y="203"/>
                </a:lnTo>
                <a:lnTo>
                  <a:pt x="445" y="215"/>
                </a:lnTo>
                <a:lnTo>
                  <a:pt x="382" y="241"/>
                </a:lnTo>
                <a:lnTo>
                  <a:pt x="318" y="253"/>
                </a:lnTo>
                <a:lnTo>
                  <a:pt x="267" y="266"/>
                </a:lnTo>
                <a:lnTo>
                  <a:pt x="216" y="279"/>
                </a:lnTo>
                <a:lnTo>
                  <a:pt x="191" y="291"/>
                </a:lnTo>
                <a:lnTo>
                  <a:pt x="153" y="291"/>
                </a:lnTo>
                <a:lnTo>
                  <a:pt x="140" y="291"/>
                </a:lnTo>
                <a:lnTo>
                  <a:pt x="127" y="291"/>
                </a:lnTo>
                <a:lnTo>
                  <a:pt x="102" y="291"/>
                </a:lnTo>
                <a:lnTo>
                  <a:pt x="76" y="291"/>
                </a:lnTo>
                <a:lnTo>
                  <a:pt x="64" y="279"/>
                </a:lnTo>
                <a:lnTo>
                  <a:pt x="38" y="279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04" name="Freeform 40"/>
          <p:cNvSpPr/>
          <p:nvPr/>
        </p:nvSpPr>
        <p:spPr>
          <a:xfrm>
            <a:off x="5510530" y="2699068"/>
            <a:ext cx="209550" cy="185737"/>
          </a:xfrm>
          <a:custGeom>
            <a:avLst/>
            <a:gdLst>
              <a:gd name="txL" fmla="*/ 0 w 330"/>
              <a:gd name="txT" fmla="*/ 0 h 292"/>
              <a:gd name="txR" fmla="*/ 330 w 330"/>
              <a:gd name="txB" fmla="*/ 292 h 292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30" h="292">
                <a:moveTo>
                  <a:pt x="165" y="228"/>
                </a:moveTo>
                <a:lnTo>
                  <a:pt x="127" y="190"/>
                </a:lnTo>
                <a:lnTo>
                  <a:pt x="101" y="152"/>
                </a:lnTo>
                <a:lnTo>
                  <a:pt x="63" y="114"/>
                </a:lnTo>
                <a:lnTo>
                  <a:pt x="38" y="89"/>
                </a:lnTo>
                <a:lnTo>
                  <a:pt x="12" y="64"/>
                </a:lnTo>
                <a:lnTo>
                  <a:pt x="0" y="38"/>
                </a:lnTo>
                <a:lnTo>
                  <a:pt x="0" y="26"/>
                </a:lnTo>
                <a:lnTo>
                  <a:pt x="0" y="13"/>
                </a:lnTo>
                <a:lnTo>
                  <a:pt x="0" y="0"/>
                </a:lnTo>
                <a:lnTo>
                  <a:pt x="12" y="0"/>
                </a:lnTo>
                <a:lnTo>
                  <a:pt x="25" y="0"/>
                </a:lnTo>
                <a:lnTo>
                  <a:pt x="38" y="0"/>
                </a:lnTo>
                <a:lnTo>
                  <a:pt x="50" y="0"/>
                </a:lnTo>
                <a:lnTo>
                  <a:pt x="76" y="0"/>
                </a:lnTo>
                <a:lnTo>
                  <a:pt x="114" y="13"/>
                </a:lnTo>
                <a:lnTo>
                  <a:pt x="152" y="13"/>
                </a:lnTo>
                <a:lnTo>
                  <a:pt x="203" y="38"/>
                </a:lnTo>
                <a:lnTo>
                  <a:pt x="241" y="64"/>
                </a:lnTo>
                <a:lnTo>
                  <a:pt x="267" y="76"/>
                </a:lnTo>
                <a:lnTo>
                  <a:pt x="279" y="89"/>
                </a:lnTo>
                <a:lnTo>
                  <a:pt x="292" y="102"/>
                </a:lnTo>
                <a:lnTo>
                  <a:pt x="305" y="114"/>
                </a:lnTo>
                <a:lnTo>
                  <a:pt x="318" y="140"/>
                </a:lnTo>
                <a:lnTo>
                  <a:pt x="330" y="152"/>
                </a:lnTo>
                <a:lnTo>
                  <a:pt x="330" y="178"/>
                </a:lnTo>
                <a:lnTo>
                  <a:pt x="330" y="203"/>
                </a:lnTo>
                <a:lnTo>
                  <a:pt x="318" y="216"/>
                </a:lnTo>
                <a:lnTo>
                  <a:pt x="318" y="228"/>
                </a:lnTo>
                <a:lnTo>
                  <a:pt x="318" y="254"/>
                </a:lnTo>
                <a:lnTo>
                  <a:pt x="305" y="266"/>
                </a:lnTo>
                <a:lnTo>
                  <a:pt x="305" y="279"/>
                </a:lnTo>
                <a:lnTo>
                  <a:pt x="292" y="292"/>
                </a:lnTo>
                <a:lnTo>
                  <a:pt x="279" y="292"/>
                </a:lnTo>
                <a:lnTo>
                  <a:pt x="267" y="292"/>
                </a:lnTo>
                <a:lnTo>
                  <a:pt x="254" y="292"/>
                </a:lnTo>
                <a:lnTo>
                  <a:pt x="229" y="279"/>
                </a:lnTo>
                <a:lnTo>
                  <a:pt x="216" y="266"/>
                </a:lnTo>
                <a:lnTo>
                  <a:pt x="190" y="254"/>
                </a:lnTo>
                <a:lnTo>
                  <a:pt x="165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07" name="Freeform 43"/>
          <p:cNvSpPr/>
          <p:nvPr/>
        </p:nvSpPr>
        <p:spPr>
          <a:xfrm>
            <a:off x="5251768" y="1983105"/>
            <a:ext cx="573087" cy="425450"/>
          </a:xfrm>
          <a:custGeom>
            <a:avLst/>
            <a:gdLst>
              <a:gd name="txL" fmla="*/ 0 w 904"/>
              <a:gd name="txT" fmla="*/ 0 h 671"/>
              <a:gd name="txR" fmla="*/ 904 w 904"/>
              <a:gd name="txB" fmla="*/ 671 h 67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904" h="671">
                <a:moveTo>
                  <a:pt x="624" y="671"/>
                </a:moveTo>
                <a:lnTo>
                  <a:pt x="611" y="671"/>
                </a:lnTo>
                <a:lnTo>
                  <a:pt x="598" y="658"/>
                </a:lnTo>
                <a:lnTo>
                  <a:pt x="598" y="646"/>
                </a:lnTo>
                <a:lnTo>
                  <a:pt x="598" y="620"/>
                </a:lnTo>
                <a:lnTo>
                  <a:pt x="598" y="595"/>
                </a:lnTo>
                <a:lnTo>
                  <a:pt x="611" y="557"/>
                </a:lnTo>
                <a:lnTo>
                  <a:pt x="624" y="506"/>
                </a:lnTo>
                <a:lnTo>
                  <a:pt x="637" y="456"/>
                </a:lnTo>
                <a:lnTo>
                  <a:pt x="649" y="405"/>
                </a:lnTo>
                <a:lnTo>
                  <a:pt x="662" y="354"/>
                </a:lnTo>
                <a:lnTo>
                  <a:pt x="675" y="304"/>
                </a:lnTo>
                <a:lnTo>
                  <a:pt x="687" y="266"/>
                </a:lnTo>
                <a:lnTo>
                  <a:pt x="687" y="228"/>
                </a:lnTo>
                <a:lnTo>
                  <a:pt x="700" y="202"/>
                </a:lnTo>
                <a:lnTo>
                  <a:pt x="700" y="177"/>
                </a:lnTo>
                <a:lnTo>
                  <a:pt x="700" y="164"/>
                </a:lnTo>
                <a:lnTo>
                  <a:pt x="687" y="139"/>
                </a:lnTo>
                <a:lnTo>
                  <a:pt x="675" y="126"/>
                </a:lnTo>
                <a:lnTo>
                  <a:pt x="649" y="114"/>
                </a:lnTo>
                <a:lnTo>
                  <a:pt x="624" y="114"/>
                </a:lnTo>
                <a:lnTo>
                  <a:pt x="611" y="114"/>
                </a:lnTo>
                <a:lnTo>
                  <a:pt x="598" y="114"/>
                </a:lnTo>
                <a:lnTo>
                  <a:pt x="586" y="114"/>
                </a:lnTo>
                <a:lnTo>
                  <a:pt x="560" y="114"/>
                </a:lnTo>
                <a:lnTo>
                  <a:pt x="535" y="114"/>
                </a:lnTo>
                <a:lnTo>
                  <a:pt x="509" y="126"/>
                </a:lnTo>
                <a:lnTo>
                  <a:pt x="471" y="126"/>
                </a:lnTo>
                <a:lnTo>
                  <a:pt x="433" y="139"/>
                </a:lnTo>
                <a:lnTo>
                  <a:pt x="395" y="139"/>
                </a:lnTo>
                <a:lnTo>
                  <a:pt x="344" y="152"/>
                </a:lnTo>
                <a:lnTo>
                  <a:pt x="293" y="164"/>
                </a:lnTo>
                <a:lnTo>
                  <a:pt x="242" y="177"/>
                </a:lnTo>
                <a:lnTo>
                  <a:pt x="191" y="177"/>
                </a:lnTo>
                <a:lnTo>
                  <a:pt x="128" y="190"/>
                </a:lnTo>
                <a:lnTo>
                  <a:pt x="64" y="215"/>
                </a:lnTo>
                <a:lnTo>
                  <a:pt x="0" y="228"/>
                </a:lnTo>
                <a:lnTo>
                  <a:pt x="0" y="139"/>
                </a:lnTo>
                <a:lnTo>
                  <a:pt x="13" y="139"/>
                </a:lnTo>
                <a:lnTo>
                  <a:pt x="39" y="139"/>
                </a:lnTo>
                <a:lnTo>
                  <a:pt x="64" y="139"/>
                </a:lnTo>
                <a:lnTo>
                  <a:pt x="102" y="126"/>
                </a:lnTo>
                <a:lnTo>
                  <a:pt x="153" y="126"/>
                </a:lnTo>
                <a:lnTo>
                  <a:pt x="204" y="114"/>
                </a:lnTo>
                <a:lnTo>
                  <a:pt x="255" y="101"/>
                </a:lnTo>
                <a:lnTo>
                  <a:pt x="331" y="88"/>
                </a:lnTo>
                <a:lnTo>
                  <a:pt x="382" y="76"/>
                </a:lnTo>
                <a:lnTo>
                  <a:pt x="446" y="63"/>
                </a:lnTo>
                <a:lnTo>
                  <a:pt x="497" y="50"/>
                </a:lnTo>
                <a:lnTo>
                  <a:pt x="535" y="38"/>
                </a:lnTo>
                <a:lnTo>
                  <a:pt x="573" y="25"/>
                </a:lnTo>
                <a:lnTo>
                  <a:pt x="598" y="25"/>
                </a:lnTo>
                <a:lnTo>
                  <a:pt x="624" y="12"/>
                </a:lnTo>
                <a:lnTo>
                  <a:pt x="637" y="12"/>
                </a:lnTo>
                <a:lnTo>
                  <a:pt x="649" y="0"/>
                </a:lnTo>
                <a:lnTo>
                  <a:pt x="662" y="0"/>
                </a:lnTo>
                <a:lnTo>
                  <a:pt x="700" y="0"/>
                </a:lnTo>
                <a:lnTo>
                  <a:pt x="726" y="0"/>
                </a:lnTo>
                <a:lnTo>
                  <a:pt x="751" y="0"/>
                </a:lnTo>
                <a:lnTo>
                  <a:pt x="777" y="25"/>
                </a:lnTo>
                <a:lnTo>
                  <a:pt x="815" y="38"/>
                </a:lnTo>
                <a:lnTo>
                  <a:pt x="853" y="63"/>
                </a:lnTo>
                <a:lnTo>
                  <a:pt x="866" y="76"/>
                </a:lnTo>
                <a:lnTo>
                  <a:pt x="878" y="88"/>
                </a:lnTo>
                <a:lnTo>
                  <a:pt x="891" y="88"/>
                </a:lnTo>
                <a:lnTo>
                  <a:pt x="904" y="101"/>
                </a:lnTo>
                <a:lnTo>
                  <a:pt x="904" y="114"/>
                </a:lnTo>
                <a:lnTo>
                  <a:pt x="904" y="126"/>
                </a:lnTo>
                <a:lnTo>
                  <a:pt x="904" y="139"/>
                </a:lnTo>
                <a:lnTo>
                  <a:pt x="904" y="152"/>
                </a:lnTo>
                <a:lnTo>
                  <a:pt x="891" y="177"/>
                </a:lnTo>
                <a:lnTo>
                  <a:pt x="878" y="190"/>
                </a:lnTo>
                <a:lnTo>
                  <a:pt x="866" y="202"/>
                </a:lnTo>
                <a:lnTo>
                  <a:pt x="853" y="228"/>
                </a:lnTo>
                <a:lnTo>
                  <a:pt x="840" y="253"/>
                </a:lnTo>
                <a:lnTo>
                  <a:pt x="827" y="278"/>
                </a:lnTo>
                <a:lnTo>
                  <a:pt x="802" y="316"/>
                </a:lnTo>
                <a:lnTo>
                  <a:pt x="789" y="354"/>
                </a:lnTo>
                <a:lnTo>
                  <a:pt x="777" y="392"/>
                </a:lnTo>
                <a:lnTo>
                  <a:pt x="751" y="443"/>
                </a:lnTo>
                <a:lnTo>
                  <a:pt x="738" y="494"/>
                </a:lnTo>
                <a:lnTo>
                  <a:pt x="713" y="544"/>
                </a:lnTo>
                <a:lnTo>
                  <a:pt x="700" y="582"/>
                </a:lnTo>
                <a:lnTo>
                  <a:pt x="675" y="608"/>
                </a:lnTo>
                <a:lnTo>
                  <a:pt x="662" y="633"/>
                </a:lnTo>
                <a:lnTo>
                  <a:pt x="649" y="646"/>
                </a:lnTo>
                <a:lnTo>
                  <a:pt x="637" y="658"/>
                </a:lnTo>
                <a:lnTo>
                  <a:pt x="624" y="67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02" name="Freeform 38"/>
          <p:cNvSpPr/>
          <p:nvPr/>
        </p:nvSpPr>
        <p:spPr>
          <a:xfrm>
            <a:off x="5437505" y="2062480"/>
            <a:ext cx="96838" cy="322263"/>
          </a:xfrm>
          <a:custGeom>
            <a:avLst/>
            <a:gdLst>
              <a:gd name="txL" fmla="*/ 0 w 153"/>
              <a:gd name="txT" fmla="*/ 0 h 507"/>
              <a:gd name="txR" fmla="*/ 153 w 153"/>
              <a:gd name="txB" fmla="*/ 507 h 50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53" h="507">
                <a:moveTo>
                  <a:pt x="38" y="216"/>
                </a:moveTo>
                <a:lnTo>
                  <a:pt x="51" y="203"/>
                </a:lnTo>
                <a:lnTo>
                  <a:pt x="51" y="190"/>
                </a:lnTo>
                <a:lnTo>
                  <a:pt x="51" y="165"/>
                </a:lnTo>
                <a:lnTo>
                  <a:pt x="51" y="140"/>
                </a:lnTo>
                <a:lnTo>
                  <a:pt x="38" y="114"/>
                </a:lnTo>
                <a:lnTo>
                  <a:pt x="38" y="76"/>
                </a:lnTo>
                <a:lnTo>
                  <a:pt x="38" y="38"/>
                </a:lnTo>
                <a:lnTo>
                  <a:pt x="38" y="0"/>
                </a:lnTo>
                <a:lnTo>
                  <a:pt x="64" y="13"/>
                </a:lnTo>
                <a:lnTo>
                  <a:pt x="89" y="26"/>
                </a:lnTo>
                <a:lnTo>
                  <a:pt x="102" y="38"/>
                </a:lnTo>
                <a:lnTo>
                  <a:pt x="115" y="51"/>
                </a:lnTo>
                <a:lnTo>
                  <a:pt x="127" y="51"/>
                </a:lnTo>
                <a:lnTo>
                  <a:pt x="140" y="64"/>
                </a:lnTo>
                <a:lnTo>
                  <a:pt x="153" y="76"/>
                </a:lnTo>
                <a:lnTo>
                  <a:pt x="153" y="89"/>
                </a:lnTo>
                <a:lnTo>
                  <a:pt x="153" y="102"/>
                </a:lnTo>
                <a:lnTo>
                  <a:pt x="153" y="140"/>
                </a:lnTo>
                <a:lnTo>
                  <a:pt x="153" y="178"/>
                </a:lnTo>
                <a:lnTo>
                  <a:pt x="140" y="216"/>
                </a:lnTo>
                <a:lnTo>
                  <a:pt x="140" y="241"/>
                </a:lnTo>
                <a:lnTo>
                  <a:pt x="140" y="266"/>
                </a:lnTo>
                <a:lnTo>
                  <a:pt x="127" y="292"/>
                </a:lnTo>
                <a:lnTo>
                  <a:pt x="127" y="330"/>
                </a:lnTo>
                <a:lnTo>
                  <a:pt x="115" y="355"/>
                </a:lnTo>
                <a:lnTo>
                  <a:pt x="115" y="406"/>
                </a:lnTo>
                <a:lnTo>
                  <a:pt x="102" y="444"/>
                </a:lnTo>
                <a:lnTo>
                  <a:pt x="102" y="482"/>
                </a:lnTo>
                <a:lnTo>
                  <a:pt x="0" y="507"/>
                </a:lnTo>
                <a:lnTo>
                  <a:pt x="13" y="469"/>
                </a:lnTo>
                <a:lnTo>
                  <a:pt x="26" y="418"/>
                </a:lnTo>
                <a:lnTo>
                  <a:pt x="26" y="368"/>
                </a:lnTo>
                <a:lnTo>
                  <a:pt x="38" y="330"/>
                </a:lnTo>
                <a:lnTo>
                  <a:pt x="38" y="292"/>
                </a:lnTo>
                <a:lnTo>
                  <a:pt x="38" y="254"/>
                </a:lnTo>
                <a:lnTo>
                  <a:pt x="38" y="241"/>
                </a:lnTo>
                <a:lnTo>
                  <a:pt x="38" y="228"/>
                </a:lnTo>
                <a:lnTo>
                  <a:pt x="38" y="21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05" name="Freeform 41"/>
          <p:cNvSpPr/>
          <p:nvPr/>
        </p:nvSpPr>
        <p:spPr>
          <a:xfrm>
            <a:off x="5308918" y="2321243"/>
            <a:ext cx="361950" cy="112712"/>
          </a:xfrm>
          <a:custGeom>
            <a:avLst/>
            <a:gdLst>
              <a:gd name="txL" fmla="*/ 0 w 572"/>
              <a:gd name="txT" fmla="*/ 0 h 177"/>
              <a:gd name="txR" fmla="*/ 572 w 572"/>
              <a:gd name="txB" fmla="*/ 177 h 17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572" h="177">
                <a:moveTo>
                  <a:pt x="572" y="76"/>
                </a:moveTo>
                <a:lnTo>
                  <a:pt x="559" y="88"/>
                </a:lnTo>
                <a:lnTo>
                  <a:pt x="547" y="88"/>
                </a:lnTo>
                <a:lnTo>
                  <a:pt x="521" y="88"/>
                </a:lnTo>
                <a:lnTo>
                  <a:pt x="496" y="88"/>
                </a:lnTo>
                <a:lnTo>
                  <a:pt x="470" y="88"/>
                </a:lnTo>
                <a:lnTo>
                  <a:pt x="445" y="101"/>
                </a:lnTo>
                <a:lnTo>
                  <a:pt x="407" y="101"/>
                </a:lnTo>
                <a:lnTo>
                  <a:pt x="381" y="101"/>
                </a:lnTo>
                <a:lnTo>
                  <a:pt x="343" y="114"/>
                </a:lnTo>
                <a:lnTo>
                  <a:pt x="292" y="114"/>
                </a:lnTo>
                <a:lnTo>
                  <a:pt x="254" y="126"/>
                </a:lnTo>
                <a:lnTo>
                  <a:pt x="203" y="139"/>
                </a:lnTo>
                <a:lnTo>
                  <a:pt x="165" y="139"/>
                </a:lnTo>
                <a:lnTo>
                  <a:pt x="114" y="152"/>
                </a:lnTo>
                <a:lnTo>
                  <a:pt x="50" y="165"/>
                </a:lnTo>
                <a:lnTo>
                  <a:pt x="0" y="177"/>
                </a:lnTo>
                <a:lnTo>
                  <a:pt x="0" y="101"/>
                </a:lnTo>
                <a:lnTo>
                  <a:pt x="50" y="88"/>
                </a:lnTo>
                <a:lnTo>
                  <a:pt x="101" y="76"/>
                </a:lnTo>
                <a:lnTo>
                  <a:pt x="152" y="63"/>
                </a:lnTo>
                <a:lnTo>
                  <a:pt x="190" y="63"/>
                </a:lnTo>
                <a:lnTo>
                  <a:pt x="229" y="50"/>
                </a:lnTo>
                <a:lnTo>
                  <a:pt x="267" y="38"/>
                </a:lnTo>
                <a:lnTo>
                  <a:pt x="305" y="38"/>
                </a:lnTo>
                <a:lnTo>
                  <a:pt x="343" y="25"/>
                </a:lnTo>
                <a:lnTo>
                  <a:pt x="368" y="25"/>
                </a:lnTo>
                <a:lnTo>
                  <a:pt x="394" y="12"/>
                </a:lnTo>
                <a:lnTo>
                  <a:pt x="419" y="12"/>
                </a:lnTo>
                <a:lnTo>
                  <a:pt x="445" y="12"/>
                </a:lnTo>
                <a:lnTo>
                  <a:pt x="458" y="0"/>
                </a:lnTo>
                <a:lnTo>
                  <a:pt x="483" y="0"/>
                </a:lnTo>
                <a:lnTo>
                  <a:pt x="496" y="0"/>
                </a:lnTo>
                <a:lnTo>
                  <a:pt x="508" y="0"/>
                </a:lnTo>
                <a:lnTo>
                  <a:pt x="521" y="0"/>
                </a:lnTo>
                <a:lnTo>
                  <a:pt x="534" y="12"/>
                </a:lnTo>
                <a:lnTo>
                  <a:pt x="547" y="25"/>
                </a:lnTo>
                <a:lnTo>
                  <a:pt x="559" y="25"/>
                </a:lnTo>
                <a:lnTo>
                  <a:pt x="559" y="50"/>
                </a:lnTo>
                <a:lnTo>
                  <a:pt x="572" y="63"/>
                </a:lnTo>
                <a:lnTo>
                  <a:pt x="572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506" name="Freeform 42"/>
          <p:cNvSpPr/>
          <p:nvPr/>
        </p:nvSpPr>
        <p:spPr>
          <a:xfrm>
            <a:off x="5146993" y="2384743"/>
            <a:ext cx="395287" cy="595312"/>
          </a:xfrm>
          <a:custGeom>
            <a:avLst/>
            <a:gdLst>
              <a:gd name="txL" fmla="*/ 0 w 623"/>
              <a:gd name="txT" fmla="*/ 0 h 938"/>
              <a:gd name="txR" fmla="*/ 623 w 623"/>
              <a:gd name="txB" fmla="*/ 938 h 93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23" h="938">
                <a:moveTo>
                  <a:pt x="242" y="722"/>
                </a:moveTo>
                <a:lnTo>
                  <a:pt x="267" y="697"/>
                </a:lnTo>
                <a:lnTo>
                  <a:pt x="280" y="672"/>
                </a:lnTo>
                <a:lnTo>
                  <a:pt x="305" y="634"/>
                </a:lnTo>
                <a:lnTo>
                  <a:pt x="331" y="596"/>
                </a:lnTo>
                <a:lnTo>
                  <a:pt x="356" y="558"/>
                </a:lnTo>
                <a:lnTo>
                  <a:pt x="369" y="507"/>
                </a:lnTo>
                <a:lnTo>
                  <a:pt x="394" y="469"/>
                </a:lnTo>
                <a:lnTo>
                  <a:pt x="420" y="418"/>
                </a:lnTo>
                <a:lnTo>
                  <a:pt x="433" y="368"/>
                </a:lnTo>
                <a:lnTo>
                  <a:pt x="445" y="317"/>
                </a:lnTo>
                <a:lnTo>
                  <a:pt x="458" y="266"/>
                </a:lnTo>
                <a:lnTo>
                  <a:pt x="471" y="216"/>
                </a:lnTo>
                <a:lnTo>
                  <a:pt x="471" y="165"/>
                </a:lnTo>
                <a:lnTo>
                  <a:pt x="471" y="114"/>
                </a:lnTo>
                <a:lnTo>
                  <a:pt x="471" y="64"/>
                </a:lnTo>
                <a:lnTo>
                  <a:pt x="458" y="0"/>
                </a:lnTo>
                <a:lnTo>
                  <a:pt x="496" y="25"/>
                </a:lnTo>
                <a:lnTo>
                  <a:pt x="522" y="38"/>
                </a:lnTo>
                <a:lnTo>
                  <a:pt x="547" y="51"/>
                </a:lnTo>
                <a:lnTo>
                  <a:pt x="573" y="64"/>
                </a:lnTo>
                <a:lnTo>
                  <a:pt x="598" y="76"/>
                </a:lnTo>
                <a:lnTo>
                  <a:pt x="611" y="89"/>
                </a:lnTo>
                <a:lnTo>
                  <a:pt x="611" y="102"/>
                </a:lnTo>
                <a:lnTo>
                  <a:pt x="623" y="102"/>
                </a:lnTo>
                <a:lnTo>
                  <a:pt x="623" y="127"/>
                </a:lnTo>
                <a:lnTo>
                  <a:pt x="623" y="140"/>
                </a:lnTo>
                <a:lnTo>
                  <a:pt x="611" y="165"/>
                </a:lnTo>
                <a:lnTo>
                  <a:pt x="611" y="190"/>
                </a:lnTo>
                <a:lnTo>
                  <a:pt x="598" y="228"/>
                </a:lnTo>
                <a:lnTo>
                  <a:pt x="585" y="266"/>
                </a:lnTo>
                <a:lnTo>
                  <a:pt x="585" y="304"/>
                </a:lnTo>
                <a:lnTo>
                  <a:pt x="573" y="355"/>
                </a:lnTo>
                <a:lnTo>
                  <a:pt x="560" y="406"/>
                </a:lnTo>
                <a:lnTo>
                  <a:pt x="534" y="456"/>
                </a:lnTo>
                <a:lnTo>
                  <a:pt x="522" y="507"/>
                </a:lnTo>
                <a:lnTo>
                  <a:pt x="496" y="545"/>
                </a:lnTo>
                <a:lnTo>
                  <a:pt x="471" y="583"/>
                </a:lnTo>
                <a:lnTo>
                  <a:pt x="445" y="621"/>
                </a:lnTo>
                <a:lnTo>
                  <a:pt x="420" y="659"/>
                </a:lnTo>
                <a:lnTo>
                  <a:pt x="394" y="697"/>
                </a:lnTo>
                <a:lnTo>
                  <a:pt x="331" y="748"/>
                </a:lnTo>
                <a:lnTo>
                  <a:pt x="267" y="798"/>
                </a:lnTo>
                <a:lnTo>
                  <a:pt x="216" y="849"/>
                </a:lnTo>
                <a:lnTo>
                  <a:pt x="153" y="887"/>
                </a:lnTo>
                <a:lnTo>
                  <a:pt x="115" y="900"/>
                </a:lnTo>
                <a:lnTo>
                  <a:pt x="89" y="912"/>
                </a:lnTo>
                <a:lnTo>
                  <a:pt x="76" y="925"/>
                </a:lnTo>
                <a:lnTo>
                  <a:pt x="51" y="925"/>
                </a:lnTo>
                <a:lnTo>
                  <a:pt x="38" y="938"/>
                </a:lnTo>
                <a:lnTo>
                  <a:pt x="26" y="938"/>
                </a:lnTo>
                <a:lnTo>
                  <a:pt x="13" y="938"/>
                </a:lnTo>
                <a:lnTo>
                  <a:pt x="0" y="925"/>
                </a:lnTo>
                <a:lnTo>
                  <a:pt x="13" y="925"/>
                </a:lnTo>
                <a:lnTo>
                  <a:pt x="13" y="912"/>
                </a:lnTo>
                <a:lnTo>
                  <a:pt x="26" y="900"/>
                </a:lnTo>
                <a:lnTo>
                  <a:pt x="38" y="887"/>
                </a:lnTo>
                <a:lnTo>
                  <a:pt x="51" y="874"/>
                </a:lnTo>
                <a:lnTo>
                  <a:pt x="76" y="862"/>
                </a:lnTo>
                <a:lnTo>
                  <a:pt x="115" y="836"/>
                </a:lnTo>
                <a:lnTo>
                  <a:pt x="153" y="798"/>
                </a:lnTo>
                <a:lnTo>
                  <a:pt x="191" y="773"/>
                </a:lnTo>
                <a:lnTo>
                  <a:pt x="242" y="72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498" name="Freeform 34"/>
          <p:cNvSpPr/>
          <p:nvPr/>
        </p:nvSpPr>
        <p:spPr>
          <a:xfrm>
            <a:off x="5720080" y="2079943"/>
            <a:ext cx="687388" cy="160337"/>
          </a:xfrm>
          <a:custGeom>
            <a:avLst/>
            <a:gdLst>
              <a:gd name="txL" fmla="*/ 0 w 1082"/>
              <a:gd name="txT" fmla="*/ 0 h 253"/>
              <a:gd name="txR" fmla="*/ 1082 w 1082"/>
              <a:gd name="txB" fmla="*/ 253 h 25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082" h="253">
                <a:moveTo>
                  <a:pt x="0" y="177"/>
                </a:moveTo>
                <a:lnTo>
                  <a:pt x="26" y="164"/>
                </a:lnTo>
                <a:lnTo>
                  <a:pt x="64" y="164"/>
                </a:lnTo>
                <a:lnTo>
                  <a:pt x="102" y="152"/>
                </a:lnTo>
                <a:lnTo>
                  <a:pt x="140" y="152"/>
                </a:lnTo>
                <a:lnTo>
                  <a:pt x="191" y="139"/>
                </a:lnTo>
                <a:lnTo>
                  <a:pt x="242" y="126"/>
                </a:lnTo>
                <a:lnTo>
                  <a:pt x="293" y="114"/>
                </a:lnTo>
                <a:lnTo>
                  <a:pt x="344" y="101"/>
                </a:lnTo>
                <a:lnTo>
                  <a:pt x="395" y="88"/>
                </a:lnTo>
                <a:lnTo>
                  <a:pt x="458" y="88"/>
                </a:lnTo>
                <a:lnTo>
                  <a:pt x="509" y="76"/>
                </a:lnTo>
                <a:lnTo>
                  <a:pt x="547" y="63"/>
                </a:lnTo>
                <a:lnTo>
                  <a:pt x="586" y="50"/>
                </a:lnTo>
                <a:lnTo>
                  <a:pt x="624" y="38"/>
                </a:lnTo>
                <a:lnTo>
                  <a:pt x="662" y="38"/>
                </a:lnTo>
                <a:lnTo>
                  <a:pt x="700" y="25"/>
                </a:lnTo>
                <a:lnTo>
                  <a:pt x="751" y="12"/>
                </a:lnTo>
                <a:lnTo>
                  <a:pt x="802" y="12"/>
                </a:lnTo>
                <a:lnTo>
                  <a:pt x="827" y="12"/>
                </a:lnTo>
                <a:lnTo>
                  <a:pt x="840" y="0"/>
                </a:lnTo>
                <a:lnTo>
                  <a:pt x="853" y="0"/>
                </a:lnTo>
                <a:lnTo>
                  <a:pt x="865" y="0"/>
                </a:lnTo>
                <a:lnTo>
                  <a:pt x="904" y="0"/>
                </a:lnTo>
                <a:lnTo>
                  <a:pt x="929" y="12"/>
                </a:lnTo>
                <a:lnTo>
                  <a:pt x="967" y="25"/>
                </a:lnTo>
                <a:lnTo>
                  <a:pt x="1005" y="38"/>
                </a:lnTo>
                <a:lnTo>
                  <a:pt x="1018" y="50"/>
                </a:lnTo>
                <a:lnTo>
                  <a:pt x="1044" y="63"/>
                </a:lnTo>
                <a:lnTo>
                  <a:pt x="1056" y="63"/>
                </a:lnTo>
                <a:lnTo>
                  <a:pt x="1056" y="76"/>
                </a:lnTo>
                <a:lnTo>
                  <a:pt x="1069" y="76"/>
                </a:lnTo>
                <a:lnTo>
                  <a:pt x="1069" y="88"/>
                </a:lnTo>
                <a:lnTo>
                  <a:pt x="1082" y="88"/>
                </a:lnTo>
                <a:lnTo>
                  <a:pt x="1082" y="101"/>
                </a:lnTo>
                <a:lnTo>
                  <a:pt x="1082" y="114"/>
                </a:lnTo>
                <a:lnTo>
                  <a:pt x="1069" y="126"/>
                </a:lnTo>
                <a:lnTo>
                  <a:pt x="1056" y="139"/>
                </a:lnTo>
                <a:lnTo>
                  <a:pt x="1044" y="139"/>
                </a:lnTo>
                <a:lnTo>
                  <a:pt x="1018" y="139"/>
                </a:lnTo>
                <a:lnTo>
                  <a:pt x="993" y="139"/>
                </a:lnTo>
                <a:lnTo>
                  <a:pt x="980" y="139"/>
                </a:lnTo>
                <a:lnTo>
                  <a:pt x="967" y="139"/>
                </a:lnTo>
                <a:lnTo>
                  <a:pt x="955" y="139"/>
                </a:lnTo>
                <a:lnTo>
                  <a:pt x="942" y="139"/>
                </a:lnTo>
                <a:lnTo>
                  <a:pt x="916" y="152"/>
                </a:lnTo>
                <a:lnTo>
                  <a:pt x="904" y="152"/>
                </a:lnTo>
                <a:lnTo>
                  <a:pt x="878" y="152"/>
                </a:lnTo>
                <a:lnTo>
                  <a:pt x="853" y="152"/>
                </a:lnTo>
                <a:lnTo>
                  <a:pt x="827" y="164"/>
                </a:lnTo>
                <a:lnTo>
                  <a:pt x="789" y="164"/>
                </a:lnTo>
                <a:lnTo>
                  <a:pt x="764" y="164"/>
                </a:lnTo>
                <a:lnTo>
                  <a:pt x="726" y="177"/>
                </a:lnTo>
                <a:lnTo>
                  <a:pt x="687" y="177"/>
                </a:lnTo>
                <a:lnTo>
                  <a:pt x="636" y="190"/>
                </a:lnTo>
                <a:lnTo>
                  <a:pt x="598" y="190"/>
                </a:lnTo>
                <a:lnTo>
                  <a:pt x="547" y="202"/>
                </a:lnTo>
                <a:lnTo>
                  <a:pt x="509" y="202"/>
                </a:lnTo>
                <a:lnTo>
                  <a:pt x="458" y="215"/>
                </a:lnTo>
                <a:lnTo>
                  <a:pt x="420" y="215"/>
                </a:lnTo>
                <a:lnTo>
                  <a:pt x="382" y="228"/>
                </a:lnTo>
                <a:lnTo>
                  <a:pt x="344" y="228"/>
                </a:lnTo>
                <a:lnTo>
                  <a:pt x="306" y="228"/>
                </a:lnTo>
                <a:lnTo>
                  <a:pt x="280" y="240"/>
                </a:lnTo>
                <a:lnTo>
                  <a:pt x="255" y="240"/>
                </a:lnTo>
                <a:lnTo>
                  <a:pt x="217" y="240"/>
                </a:lnTo>
                <a:lnTo>
                  <a:pt x="191" y="240"/>
                </a:lnTo>
                <a:lnTo>
                  <a:pt x="178" y="253"/>
                </a:lnTo>
                <a:lnTo>
                  <a:pt x="153" y="253"/>
                </a:lnTo>
                <a:lnTo>
                  <a:pt x="140" y="253"/>
                </a:lnTo>
                <a:lnTo>
                  <a:pt x="115" y="253"/>
                </a:lnTo>
                <a:lnTo>
                  <a:pt x="102" y="253"/>
                </a:lnTo>
                <a:lnTo>
                  <a:pt x="89" y="253"/>
                </a:lnTo>
                <a:lnTo>
                  <a:pt x="77" y="253"/>
                </a:lnTo>
                <a:lnTo>
                  <a:pt x="51" y="253"/>
                </a:lnTo>
                <a:lnTo>
                  <a:pt x="39" y="240"/>
                </a:lnTo>
                <a:lnTo>
                  <a:pt x="26" y="240"/>
                </a:lnTo>
                <a:lnTo>
                  <a:pt x="13" y="228"/>
                </a:lnTo>
                <a:lnTo>
                  <a:pt x="0" y="215"/>
                </a:lnTo>
                <a:lnTo>
                  <a:pt x="0" y="190"/>
                </a:lnTo>
                <a:lnTo>
                  <a:pt x="0" y="1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23" name="矩形 4"/>
          <p:cNvSpPr/>
          <p:nvPr/>
        </p:nvSpPr>
        <p:spPr>
          <a:xfrm>
            <a:off x="613410" y="149733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衡</a:t>
            </a:r>
          </a:p>
        </p:txBody>
      </p:sp>
      <p:sp>
        <p:nvSpPr>
          <p:cNvPr id="40" name="矩形 39"/>
          <p:cNvSpPr/>
          <p:nvPr/>
        </p:nvSpPr>
        <p:spPr>
          <a:xfrm>
            <a:off x="474345" y="704850"/>
            <a:ext cx="149415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héng</a:t>
            </a: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715963" y="3001963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715963" y="3744913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均衡   权衡利弊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715963" y="3375025"/>
            <a:ext cx="2905125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H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行</a:t>
            </a:r>
          </a:p>
        </p:txBody>
      </p:sp>
      <p:pic>
        <p:nvPicPr>
          <p:cNvPr id="32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0108" y="302578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199005" y="1737995"/>
            <a:ext cx="1493520" cy="61087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41297"/>
              <a:gd name="adj6" fmla="val 15529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笔画多、要写紧凑。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7174865" y="1217930"/>
            <a:ext cx="1531620" cy="1527175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101448"/>
              <a:gd name="adj6" fmla="val -63865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中间的鱼字要窄、下边没单独横，大字一捺变为点。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40245" y="308451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3192"/>
                <a:gd name="adj2" fmla="val -4526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72898" y="2165033"/>
              <a:ext cx="139065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易错提示：中间下部的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大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捺变点哦！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2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2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2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2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2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2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2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62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2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2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62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62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6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6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6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9479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4557" name="Freeform 45"/>
          <p:cNvSpPr/>
          <p:nvPr/>
        </p:nvSpPr>
        <p:spPr>
          <a:xfrm>
            <a:off x="4566285" y="2087880"/>
            <a:ext cx="669925" cy="176213"/>
          </a:xfrm>
          <a:custGeom>
            <a:avLst/>
            <a:gdLst>
              <a:gd name="txL" fmla="*/ 0 w 1055"/>
              <a:gd name="txT" fmla="*/ 0 h 279"/>
              <a:gd name="txR" fmla="*/ 1055 w 1055"/>
              <a:gd name="txB" fmla="*/ 279 h 279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txL" t="txT" r="txR" b="txB"/>
            <a:pathLst>
              <a:path w="1055" h="279">
                <a:moveTo>
                  <a:pt x="0" y="190"/>
                </a:moveTo>
                <a:lnTo>
                  <a:pt x="101" y="165"/>
                </a:lnTo>
                <a:lnTo>
                  <a:pt x="190" y="139"/>
                </a:lnTo>
                <a:lnTo>
                  <a:pt x="279" y="114"/>
                </a:lnTo>
                <a:lnTo>
                  <a:pt x="356" y="101"/>
                </a:lnTo>
                <a:lnTo>
                  <a:pt x="432" y="89"/>
                </a:lnTo>
                <a:lnTo>
                  <a:pt x="496" y="76"/>
                </a:lnTo>
                <a:lnTo>
                  <a:pt x="559" y="51"/>
                </a:lnTo>
                <a:lnTo>
                  <a:pt x="610" y="51"/>
                </a:lnTo>
                <a:lnTo>
                  <a:pt x="661" y="38"/>
                </a:lnTo>
                <a:lnTo>
                  <a:pt x="712" y="25"/>
                </a:lnTo>
                <a:lnTo>
                  <a:pt x="750" y="13"/>
                </a:lnTo>
                <a:lnTo>
                  <a:pt x="788" y="13"/>
                </a:lnTo>
                <a:lnTo>
                  <a:pt x="814" y="13"/>
                </a:lnTo>
                <a:lnTo>
                  <a:pt x="839" y="0"/>
                </a:lnTo>
                <a:lnTo>
                  <a:pt x="865" y="0"/>
                </a:lnTo>
                <a:lnTo>
                  <a:pt x="877" y="0"/>
                </a:lnTo>
                <a:lnTo>
                  <a:pt x="903" y="0"/>
                </a:lnTo>
                <a:lnTo>
                  <a:pt x="941" y="13"/>
                </a:lnTo>
                <a:lnTo>
                  <a:pt x="1005" y="25"/>
                </a:lnTo>
                <a:lnTo>
                  <a:pt x="1030" y="38"/>
                </a:lnTo>
                <a:lnTo>
                  <a:pt x="1043" y="51"/>
                </a:lnTo>
                <a:lnTo>
                  <a:pt x="1055" y="63"/>
                </a:lnTo>
                <a:lnTo>
                  <a:pt x="1055" y="76"/>
                </a:lnTo>
                <a:lnTo>
                  <a:pt x="1043" y="76"/>
                </a:lnTo>
                <a:lnTo>
                  <a:pt x="1030" y="89"/>
                </a:lnTo>
                <a:lnTo>
                  <a:pt x="1017" y="101"/>
                </a:lnTo>
                <a:lnTo>
                  <a:pt x="992" y="101"/>
                </a:lnTo>
                <a:lnTo>
                  <a:pt x="966" y="114"/>
                </a:lnTo>
                <a:lnTo>
                  <a:pt x="941" y="127"/>
                </a:lnTo>
                <a:lnTo>
                  <a:pt x="903" y="139"/>
                </a:lnTo>
                <a:lnTo>
                  <a:pt x="814" y="165"/>
                </a:lnTo>
                <a:lnTo>
                  <a:pt x="725" y="190"/>
                </a:lnTo>
                <a:lnTo>
                  <a:pt x="623" y="203"/>
                </a:lnTo>
                <a:lnTo>
                  <a:pt x="508" y="228"/>
                </a:lnTo>
                <a:lnTo>
                  <a:pt x="458" y="241"/>
                </a:lnTo>
                <a:lnTo>
                  <a:pt x="394" y="253"/>
                </a:lnTo>
                <a:lnTo>
                  <a:pt x="356" y="266"/>
                </a:lnTo>
                <a:lnTo>
                  <a:pt x="318" y="266"/>
                </a:lnTo>
                <a:lnTo>
                  <a:pt x="292" y="266"/>
                </a:lnTo>
                <a:lnTo>
                  <a:pt x="254" y="279"/>
                </a:lnTo>
                <a:lnTo>
                  <a:pt x="241" y="279"/>
                </a:lnTo>
                <a:lnTo>
                  <a:pt x="229" y="279"/>
                </a:lnTo>
                <a:lnTo>
                  <a:pt x="203" y="279"/>
                </a:lnTo>
                <a:lnTo>
                  <a:pt x="165" y="266"/>
                </a:lnTo>
                <a:lnTo>
                  <a:pt x="127" y="266"/>
                </a:lnTo>
                <a:lnTo>
                  <a:pt x="89" y="253"/>
                </a:lnTo>
                <a:lnTo>
                  <a:pt x="76" y="253"/>
                </a:lnTo>
                <a:lnTo>
                  <a:pt x="50" y="241"/>
                </a:lnTo>
                <a:lnTo>
                  <a:pt x="38" y="241"/>
                </a:lnTo>
                <a:lnTo>
                  <a:pt x="25" y="228"/>
                </a:lnTo>
                <a:lnTo>
                  <a:pt x="25" y="215"/>
                </a:lnTo>
                <a:lnTo>
                  <a:pt x="12" y="203"/>
                </a:lnTo>
                <a:lnTo>
                  <a:pt x="0" y="19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9" name="Freeform 47"/>
          <p:cNvSpPr/>
          <p:nvPr/>
        </p:nvSpPr>
        <p:spPr>
          <a:xfrm>
            <a:off x="5131435" y="2321243"/>
            <a:ext cx="153988" cy="346075"/>
          </a:xfrm>
          <a:custGeom>
            <a:avLst/>
            <a:gdLst>
              <a:gd name="txL" fmla="*/ 0 w 242"/>
              <a:gd name="txT" fmla="*/ 0 h 545"/>
              <a:gd name="txR" fmla="*/ 242 w 242"/>
              <a:gd name="txB" fmla="*/ 545 h 54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2" h="545">
                <a:moveTo>
                  <a:pt x="64" y="305"/>
                </a:moveTo>
                <a:lnTo>
                  <a:pt x="76" y="279"/>
                </a:lnTo>
                <a:lnTo>
                  <a:pt x="89" y="254"/>
                </a:lnTo>
                <a:lnTo>
                  <a:pt x="102" y="229"/>
                </a:lnTo>
                <a:lnTo>
                  <a:pt x="127" y="191"/>
                </a:lnTo>
                <a:lnTo>
                  <a:pt x="140" y="153"/>
                </a:lnTo>
                <a:lnTo>
                  <a:pt x="165" y="102"/>
                </a:lnTo>
                <a:lnTo>
                  <a:pt x="178" y="51"/>
                </a:lnTo>
                <a:lnTo>
                  <a:pt x="204" y="0"/>
                </a:lnTo>
                <a:lnTo>
                  <a:pt x="216" y="38"/>
                </a:lnTo>
                <a:lnTo>
                  <a:pt x="242" y="89"/>
                </a:lnTo>
                <a:lnTo>
                  <a:pt x="242" y="114"/>
                </a:lnTo>
                <a:lnTo>
                  <a:pt x="242" y="140"/>
                </a:lnTo>
                <a:lnTo>
                  <a:pt x="242" y="178"/>
                </a:lnTo>
                <a:lnTo>
                  <a:pt x="242" y="203"/>
                </a:lnTo>
                <a:lnTo>
                  <a:pt x="229" y="279"/>
                </a:lnTo>
                <a:lnTo>
                  <a:pt x="216" y="343"/>
                </a:lnTo>
                <a:lnTo>
                  <a:pt x="191" y="406"/>
                </a:lnTo>
                <a:lnTo>
                  <a:pt x="165" y="444"/>
                </a:lnTo>
                <a:lnTo>
                  <a:pt x="153" y="469"/>
                </a:lnTo>
                <a:lnTo>
                  <a:pt x="140" y="495"/>
                </a:lnTo>
                <a:lnTo>
                  <a:pt x="127" y="507"/>
                </a:lnTo>
                <a:lnTo>
                  <a:pt x="115" y="520"/>
                </a:lnTo>
                <a:lnTo>
                  <a:pt x="102" y="533"/>
                </a:lnTo>
                <a:lnTo>
                  <a:pt x="89" y="545"/>
                </a:lnTo>
                <a:lnTo>
                  <a:pt x="76" y="545"/>
                </a:lnTo>
                <a:lnTo>
                  <a:pt x="64" y="545"/>
                </a:lnTo>
                <a:lnTo>
                  <a:pt x="51" y="545"/>
                </a:lnTo>
                <a:lnTo>
                  <a:pt x="38" y="533"/>
                </a:lnTo>
                <a:lnTo>
                  <a:pt x="26" y="520"/>
                </a:lnTo>
                <a:lnTo>
                  <a:pt x="26" y="507"/>
                </a:lnTo>
                <a:lnTo>
                  <a:pt x="13" y="495"/>
                </a:lnTo>
                <a:lnTo>
                  <a:pt x="13" y="469"/>
                </a:lnTo>
                <a:lnTo>
                  <a:pt x="13" y="444"/>
                </a:lnTo>
                <a:lnTo>
                  <a:pt x="0" y="419"/>
                </a:lnTo>
                <a:lnTo>
                  <a:pt x="0" y="393"/>
                </a:lnTo>
                <a:lnTo>
                  <a:pt x="0" y="381"/>
                </a:lnTo>
                <a:lnTo>
                  <a:pt x="13" y="368"/>
                </a:lnTo>
                <a:lnTo>
                  <a:pt x="13" y="343"/>
                </a:lnTo>
                <a:lnTo>
                  <a:pt x="38" y="330"/>
                </a:lnTo>
                <a:lnTo>
                  <a:pt x="64" y="30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60" name="Freeform 48"/>
          <p:cNvSpPr/>
          <p:nvPr/>
        </p:nvSpPr>
        <p:spPr>
          <a:xfrm>
            <a:off x="5939473" y="2400618"/>
            <a:ext cx="290512" cy="266700"/>
          </a:xfrm>
          <a:custGeom>
            <a:avLst/>
            <a:gdLst>
              <a:gd name="txL" fmla="*/ 0 w 458"/>
              <a:gd name="txT" fmla="*/ 0 h 418"/>
              <a:gd name="txR" fmla="*/ 458 w 458"/>
              <a:gd name="txB" fmla="*/ 418 h 418"/>
            </a:gdLst>
            <a:ahLst/>
            <a:cxnLst>
              <a:cxn ang="0">
                <a:pos x="0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0" y="0"/>
              </a:cxn>
            </a:cxnLst>
            <a:rect l="txL" t="txT" r="txR" b="txB"/>
            <a:pathLst>
              <a:path w="458" h="418">
                <a:moveTo>
                  <a:pt x="0" y="0"/>
                </a:moveTo>
                <a:lnTo>
                  <a:pt x="64" y="0"/>
                </a:lnTo>
                <a:lnTo>
                  <a:pt x="115" y="13"/>
                </a:lnTo>
                <a:lnTo>
                  <a:pt x="153" y="13"/>
                </a:lnTo>
                <a:lnTo>
                  <a:pt x="204" y="26"/>
                </a:lnTo>
                <a:lnTo>
                  <a:pt x="229" y="38"/>
                </a:lnTo>
                <a:lnTo>
                  <a:pt x="280" y="64"/>
                </a:lnTo>
                <a:lnTo>
                  <a:pt x="318" y="89"/>
                </a:lnTo>
                <a:lnTo>
                  <a:pt x="369" y="127"/>
                </a:lnTo>
                <a:lnTo>
                  <a:pt x="407" y="178"/>
                </a:lnTo>
                <a:lnTo>
                  <a:pt x="420" y="190"/>
                </a:lnTo>
                <a:lnTo>
                  <a:pt x="433" y="216"/>
                </a:lnTo>
                <a:lnTo>
                  <a:pt x="446" y="241"/>
                </a:lnTo>
                <a:lnTo>
                  <a:pt x="446" y="266"/>
                </a:lnTo>
                <a:lnTo>
                  <a:pt x="446" y="292"/>
                </a:lnTo>
                <a:lnTo>
                  <a:pt x="458" y="317"/>
                </a:lnTo>
                <a:lnTo>
                  <a:pt x="446" y="342"/>
                </a:lnTo>
                <a:lnTo>
                  <a:pt x="446" y="368"/>
                </a:lnTo>
                <a:lnTo>
                  <a:pt x="446" y="380"/>
                </a:lnTo>
                <a:lnTo>
                  <a:pt x="433" y="393"/>
                </a:lnTo>
                <a:lnTo>
                  <a:pt x="433" y="406"/>
                </a:lnTo>
                <a:lnTo>
                  <a:pt x="433" y="418"/>
                </a:lnTo>
                <a:lnTo>
                  <a:pt x="420" y="418"/>
                </a:lnTo>
                <a:lnTo>
                  <a:pt x="407" y="418"/>
                </a:lnTo>
                <a:lnTo>
                  <a:pt x="395" y="418"/>
                </a:lnTo>
                <a:lnTo>
                  <a:pt x="382" y="406"/>
                </a:lnTo>
                <a:lnTo>
                  <a:pt x="369" y="393"/>
                </a:lnTo>
                <a:lnTo>
                  <a:pt x="357" y="380"/>
                </a:lnTo>
                <a:lnTo>
                  <a:pt x="331" y="368"/>
                </a:lnTo>
                <a:lnTo>
                  <a:pt x="306" y="342"/>
                </a:lnTo>
                <a:lnTo>
                  <a:pt x="280" y="317"/>
                </a:lnTo>
                <a:lnTo>
                  <a:pt x="242" y="292"/>
                </a:lnTo>
                <a:lnTo>
                  <a:pt x="217" y="266"/>
                </a:lnTo>
                <a:lnTo>
                  <a:pt x="178" y="228"/>
                </a:lnTo>
                <a:lnTo>
                  <a:pt x="153" y="190"/>
                </a:lnTo>
                <a:lnTo>
                  <a:pt x="115" y="152"/>
                </a:lnTo>
                <a:lnTo>
                  <a:pt x="77" y="102"/>
                </a:lnTo>
                <a:lnTo>
                  <a:pt x="39" y="51"/>
                </a:ln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61" name="Freeform 49"/>
          <p:cNvSpPr/>
          <p:nvPr/>
        </p:nvSpPr>
        <p:spPr>
          <a:xfrm>
            <a:off x="5269548" y="1991043"/>
            <a:ext cx="711200" cy="1135062"/>
          </a:xfrm>
          <a:custGeom>
            <a:avLst/>
            <a:gdLst>
              <a:gd name="txL" fmla="*/ 0 w 1120"/>
              <a:gd name="txT" fmla="*/ 0 h 1787"/>
              <a:gd name="txR" fmla="*/ 1120 w 1120"/>
              <a:gd name="txB" fmla="*/ 1787 h 1787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120" h="1787">
                <a:moveTo>
                  <a:pt x="1120" y="228"/>
                </a:moveTo>
                <a:lnTo>
                  <a:pt x="1120" y="228"/>
                </a:lnTo>
                <a:lnTo>
                  <a:pt x="1120" y="241"/>
                </a:lnTo>
                <a:lnTo>
                  <a:pt x="1107" y="253"/>
                </a:lnTo>
                <a:lnTo>
                  <a:pt x="1095" y="266"/>
                </a:lnTo>
                <a:lnTo>
                  <a:pt x="1082" y="279"/>
                </a:lnTo>
                <a:lnTo>
                  <a:pt x="1069" y="304"/>
                </a:lnTo>
                <a:lnTo>
                  <a:pt x="1056" y="317"/>
                </a:lnTo>
                <a:lnTo>
                  <a:pt x="1044" y="355"/>
                </a:lnTo>
                <a:lnTo>
                  <a:pt x="1044" y="393"/>
                </a:lnTo>
                <a:lnTo>
                  <a:pt x="1031" y="431"/>
                </a:lnTo>
                <a:lnTo>
                  <a:pt x="1018" y="481"/>
                </a:lnTo>
                <a:lnTo>
                  <a:pt x="1018" y="532"/>
                </a:lnTo>
                <a:lnTo>
                  <a:pt x="993" y="659"/>
                </a:lnTo>
                <a:lnTo>
                  <a:pt x="980" y="786"/>
                </a:lnTo>
                <a:lnTo>
                  <a:pt x="967" y="912"/>
                </a:lnTo>
                <a:lnTo>
                  <a:pt x="942" y="1052"/>
                </a:lnTo>
                <a:lnTo>
                  <a:pt x="929" y="1115"/>
                </a:lnTo>
                <a:lnTo>
                  <a:pt x="916" y="1178"/>
                </a:lnTo>
                <a:lnTo>
                  <a:pt x="904" y="1242"/>
                </a:lnTo>
                <a:lnTo>
                  <a:pt x="878" y="1292"/>
                </a:lnTo>
                <a:lnTo>
                  <a:pt x="866" y="1343"/>
                </a:lnTo>
                <a:lnTo>
                  <a:pt x="853" y="1394"/>
                </a:lnTo>
                <a:lnTo>
                  <a:pt x="840" y="1444"/>
                </a:lnTo>
                <a:lnTo>
                  <a:pt x="815" y="1482"/>
                </a:lnTo>
                <a:lnTo>
                  <a:pt x="802" y="1520"/>
                </a:lnTo>
                <a:lnTo>
                  <a:pt x="776" y="1558"/>
                </a:lnTo>
                <a:lnTo>
                  <a:pt x="764" y="1597"/>
                </a:lnTo>
                <a:lnTo>
                  <a:pt x="738" y="1635"/>
                </a:lnTo>
                <a:lnTo>
                  <a:pt x="726" y="1660"/>
                </a:lnTo>
                <a:lnTo>
                  <a:pt x="700" y="1685"/>
                </a:lnTo>
                <a:lnTo>
                  <a:pt x="687" y="1711"/>
                </a:lnTo>
                <a:lnTo>
                  <a:pt x="662" y="1723"/>
                </a:lnTo>
                <a:lnTo>
                  <a:pt x="624" y="1749"/>
                </a:lnTo>
                <a:lnTo>
                  <a:pt x="598" y="1761"/>
                </a:lnTo>
                <a:lnTo>
                  <a:pt x="573" y="1774"/>
                </a:lnTo>
                <a:lnTo>
                  <a:pt x="547" y="1787"/>
                </a:lnTo>
                <a:lnTo>
                  <a:pt x="535" y="1774"/>
                </a:lnTo>
                <a:lnTo>
                  <a:pt x="522" y="1774"/>
                </a:lnTo>
                <a:lnTo>
                  <a:pt x="509" y="1761"/>
                </a:lnTo>
                <a:lnTo>
                  <a:pt x="509" y="1749"/>
                </a:lnTo>
                <a:lnTo>
                  <a:pt x="509" y="1736"/>
                </a:lnTo>
                <a:lnTo>
                  <a:pt x="509" y="1723"/>
                </a:lnTo>
                <a:lnTo>
                  <a:pt x="509" y="1698"/>
                </a:lnTo>
                <a:lnTo>
                  <a:pt x="509" y="1685"/>
                </a:lnTo>
                <a:lnTo>
                  <a:pt x="509" y="1660"/>
                </a:lnTo>
                <a:lnTo>
                  <a:pt x="497" y="1635"/>
                </a:lnTo>
                <a:lnTo>
                  <a:pt x="484" y="1609"/>
                </a:lnTo>
                <a:lnTo>
                  <a:pt x="471" y="1584"/>
                </a:lnTo>
                <a:lnTo>
                  <a:pt x="446" y="1558"/>
                </a:lnTo>
                <a:lnTo>
                  <a:pt x="433" y="1520"/>
                </a:lnTo>
                <a:lnTo>
                  <a:pt x="408" y="1495"/>
                </a:lnTo>
                <a:lnTo>
                  <a:pt x="369" y="1470"/>
                </a:lnTo>
                <a:lnTo>
                  <a:pt x="357" y="1444"/>
                </a:lnTo>
                <a:lnTo>
                  <a:pt x="331" y="1432"/>
                </a:lnTo>
                <a:lnTo>
                  <a:pt x="318" y="1406"/>
                </a:lnTo>
                <a:lnTo>
                  <a:pt x="306" y="1394"/>
                </a:lnTo>
                <a:lnTo>
                  <a:pt x="306" y="1381"/>
                </a:lnTo>
                <a:lnTo>
                  <a:pt x="306" y="1368"/>
                </a:lnTo>
                <a:lnTo>
                  <a:pt x="318" y="1368"/>
                </a:lnTo>
                <a:lnTo>
                  <a:pt x="331" y="1368"/>
                </a:lnTo>
                <a:lnTo>
                  <a:pt x="344" y="1368"/>
                </a:lnTo>
                <a:lnTo>
                  <a:pt x="369" y="1368"/>
                </a:lnTo>
                <a:lnTo>
                  <a:pt x="395" y="1381"/>
                </a:lnTo>
                <a:lnTo>
                  <a:pt x="420" y="1394"/>
                </a:lnTo>
                <a:lnTo>
                  <a:pt x="458" y="1406"/>
                </a:lnTo>
                <a:lnTo>
                  <a:pt x="497" y="1419"/>
                </a:lnTo>
                <a:lnTo>
                  <a:pt x="522" y="1419"/>
                </a:lnTo>
                <a:lnTo>
                  <a:pt x="547" y="1432"/>
                </a:lnTo>
                <a:lnTo>
                  <a:pt x="573" y="1432"/>
                </a:lnTo>
                <a:lnTo>
                  <a:pt x="598" y="1432"/>
                </a:lnTo>
                <a:lnTo>
                  <a:pt x="611" y="1419"/>
                </a:lnTo>
                <a:lnTo>
                  <a:pt x="624" y="1419"/>
                </a:lnTo>
                <a:lnTo>
                  <a:pt x="637" y="1406"/>
                </a:lnTo>
                <a:lnTo>
                  <a:pt x="649" y="1394"/>
                </a:lnTo>
                <a:lnTo>
                  <a:pt x="649" y="1381"/>
                </a:lnTo>
                <a:lnTo>
                  <a:pt x="662" y="1368"/>
                </a:lnTo>
                <a:lnTo>
                  <a:pt x="662" y="1356"/>
                </a:lnTo>
                <a:lnTo>
                  <a:pt x="675" y="1318"/>
                </a:lnTo>
                <a:lnTo>
                  <a:pt x="700" y="1280"/>
                </a:lnTo>
                <a:lnTo>
                  <a:pt x="713" y="1229"/>
                </a:lnTo>
                <a:lnTo>
                  <a:pt x="726" y="1166"/>
                </a:lnTo>
                <a:lnTo>
                  <a:pt x="738" y="1090"/>
                </a:lnTo>
                <a:lnTo>
                  <a:pt x="764" y="1014"/>
                </a:lnTo>
                <a:lnTo>
                  <a:pt x="776" y="938"/>
                </a:lnTo>
                <a:lnTo>
                  <a:pt x="789" y="862"/>
                </a:lnTo>
                <a:lnTo>
                  <a:pt x="802" y="786"/>
                </a:lnTo>
                <a:lnTo>
                  <a:pt x="815" y="710"/>
                </a:lnTo>
                <a:lnTo>
                  <a:pt x="827" y="646"/>
                </a:lnTo>
                <a:lnTo>
                  <a:pt x="840" y="583"/>
                </a:lnTo>
                <a:lnTo>
                  <a:pt x="840" y="519"/>
                </a:lnTo>
                <a:lnTo>
                  <a:pt x="853" y="469"/>
                </a:lnTo>
                <a:lnTo>
                  <a:pt x="853" y="405"/>
                </a:lnTo>
                <a:lnTo>
                  <a:pt x="853" y="367"/>
                </a:lnTo>
                <a:lnTo>
                  <a:pt x="866" y="329"/>
                </a:lnTo>
                <a:lnTo>
                  <a:pt x="866" y="291"/>
                </a:lnTo>
                <a:lnTo>
                  <a:pt x="866" y="266"/>
                </a:lnTo>
                <a:lnTo>
                  <a:pt x="866" y="241"/>
                </a:lnTo>
                <a:lnTo>
                  <a:pt x="866" y="228"/>
                </a:lnTo>
                <a:lnTo>
                  <a:pt x="866" y="215"/>
                </a:lnTo>
                <a:lnTo>
                  <a:pt x="853" y="203"/>
                </a:lnTo>
                <a:lnTo>
                  <a:pt x="840" y="190"/>
                </a:lnTo>
                <a:lnTo>
                  <a:pt x="815" y="177"/>
                </a:lnTo>
                <a:lnTo>
                  <a:pt x="789" y="165"/>
                </a:lnTo>
                <a:lnTo>
                  <a:pt x="764" y="165"/>
                </a:lnTo>
                <a:lnTo>
                  <a:pt x="738" y="165"/>
                </a:lnTo>
                <a:lnTo>
                  <a:pt x="700" y="165"/>
                </a:lnTo>
                <a:lnTo>
                  <a:pt x="662" y="165"/>
                </a:lnTo>
                <a:lnTo>
                  <a:pt x="611" y="177"/>
                </a:lnTo>
                <a:lnTo>
                  <a:pt x="560" y="190"/>
                </a:lnTo>
                <a:lnTo>
                  <a:pt x="497" y="203"/>
                </a:lnTo>
                <a:lnTo>
                  <a:pt x="433" y="215"/>
                </a:lnTo>
                <a:lnTo>
                  <a:pt x="369" y="228"/>
                </a:lnTo>
                <a:lnTo>
                  <a:pt x="306" y="241"/>
                </a:lnTo>
                <a:lnTo>
                  <a:pt x="255" y="253"/>
                </a:lnTo>
                <a:lnTo>
                  <a:pt x="217" y="266"/>
                </a:lnTo>
                <a:lnTo>
                  <a:pt x="179" y="266"/>
                </a:lnTo>
                <a:lnTo>
                  <a:pt x="153" y="279"/>
                </a:lnTo>
                <a:lnTo>
                  <a:pt x="128" y="279"/>
                </a:lnTo>
                <a:lnTo>
                  <a:pt x="115" y="279"/>
                </a:lnTo>
                <a:lnTo>
                  <a:pt x="102" y="279"/>
                </a:lnTo>
                <a:lnTo>
                  <a:pt x="77" y="266"/>
                </a:lnTo>
                <a:lnTo>
                  <a:pt x="64" y="253"/>
                </a:lnTo>
                <a:lnTo>
                  <a:pt x="51" y="241"/>
                </a:lnTo>
                <a:lnTo>
                  <a:pt x="39" y="215"/>
                </a:lnTo>
                <a:lnTo>
                  <a:pt x="13" y="203"/>
                </a:lnTo>
                <a:lnTo>
                  <a:pt x="0" y="177"/>
                </a:lnTo>
                <a:lnTo>
                  <a:pt x="89" y="165"/>
                </a:lnTo>
                <a:lnTo>
                  <a:pt x="179" y="152"/>
                </a:lnTo>
                <a:lnTo>
                  <a:pt x="268" y="139"/>
                </a:lnTo>
                <a:lnTo>
                  <a:pt x="344" y="114"/>
                </a:lnTo>
                <a:lnTo>
                  <a:pt x="420" y="114"/>
                </a:lnTo>
                <a:lnTo>
                  <a:pt x="497" y="101"/>
                </a:lnTo>
                <a:lnTo>
                  <a:pt x="573" y="89"/>
                </a:lnTo>
                <a:lnTo>
                  <a:pt x="649" y="76"/>
                </a:lnTo>
                <a:lnTo>
                  <a:pt x="687" y="63"/>
                </a:lnTo>
                <a:lnTo>
                  <a:pt x="726" y="63"/>
                </a:lnTo>
                <a:lnTo>
                  <a:pt x="751" y="51"/>
                </a:lnTo>
                <a:lnTo>
                  <a:pt x="776" y="51"/>
                </a:lnTo>
                <a:lnTo>
                  <a:pt x="802" y="38"/>
                </a:lnTo>
                <a:lnTo>
                  <a:pt x="815" y="38"/>
                </a:lnTo>
                <a:lnTo>
                  <a:pt x="827" y="38"/>
                </a:lnTo>
                <a:lnTo>
                  <a:pt x="840" y="25"/>
                </a:lnTo>
                <a:lnTo>
                  <a:pt x="853" y="13"/>
                </a:lnTo>
                <a:lnTo>
                  <a:pt x="866" y="13"/>
                </a:lnTo>
                <a:lnTo>
                  <a:pt x="878" y="0"/>
                </a:lnTo>
                <a:lnTo>
                  <a:pt x="891" y="0"/>
                </a:lnTo>
                <a:lnTo>
                  <a:pt x="904" y="0"/>
                </a:lnTo>
                <a:lnTo>
                  <a:pt x="916" y="13"/>
                </a:lnTo>
                <a:lnTo>
                  <a:pt x="929" y="13"/>
                </a:lnTo>
                <a:lnTo>
                  <a:pt x="942" y="25"/>
                </a:lnTo>
                <a:lnTo>
                  <a:pt x="967" y="38"/>
                </a:lnTo>
                <a:lnTo>
                  <a:pt x="980" y="63"/>
                </a:lnTo>
                <a:lnTo>
                  <a:pt x="1005" y="76"/>
                </a:lnTo>
                <a:lnTo>
                  <a:pt x="1031" y="101"/>
                </a:lnTo>
                <a:lnTo>
                  <a:pt x="1044" y="114"/>
                </a:lnTo>
                <a:lnTo>
                  <a:pt x="1069" y="139"/>
                </a:lnTo>
                <a:lnTo>
                  <a:pt x="1082" y="152"/>
                </a:lnTo>
                <a:lnTo>
                  <a:pt x="1095" y="177"/>
                </a:lnTo>
                <a:lnTo>
                  <a:pt x="1107" y="190"/>
                </a:lnTo>
                <a:lnTo>
                  <a:pt x="1120" y="203"/>
                </a:lnTo>
                <a:lnTo>
                  <a:pt x="1120" y="215"/>
                </a:lnTo>
                <a:lnTo>
                  <a:pt x="1120" y="22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6" name="Freeform 44"/>
          <p:cNvSpPr/>
          <p:nvPr/>
        </p:nvSpPr>
        <p:spPr>
          <a:xfrm>
            <a:off x="4874260" y="1621155"/>
            <a:ext cx="152400" cy="1544638"/>
          </a:xfrm>
          <a:custGeom>
            <a:avLst/>
            <a:gdLst>
              <a:gd name="txL" fmla="*/ 0 w 242"/>
              <a:gd name="txT" fmla="*/ 0 h 2433"/>
              <a:gd name="txR" fmla="*/ 242 w 242"/>
              <a:gd name="txB" fmla="*/ 2433 h 243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2" h="2433">
                <a:moveTo>
                  <a:pt x="229" y="177"/>
                </a:moveTo>
                <a:lnTo>
                  <a:pt x="216" y="177"/>
                </a:lnTo>
                <a:lnTo>
                  <a:pt x="216" y="190"/>
                </a:lnTo>
                <a:lnTo>
                  <a:pt x="216" y="215"/>
                </a:lnTo>
                <a:lnTo>
                  <a:pt x="216" y="228"/>
                </a:lnTo>
                <a:lnTo>
                  <a:pt x="216" y="253"/>
                </a:lnTo>
                <a:lnTo>
                  <a:pt x="216" y="291"/>
                </a:lnTo>
                <a:lnTo>
                  <a:pt x="204" y="317"/>
                </a:lnTo>
                <a:lnTo>
                  <a:pt x="204" y="355"/>
                </a:lnTo>
                <a:lnTo>
                  <a:pt x="204" y="393"/>
                </a:lnTo>
                <a:lnTo>
                  <a:pt x="204" y="444"/>
                </a:lnTo>
                <a:lnTo>
                  <a:pt x="204" y="494"/>
                </a:lnTo>
                <a:lnTo>
                  <a:pt x="204" y="545"/>
                </a:lnTo>
                <a:lnTo>
                  <a:pt x="191" y="608"/>
                </a:lnTo>
                <a:lnTo>
                  <a:pt x="191" y="672"/>
                </a:lnTo>
                <a:lnTo>
                  <a:pt x="191" y="735"/>
                </a:lnTo>
                <a:lnTo>
                  <a:pt x="191" y="811"/>
                </a:lnTo>
                <a:lnTo>
                  <a:pt x="191" y="950"/>
                </a:lnTo>
                <a:lnTo>
                  <a:pt x="178" y="1102"/>
                </a:lnTo>
                <a:lnTo>
                  <a:pt x="178" y="1242"/>
                </a:lnTo>
                <a:lnTo>
                  <a:pt x="178" y="1381"/>
                </a:lnTo>
                <a:lnTo>
                  <a:pt x="165" y="1521"/>
                </a:lnTo>
                <a:lnTo>
                  <a:pt x="165" y="1660"/>
                </a:lnTo>
                <a:lnTo>
                  <a:pt x="165" y="1787"/>
                </a:lnTo>
                <a:lnTo>
                  <a:pt x="153" y="1913"/>
                </a:lnTo>
                <a:lnTo>
                  <a:pt x="153" y="1977"/>
                </a:lnTo>
                <a:lnTo>
                  <a:pt x="153" y="2040"/>
                </a:lnTo>
                <a:lnTo>
                  <a:pt x="153" y="2091"/>
                </a:lnTo>
                <a:lnTo>
                  <a:pt x="153" y="2141"/>
                </a:lnTo>
                <a:lnTo>
                  <a:pt x="140" y="2192"/>
                </a:lnTo>
                <a:lnTo>
                  <a:pt x="140" y="2230"/>
                </a:lnTo>
                <a:lnTo>
                  <a:pt x="140" y="2268"/>
                </a:lnTo>
                <a:lnTo>
                  <a:pt x="140" y="2306"/>
                </a:lnTo>
                <a:lnTo>
                  <a:pt x="127" y="2332"/>
                </a:lnTo>
                <a:lnTo>
                  <a:pt x="127" y="2357"/>
                </a:lnTo>
                <a:lnTo>
                  <a:pt x="127" y="2382"/>
                </a:lnTo>
                <a:lnTo>
                  <a:pt x="127" y="2395"/>
                </a:lnTo>
                <a:lnTo>
                  <a:pt x="127" y="2420"/>
                </a:lnTo>
                <a:lnTo>
                  <a:pt x="114" y="2420"/>
                </a:lnTo>
                <a:lnTo>
                  <a:pt x="114" y="2433"/>
                </a:lnTo>
                <a:lnTo>
                  <a:pt x="102" y="2433"/>
                </a:lnTo>
                <a:lnTo>
                  <a:pt x="102" y="2420"/>
                </a:lnTo>
                <a:lnTo>
                  <a:pt x="89" y="2420"/>
                </a:lnTo>
                <a:lnTo>
                  <a:pt x="76" y="2395"/>
                </a:lnTo>
                <a:lnTo>
                  <a:pt x="76" y="2382"/>
                </a:lnTo>
                <a:lnTo>
                  <a:pt x="64" y="2357"/>
                </a:lnTo>
                <a:lnTo>
                  <a:pt x="51" y="2332"/>
                </a:lnTo>
                <a:lnTo>
                  <a:pt x="51" y="2306"/>
                </a:lnTo>
                <a:lnTo>
                  <a:pt x="25" y="2256"/>
                </a:lnTo>
                <a:lnTo>
                  <a:pt x="13" y="2205"/>
                </a:lnTo>
                <a:lnTo>
                  <a:pt x="13" y="2167"/>
                </a:lnTo>
                <a:lnTo>
                  <a:pt x="0" y="2129"/>
                </a:lnTo>
                <a:lnTo>
                  <a:pt x="0" y="2116"/>
                </a:lnTo>
                <a:lnTo>
                  <a:pt x="0" y="2103"/>
                </a:lnTo>
                <a:lnTo>
                  <a:pt x="0" y="2078"/>
                </a:lnTo>
                <a:lnTo>
                  <a:pt x="0" y="2053"/>
                </a:lnTo>
                <a:lnTo>
                  <a:pt x="0" y="2027"/>
                </a:lnTo>
                <a:lnTo>
                  <a:pt x="13" y="1989"/>
                </a:lnTo>
                <a:lnTo>
                  <a:pt x="13" y="1964"/>
                </a:lnTo>
                <a:lnTo>
                  <a:pt x="13" y="1913"/>
                </a:lnTo>
                <a:lnTo>
                  <a:pt x="25" y="1875"/>
                </a:lnTo>
                <a:lnTo>
                  <a:pt x="25" y="1825"/>
                </a:lnTo>
                <a:lnTo>
                  <a:pt x="25" y="1774"/>
                </a:lnTo>
                <a:lnTo>
                  <a:pt x="38" y="1698"/>
                </a:lnTo>
                <a:lnTo>
                  <a:pt x="38" y="1635"/>
                </a:lnTo>
                <a:lnTo>
                  <a:pt x="38" y="1559"/>
                </a:lnTo>
                <a:lnTo>
                  <a:pt x="51" y="1470"/>
                </a:lnTo>
                <a:lnTo>
                  <a:pt x="51" y="1381"/>
                </a:lnTo>
                <a:lnTo>
                  <a:pt x="51" y="1293"/>
                </a:lnTo>
                <a:lnTo>
                  <a:pt x="51" y="1191"/>
                </a:lnTo>
                <a:lnTo>
                  <a:pt x="51" y="1090"/>
                </a:lnTo>
                <a:lnTo>
                  <a:pt x="64" y="988"/>
                </a:lnTo>
                <a:lnTo>
                  <a:pt x="64" y="887"/>
                </a:lnTo>
                <a:lnTo>
                  <a:pt x="64" y="786"/>
                </a:lnTo>
                <a:lnTo>
                  <a:pt x="64" y="672"/>
                </a:lnTo>
                <a:lnTo>
                  <a:pt x="64" y="570"/>
                </a:lnTo>
                <a:lnTo>
                  <a:pt x="64" y="507"/>
                </a:lnTo>
                <a:lnTo>
                  <a:pt x="64" y="456"/>
                </a:lnTo>
                <a:lnTo>
                  <a:pt x="64" y="406"/>
                </a:lnTo>
                <a:lnTo>
                  <a:pt x="64" y="368"/>
                </a:lnTo>
                <a:lnTo>
                  <a:pt x="51" y="330"/>
                </a:lnTo>
                <a:lnTo>
                  <a:pt x="51" y="291"/>
                </a:lnTo>
                <a:lnTo>
                  <a:pt x="51" y="253"/>
                </a:lnTo>
                <a:lnTo>
                  <a:pt x="51" y="215"/>
                </a:lnTo>
                <a:lnTo>
                  <a:pt x="51" y="190"/>
                </a:lnTo>
                <a:lnTo>
                  <a:pt x="51" y="165"/>
                </a:lnTo>
                <a:lnTo>
                  <a:pt x="38" y="139"/>
                </a:lnTo>
                <a:lnTo>
                  <a:pt x="38" y="127"/>
                </a:lnTo>
                <a:lnTo>
                  <a:pt x="38" y="101"/>
                </a:lnTo>
                <a:lnTo>
                  <a:pt x="38" y="89"/>
                </a:lnTo>
                <a:lnTo>
                  <a:pt x="25" y="76"/>
                </a:lnTo>
                <a:lnTo>
                  <a:pt x="13" y="63"/>
                </a:lnTo>
                <a:lnTo>
                  <a:pt x="13" y="51"/>
                </a:lnTo>
                <a:lnTo>
                  <a:pt x="0" y="51"/>
                </a:lnTo>
                <a:lnTo>
                  <a:pt x="0" y="38"/>
                </a:lnTo>
                <a:lnTo>
                  <a:pt x="0" y="25"/>
                </a:lnTo>
                <a:lnTo>
                  <a:pt x="13" y="13"/>
                </a:lnTo>
                <a:lnTo>
                  <a:pt x="25" y="13"/>
                </a:lnTo>
                <a:lnTo>
                  <a:pt x="38" y="0"/>
                </a:lnTo>
                <a:lnTo>
                  <a:pt x="51" y="13"/>
                </a:lnTo>
                <a:lnTo>
                  <a:pt x="76" y="13"/>
                </a:lnTo>
                <a:lnTo>
                  <a:pt x="89" y="13"/>
                </a:lnTo>
                <a:lnTo>
                  <a:pt x="140" y="25"/>
                </a:lnTo>
                <a:lnTo>
                  <a:pt x="165" y="38"/>
                </a:lnTo>
                <a:lnTo>
                  <a:pt x="178" y="51"/>
                </a:lnTo>
                <a:lnTo>
                  <a:pt x="191" y="63"/>
                </a:lnTo>
                <a:lnTo>
                  <a:pt x="216" y="63"/>
                </a:lnTo>
                <a:lnTo>
                  <a:pt x="229" y="76"/>
                </a:lnTo>
                <a:lnTo>
                  <a:pt x="229" y="89"/>
                </a:lnTo>
                <a:lnTo>
                  <a:pt x="242" y="89"/>
                </a:lnTo>
                <a:lnTo>
                  <a:pt x="242" y="114"/>
                </a:lnTo>
                <a:lnTo>
                  <a:pt x="242" y="127"/>
                </a:lnTo>
                <a:lnTo>
                  <a:pt x="229" y="152"/>
                </a:lnTo>
                <a:lnTo>
                  <a:pt x="229" y="17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4558" name="Freeform 46"/>
          <p:cNvSpPr/>
          <p:nvPr/>
        </p:nvSpPr>
        <p:spPr>
          <a:xfrm>
            <a:off x="5018723" y="1587818"/>
            <a:ext cx="669925" cy="1473200"/>
          </a:xfrm>
          <a:custGeom>
            <a:avLst/>
            <a:gdLst>
              <a:gd name="txL" fmla="*/ 0 w 1056"/>
              <a:gd name="txT" fmla="*/ 0 h 2319"/>
              <a:gd name="txR" fmla="*/ 1056 w 1056"/>
              <a:gd name="txB" fmla="*/ 2319 h 231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056" h="2319">
                <a:moveTo>
                  <a:pt x="802" y="735"/>
                </a:moveTo>
                <a:lnTo>
                  <a:pt x="802" y="672"/>
                </a:lnTo>
                <a:lnTo>
                  <a:pt x="814" y="596"/>
                </a:lnTo>
                <a:lnTo>
                  <a:pt x="827" y="533"/>
                </a:lnTo>
                <a:lnTo>
                  <a:pt x="840" y="469"/>
                </a:lnTo>
                <a:lnTo>
                  <a:pt x="840" y="406"/>
                </a:lnTo>
                <a:lnTo>
                  <a:pt x="852" y="355"/>
                </a:lnTo>
                <a:lnTo>
                  <a:pt x="852" y="304"/>
                </a:lnTo>
                <a:lnTo>
                  <a:pt x="865" y="254"/>
                </a:lnTo>
                <a:lnTo>
                  <a:pt x="865" y="216"/>
                </a:lnTo>
                <a:lnTo>
                  <a:pt x="865" y="178"/>
                </a:lnTo>
                <a:lnTo>
                  <a:pt x="852" y="152"/>
                </a:lnTo>
                <a:lnTo>
                  <a:pt x="852" y="127"/>
                </a:lnTo>
                <a:lnTo>
                  <a:pt x="852" y="102"/>
                </a:lnTo>
                <a:lnTo>
                  <a:pt x="840" y="76"/>
                </a:lnTo>
                <a:lnTo>
                  <a:pt x="840" y="64"/>
                </a:lnTo>
                <a:lnTo>
                  <a:pt x="827" y="51"/>
                </a:lnTo>
                <a:lnTo>
                  <a:pt x="814" y="38"/>
                </a:lnTo>
                <a:lnTo>
                  <a:pt x="814" y="26"/>
                </a:lnTo>
                <a:lnTo>
                  <a:pt x="814" y="13"/>
                </a:lnTo>
                <a:lnTo>
                  <a:pt x="827" y="13"/>
                </a:lnTo>
                <a:lnTo>
                  <a:pt x="840" y="0"/>
                </a:lnTo>
                <a:lnTo>
                  <a:pt x="852" y="0"/>
                </a:lnTo>
                <a:lnTo>
                  <a:pt x="865" y="0"/>
                </a:lnTo>
                <a:lnTo>
                  <a:pt x="903" y="13"/>
                </a:lnTo>
                <a:lnTo>
                  <a:pt x="941" y="26"/>
                </a:lnTo>
                <a:lnTo>
                  <a:pt x="980" y="51"/>
                </a:lnTo>
                <a:lnTo>
                  <a:pt x="1005" y="76"/>
                </a:lnTo>
                <a:lnTo>
                  <a:pt x="1018" y="89"/>
                </a:lnTo>
                <a:lnTo>
                  <a:pt x="1031" y="89"/>
                </a:lnTo>
                <a:lnTo>
                  <a:pt x="1043" y="102"/>
                </a:lnTo>
                <a:lnTo>
                  <a:pt x="1043" y="114"/>
                </a:lnTo>
                <a:lnTo>
                  <a:pt x="1056" y="140"/>
                </a:lnTo>
                <a:lnTo>
                  <a:pt x="1056" y="165"/>
                </a:lnTo>
                <a:lnTo>
                  <a:pt x="1043" y="190"/>
                </a:lnTo>
                <a:lnTo>
                  <a:pt x="1031" y="228"/>
                </a:lnTo>
                <a:lnTo>
                  <a:pt x="1031" y="254"/>
                </a:lnTo>
                <a:lnTo>
                  <a:pt x="1031" y="279"/>
                </a:lnTo>
                <a:lnTo>
                  <a:pt x="1018" y="317"/>
                </a:lnTo>
                <a:lnTo>
                  <a:pt x="1018" y="368"/>
                </a:lnTo>
                <a:lnTo>
                  <a:pt x="1005" y="419"/>
                </a:lnTo>
                <a:lnTo>
                  <a:pt x="992" y="482"/>
                </a:lnTo>
                <a:lnTo>
                  <a:pt x="980" y="545"/>
                </a:lnTo>
                <a:lnTo>
                  <a:pt x="967" y="621"/>
                </a:lnTo>
                <a:lnTo>
                  <a:pt x="941" y="786"/>
                </a:lnTo>
                <a:lnTo>
                  <a:pt x="916" y="951"/>
                </a:lnTo>
                <a:lnTo>
                  <a:pt x="878" y="1103"/>
                </a:lnTo>
                <a:lnTo>
                  <a:pt x="840" y="1242"/>
                </a:lnTo>
                <a:lnTo>
                  <a:pt x="814" y="1318"/>
                </a:lnTo>
                <a:lnTo>
                  <a:pt x="789" y="1394"/>
                </a:lnTo>
                <a:lnTo>
                  <a:pt x="763" y="1458"/>
                </a:lnTo>
                <a:lnTo>
                  <a:pt x="738" y="1534"/>
                </a:lnTo>
                <a:lnTo>
                  <a:pt x="700" y="1610"/>
                </a:lnTo>
                <a:lnTo>
                  <a:pt x="662" y="1673"/>
                </a:lnTo>
                <a:lnTo>
                  <a:pt x="585" y="1812"/>
                </a:lnTo>
                <a:lnTo>
                  <a:pt x="547" y="1876"/>
                </a:lnTo>
                <a:lnTo>
                  <a:pt x="509" y="1926"/>
                </a:lnTo>
                <a:lnTo>
                  <a:pt x="458" y="1990"/>
                </a:lnTo>
                <a:lnTo>
                  <a:pt x="420" y="2040"/>
                </a:lnTo>
                <a:lnTo>
                  <a:pt x="369" y="2091"/>
                </a:lnTo>
                <a:lnTo>
                  <a:pt x="318" y="2129"/>
                </a:lnTo>
                <a:lnTo>
                  <a:pt x="280" y="2167"/>
                </a:lnTo>
                <a:lnTo>
                  <a:pt x="229" y="2205"/>
                </a:lnTo>
                <a:lnTo>
                  <a:pt x="178" y="2243"/>
                </a:lnTo>
                <a:lnTo>
                  <a:pt x="127" y="2269"/>
                </a:lnTo>
                <a:lnTo>
                  <a:pt x="102" y="2294"/>
                </a:lnTo>
                <a:lnTo>
                  <a:pt x="64" y="2307"/>
                </a:lnTo>
                <a:lnTo>
                  <a:pt x="38" y="2319"/>
                </a:lnTo>
                <a:lnTo>
                  <a:pt x="25" y="2319"/>
                </a:lnTo>
                <a:lnTo>
                  <a:pt x="13" y="2319"/>
                </a:lnTo>
                <a:lnTo>
                  <a:pt x="0" y="2307"/>
                </a:lnTo>
                <a:lnTo>
                  <a:pt x="13" y="2294"/>
                </a:lnTo>
                <a:lnTo>
                  <a:pt x="25" y="2269"/>
                </a:lnTo>
                <a:lnTo>
                  <a:pt x="38" y="2256"/>
                </a:lnTo>
                <a:lnTo>
                  <a:pt x="64" y="2231"/>
                </a:lnTo>
                <a:lnTo>
                  <a:pt x="89" y="2205"/>
                </a:lnTo>
                <a:lnTo>
                  <a:pt x="127" y="2167"/>
                </a:lnTo>
                <a:lnTo>
                  <a:pt x="165" y="2142"/>
                </a:lnTo>
                <a:lnTo>
                  <a:pt x="229" y="2066"/>
                </a:lnTo>
                <a:lnTo>
                  <a:pt x="267" y="2028"/>
                </a:lnTo>
                <a:lnTo>
                  <a:pt x="305" y="1990"/>
                </a:lnTo>
                <a:lnTo>
                  <a:pt x="343" y="1939"/>
                </a:lnTo>
                <a:lnTo>
                  <a:pt x="382" y="1888"/>
                </a:lnTo>
                <a:lnTo>
                  <a:pt x="407" y="1838"/>
                </a:lnTo>
                <a:lnTo>
                  <a:pt x="445" y="1787"/>
                </a:lnTo>
                <a:lnTo>
                  <a:pt x="509" y="1673"/>
                </a:lnTo>
                <a:lnTo>
                  <a:pt x="573" y="1559"/>
                </a:lnTo>
                <a:lnTo>
                  <a:pt x="623" y="1445"/>
                </a:lnTo>
                <a:lnTo>
                  <a:pt x="636" y="1382"/>
                </a:lnTo>
                <a:lnTo>
                  <a:pt x="662" y="1318"/>
                </a:lnTo>
                <a:lnTo>
                  <a:pt x="700" y="1179"/>
                </a:lnTo>
                <a:lnTo>
                  <a:pt x="738" y="1039"/>
                </a:lnTo>
                <a:lnTo>
                  <a:pt x="763" y="900"/>
                </a:lnTo>
                <a:lnTo>
                  <a:pt x="802" y="73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837" name="矩形 4"/>
          <p:cNvSpPr/>
          <p:nvPr/>
        </p:nvSpPr>
        <p:spPr>
          <a:xfrm>
            <a:off x="614045" y="146558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协</a:t>
            </a:r>
          </a:p>
        </p:txBody>
      </p:sp>
      <p:sp>
        <p:nvSpPr>
          <p:cNvPr id="31" name="矩形 30"/>
          <p:cNvSpPr/>
          <p:nvPr/>
        </p:nvSpPr>
        <p:spPr>
          <a:xfrm>
            <a:off x="718313" y="805963"/>
            <a:ext cx="125349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xié</a:t>
            </a: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706438" y="3013075"/>
            <a:ext cx="233997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结构：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左右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706438" y="3763963"/>
            <a:ext cx="3497263" cy="4302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组词：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rPr>
              <a:t>协和   同心协力</a:t>
            </a:r>
            <a:endParaRPr kumimoji="0" lang="zh-CN" altLang="en-US" sz="22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06438" y="3387725"/>
            <a:ext cx="2905125" cy="4318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音序：</a:t>
            </a: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X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部首：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十</a:t>
            </a:r>
          </a:p>
        </p:txBody>
      </p:sp>
      <p:pic>
        <p:nvPicPr>
          <p:cNvPr id="22" name="Picture 37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9813" y="704850"/>
            <a:ext cx="901700" cy="51276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576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9948" y="359093"/>
            <a:ext cx="1677987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线形标注 2 56"/>
          <p:cNvSpPr/>
          <p:nvPr/>
        </p:nvSpPr>
        <p:spPr>
          <a:xfrm>
            <a:off x="2199005" y="1737995"/>
            <a:ext cx="1493520" cy="610870"/>
          </a:xfrm>
          <a:prstGeom prst="borderCallout2">
            <a:avLst>
              <a:gd name="adj1" fmla="val 47210"/>
              <a:gd name="adj2" fmla="val 99795"/>
              <a:gd name="adj3" fmla="val 43433"/>
              <a:gd name="adj4" fmla="val 114427"/>
              <a:gd name="adj5" fmla="val 41297"/>
              <a:gd name="adj6" fmla="val 15529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十字横短竖要长。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54" name="线形标注 2 53"/>
          <p:cNvSpPr/>
          <p:nvPr/>
        </p:nvSpPr>
        <p:spPr>
          <a:xfrm>
            <a:off x="7065645" y="1377950"/>
            <a:ext cx="1662430" cy="1474470"/>
          </a:xfrm>
          <a:prstGeom prst="borderCallout2">
            <a:avLst>
              <a:gd name="adj1" fmla="val 43442"/>
              <a:gd name="adj2" fmla="val 324"/>
              <a:gd name="adj3" fmla="val 41678"/>
              <a:gd name="adj4" fmla="val -13781"/>
              <a:gd name="adj5" fmla="val 44358"/>
              <a:gd name="adj6" fmla="val -53743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力字横折钩的折下边要向左拉，左右各一点、写法不同。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65645" y="316579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23192"/>
                <a:gd name="adj2" fmla="val -45268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62738" y="2162488"/>
              <a:ext cx="1390650" cy="11988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易错提示：左部里是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十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不是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“忄”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哦！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4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4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4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4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4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64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5"/>
          <p:cNvSpPr txBox="1"/>
          <p:nvPr/>
        </p:nvSpPr>
        <p:spPr>
          <a:xfrm>
            <a:off x="881125" y="1047113"/>
            <a:ext cx="6487353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在生字本上练习书写，师生评价。</a:t>
            </a:r>
          </a:p>
        </p:txBody>
      </p:sp>
      <p:grpSp>
        <p:nvGrpSpPr>
          <p:cNvPr id="26627" name="组合 5"/>
          <p:cNvGrpSpPr/>
          <p:nvPr/>
        </p:nvGrpSpPr>
        <p:grpSpPr>
          <a:xfrm>
            <a:off x="3257550" y="133350"/>
            <a:ext cx="2287588" cy="831850"/>
            <a:chOff x="924035" y="907522"/>
            <a:chExt cx="2287080" cy="832905"/>
          </a:xfrm>
        </p:grpSpPr>
        <p:grpSp>
          <p:nvGrpSpPr>
            <p:cNvPr id="26633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6637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6638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0410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写一写</a:t>
              </a:r>
            </a:p>
          </p:txBody>
        </p:sp>
      </p:grpSp>
      <p:sp>
        <p:nvSpPr>
          <p:cNvPr id="8" name="文本框 15"/>
          <p:cNvSpPr txBox="1"/>
          <p:nvPr/>
        </p:nvSpPr>
        <p:spPr>
          <a:xfrm>
            <a:off x="881125" y="2264725"/>
            <a:ext cx="7723268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对照下面的词语，同桌互批，纠正错字。</a:t>
            </a:r>
          </a:p>
        </p:txBody>
      </p:sp>
      <p:sp>
        <p:nvSpPr>
          <p:cNvPr id="3" name="矩形 2"/>
          <p:cNvSpPr/>
          <p:nvPr/>
        </p:nvSpPr>
        <p:spPr>
          <a:xfrm>
            <a:off x="951610" y="2958780"/>
            <a:ext cx="7319010" cy="15684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汛期  懒惰 平衡 协调 山洪 暴发 访友 间隔 唯独 保持 美感 示意  家常 假如 联结 平稳 脱鞋挽裤  理所当然</a:t>
            </a:r>
          </a:p>
        </p:txBody>
      </p:sp>
      <p:sp>
        <p:nvSpPr>
          <p:cNvPr id="10" name="文本框 15"/>
          <p:cNvSpPr txBox="1"/>
          <p:nvPr/>
        </p:nvSpPr>
        <p:spPr>
          <a:xfrm>
            <a:off x="881125" y="1637663"/>
            <a:ext cx="3603551" cy="534377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3200" b="1" dirty="0">
                <a:latin typeface="Times New Roman" pitchFamily="18" charset="0"/>
                <a:cs typeface="Times New Roman" pitchFamily="18" charset="0"/>
              </a:rPr>
              <a:t>听写生字、词语。</a:t>
            </a:r>
            <a:endParaRPr lang="en-US" altLang="zh-CN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1" descr="C:\Users\Administrator\Desktop\报听写.png报听写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788150" y="133350"/>
            <a:ext cx="2355850" cy="6972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20"/>
          <p:cNvSpPr/>
          <p:nvPr/>
        </p:nvSpPr>
        <p:spPr>
          <a:xfrm>
            <a:off x="538163" y="787250"/>
            <a:ext cx="8183562" cy="283923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400" b="1" dirty="0">
                <a:latin typeface="黑体" pitchFamily="49" charset="-122"/>
                <a:ea typeface="黑体" pitchFamily="49" charset="-122"/>
              </a:rPr>
              <a:t>填一填：</a:t>
            </a:r>
            <a:endParaRPr lang="en-US" altLang="zh-CN" sz="2400" b="1" dirty="0">
              <a:latin typeface="黑体" pitchFamily="49" charset="-122"/>
              <a:ea typeface="黑体" pitchFamily="49" charset="-122"/>
            </a:endParaRPr>
          </a:p>
          <a:p>
            <a:pPr indent="62865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400" b="1" dirty="0">
                <a:latin typeface="宋体" panose="02010600030101010101" pitchFamily="2" charset="-122"/>
              </a:rPr>
              <a:t>作者在家乡的时候，每天都要</a:t>
            </a:r>
            <a:r>
              <a:rPr lang="zh-CN" altLang="en-US" sz="2400" b="1" dirty="0" smtClean="0">
                <a:latin typeface="宋体" panose="02010600030101010101" pitchFamily="2" charset="-122"/>
              </a:rPr>
              <a:t>走</a:t>
            </a:r>
            <a:r>
              <a:rPr lang="en-US" altLang="zh-CN" sz="2400" b="1" dirty="0" smtClean="0">
                <a:latin typeface="宋体" panose="02010600030101010101" pitchFamily="2" charset="-122"/>
              </a:rPr>
              <a:t>_________</a:t>
            </a:r>
            <a:r>
              <a:rPr lang="zh-CN" altLang="en-US" sz="2400" b="1" dirty="0" smtClean="0">
                <a:latin typeface="宋体" panose="02010600030101010101" pitchFamily="2" charset="-122"/>
              </a:rPr>
              <a:t>，</a:t>
            </a:r>
            <a:r>
              <a:rPr lang="zh-CN" altLang="en-US" sz="2400" b="1" dirty="0">
                <a:latin typeface="宋体" panose="02010600030101010101" pitchFamily="2" charset="-122"/>
              </a:rPr>
              <a:t>对搭石的印象非常深刻。后来，作者来到</a:t>
            </a:r>
            <a:r>
              <a:rPr lang="zh-CN" altLang="en-US" sz="2400" b="1" dirty="0" smtClean="0">
                <a:latin typeface="宋体" panose="02010600030101010101" pitchFamily="2" charset="-122"/>
              </a:rPr>
              <a:t>省城工作</a:t>
            </a:r>
            <a:r>
              <a:rPr lang="zh-CN" altLang="en-US" sz="2400" b="1" dirty="0">
                <a:latin typeface="宋体" panose="02010600030101010101" pitchFamily="2" charset="-122"/>
              </a:rPr>
              <a:t>，见到人们抢着挤公共汽车、无序地匆匆横穿马路，便想起家乡的潺潺小溪，想起</a:t>
            </a:r>
            <a:r>
              <a:rPr lang="zh-CN" altLang="en-US" sz="2400" b="1" dirty="0" smtClean="0">
                <a:latin typeface="宋体" panose="02010600030101010101" pitchFamily="2" charset="-122"/>
              </a:rPr>
              <a:t>乡亲们</a:t>
            </a:r>
            <a:r>
              <a:rPr lang="en-US" altLang="zh-CN" sz="2400" b="1" dirty="0" smtClean="0">
                <a:latin typeface="宋体" panose="02010600030101010101" pitchFamily="2" charset="-122"/>
              </a:rPr>
              <a:t>_____________</a:t>
            </a:r>
            <a:r>
              <a:rPr lang="zh-CN" altLang="en-US" sz="2400" b="1" dirty="0" smtClean="0">
                <a:latin typeface="宋体" panose="02010600030101010101" pitchFamily="2" charset="-122"/>
              </a:rPr>
              <a:t>的</a:t>
            </a:r>
            <a:r>
              <a:rPr lang="zh-CN" altLang="en-US" sz="2400" b="1" dirty="0">
                <a:latin typeface="宋体" panose="02010600030101010101" pitchFamily="2" charset="-122"/>
              </a:rPr>
              <a:t>情景。</a:t>
            </a:r>
            <a:endParaRPr lang="zh-CN" altLang="en-US" sz="2400" b="1" dirty="0">
              <a:latin typeface="宋体" panose="02010600030101010101" pitchFamily="2" charset="-122"/>
            </a:endParaRPr>
          </a:p>
        </p:txBody>
      </p:sp>
      <p:grpSp>
        <p:nvGrpSpPr>
          <p:cNvPr id="27655" name="组合 5"/>
          <p:cNvGrpSpPr/>
          <p:nvPr/>
        </p:nvGrpSpPr>
        <p:grpSpPr>
          <a:xfrm>
            <a:off x="3184525" y="-28275"/>
            <a:ext cx="2287588" cy="831850"/>
            <a:chOff x="924035" y="907522"/>
            <a:chExt cx="2287080" cy="832905"/>
          </a:xfrm>
        </p:grpSpPr>
        <p:grpSp>
          <p:nvGrpSpPr>
            <p:cNvPr id="27656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7660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7661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1667616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课堂小结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5814776" y="1437058"/>
            <a:ext cx="8034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</a:rPr>
              <a:t>搭石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2707913" y="3063978"/>
            <a:ext cx="11128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宋体" panose="02010600030101010101" pitchFamily="2" charset="-122"/>
              </a:rPr>
              <a:t>走搭石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971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DIAGRAM_MODELTYPE" val="dynamicNum"/>
  <p:tag name="KSO_WM_BEAUTIFY_FLAG" val="#wm#"/>
  <p:tag name="KSO_WM_UNIT_TYPE" val="ζ_h_f"/>
  <p:tag name="KSO_WM_UNIT_DYNMNUM_TYPE" val="1"/>
  <p:tag name="KSO_WM_DYNAMICNUM_SPEED" val="3"/>
  <p:tag name="KSO_WM_UNIT_DYNMNUM_DGM_ANIMTYPE" val="5"/>
  <p:tag name="KSO_WM_UNIT_INDEX" val="1582945165292_1_1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1412</Words>
  <Application>Microsoft Office PowerPoint</Application>
  <PresentationFormat>全屏显示(16:9)</PresentationFormat>
  <Paragraphs>212</Paragraphs>
  <Slides>29</Slides>
  <Notes>10</Notes>
  <HiddenSlides>10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31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688</cp:revision>
  <dcterms:created xsi:type="dcterms:W3CDTF">2015-12-30T08:03:00Z</dcterms:created>
  <dcterms:modified xsi:type="dcterms:W3CDTF">2020-05-27T08:26:35Z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