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719" r:id="rId2"/>
    <p:sldId id="649" r:id="rId3"/>
    <p:sldId id="675" r:id="rId4"/>
    <p:sldId id="653" r:id="rId5"/>
    <p:sldId id="654" r:id="rId6"/>
    <p:sldId id="716" r:id="rId7"/>
    <p:sldId id="657" r:id="rId8"/>
    <p:sldId id="656" r:id="rId9"/>
    <p:sldId id="658" r:id="rId10"/>
    <p:sldId id="676" r:id="rId11"/>
    <p:sldId id="659" r:id="rId12"/>
    <p:sldId id="660" r:id="rId13"/>
    <p:sldId id="661" r:id="rId14"/>
    <p:sldId id="662" r:id="rId15"/>
    <p:sldId id="663" r:id="rId16"/>
    <p:sldId id="698" r:id="rId17"/>
    <p:sldId id="665" r:id="rId18"/>
    <p:sldId id="699" r:id="rId19"/>
    <p:sldId id="700" r:id="rId20"/>
    <p:sldId id="701" r:id="rId21"/>
    <p:sldId id="702" r:id="rId22"/>
    <p:sldId id="703" r:id="rId23"/>
    <p:sldId id="704" r:id="rId24"/>
    <p:sldId id="705" r:id="rId25"/>
    <p:sldId id="706" r:id="rId26"/>
    <p:sldId id="717" r:id="rId27"/>
    <p:sldId id="708" r:id="rId28"/>
    <p:sldId id="709" r:id="rId29"/>
    <p:sldId id="710" r:id="rId30"/>
    <p:sldId id="711" r:id="rId31"/>
    <p:sldId id="712" r:id="rId32"/>
    <p:sldId id="671" r:id="rId33"/>
    <p:sldId id="672" r:id="rId34"/>
    <p:sldId id="673" r:id="rId35"/>
    <p:sldId id="718" r:id="rId36"/>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00FF"/>
    <a:srgbClr val="000000"/>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37" autoAdjust="0"/>
    <p:restoredTop sz="85146"/>
  </p:normalViewPr>
  <p:slideViewPr>
    <p:cSldViewPr snapToGrid="0" snapToObjects="1" showGuides="1">
      <p:cViewPr>
        <p:scale>
          <a:sx n="90" d="100"/>
          <a:sy n="90" d="100"/>
        </p:scale>
        <p:origin x="-102" y="-942"/>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2020/8/2</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23950984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ln>
            <a:solidFill>
              <a:srgbClr val="000000">
                <a:alpha val="100000"/>
              </a:srgbClr>
            </a:solidFill>
            <a:miter lim="800000"/>
          </a:ln>
        </p:spPr>
      </p:sp>
      <p:sp>
        <p:nvSpPr>
          <p:cNvPr id="52227"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2228"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18</a:t>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a:solidFill>
              <a:srgbClr val="000000">
                <a:alpha val="100000"/>
              </a:srgbClr>
            </a:solidFill>
            <a:miter lim="800000"/>
          </a:ln>
        </p:spPr>
      </p:sp>
      <p:sp>
        <p:nvSpPr>
          <p:cNvPr id="53251"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3252"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19</a:t>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ln>
            <a:solidFill>
              <a:srgbClr val="000000">
                <a:alpha val="100000"/>
              </a:srgbClr>
            </a:solidFill>
            <a:miter lim="800000"/>
          </a:ln>
        </p:spPr>
      </p:sp>
      <p:sp>
        <p:nvSpPr>
          <p:cNvPr id="54275"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4276"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20</a:t>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ln>
            <a:solidFill>
              <a:srgbClr val="000000">
                <a:alpha val="100000"/>
              </a:srgbClr>
            </a:solidFill>
            <a:miter lim="800000"/>
          </a:ln>
        </p:spPr>
      </p:sp>
      <p:sp>
        <p:nvSpPr>
          <p:cNvPr id="55299"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5300"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21</a:t>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ln>
            <a:solidFill>
              <a:srgbClr val="000000">
                <a:alpha val="100000"/>
              </a:srgbClr>
            </a:solidFill>
            <a:miter lim="800000"/>
          </a:ln>
        </p:spPr>
      </p:sp>
      <p:sp>
        <p:nvSpPr>
          <p:cNvPr id="56323"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6324"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22</a:t>
            </a:fld>
            <a:endParaRPr lang="zh-CN"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ln>
            <a:solidFill>
              <a:srgbClr val="000000">
                <a:alpha val="100000"/>
              </a:srgbClr>
            </a:solidFill>
            <a:miter lim="800000"/>
          </a:ln>
        </p:spPr>
      </p:sp>
      <p:sp>
        <p:nvSpPr>
          <p:cNvPr id="57347"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7348"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23</a:t>
            </a:fld>
            <a:endParaRPr lang="zh-CN"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ln>
            <a:solidFill>
              <a:srgbClr val="000000">
                <a:alpha val="100000"/>
              </a:srgbClr>
            </a:solidFill>
            <a:miter lim="800000"/>
          </a:ln>
        </p:spPr>
      </p:sp>
      <p:sp>
        <p:nvSpPr>
          <p:cNvPr id="58371"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8372"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24</a:t>
            </a:fld>
            <a:endParaRPr lang="zh-CN"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a:solidFill>
              <a:srgbClr val="000000">
                <a:alpha val="100000"/>
              </a:srgbClr>
            </a:solidFill>
            <a:miter lim="800000"/>
          </a:ln>
        </p:spPr>
      </p:sp>
      <p:sp>
        <p:nvSpPr>
          <p:cNvPr id="59395"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9396"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25</a:t>
            </a:fld>
            <a:endParaRPr lang="zh-CN" alt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a:solidFill>
              <a:srgbClr val="000000">
                <a:alpha val="100000"/>
              </a:srgbClr>
            </a:solidFill>
            <a:miter lim="800000"/>
          </a:ln>
        </p:spPr>
      </p:sp>
      <p:sp>
        <p:nvSpPr>
          <p:cNvPr id="59395"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9396"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26</a:t>
            </a:fld>
            <a:endParaRPr lang="zh-CN" alt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ln>
            <a:solidFill>
              <a:srgbClr val="000000">
                <a:alpha val="100000"/>
              </a:srgbClr>
            </a:solidFill>
            <a:miter lim="800000"/>
          </a:ln>
        </p:spPr>
      </p:sp>
      <p:sp>
        <p:nvSpPr>
          <p:cNvPr id="60419"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60420"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27</a:t>
            </a:fld>
            <a:endParaRPr lang="zh-CN" altLang="en-US"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ln>
            <a:solidFill>
              <a:srgbClr val="000000">
                <a:alpha val="100000"/>
              </a:srgbClr>
            </a:solidFill>
            <a:miter lim="800000"/>
          </a:ln>
        </p:spPr>
      </p:sp>
      <p:sp>
        <p:nvSpPr>
          <p:cNvPr id="61443"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61444"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28</a:t>
            </a:fld>
            <a:endParaRPr lang="zh-CN" altLang="en-US"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ln>
            <a:solidFill>
              <a:srgbClr val="000000">
                <a:alpha val="100000"/>
              </a:srgbClr>
            </a:solidFill>
            <a:miter lim="800000"/>
          </a:ln>
        </p:spPr>
      </p:sp>
      <p:sp>
        <p:nvSpPr>
          <p:cNvPr id="62467"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62468"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29</a:t>
            </a:fld>
            <a:endParaRPr lang="zh-CN" altLang="en-US" sz="12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ln>
            <a:solidFill>
              <a:srgbClr val="000000">
                <a:alpha val="100000"/>
              </a:srgbClr>
            </a:solidFill>
            <a:miter lim="800000"/>
          </a:ln>
        </p:spPr>
      </p:sp>
      <p:sp>
        <p:nvSpPr>
          <p:cNvPr id="63491"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63492"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30</a:t>
            </a:fld>
            <a:endParaRPr lang="zh-CN" altLang="en-US"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ln>
            <a:solidFill>
              <a:srgbClr val="000000">
                <a:alpha val="100000"/>
              </a:srgbClr>
            </a:solidFill>
            <a:miter lim="800000"/>
          </a:ln>
        </p:spPr>
      </p:sp>
      <p:sp>
        <p:nvSpPr>
          <p:cNvPr id="64515" name="备注占位符 2"/>
          <p:cNvSpPr>
            <a:spLocks noGrp="1"/>
          </p:cNvSpPr>
          <p:nvPr>
            <p:ph type="body" idx="1"/>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64516"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31</a:t>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3"/>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3"/>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3"/>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hyperlink" Target="&#25945;&#24072;&#22791;&#35838;&#36164;&#26009;&#21253;/2.&#38899;&#35270;&#39057;&#36164;&#26009;&#21253;/10.&#29275;&#37070;&#32455;&#22899;&#65288;&#19968;&#65289;&#65288;&#26391;&#35835;&#35270;&#39057;&#65289;.mp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30.xml"/><Relationship Id="rId3" Type="http://schemas.openxmlformats.org/officeDocument/2006/relationships/slide" Target="slide19.xml"/><Relationship Id="rId7" Type="http://schemas.openxmlformats.org/officeDocument/2006/relationships/slide" Target="slide23.xml"/><Relationship Id="rId12" Type="http://schemas.openxmlformats.org/officeDocument/2006/relationships/slide" Target="slide29.xml"/><Relationship Id="rId17" Type="http://schemas.openxmlformats.org/officeDocument/2006/relationships/image" Target="../media/image15.png"/><Relationship Id="rId2" Type="http://schemas.openxmlformats.org/officeDocument/2006/relationships/slideLayout" Target="../slideLayouts/slideLayout3.xml"/><Relationship Id="rId16" Type="http://schemas.openxmlformats.org/officeDocument/2006/relationships/image" Target="../media/image14.png"/><Relationship Id="rId1" Type="http://schemas.openxmlformats.org/officeDocument/2006/relationships/tags" Target="../tags/tag1.xml"/><Relationship Id="rId6" Type="http://schemas.openxmlformats.org/officeDocument/2006/relationships/slide" Target="slide21.xml"/><Relationship Id="rId11" Type="http://schemas.openxmlformats.org/officeDocument/2006/relationships/slide" Target="slide28.xml"/><Relationship Id="rId5" Type="http://schemas.openxmlformats.org/officeDocument/2006/relationships/slide" Target="slide18.xml"/><Relationship Id="rId15" Type="http://schemas.openxmlformats.org/officeDocument/2006/relationships/slide" Target="slide24.xml"/><Relationship Id="rId10" Type="http://schemas.openxmlformats.org/officeDocument/2006/relationships/slide" Target="slide27.xml"/><Relationship Id="rId4" Type="http://schemas.openxmlformats.org/officeDocument/2006/relationships/slide" Target="slide20.xml"/><Relationship Id="rId9" Type="http://schemas.openxmlformats.org/officeDocument/2006/relationships/slide" Target="slide22.xml"/><Relationship Id="rId14" Type="http://schemas.openxmlformats.org/officeDocument/2006/relationships/slide" Target="slide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slide" Target="slide16.xml"/></Relationships>
</file>

<file path=ppt/slides/_rels/slide29.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slide" Target="slide16.xml"/></Relationships>
</file>

<file path=ppt/slides/_rels/slide31.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hyperlink" Target="&#25945;&#24072;&#22791;&#35838;&#36164;&#26009;&#21253;/2.&#38899;&#35270;&#39057;&#36164;&#26009;&#21253;/10.&#29275;&#37070;&#32455;&#22899;&#65288;&#19968;&#65289;&#65288;&#23478;&#38271;&#25195;&#30721;&#25253;&#21548;&#20889;&#65289;.mp4"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857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8" descr="IMG_256"/>
          <p:cNvPicPr>
            <a:picLocks noChangeAspect="1"/>
          </p:cNvPicPr>
          <p:nvPr/>
        </p:nvPicPr>
        <p:blipFill>
          <a:blip r:embed="rId2"/>
          <a:srcRect r="21337" b="18675"/>
          <a:stretch>
            <a:fillRect/>
          </a:stretch>
        </p:blipFill>
        <p:spPr>
          <a:xfrm>
            <a:off x="0" y="-13335"/>
            <a:ext cx="9144000" cy="5154930"/>
          </a:xfrm>
          <a:prstGeom prst="rect">
            <a:avLst/>
          </a:prstGeom>
          <a:noFill/>
          <a:ln w="9525">
            <a:noFill/>
          </a:ln>
        </p:spPr>
      </p:pic>
      <p:sp>
        <p:nvSpPr>
          <p:cNvPr id="11" name="TextBox 48"/>
          <p:cNvSpPr txBox="1"/>
          <p:nvPr/>
        </p:nvSpPr>
        <p:spPr>
          <a:xfrm>
            <a:off x="1965604" y="1708696"/>
            <a:ext cx="5832648"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10 </a:t>
            </a:r>
            <a:r>
              <a:rPr kumimoji="0" lang="zh-CN" altLang="en-US"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牛郎织女（一）</a:t>
            </a:r>
          </a:p>
        </p:txBody>
      </p:sp>
      <p:pic>
        <p:nvPicPr>
          <p:cNvPr id="12" name="图片 46" descr="枫叶副本"/>
          <p:cNvPicPr>
            <a:picLocks noChangeAspect="1"/>
          </p:cNvPicPr>
          <p:nvPr/>
        </p:nvPicPr>
        <p:blipFill>
          <a:blip r:embed="rId3"/>
          <a:stretch>
            <a:fillRect/>
          </a:stretch>
        </p:blipFill>
        <p:spPr>
          <a:xfrm>
            <a:off x="3715677" y="2773058"/>
            <a:ext cx="1060450" cy="1014413"/>
          </a:xfrm>
          <a:prstGeom prst="rect">
            <a:avLst/>
          </a:prstGeom>
          <a:noFill/>
          <a:ln w="9525">
            <a:noFill/>
          </a:ln>
        </p:spPr>
      </p:pic>
      <p:pic>
        <p:nvPicPr>
          <p:cNvPr id="2" name="图片 46" descr="枫叶副本"/>
          <p:cNvPicPr>
            <a:picLocks noChangeAspect="1"/>
          </p:cNvPicPr>
          <p:nvPr/>
        </p:nvPicPr>
        <p:blipFill>
          <a:blip r:embed="rId3"/>
          <a:stretch>
            <a:fillRect/>
          </a:stretch>
        </p:blipFill>
        <p:spPr>
          <a:xfrm>
            <a:off x="2919089" y="2772423"/>
            <a:ext cx="1060450" cy="1014413"/>
          </a:xfrm>
          <a:prstGeom prst="rect">
            <a:avLst/>
          </a:prstGeom>
          <a:noFill/>
          <a:ln w="9525">
            <a:noFill/>
          </a:ln>
        </p:spPr>
      </p:pic>
      <p:sp>
        <p:nvSpPr>
          <p:cNvPr id="22" name="矩形 21"/>
          <p:cNvSpPr/>
          <p:nvPr/>
        </p:nvSpPr>
        <p:spPr bwMode="auto">
          <a:xfrm>
            <a:off x="3085443" y="2905694"/>
            <a:ext cx="2929077" cy="706755"/>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smtClean="0">
                <a:ln w="17780" cmpd="sng">
                  <a:noFill/>
                  <a:prstDash val="solid"/>
                  <a:miter lim="800000"/>
                </a:ln>
                <a:solidFill>
                  <a:srgbClr val="0000FF"/>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初读感知</a:t>
            </a:r>
          </a:p>
        </p:txBody>
      </p:sp>
      <p:grpSp>
        <p:nvGrpSpPr>
          <p:cNvPr id="8198" name="组合 23"/>
          <p:cNvGrpSpPr/>
          <p:nvPr/>
        </p:nvGrpSpPr>
        <p:grpSpPr>
          <a:xfrm>
            <a:off x="5677853" y="-42870"/>
            <a:ext cx="3465512" cy="368300"/>
            <a:chOff x="-36512" y="110686"/>
            <a:chExt cx="3383280" cy="347267"/>
          </a:xfrm>
        </p:grpSpPr>
        <p:sp>
          <p:nvSpPr>
            <p:cNvPr id="25" name="矩形 24"/>
            <p:cNvSpPr/>
            <p:nvPr/>
          </p:nvSpPr>
          <p:spPr>
            <a:xfrm flipH="1">
              <a:off x="-36512" y="158585"/>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 name="文本框 2"/>
            <p:cNvSpPr txBox="1"/>
            <p:nvPr/>
          </p:nvSpPr>
          <p:spPr>
            <a:xfrm>
              <a:off x="220794" y="110686"/>
              <a:ext cx="3079824" cy="347267"/>
            </a:xfrm>
            <a:prstGeom prst="rect">
              <a:avLst/>
            </a:prstGeom>
            <a:noFill/>
            <a:ln w="9525">
              <a:noFill/>
            </a:ln>
          </p:spPr>
          <p:txBody>
            <a:bodyPr wrap="squar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3" name="图片 8" descr="荣德基.png"/>
          <p:cNvPicPr>
            <a:picLocks noChangeAspect="1"/>
          </p:cNvPicPr>
          <p:nvPr/>
        </p:nvPicPr>
        <p:blipFill>
          <a:blip r:embed="rId4"/>
          <a:stretch>
            <a:fillRect/>
          </a:stretch>
        </p:blipFill>
        <p:spPr>
          <a:xfrm>
            <a:off x="250825" y="104775"/>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Administrator\Desktop\3333\助读资料.png"/>
          <p:cNvPicPr>
            <a:picLocks noChangeAspect="1" noChangeArrowheads="1"/>
          </p:cNvPicPr>
          <p:nvPr/>
        </p:nvPicPr>
        <p:blipFill>
          <a:blip r:embed="rId2"/>
          <a:srcRect/>
          <a:stretch>
            <a:fillRect/>
          </a:stretch>
        </p:blipFill>
        <p:spPr bwMode="auto">
          <a:xfrm>
            <a:off x="3623945" y="210879"/>
            <a:ext cx="2171700" cy="568325"/>
          </a:xfrm>
          <a:prstGeom prst="rect">
            <a:avLst/>
          </a:prstGeom>
          <a:noFill/>
          <a:ln>
            <a:noFill/>
          </a:ln>
          <a:effectLst>
            <a:outerShdw blurRad="63500" sx="102000" sy="102000" algn="ctr" rotWithShape="0">
              <a:prstClr val="black">
                <a:alpha val="40000"/>
              </a:prstClr>
            </a:outerShdw>
          </a:effectLst>
        </p:spPr>
      </p:pic>
      <p:sp>
        <p:nvSpPr>
          <p:cNvPr id="8" name="矩形 9"/>
          <p:cNvSpPr/>
          <p:nvPr/>
        </p:nvSpPr>
        <p:spPr>
          <a:xfrm>
            <a:off x="437677" y="873689"/>
            <a:ext cx="8247063" cy="3416320"/>
          </a:xfrm>
          <a:prstGeom prst="rect">
            <a:avLst/>
          </a:prstGeom>
          <a:noFill/>
          <a:ln w="9525">
            <a:noFill/>
          </a:ln>
        </p:spPr>
        <p:txBody>
          <a:bodyPr>
            <a:spAutoFit/>
          </a:bodyPr>
          <a:lstStyle/>
          <a:p>
            <a:pPr defTabSz="914400">
              <a:lnSpc>
                <a:spcPct val="150000"/>
              </a:lnSpc>
            </a:pPr>
            <a:r>
              <a:rPr lang="zh-CN" altLang="en-US" sz="2400" b="1" dirty="0">
                <a:solidFill>
                  <a:srgbClr val="0000FF"/>
                </a:solidFill>
                <a:latin typeface="黑体" pitchFamily="49" charset="-122"/>
                <a:ea typeface="黑体" pitchFamily="49" charset="-122"/>
                <a:cs typeface="Times New Roman" pitchFamily="18" charset="0"/>
              </a:rPr>
              <a:t>“牛郎织女”故事形成的时代背景：</a:t>
            </a:r>
            <a:endParaRPr lang="zh-CN" altLang="en-US" sz="2000" b="1" dirty="0">
              <a:solidFill>
                <a:srgbClr val="0000FF"/>
              </a:solidFill>
              <a:latin typeface="黑体" pitchFamily="49" charset="-122"/>
              <a:ea typeface="黑体" pitchFamily="49" charset="-122"/>
              <a:cs typeface="Times New Roman" pitchFamily="18" charset="0"/>
            </a:endParaRPr>
          </a:p>
          <a:p>
            <a:pPr indent="542925" defTabSz="914400">
              <a:lnSpc>
                <a:spcPct val="150000"/>
              </a:lnSpc>
            </a:pPr>
            <a:r>
              <a:rPr lang="zh-CN" altLang="en-US" sz="2000" b="1" dirty="0" smtClean="0">
                <a:solidFill>
                  <a:srgbClr val="000000"/>
                </a:solidFill>
                <a:latin typeface="Times New Roman" pitchFamily="18" charset="0"/>
                <a:ea typeface="+mj-ea"/>
                <a:cs typeface="Times New Roman" pitchFamily="18" charset="0"/>
              </a:rPr>
              <a:t>“牛郎织女”</a:t>
            </a:r>
            <a:r>
              <a:rPr lang="zh-CN" altLang="en-US" sz="2000" b="1" dirty="0">
                <a:solidFill>
                  <a:srgbClr val="000000"/>
                </a:solidFill>
                <a:latin typeface="Times New Roman" pitchFamily="18" charset="0"/>
                <a:ea typeface="+mj-ea"/>
                <a:cs typeface="Times New Roman" pitchFamily="18" charset="0"/>
              </a:rPr>
              <a:t>的故事大约在东汉末年初步成型。汉代是我国封建社会初步完成中央集权的时期，统治阶级和劳动人民的矛盾日益尖锐，人们向往男耕女织、自给自足的生活，这便为描述牛郎织女婚后过着幸福生活这一故事情节奠定了感情基础。但当时社会动荡不安，人们的理想很难实现，而王母娘娘的思想行为恰好反映了封建势力的冷酷无情和对人民的压迫。这便产生了牛郎织女天各一方，</a:t>
            </a:r>
            <a:r>
              <a:rPr lang="zh-CN" altLang="en-US" sz="2000" b="1" dirty="0">
                <a:solidFill>
                  <a:srgbClr val="000000"/>
                </a:solidFill>
                <a:latin typeface="Times New Roman" pitchFamily="18" charset="0"/>
                <a:ea typeface="+mj-ea"/>
                <a:cs typeface="Times New Roman" pitchFamily="18" charset="0"/>
                <a:sym typeface="+mn-ea"/>
              </a:rPr>
              <a:t>一年</a:t>
            </a:r>
            <a:r>
              <a:rPr lang="zh-CN" altLang="en-US" sz="2000" b="1" dirty="0">
                <a:solidFill>
                  <a:srgbClr val="000000"/>
                </a:solidFill>
                <a:latin typeface="Times New Roman" pitchFamily="18" charset="0"/>
                <a:ea typeface="+mj-ea"/>
                <a:cs typeface="Times New Roman" pitchFamily="18" charset="0"/>
              </a:rPr>
              <a:t>只能相会一次的情节。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Administrator\Desktop\3333\初读感知.png"/>
          <p:cNvPicPr>
            <a:picLocks noChangeAspect="1" noChangeArrowheads="1"/>
          </p:cNvPicPr>
          <p:nvPr/>
        </p:nvPicPr>
        <p:blipFill>
          <a:blip r:embed="rId2"/>
          <a:srcRect/>
          <a:stretch>
            <a:fillRect/>
          </a:stretch>
        </p:blipFill>
        <p:spPr bwMode="auto">
          <a:xfrm>
            <a:off x="3283060" y="148046"/>
            <a:ext cx="2044700" cy="592138"/>
          </a:xfrm>
          <a:prstGeom prst="rect">
            <a:avLst/>
          </a:prstGeom>
          <a:noFill/>
          <a:effectLst>
            <a:outerShdw blurRad="63500" sx="102000" sy="102000" algn="ctr" rotWithShape="0">
              <a:prstClr val="black">
                <a:alpha val="40000"/>
              </a:prstClr>
            </a:outerShdw>
          </a:effectLst>
        </p:spPr>
      </p:pic>
      <p:sp>
        <p:nvSpPr>
          <p:cNvPr id="9221" name="矩形 1"/>
          <p:cNvSpPr/>
          <p:nvPr/>
        </p:nvSpPr>
        <p:spPr>
          <a:xfrm>
            <a:off x="1115235" y="962751"/>
            <a:ext cx="7407275" cy="3107389"/>
          </a:xfrm>
          <a:prstGeom prst="rect">
            <a:avLst/>
          </a:prstGeom>
          <a:noFill/>
          <a:ln w="9525">
            <a:noFill/>
          </a:ln>
        </p:spPr>
        <p:txBody>
          <a:bodyPr>
            <a:spAutoFit/>
          </a:bodyPr>
          <a:lstStyle/>
          <a:p>
            <a:pPr>
              <a:lnSpc>
                <a:spcPct val="125000"/>
              </a:lnSpc>
            </a:pPr>
            <a:r>
              <a:rPr lang="zh-CN" altLang="en-US" sz="3200" b="1" dirty="0">
                <a:latin typeface="Times New Roman" pitchFamily="18" charset="0"/>
                <a:ea typeface="+mj-ea"/>
                <a:cs typeface="Times New Roman" pitchFamily="18" charset="0"/>
              </a:rPr>
              <a:t>自读课文，要求：</a:t>
            </a:r>
          </a:p>
          <a:p>
            <a:pPr>
              <a:lnSpc>
                <a:spcPct val="125000"/>
              </a:lnSpc>
            </a:pPr>
            <a:r>
              <a:rPr lang="en-US" altLang="zh-CN" sz="3200" b="1" dirty="0">
                <a:latin typeface="Times New Roman" pitchFamily="18" charset="0"/>
                <a:ea typeface="+mj-ea"/>
                <a:cs typeface="Times New Roman" pitchFamily="18" charset="0"/>
              </a:rPr>
              <a:t>1.</a:t>
            </a:r>
            <a:r>
              <a:rPr lang="zh-CN" altLang="en-US" sz="3200" b="1" dirty="0">
                <a:latin typeface="Times New Roman" pitchFamily="18" charset="0"/>
                <a:ea typeface="+mj-ea"/>
                <a:cs typeface="Times New Roman" pitchFamily="18" charset="0"/>
              </a:rPr>
              <a:t>快速浏览课文，找出文中的人物，画出文中的生字新词。</a:t>
            </a:r>
            <a:endParaRPr lang="zh-CN" altLang="zh-CN" sz="3200" b="1" dirty="0">
              <a:latin typeface="Times New Roman" pitchFamily="18" charset="0"/>
              <a:ea typeface="+mj-ea"/>
              <a:cs typeface="Times New Roman" pitchFamily="18" charset="0"/>
            </a:endParaRPr>
          </a:p>
          <a:p>
            <a:pPr>
              <a:lnSpc>
                <a:spcPct val="125000"/>
              </a:lnSpc>
            </a:pPr>
            <a:r>
              <a:rPr lang="en-US" altLang="zh-CN" sz="3200" b="1" dirty="0">
                <a:latin typeface="Times New Roman" pitchFamily="18" charset="0"/>
                <a:ea typeface="+mj-ea"/>
                <a:cs typeface="Times New Roman" pitchFamily="18" charset="0"/>
              </a:rPr>
              <a:t>2.</a:t>
            </a:r>
            <a:r>
              <a:rPr lang="zh-CN" altLang="en-US" sz="3200" b="1" dirty="0">
                <a:latin typeface="Times New Roman" pitchFamily="18" charset="0"/>
                <a:ea typeface="+mj-ea"/>
                <a:cs typeface="Times New Roman" pitchFamily="18" charset="0"/>
              </a:rPr>
              <a:t>想一想，课文讲了牛郎织女的什么故事？</a:t>
            </a:r>
          </a:p>
        </p:txBody>
      </p:sp>
      <p:grpSp>
        <p:nvGrpSpPr>
          <p:cNvPr id="15364" name="组 28"/>
          <p:cNvGrpSpPr/>
          <p:nvPr/>
        </p:nvGrpSpPr>
        <p:grpSpPr>
          <a:xfrm>
            <a:off x="6687109" y="145098"/>
            <a:ext cx="2137706" cy="490537"/>
            <a:chOff x="3508667" y="4638583"/>
            <a:chExt cx="2137083" cy="490761"/>
          </a:xfrm>
        </p:grpSpPr>
        <p:sp>
          <p:nvSpPr>
            <p:cNvPr id="20" name="圆角矩形 19"/>
            <p:cNvSpPr/>
            <p:nvPr/>
          </p:nvSpPr>
          <p:spPr>
            <a:xfrm>
              <a:off x="3508667" y="4656053"/>
              <a:ext cx="2137083" cy="370057"/>
            </a:xfrm>
            <a:prstGeom prst="roundRect">
              <a:avLst>
                <a:gd name="adj" fmla="val 50000"/>
              </a:avLst>
            </a:prstGeom>
          </p:spPr>
          <p:style>
            <a:lnRef idx="0">
              <a:schemeClr val="accent3"/>
            </a:lnRef>
            <a:fillRef idx="3">
              <a:schemeClr val="accent3"/>
            </a:fillRef>
            <a:effectRef idx="3">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15371" name="组 31"/>
            <p:cNvGrpSpPr/>
            <p:nvPr/>
          </p:nvGrpSpPr>
          <p:grpSpPr>
            <a:xfrm>
              <a:off x="3712638" y="4734782"/>
              <a:ext cx="533248" cy="394562"/>
              <a:chOff x="2515209" y="2169965"/>
              <a:chExt cx="533248" cy="394562"/>
            </a:xfrm>
          </p:grpSpPr>
          <p:sp>
            <p:nvSpPr>
              <p:cNvPr id="23" name="椭圆 22"/>
              <p:cNvSpPr/>
              <p:nvPr/>
            </p:nvSpPr>
            <p:spPr>
              <a:xfrm>
                <a:off x="2720694" y="2181765"/>
                <a:ext cx="207902" cy="208057"/>
              </a:xfrm>
              <a:prstGeom prst="ellipse">
                <a:avLst/>
              </a:prstGeom>
              <a:noFill/>
              <a:ln w="28575"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5374" name="图片 33"/>
              <p:cNvPicPr>
                <a:picLocks noChangeAspect="1"/>
              </p:cNvPicPr>
              <p:nvPr/>
            </p:nvPicPr>
            <p:blipFill>
              <a:blip r:embed="rId3"/>
              <a:stretch>
                <a:fillRect/>
              </a:stretch>
            </p:blipFill>
            <p:spPr>
              <a:xfrm rot="2700000">
                <a:off x="2584552" y="2100622"/>
                <a:ext cx="394562" cy="533248"/>
              </a:xfrm>
              <a:prstGeom prst="rect">
                <a:avLst/>
              </a:prstGeom>
              <a:noFill/>
              <a:ln w="9525">
                <a:noFill/>
              </a:ln>
            </p:spPr>
          </p:pic>
        </p:grpSp>
        <p:sp>
          <p:nvSpPr>
            <p:cNvPr id="15372" name="TextBox 5">
              <a:hlinkClick r:id="rId4" action="ppaction://hlinkfile"/>
            </p:cNvPr>
            <p:cNvSpPr txBox="1"/>
            <p:nvPr/>
          </p:nvSpPr>
          <p:spPr>
            <a:xfrm>
              <a:off x="3687164" y="4638583"/>
              <a:ext cx="1885706" cy="400293"/>
            </a:xfrm>
            <a:prstGeom prst="rect">
              <a:avLst/>
            </a:prstGeom>
            <a:noFill/>
            <a:ln w="9525">
              <a:noFill/>
            </a:ln>
          </p:spPr>
          <p:txBody>
            <a:bodyPr wrap="square">
              <a:spAutoFit/>
            </a:bodyPr>
            <a:lstStyle/>
            <a:p>
              <a:pPr algn="ctr"/>
              <a:r>
                <a:rPr lang="zh-CN" altLang="en-US" sz="2000" b="1" dirty="0">
                  <a:solidFill>
                    <a:srgbClr val="235B23"/>
                  </a:solidFill>
                  <a:latin typeface="黑体" panose="02010609060101010101" pitchFamily="49" charset="-122"/>
                  <a:ea typeface="黑体" panose="02010609060101010101" pitchFamily="49" charset="-122"/>
                </a:rPr>
                <a:t>朗读视频</a:t>
              </a:r>
            </a:p>
          </p:txBody>
        </p:sp>
      </p:grpSp>
    </p:spTree>
  </p:cSld>
  <p:clrMapOvr>
    <a:masterClrMapping/>
  </p:clrMapOvr>
  <p:timing>
    <p:tnLst>
      <p:par>
        <p:cTn id="1" dur="indefinite" restart="never" nodeType="tmRoot"/>
      </p:par>
    </p:tnLst>
    <p:bldLst>
      <p:bldP spid="9221"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55" name="组合 5"/>
          <p:cNvGrpSpPr/>
          <p:nvPr/>
        </p:nvGrpSpPr>
        <p:grpSpPr>
          <a:xfrm>
            <a:off x="3365818" y="49297"/>
            <a:ext cx="2286000" cy="831850"/>
            <a:chOff x="924035" y="907522"/>
            <a:chExt cx="2287080" cy="832905"/>
          </a:xfrm>
        </p:grpSpPr>
        <p:grpSp>
          <p:nvGrpSpPr>
            <p:cNvPr id="10269" name="组合 4"/>
            <p:cNvGrpSpPr/>
            <p:nvPr/>
          </p:nvGrpSpPr>
          <p:grpSpPr>
            <a:xfrm>
              <a:off x="924035" y="907522"/>
              <a:ext cx="2287080" cy="832905"/>
              <a:chOff x="1314217" y="754602"/>
              <a:chExt cx="2287080" cy="832905"/>
            </a:xfrm>
          </p:grpSpPr>
          <p:pic>
            <p:nvPicPr>
              <p:cNvPr id="10273"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10274"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4" name="圆角矩形 3"/>
            <p:cNvSpPr/>
            <p:nvPr/>
          </p:nvSpPr>
          <p:spPr>
            <a:xfrm>
              <a:off x="1485979" y="1067895"/>
              <a:ext cx="1315403"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我会读</a:t>
              </a:r>
            </a:p>
          </p:txBody>
        </p:sp>
      </p:grpSp>
      <p:sp>
        <p:nvSpPr>
          <p:cNvPr id="33" name="TextBox 44"/>
          <p:cNvSpPr txBox="1"/>
          <p:nvPr/>
        </p:nvSpPr>
        <p:spPr>
          <a:xfrm>
            <a:off x="1389529" y="1485816"/>
            <a:ext cx="1317625" cy="706755"/>
          </a:xfrm>
          <a:prstGeom prst="rect">
            <a:avLst/>
          </a:prstGeom>
          <a:noFill/>
          <a:ln w="9525">
            <a:noFill/>
          </a:ln>
        </p:spPr>
        <p:txBody>
          <a:bodyPr wrap="square">
            <a:spAutoFit/>
          </a:bodyPr>
          <a:lstStyle/>
          <a:p>
            <a:r>
              <a:rPr lang="zh-CN" altLang="en-US" sz="4000" b="1" dirty="0">
                <a:solidFill>
                  <a:srgbClr val="FF0000"/>
                </a:solidFill>
                <a:latin typeface="楷体" panose="02010609060101010101" pitchFamily="49" charset="-122"/>
                <a:ea typeface="楷体" panose="02010609060101010101" pitchFamily="49" charset="-122"/>
              </a:rPr>
              <a:t>嫂</a:t>
            </a:r>
            <a:r>
              <a:rPr lang="zh-CN" altLang="en-US" sz="4000" b="1" dirty="0">
                <a:latin typeface="楷体" panose="02010609060101010101" pitchFamily="49" charset="-122"/>
                <a:ea typeface="楷体" panose="02010609060101010101" pitchFamily="49" charset="-122"/>
              </a:rPr>
              <a:t>子</a:t>
            </a:r>
          </a:p>
        </p:txBody>
      </p:sp>
      <p:sp>
        <p:nvSpPr>
          <p:cNvPr id="34" name="TextBox 44"/>
          <p:cNvSpPr txBox="1"/>
          <p:nvPr/>
        </p:nvSpPr>
        <p:spPr>
          <a:xfrm>
            <a:off x="3013224" y="1485816"/>
            <a:ext cx="1731010" cy="706755"/>
          </a:xfrm>
          <a:prstGeom prst="rect">
            <a:avLst/>
          </a:prstGeom>
          <a:noFill/>
          <a:ln w="9525">
            <a:noFill/>
          </a:ln>
        </p:spPr>
        <p:txBody>
          <a:bodyPr wrap="square">
            <a:spAutoFit/>
          </a:bodyPr>
          <a:lstStyle/>
          <a:p>
            <a:r>
              <a:rPr lang="zh-CN" altLang="en-US" sz="4000" b="1" dirty="0">
                <a:solidFill>
                  <a:srgbClr val="000000"/>
                </a:solidFill>
                <a:latin typeface="楷体" panose="02010609060101010101" pitchFamily="49" charset="-122"/>
                <a:ea typeface="楷体" panose="02010609060101010101" pitchFamily="49" charset="-122"/>
                <a:sym typeface="+mn-ea"/>
              </a:rPr>
              <a:t>勤</a:t>
            </a:r>
            <a:r>
              <a:rPr lang="zh-CN" altLang="en-US" sz="4000" b="1" dirty="0">
                <a:solidFill>
                  <a:srgbClr val="FF0000"/>
                </a:solidFill>
                <a:latin typeface="楷体" panose="02010609060101010101" pitchFamily="49" charset="-122"/>
                <a:ea typeface="楷体" panose="02010609060101010101" pitchFamily="49" charset="-122"/>
                <a:sym typeface="+mn-ea"/>
              </a:rPr>
              <a:t>恳</a:t>
            </a:r>
          </a:p>
        </p:txBody>
      </p:sp>
      <p:sp>
        <p:nvSpPr>
          <p:cNvPr id="36" name="TextBox 44"/>
          <p:cNvSpPr txBox="1"/>
          <p:nvPr/>
        </p:nvSpPr>
        <p:spPr>
          <a:xfrm>
            <a:off x="1286342" y="2631991"/>
            <a:ext cx="1274762" cy="706755"/>
          </a:xfrm>
          <a:prstGeom prst="rect">
            <a:avLst/>
          </a:prstGeom>
          <a:noFill/>
          <a:ln w="9525">
            <a:noFill/>
          </a:ln>
        </p:spPr>
        <p:txBody>
          <a:bodyPr>
            <a:spAutoFit/>
          </a:bodyPr>
          <a:lstStyle/>
          <a:p>
            <a:r>
              <a:rPr lang="zh-CN" altLang="en-US" sz="4000" b="1" dirty="0">
                <a:latin typeface="楷体" panose="02010609060101010101" pitchFamily="49" charset="-122"/>
                <a:ea typeface="楷体" panose="02010609060101010101" pitchFamily="49" charset="-122"/>
              </a:rPr>
              <a:t>稀</a:t>
            </a:r>
            <a:r>
              <a:rPr lang="zh-CN" altLang="en-US" sz="4000" b="1" dirty="0">
                <a:solidFill>
                  <a:srgbClr val="FF0000"/>
                </a:solidFill>
                <a:latin typeface="楷体" panose="02010609060101010101" pitchFamily="49" charset="-122"/>
                <a:ea typeface="楷体" panose="02010609060101010101" pitchFamily="49" charset="-122"/>
              </a:rPr>
              <a:t>罕</a:t>
            </a:r>
          </a:p>
        </p:txBody>
      </p:sp>
      <p:sp>
        <p:nvSpPr>
          <p:cNvPr id="37" name="TextBox 44"/>
          <p:cNvSpPr txBox="1"/>
          <p:nvPr/>
        </p:nvSpPr>
        <p:spPr>
          <a:xfrm>
            <a:off x="6193304" y="1485499"/>
            <a:ext cx="1360488" cy="706755"/>
          </a:xfrm>
          <a:prstGeom prst="rect">
            <a:avLst/>
          </a:prstGeom>
          <a:noFill/>
          <a:ln w="9525">
            <a:noFill/>
          </a:ln>
        </p:spPr>
        <p:txBody>
          <a:bodyPr>
            <a:spAutoFit/>
          </a:bodyPr>
          <a:lstStyle/>
          <a:p>
            <a:r>
              <a:rPr lang="zh-CN" altLang="en-US" sz="4000" b="1" dirty="0">
                <a:latin typeface="楷体" panose="02010609060101010101" pitchFamily="49" charset="-122"/>
                <a:ea typeface="楷体" panose="02010609060101010101" pitchFamily="49" charset="-122"/>
              </a:rPr>
              <a:t>好</a:t>
            </a:r>
            <a:r>
              <a:rPr lang="zh-CN" altLang="en-US" sz="4000" b="1" dirty="0">
                <a:solidFill>
                  <a:srgbClr val="FF0000"/>
                </a:solidFill>
                <a:latin typeface="楷体" panose="02010609060101010101" pitchFamily="49" charset="-122"/>
                <a:ea typeface="楷体" panose="02010609060101010101" pitchFamily="49" charset="-122"/>
              </a:rPr>
              <a:t>歹</a:t>
            </a:r>
          </a:p>
        </p:txBody>
      </p:sp>
      <p:sp>
        <p:nvSpPr>
          <p:cNvPr id="38" name="TextBox 44"/>
          <p:cNvSpPr txBox="1"/>
          <p:nvPr/>
        </p:nvSpPr>
        <p:spPr>
          <a:xfrm>
            <a:off x="3049419" y="2631991"/>
            <a:ext cx="1560195" cy="706755"/>
          </a:xfrm>
          <a:prstGeom prst="rect">
            <a:avLst/>
          </a:prstGeom>
          <a:noFill/>
          <a:ln w="9525">
            <a:noFill/>
          </a:ln>
        </p:spPr>
        <p:txBody>
          <a:bodyPr wrap="square">
            <a:spAutoFit/>
          </a:bodyPr>
          <a:lstStyle/>
          <a:p>
            <a:r>
              <a:rPr lang="zh-CN" altLang="en-US" sz="4000" b="1" dirty="0">
                <a:solidFill>
                  <a:srgbClr val="FF0000"/>
                </a:solidFill>
                <a:latin typeface="楷体" panose="02010609060101010101" pitchFamily="49" charset="-122"/>
                <a:ea typeface="楷体" panose="02010609060101010101" pitchFamily="49" charset="-122"/>
              </a:rPr>
              <a:t>梭</a:t>
            </a:r>
            <a:r>
              <a:rPr lang="zh-CN" altLang="en-US" sz="4000" b="1" dirty="0">
                <a:latin typeface="楷体" panose="02010609060101010101" pitchFamily="49" charset="-122"/>
                <a:ea typeface="楷体" panose="02010609060101010101" pitchFamily="49" charset="-122"/>
              </a:rPr>
              <a:t>子</a:t>
            </a:r>
          </a:p>
        </p:txBody>
      </p:sp>
      <p:sp>
        <p:nvSpPr>
          <p:cNvPr id="39" name="TextBox 44"/>
          <p:cNvSpPr txBox="1"/>
          <p:nvPr/>
        </p:nvSpPr>
        <p:spPr>
          <a:xfrm>
            <a:off x="4609297" y="2655169"/>
            <a:ext cx="1350962" cy="706755"/>
          </a:xfrm>
          <a:prstGeom prst="rect">
            <a:avLst/>
          </a:prstGeom>
          <a:noFill/>
          <a:ln w="9525">
            <a:noFill/>
          </a:ln>
        </p:spPr>
        <p:txBody>
          <a:bodyPr>
            <a:spAutoFit/>
          </a:bodyPr>
          <a:lstStyle/>
          <a:p>
            <a:r>
              <a:rPr lang="zh-CN" altLang="en-US" sz="4000" b="1" dirty="0">
                <a:solidFill>
                  <a:schemeClr val="tx1"/>
                </a:solidFill>
                <a:latin typeface="楷体" panose="02010609060101010101" pitchFamily="49" charset="-122"/>
                <a:ea typeface="楷体" panose="02010609060101010101" pitchFamily="49" charset="-122"/>
              </a:rPr>
              <a:t>监</a:t>
            </a:r>
            <a:r>
              <a:rPr lang="zh-CN" altLang="en-US" sz="4000" b="1" dirty="0">
                <a:solidFill>
                  <a:srgbClr val="FF0000"/>
                </a:solidFill>
                <a:latin typeface="楷体" panose="02010609060101010101" pitchFamily="49" charset="-122"/>
                <a:ea typeface="楷体" panose="02010609060101010101" pitchFamily="49" charset="-122"/>
              </a:rPr>
              <a:t>狱</a:t>
            </a:r>
          </a:p>
        </p:txBody>
      </p:sp>
      <p:sp>
        <p:nvSpPr>
          <p:cNvPr id="40" name="TextBox 44"/>
          <p:cNvSpPr txBox="1"/>
          <p:nvPr/>
        </p:nvSpPr>
        <p:spPr>
          <a:xfrm>
            <a:off x="6360944" y="2641199"/>
            <a:ext cx="1228725"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酿</a:t>
            </a:r>
            <a:r>
              <a:rPr lang="zh-CN" altLang="en-US" sz="4000" b="1" dirty="0">
                <a:solidFill>
                  <a:schemeClr val="tx1"/>
                </a:solidFill>
                <a:latin typeface="楷体" panose="02010609060101010101" pitchFamily="49" charset="-122"/>
                <a:ea typeface="楷体" panose="02010609060101010101" pitchFamily="49" charset="-122"/>
              </a:rPr>
              <a:t>造</a:t>
            </a:r>
          </a:p>
        </p:txBody>
      </p:sp>
      <p:sp>
        <p:nvSpPr>
          <p:cNvPr id="41" name="TextBox 44"/>
          <p:cNvSpPr txBox="1"/>
          <p:nvPr/>
        </p:nvSpPr>
        <p:spPr>
          <a:xfrm>
            <a:off x="1473032" y="3781024"/>
            <a:ext cx="1355725"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瞌</a:t>
            </a:r>
            <a:r>
              <a:rPr lang="zh-CN" altLang="en-US" sz="4000" b="1" dirty="0">
                <a:solidFill>
                  <a:schemeClr val="tx1"/>
                </a:solidFill>
                <a:latin typeface="楷体" panose="02010609060101010101" pitchFamily="49" charset="-122"/>
                <a:ea typeface="楷体" panose="02010609060101010101" pitchFamily="49" charset="-122"/>
              </a:rPr>
              <a:t>睡</a:t>
            </a:r>
          </a:p>
        </p:txBody>
      </p:sp>
      <p:sp>
        <p:nvSpPr>
          <p:cNvPr id="42" name="TextBox 44"/>
          <p:cNvSpPr txBox="1"/>
          <p:nvPr/>
        </p:nvSpPr>
        <p:spPr>
          <a:xfrm>
            <a:off x="5678319" y="3781341"/>
            <a:ext cx="2390775" cy="706755"/>
          </a:xfrm>
          <a:prstGeom prst="rect">
            <a:avLst/>
          </a:prstGeom>
          <a:noFill/>
          <a:ln w="9525">
            <a:noFill/>
          </a:ln>
        </p:spPr>
        <p:txBody>
          <a:bodyPr wrap="square">
            <a:spAutoFit/>
          </a:bodyPr>
          <a:lstStyle/>
          <a:p>
            <a:r>
              <a:rPr lang="zh-CN" altLang="en-US" sz="4000" b="1" dirty="0">
                <a:solidFill>
                  <a:schemeClr val="tx1"/>
                </a:solidFill>
                <a:latin typeface="楷体" panose="02010609060101010101" pitchFamily="49" charset="-122"/>
                <a:ea typeface="楷体" panose="02010609060101010101" pitchFamily="49" charset="-122"/>
              </a:rPr>
              <a:t>丢三</a:t>
            </a:r>
            <a:r>
              <a:rPr lang="zh-CN" altLang="en-US" sz="4000" b="1" dirty="0">
                <a:solidFill>
                  <a:srgbClr val="FF0000"/>
                </a:solidFill>
                <a:latin typeface="楷体" panose="02010609060101010101" pitchFamily="49" charset="-122"/>
                <a:ea typeface="楷体" panose="02010609060101010101" pitchFamily="49" charset="-122"/>
              </a:rPr>
              <a:t>落</a:t>
            </a:r>
            <a:r>
              <a:rPr lang="zh-CN" altLang="en-US" sz="4000" b="1" dirty="0">
                <a:solidFill>
                  <a:schemeClr val="tx1"/>
                </a:solidFill>
                <a:latin typeface="楷体" panose="02010609060101010101" pitchFamily="49" charset="-122"/>
                <a:ea typeface="楷体" panose="02010609060101010101" pitchFamily="49" charset="-122"/>
              </a:rPr>
              <a:t>四</a:t>
            </a:r>
          </a:p>
        </p:txBody>
      </p:sp>
      <p:sp>
        <p:nvSpPr>
          <p:cNvPr id="43" name="TextBox 44"/>
          <p:cNvSpPr txBox="1"/>
          <p:nvPr/>
        </p:nvSpPr>
        <p:spPr>
          <a:xfrm>
            <a:off x="4609614" y="1485499"/>
            <a:ext cx="1343025"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筛</a:t>
            </a:r>
            <a:r>
              <a:rPr lang="zh-CN" altLang="en-US" sz="4000" b="1" dirty="0">
                <a:latin typeface="楷体" panose="02010609060101010101" pitchFamily="49" charset="-122"/>
                <a:ea typeface="楷体" panose="02010609060101010101" pitchFamily="49" charset="-122"/>
              </a:rPr>
              <a:t>土</a:t>
            </a:r>
          </a:p>
        </p:txBody>
      </p:sp>
      <p:sp>
        <p:nvSpPr>
          <p:cNvPr id="44" name="TextBox 44"/>
          <p:cNvSpPr txBox="1"/>
          <p:nvPr/>
        </p:nvSpPr>
        <p:spPr>
          <a:xfrm>
            <a:off x="3049419" y="3781341"/>
            <a:ext cx="2320290" cy="706755"/>
          </a:xfrm>
          <a:prstGeom prst="rect">
            <a:avLst/>
          </a:prstGeom>
          <a:noFill/>
          <a:ln w="9525">
            <a:noFill/>
          </a:ln>
        </p:spPr>
        <p:txBody>
          <a:bodyPr wrap="square">
            <a:spAutoFit/>
          </a:bodyPr>
          <a:lstStyle/>
          <a:p>
            <a:r>
              <a:rPr lang="zh-CN" altLang="en-US" sz="4000" b="1" dirty="0">
                <a:solidFill>
                  <a:schemeClr val="tx1"/>
                </a:solidFill>
                <a:latin typeface="楷体" panose="02010609060101010101" pitchFamily="49" charset="-122"/>
                <a:ea typeface="楷体" panose="02010609060101010101" pitchFamily="49" charset="-122"/>
              </a:rPr>
              <a:t>无</a:t>
            </a:r>
            <a:r>
              <a:rPr lang="zh-CN" altLang="en-US" sz="4000" b="1" dirty="0">
                <a:solidFill>
                  <a:srgbClr val="FF0000"/>
                </a:solidFill>
                <a:latin typeface="楷体" panose="02010609060101010101" pitchFamily="49" charset="-122"/>
                <a:ea typeface="楷体" panose="02010609060101010101" pitchFamily="49" charset="-122"/>
              </a:rPr>
              <a:t>拘</a:t>
            </a:r>
            <a:r>
              <a:rPr lang="zh-CN" altLang="en-US" sz="4000" b="1" dirty="0">
                <a:solidFill>
                  <a:schemeClr val="tx1"/>
                </a:solidFill>
                <a:latin typeface="楷体" panose="02010609060101010101" pitchFamily="49" charset="-122"/>
                <a:ea typeface="楷体" panose="02010609060101010101" pitchFamily="49" charset="-122"/>
              </a:rPr>
              <a:t>无束</a:t>
            </a:r>
          </a:p>
        </p:txBody>
      </p:sp>
      <p:sp>
        <p:nvSpPr>
          <p:cNvPr id="45" name="矩形 44"/>
          <p:cNvSpPr/>
          <p:nvPr/>
        </p:nvSpPr>
        <p:spPr>
          <a:xfrm>
            <a:off x="1389529" y="1128946"/>
            <a:ext cx="721995"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sǎo</a:t>
            </a:r>
          </a:p>
        </p:txBody>
      </p:sp>
      <p:sp>
        <p:nvSpPr>
          <p:cNvPr id="46" name="矩形 45"/>
          <p:cNvSpPr/>
          <p:nvPr/>
        </p:nvSpPr>
        <p:spPr>
          <a:xfrm>
            <a:off x="3517414" y="1128629"/>
            <a:ext cx="721995"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kěn</a:t>
            </a:r>
            <a:r>
              <a:rPr lang="en-US" altLang="zh-CN" sz="2800" b="1" dirty="0">
                <a:latin typeface="方正姚体" panose="02010601030101010101" pitchFamily="2" charset="-122"/>
                <a:ea typeface="方正姚体" panose="02010601030101010101" pitchFamily="2" charset="-122"/>
                <a:sym typeface="+mn-ea"/>
              </a:rPr>
              <a:t> </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
        <p:nvSpPr>
          <p:cNvPr id="47" name="矩形 46"/>
          <p:cNvSpPr/>
          <p:nvPr/>
        </p:nvSpPr>
        <p:spPr>
          <a:xfrm>
            <a:off x="4477534" y="1128946"/>
            <a:ext cx="1033780"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shāi</a:t>
            </a:r>
          </a:p>
        </p:txBody>
      </p:sp>
      <p:sp>
        <p:nvSpPr>
          <p:cNvPr id="48" name="矩形 47"/>
          <p:cNvSpPr/>
          <p:nvPr/>
        </p:nvSpPr>
        <p:spPr>
          <a:xfrm>
            <a:off x="6686064" y="1128946"/>
            <a:ext cx="86804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dǎi</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49" name="矩形 48"/>
          <p:cNvSpPr/>
          <p:nvPr/>
        </p:nvSpPr>
        <p:spPr>
          <a:xfrm>
            <a:off x="1828949" y="2219876"/>
            <a:ext cx="87820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hǎn</a:t>
            </a:r>
            <a:r>
              <a:rPr lang="en-US" altLang="zh-CN" sz="2800" b="1" dirty="0">
                <a:latin typeface="方正姚体" panose="02010601030101010101" pitchFamily="2" charset="-122"/>
                <a:ea typeface="方正姚体" panose="02010601030101010101" pitchFamily="2" charset="-122"/>
                <a:sym typeface="+mn-ea"/>
              </a:rPr>
              <a:t> </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
        <p:nvSpPr>
          <p:cNvPr id="50" name="矩形 49"/>
          <p:cNvSpPr/>
          <p:nvPr/>
        </p:nvSpPr>
        <p:spPr>
          <a:xfrm>
            <a:off x="3049419" y="2219876"/>
            <a:ext cx="80327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suō</a:t>
            </a:r>
          </a:p>
        </p:txBody>
      </p:sp>
      <p:sp>
        <p:nvSpPr>
          <p:cNvPr id="51" name="矩形 50"/>
          <p:cNvSpPr/>
          <p:nvPr/>
        </p:nvSpPr>
        <p:spPr>
          <a:xfrm>
            <a:off x="5180162" y="2219876"/>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yù</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52" name="矩形 51"/>
          <p:cNvSpPr/>
          <p:nvPr/>
        </p:nvSpPr>
        <p:spPr>
          <a:xfrm>
            <a:off x="6193304" y="2219876"/>
            <a:ext cx="118808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niàng</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53" name="矩形 52"/>
          <p:cNvSpPr/>
          <p:nvPr/>
        </p:nvSpPr>
        <p:spPr>
          <a:xfrm>
            <a:off x="1473032" y="3443839"/>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kē</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54" name="矩形 53"/>
          <p:cNvSpPr/>
          <p:nvPr/>
        </p:nvSpPr>
        <p:spPr>
          <a:xfrm>
            <a:off x="3773002" y="3362241"/>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jū</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55" name="矩形 54"/>
          <p:cNvSpPr/>
          <p:nvPr/>
        </p:nvSpPr>
        <p:spPr>
          <a:xfrm>
            <a:off x="6686064" y="3362241"/>
            <a:ext cx="1021080" cy="521970"/>
          </a:xfrm>
          <a:prstGeom prst="rect">
            <a:avLst/>
          </a:prstGeom>
          <a:noFill/>
          <a:ln w="9525">
            <a:noFill/>
          </a:ln>
        </p:spPr>
        <p:txBody>
          <a:bodyPr wrap="squar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 là</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left)">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ipe(left)">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left)">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left)">
                                      <p:cBhvr>
                                        <p:cTn id="32" dur="500"/>
                                        <p:tgtEl>
                                          <p:spTgt spid="5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left)">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ipe(left)">
                                      <p:cBhvr>
                                        <p:cTn id="47" dur="500"/>
                                        <p:tgtEl>
                                          <p:spTgt spid="5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7" name="组合 5"/>
          <p:cNvGrpSpPr/>
          <p:nvPr/>
        </p:nvGrpSpPr>
        <p:grpSpPr>
          <a:xfrm>
            <a:off x="3358833" y="325321"/>
            <a:ext cx="2286000" cy="831850"/>
            <a:chOff x="924035" y="907522"/>
            <a:chExt cx="2287080" cy="832905"/>
          </a:xfrm>
        </p:grpSpPr>
        <p:grpSp>
          <p:nvGrpSpPr>
            <p:cNvPr id="11272" name="组合 4"/>
            <p:cNvGrpSpPr/>
            <p:nvPr/>
          </p:nvGrpSpPr>
          <p:grpSpPr>
            <a:xfrm>
              <a:off x="924035" y="907522"/>
              <a:ext cx="2287080" cy="832905"/>
              <a:chOff x="1314217" y="754602"/>
              <a:chExt cx="2287080" cy="832905"/>
            </a:xfrm>
          </p:grpSpPr>
          <p:pic>
            <p:nvPicPr>
              <p:cNvPr id="11276"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11277"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9" name="圆角矩形 8"/>
            <p:cNvSpPr/>
            <p:nvPr/>
          </p:nvSpPr>
          <p:spPr>
            <a:xfrm>
              <a:off x="1485979" y="1067895"/>
              <a:ext cx="1311319"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易错音</a:t>
              </a:r>
            </a:p>
          </p:txBody>
        </p:sp>
      </p:grpSp>
      <p:sp>
        <p:nvSpPr>
          <p:cNvPr id="14" name="矩形 1"/>
          <p:cNvSpPr/>
          <p:nvPr/>
        </p:nvSpPr>
        <p:spPr>
          <a:xfrm>
            <a:off x="724924" y="1220652"/>
            <a:ext cx="7494055" cy="2492990"/>
          </a:xfrm>
          <a:prstGeom prst="rect">
            <a:avLst/>
          </a:prstGeom>
          <a:noFill/>
          <a:ln w="9525">
            <a:noFill/>
          </a:ln>
        </p:spPr>
        <p:txBody>
          <a:bodyPr wrap="square">
            <a:spAutoFit/>
          </a:bodyPr>
          <a:lstStyle/>
          <a:p>
            <a:pPr algn="just">
              <a:lnSpc>
                <a:spcPct val="150000"/>
              </a:lnSpc>
            </a:pPr>
            <a:r>
              <a:rPr lang="zh-CN" altLang="en-US" sz="2600" b="1" dirty="0">
                <a:solidFill>
                  <a:srgbClr val="0000FF"/>
                </a:solidFill>
                <a:latin typeface="Times New Roman" pitchFamily="18" charset="0"/>
                <a:ea typeface="+mj-ea"/>
                <a:cs typeface="Times New Roman" pitchFamily="18" charset="0"/>
              </a:rPr>
              <a:t>读下面的词语，给加红的字选择正确的读音。</a:t>
            </a:r>
            <a:r>
              <a:rPr lang="en-US" altLang="zh-CN" sz="2600" b="1" dirty="0">
                <a:solidFill>
                  <a:srgbClr val="0000FF"/>
                </a:solidFill>
                <a:latin typeface="Times New Roman" pitchFamily="18" charset="0"/>
                <a:ea typeface="+mj-ea"/>
                <a:cs typeface="Times New Roman" pitchFamily="18" charset="0"/>
              </a:rPr>
              <a:t>    </a:t>
            </a:r>
          </a:p>
          <a:p>
            <a:pPr indent="627063" algn="just">
              <a:lnSpc>
                <a:spcPct val="150000"/>
              </a:lnSpc>
            </a:pPr>
            <a:r>
              <a:rPr sz="2600" b="1" dirty="0">
                <a:solidFill>
                  <a:srgbClr val="FF0000"/>
                </a:solidFill>
                <a:latin typeface="Times New Roman" pitchFamily="18" charset="0"/>
                <a:ea typeface="+mj-ea"/>
                <a:cs typeface="Times New Roman" pitchFamily="18" charset="0"/>
              </a:rPr>
              <a:t>嫂</a:t>
            </a:r>
            <a:r>
              <a:rPr lang="zh-CN" sz="2600" b="1" dirty="0">
                <a:solidFill>
                  <a:schemeClr val="tx1"/>
                </a:solidFill>
                <a:latin typeface="Times New Roman" pitchFamily="18" charset="0"/>
                <a:ea typeface="+mj-ea"/>
                <a:cs typeface="Times New Roman" pitchFamily="18" charset="0"/>
              </a:rPr>
              <a:t>子</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s</a:t>
            </a:r>
            <a:r>
              <a:rPr lang="en-US" sz="2600" b="1" dirty="0">
                <a:solidFill>
                  <a:schemeClr val="tx1"/>
                </a:solidFill>
                <a:latin typeface="方正姚体" pitchFamily="2" charset="-122"/>
                <a:ea typeface="方正姚体" pitchFamily="2" charset="-122"/>
                <a:cs typeface="Times New Roman" pitchFamily="18" charset="0"/>
              </a:rPr>
              <a:t>h</a:t>
            </a:r>
            <a:r>
              <a:rPr sz="2600" b="1" dirty="0">
                <a:solidFill>
                  <a:schemeClr val="tx1"/>
                </a:solidFill>
                <a:latin typeface="方正姚体" pitchFamily="2" charset="-122"/>
                <a:ea typeface="方正姚体" pitchFamily="2" charset="-122"/>
                <a:cs typeface="Times New Roman" pitchFamily="18" charset="0"/>
              </a:rPr>
              <a:t>ǎo  sǎo   </a:t>
            </a:r>
            <a:r>
              <a:rPr sz="2600" b="1" dirty="0">
                <a:solidFill>
                  <a:schemeClr val="tx1"/>
                </a:solidFill>
                <a:latin typeface="Times New Roman" pitchFamily="18" charset="0"/>
                <a:ea typeface="+mj-ea"/>
                <a:cs typeface="Times New Roman" pitchFamily="18" charset="0"/>
              </a:rPr>
              <a:t>）    </a:t>
            </a:r>
            <a:r>
              <a:rPr sz="2600" b="1" dirty="0">
                <a:solidFill>
                  <a:srgbClr val="FF0000"/>
                </a:solidFill>
                <a:latin typeface="Times New Roman" pitchFamily="18" charset="0"/>
                <a:ea typeface="+mj-ea"/>
                <a:cs typeface="Times New Roman" pitchFamily="18" charset="0"/>
              </a:rPr>
              <a:t>纱</a:t>
            </a:r>
            <a:r>
              <a:rPr lang="zh-CN" sz="2600" b="1" dirty="0">
                <a:latin typeface="Times New Roman" pitchFamily="18" charset="0"/>
                <a:ea typeface="+mj-ea"/>
                <a:cs typeface="Times New Roman" pitchFamily="18" charset="0"/>
              </a:rPr>
              <a:t>衣</a:t>
            </a:r>
            <a:r>
              <a:rPr lang="zh-CN"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s</a:t>
            </a:r>
            <a:r>
              <a:rPr lang="en-US" sz="2600" b="1" dirty="0">
                <a:solidFill>
                  <a:schemeClr val="tx1"/>
                </a:solidFill>
                <a:latin typeface="方正姚体" pitchFamily="2" charset="-122"/>
                <a:ea typeface="方正姚体" pitchFamily="2" charset="-122"/>
                <a:cs typeface="Times New Roman" pitchFamily="18" charset="0"/>
              </a:rPr>
              <a:t>h</a:t>
            </a:r>
            <a:r>
              <a:rPr sz="2600" b="1" dirty="0">
                <a:solidFill>
                  <a:schemeClr val="tx1"/>
                </a:solidFill>
                <a:latin typeface="方正姚体" pitchFamily="2" charset="-122"/>
                <a:ea typeface="方正姚体" pitchFamily="2" charset="-122"/>
                <a:cs typeface="Times New Roman" pitchFamily="18" charset="0"/>
              </a:rPr>
              <a:t>ā   sā</a:t>
            </a:r>
            <a:r>
              <a:rPr sz="2600" b="1" dirty="0">
                <a:solidFill>
                  <a:schemeClr val="tx1"/>
                </a:solidFill>
                <a:latin typeface="Times New Roman" pitchFamily="18" charset="0"/>
                <a:ea typeface="+mj-ea"/>
                <a:cs typeface="Times New Roman" pitchFamily="18" charset="0"/>
              </a:rPr>
              <a:t>）  </a:t>
            </a:r>
          </a:p>
          <a:p>
            <a:pPr indent="627063" algn="just">
              <a:lnSpc>
                <a:spcPct val="150000"/>
              </a:lnSpc>
            </a:pPr>
            <a:r>
              <a:rPr lang="zh-CN" sz="2600" b="1" dirty="0">
                <a:latin typeface="Times New Roman" pitchFamily="18" charset="0"/>
                <a:ea typeface="+mj-ea"/>
                <a:cs typeface="Times New Roman" pitchFamily="18" charset="0"/>
              </a:rPr>
              <a:t>牛</a:t>
            </a:r>
            <a:r>
              <a:rPr sz="2600" b="1" dirty="0">
                <a:solidFill>
                  <a:srgbClr val="FF0000"/>
                </a:solidFill>
                <a:latin typeface="Times New Roman" pitchFamily="18" charset="0"/>
                <a:ea typeface="+mj-ea"/>
                <a:cs typeface="Times New Roman" pitchFamily="18" charset="0"/>
              </a:rPr>
              <a:t>郎</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láng   náng</a:t>
            </a:r>
            <a:r>
              <a:rPr sz="2600" b="1" dirty="0">
                <a:solidFill>
                  <a:schemeClr val="tx1"/>
                </a:solidFill>
                <a:latin typeface="Times New Roman" pitchFamily="18" charset="0"/>
                <a:ea typeface="+mj-ea"/>
                <a:cs typeface="Times New Roman" pitchFamily="18" charset="0"/>
              </a:rPr>
              <a:t>）     </a:t>
            </a:r>
            <a:r>
              <a:rPr sz="2600" b="1" dirty="0">
                <a:solidFill>
                  <a:srgbClr val="FF0000"/>
                </a:solidFill>
                <a:latin typeface="Times New Roman" pitchFamily="18" charset="0"/>
                <a:ea typeface="+mj-ea"/>
                <a:cs typeface="Times New Roman" pitchFamily="18" charset="0"/>
              </a:rPr>
              <a:t>酿</a:t>
            </a:r>
            <a:r>
              <a:rPr lang="zh-CN" sz="2600" b="1" dirty="0">
                <a:latin typeface="Times New Roman" pitchFamily="18" charset="0"/>
                <a:ea typeface="+mj-ea"/>
                <a:cs typeface="Times New Roman" pitchFamily="18" charset="0"/>
              </a:rPr>
              <a:t>酒</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niàng   liàng</a:t>
            </a:r>
            <a:r>
              <a:rPr sz="2600" b="1" dirty="0">
                <a:solidFill>
                  <a:schemeClr val="tx1"/>
                </a:solidFill>
                <a:latin typeface="Times New Roman" pitchFamily="18" charset="0"/>
                <a:ea typeface="+mj-ea"/>
                <a:cs typeface="Times New Roman" pitchFamily="18" charset="0"/>
              </a:rPr>
              <a:t>）</a:t>
            </a:r>
          </a:p>
          <a:p>
            <a:pPr indent="627063" algn="just">
              <a:lnSpc>
                <a:spcPct val="150000"/>
              </a:lnSpc>
            </a:pPr>
            <a:r>
              <a:rPr lang="zh-CN" sz="2600" b="1" dirty="0">
                <a:latin typeface="Times New Roman" pitchFamily="18" charset="0"/>
                <a:ea typeface="+mj-ea"/>
                <a:cs typeface="Times New Roman" pitchFamily="18" charset="0"/>
              </a:rPr>
              <a:t>勤</a:t>
            </a:r>
            <a:r>
              <a:rPr sz="2600" b="1" dirty="0">
                <a:solidFill>
                  <a:srgbClr val="FF0000"/>
                </a:solidFill>
                <a:latin typeface="Times New Roman" pitchFamily="18" charset="0"/>
                <a:ea typeface="+mj-ea"/>
                <a:cs typeface="Times New Roman" pitchFamily="18" charset="0"/>
              </a:rPr>
              <a:t>恳</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kěn</a:t>
            </a:r>
            <a:r>
              <a:rPr lang="en-US" sz="2600" b="1" dirty="0">
                <a:solidFill>
                  <a:schemeClr val="tx1"/>
                </a:solidFill>
                <a:latin typeface="方正姚体" pitchFamily="2" charset="-122"/>
                <a:ea typeface="方正姚体" pitchFamily="2" charset="-122"/>
                <a:cs typeface="Times New Roman" pitchFamily="18" charset="0"/>
              </a:rPr>
              <a:t>g</a:t>
            </a:r>
            <a:r>
              <a:rPr sz="2600" b="1" dirty="0">
                <a:solidFill>
                  <a:schemeClr val="tx1"/>
                </a:solidFill>
                <a:latin typeface="方正姚体" pitchFamily="2" charset="-122"/>
                <a:ea typeface="方正姚体" pitchFamily="2" charset="-122"/>
                <a:cs typeface="Times New Roman" pitchFamily="18" charset="0"/>
              </a:rPr>
              <a:t>  kěn </a:t>
            </a:r>
            <a:r>
              <a:rPr sz="2600" b="1" dirty="0">
                <a:solidFill>
                  <a:schemeClr val="tx1"/>
                </a:solidFill>
                <a:latin typeface="Times New Roman" pitchFamily="18" charset="0"/>
                <a:ea typeface="+mj-ea"/>
                <a:cs typeface="Times New Roman" pitchFamily="18" charset="0"/>
              </a:rPr>
              <a:t>）      </a:t>
            </a:r>
            <a:r>
              <a:rPr sz="2600" b="1" dirty="0">
                <a:solidFill>
                  <a:srgbClr val="FF0000"/>
                </a:solidFill>
                <a:latin typeface="Times New Roman" pitchFamily="18" charset="0"/>
                <a:ea typeface="+mj-ea"/>
                <a:cs typeface="Times New Roman" pitchFamily="18" charset="0"/>
                <a:sym typeface="+mn-ea"/>
              </a:rPr>
              <a:t>梭</a:t>
            </a:r>
            <a:r>
              <a:rPr lang="zh-CN" sz="2600" b="1" dirty="0">
                <a:latin typeface="Times New Roman" pitchFamily="18" charset="0"/>
                <a:ea typeface="+mj-ea"/>
                <a:cs typeface="Times New Roman" pitchFamily="18" charset="0"/>
                <a:sym typeface="+mn-ea"/>
              </a:rPr>
              <a:t>子</a:t>
            </a:r>
            <a:r>
              <a:rPr sz="2600" b="1" dirty="0">
                <a:solidFill>
                  <a:schemeClr val="tx1"/>
                </a:solidFill>
                <a:latin typeface="Times New Roman" pitchFamily="18" charset="0"/>
                <a:ea typeface="+mj-ea"/>
                <a:cs typeface="Times New Roman" pitchFamily="18" charset="0"/>
                <a:sym typeface="+mn-ea"/>
              </a:rPr>
              <a:t>（</a:t>
            </a:r>
            <a:r>
              <a:rPr sz="2600" b="1" dirty="0">
                <a:solidFill>
                  <a:schemeClr val="tx1"/>
                </a:solidFill>
                <a:latin typeface="方正姚体" pitchFamily="2" charset="-122"/>
                <a:ea typeface="方正姚体" pitchFamily="2" charset="-122"/>
                <a:cs typeface="Times New Roman" pitchFamily="18" charset="0"/>
                <a:sym typeface="+mn-ea"/>
              </a:rPr>
              <a:t>shuō  suō</a:t>
            </a:r>
            <a:r>
              <a:rPr sz="2600" b="1" dirty="0">
                <a:solidFill>
                  <a:schemeClr val="tx1"/>
                </a:solidFill>
                <a:latin typeface="Times New Roman" pitchFamily="18" charset="0"/>
                <a:ea typeface="+mj-ea"/>
                <a:cs typeface="Times New Roman" pitchFamily="18" charset="0"/>
                <a:sym typeface="+mn-ea"/>
              </a:rPr>
              <a:t>）</a:t>
            </a:r>
          </a:p>
        </p:txBody>
      </p:sp>
      <p:sp>
        <p:nvSpPr>
          <p:cNvPr id="15" name="矩形 14"/>
          <p:cNvSpPr/>
          <p:nvPr/>
        </p:nvSpPr>
        <p:spPr>
          <a:xfrm>
            <a:off x="2641348" y="2572180"/>
            <a:ext cx="787994" cy="707886"/>
          </a:xfrm>
          <a:prstGeom prst="rect">
            <a:avLst/>
          </a:prstGeom>
          <a:noFill/>
          <a:ln w="9525">
            <a:noFill/>
          </a:ln>
        </p:spPr>
        <p:txBody>
          <a:bodyPr wrap="square">
            <a:spAutoFit/>
          </a:bodyPr>
          <a:lstStyle/>
          <a:p>
            <a:r>
              <a:rPr lang="zh-CN" altLang="en-US" sz="4000" b="1" dirty="0" smtClean="0">
                <a:solidFill>
                  <a:srgbClr val="C00000"/>
                </a:solidFill>
                <a:latin typeface="+mj-ea"/>
                <a:ea typeface="+mj-ea"/>
                <a:cs typeface="Times New Roman" pitchFamily="18" charset="0"/>
              </a:rPr>
              <a:t>√</a:t>
            </a:r>
            <a:endParaRPr lang="zh-CN" altLang="en-US" sz="4000" b="1" dirty="0">
              <a:solidFill>
                <a:srgbClr val="C00000"/>
              </a:solidFill>
              <a:latin typeface="+mj-ea"/>
              <a:ea typeface="+mj-ea"/>
              <a:cs typeface="Times New Roman" pitchFamily="18" charset="0"/>
            </a:endParaRPr>
          </a:p>
        </p:txBody>
      </p:sp>
      <p:sp>
        <p:nvSpPr>
          <p:cNvPr id="16" name="矩形 15"/>
          <p:cNvSpPr/>
          <p:nvPr/>
        </p:nvSpPr>
        <p:spPr>
          <a:xfrm>
            <a:off x="3396851" y="1986765"/>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
        <p:nvSpPr>
          <p:cNvPr id="17" name="矩形 16"/>
          <p:cNvSpPr/>
          <p:nvPr/>
        </p:nvSpPr>
        <p:spPr>
          <a:xfrm>
            <a:off x="6036640" y="2612598"/>
            <a:ext cx="968375" cy="707886"/>
          </a:xfrm>
          <a:prstGeom prst="rect">
            <a:avLst/>
          </a:prstGeom>
          <a:noFill/>
          <a:ln w="9525">
            <a:noFill/>
          </a:ln>
        </p:spPr>
        <p:txBody>
          <a:bodyPr wrap="square">
            <a:spAutoFit/>
          </a:bodyPr>
          <a:lstStyle/>
          <a:p>
            <a:r>
              <a:rPr lang="zh-CN" altLang="en-US" sz="4000" b="1" dirty="0">
                <a:solidFill>
                  <a:srgbClr val="C00000"/>
                </a:solidFill>
                <a:latin typeface="+mj-ea"/>
                <a:ea typeface="+mj-ea"/>
                <a:cs typeface="Times New Roman" pitchFamily="18" charset="0"/>
              </a:rPr>
              <a:t>√ </a:t>
            </a:r>
          </a:p>
        </p:txBody>
      </p:sp>
      <p:sp>
        <p:nvSpPr>
          <p:cNvPr id="18" name="矩形 17"/>
          <p:cNvSpPr/>
          <p:nvPr/>
        </p:nvSpPr>
        <p:spPr>
          <a:xfrm>
            <a:off x="5770824" y="1973121"/>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
        <p:nvSpPr>
          <p:cNvPr id="19" name="矩形 18"/>
          <p:cNvSpPr/>
          <p:nvPr/>
        </p:nvSpPr>
        <p:spPr>
          <a:xfrm>
            <a:off x="6510194" y="3169350"/>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
        <p:nvSpPr>
          <p:cNvPr id="20" name="矩形 19"/>
          <p:cNvSpPr/>
          <p:nvPr/>
        </p:nvSpPr>
        <p:spPr>
          <a:xfrm>
            <a:off x="3322436" y="3187733"/>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1"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1"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1"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P spid="16" grpId="1"/>
      <p:bldP spid="17" grpId="0"/>
      <p:bldP spid="17" grpId="1"/>
      <p:bldP spid="18" grpId="0"/>
      <p:bldP spid="18" grpId="1"/>
      <p:bldP spid="19" grpId="0"/>
      <p:bldP spid="19" grpId="1"/>
      <p:bldP spid="20" grpId="0"/>
      <p:bldP spid="20"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文本框 118"/>
          <p:cNvSpPr txBox="1"/>
          <p:nvPr/>
        </p:nvSpPr>
        <p:spPr>
          <a:xfrm>
            <a:off x="1826260" y="2555240"/>
            <a:ext cx="987425" cy="645160"/>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恳</a:t>
            </a:r>
          </a:p>
        </p:txBody>
      </p:sp>
      <p:sp>
        <p:nvSpPr>
          <p:cNvPr id="98" name="矩形 97"/>
          <p:cNvSpPr/>
          <p:nvPr/>
        </p:nvSpPr>
        <p:spPr>
          <a:xfrm>
            <a:off x="2974986" y="433557"/>
            <a:ext cx="2938780" cy="92202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1430"/>
                <a:solidFill>
                  <a:srgbClr val="0000FF"/>
                </a:solidFill>
                <a:effectLst>
                  <a:outerShdw blurRad="50800" dist="39000" dir="5460000" algn="tl">
                    <a:srgbClr val="000000">
                      <a:alpha val="38000"/>
                    </a:srgbClr>
                  </a:outerShdw>
                </a:effectLst>
                <a:uLnTx/>
                <a:uFillTx/>
                <a:latin typeface="楷体" panose="02010609060101010101" pitchFamily="49" charset="-122"/>
                <a:ea typeface="楷体" panose="02010609060101010101" pitchFamily="49" charset="-122"/>
                <a:cs typeface="+mn-cs"/>
              </a:rPr>
              <a:t>识字牵牛</a:t>
            </a:r>
          </a:p>
        </p:txBody>
      </p:sp>
      <p:sp>
        <p:nvSpPr>
          <p:cNvPr id="100" name="文本框 102"/>
          <p:cNvSpPr txBox="1"/>
          <p:nvPr/>
        </p:nvSpPr>
        <p:spPr>
          <a:xfrm>
            <a:off x="462280" y="3270250"/>
            <a:ext cx="985838" cy="645160"/>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嫂</a:t>
            </a:r>
          </a:p>
        </p:txBody>
      </p:sp>
      <p:sp>
        <p:nvSpPr>
          <p:cNvPr id="102" name="文本框 120"/>
          <p:cNvSpPr txBox="1"/>
          <p:nvPr/>
        </p:nvSpPr>
        <p:spPr>
          <a:xfrm>
            <a:off x="3460433" y="3300095"/>
            <a:ext cx="987425" cy="645160"/>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筛</a:t>
            </a:r>
          </a:p>
        </p:txBody>
      </p:sp>
      <p:sp>
        <p:nvSpPr>
          <p:cNvPr id="105" name="文本框 131"/>
          <p:cNvSpPr txBox="1"/>
          <p:nvPr/>
        </p:nvSpPr>
        <p:spPr>
          <a:xfrm>
            <a:off x="4599305" y="2427605"/>
            <a:ext cx="985838" cy="645160"/>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罕</a:t>
            </a:r>
          </a:p>
        </p:txBody>
      </p:sp>
      <p:sp>
        <p:nvSpPr>
          <p:cNvPr id="106" name="文本框 134"/>
          <p:cNvSpPr txBox="1"/>
          <p:nvPr/>
        </p:nvSpPr>
        <p:spPr>
          <a:xfrm>
            <a:off x="6180138" y="3455988"/>
            <a:ext cx="987425" cy="645160"/>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酿 </a:t>
            </a:r>
            <a:endParaRPr lang="en-US" altLang="zh-CN" sz="3600" b="1" dirty="0">
              <a:solidFill>
                <a:srgbClr val="FF00FF"/>
              </a:solidFill>
              <a:latin typeface="楷体" panose="02010609060101010101" pitchFamily="49" charset="-122"/>
              <a:ea typeface="楷体" panose="02010609060101010101" pitchFamily="49" charset="-122"/>
            </a:endParaRPr>
          </a:p>
        </p:txBody>
      </p:sp>
      <p:sp>
        <p:nvSpPr>
          <p:cNvPr id="127" name="文本框 134"/>
          <p:cNvSpPr txBox="1"/>
          <p:nvPr/>
        </p:nvSpPr>
        <p:spPr>
          <a:xfrm>
            <a:off x="7223760" y="2385695"/>
            <a:ext cx="987425" cy="645160"/>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梭 </a:t>
            </a:r>
            <a:endParaRPr lang="en-US" altLang="zh-CN" sz="3600" b="1" dirty="0">
              <a:solidFill>
                <a:srgbClr val="FF00FF"/>
              </a:solidFill>
              <a:latin typeface="楷体" panose="02010609060101010101" pitchFamily="49" charset="-122"/>
              <a:ea typeface="楷体" panose="02010609060101010101" pitchFamily="49" charset="-122"/>
            </a:endParaRPr>
          </a:p>
        </p:txBody>
      </p:sp>
      <p:pic>
        <p:nvPicPr>
          <p:cNvPr id="4" name="图片 3" descr="IMG_256"/>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870268" y="3195003"/>
            <a:ext cx="1268095" cy="1268095"/>
          </a:xfrm>
          <a:prstGeom prst="rect">
            <a:avLst/>
          </a:prstGeom>
          <a:noFill/>
          <a:ln w="9525">
            <a:noFill/>
          </a:ln>
        </p:spPr>
      </p:pic>
      <p:pic>
        <p:nvPicPr>
          <p:cNvPr id="2" name="图片 1" descr="IMG_256"/>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2306003" y="2520633"/>
            <a:ext cx="1268095" cy="1268095"/>
          </a:xfrm>
          <a:prstGeom prst="rect">
            <a:avLst/>
          </a:prstGeom>
          <a:noFill/>
          <a:ln w="9525">
            <a:noFill/>
          </a:ln>
        </p:spPr>
      </p:pic>
      <p:pic>
        <p:nvPicPr>
          <p:cNvPr id="3" name="图片 2" descr="IMG_256"/>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3831273" y="3269933"/>
            <a:ext cx="1268095" cy="1268095"/>
          </a:xfrm>
          <a:prstGeom prst="rect">
            <a:avLst/>
          </a:prstGeom>
          <a:noFill/>
          <a:ln w="9525">
            <a:noFill/>
          </a:ln>
        </p:spPr>
      </p:pic>
      <p:pic>
        <p:nvPicPr>
          <p:cNvPr id="5" name="图片 4" descr="IMG_256"/>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5173028" y="2309178"/>
            <a:ext cx="1268095" cy="1268095"/>
          </a:xfrm>
          <a:prstGeom prst="rect">
            <a:avLst/>
          </a:prstGeom>
          <a:noFill/>
          <a:ln w="9525">
            <a:noFill/>
          </a:ln>
        </p:spPr>
      </p:pic>
      <p:pic>
        <p:nvPicPr>
          <p:cNvPr id="6" name="图片 5" descr="IMG_256"/>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6744018" y="3407093"/>
            <a:ext cx="1268095" cy="1268095"/>
          </a:xfrm>
          <a:prstGeom prst="rect">
            <a:avLst/>
          </a:prstGeom>
          <a:noFill/>
          <a:ln w="9525">
            <a:noFill/>
          </a:ln>
        </p:spPr>
      </p:pic>
      <p:pic>
        <p:nvPicPr>
          <p:cNvPr id="7" name="图片 6" descr="IMG_256"/>
          <p:cNvPicPr>
            <a:picLocks noChangeAspect="1"/>
          </p:cNvPicPr>
          <p:nvPr/>
        </p:nvPicPr>
        <p:blipFill>
          <a:blip r:embed="rId2">
            <a:clrChange>
              <a:clrFrom>
                <a:srgbClr val="F6F6F6">
                  <a:alpha val="100000"/>
                </a:srgbClr>
              </a:clrFrom>
              <a:clrTo>
                <a:srgbClr val="F6F6F6">
                  <a:alpha val="100000"/>
                  <a:alpha val="0"/>
                </a:srgbClr>
              </a:clrTo>
            </a:clrChange>
          </a:blip>
          <a:stretch>
            <a:fillRect/>
          </a:stretch>
        </p:blipFill>
        <p:spPr>
          <a:xfrm>
            <a:off x="7686993" y="2347278"/>
            <a:ext cx="1268095" cy="1268095"/>
          </a:xfrm>
          <a:prstGeom prst="rect">
            <a:avLst/>
          </a:prstGeom>
          <a:noFill/>
          <a:ln w="9525">
            <a:noFill/>
          </a:ln>
        </p:spPr>
      </p:pic>
      <p:grpSp>
        <p:nvGrpSpPr>
          <p:cNvPr id="117" name="组合 3"/>
          <p:cNvGrpSpPr>
            <a:grpSpLocks/>
          </p:cNvGrpSpPr>
          <p:nvPr/>
        </p:nvGrpSpPr>
        <p:grpSpPr bwMode="auto">
          <a:xfrm>
            <a:off x="6095786" y="232168"/>
            <a:ext cx="3048214" cy="662399"/>
            <a:chOff x="4531810" y="2715147"/>
            <a:chExt cx="4283288" cy="1997563"/>
          </a:xfrm>
        </p:grpSpPr>
        <p:sp>
          <p:nvSpPr>
            <p:cNvPr id="118" name="云形标注 117"/>
            <p:cNvSpPr/>
            <p:nvPr/>
          </p:nvSpPr>
          <p:spPr>
            <a:xfrm>
              <a:off x="4531810" y="2715147"/>
              <a:ext cx="4283288" cy="1997563"/>
            </a:xfrm>
            <a:prstGeom prst="cloudCallout">
              <a:avLst>
                <a:gd name="adj1" fmla="val -15932"/>
                <a:gd name="adj2" fmla="val 97373"/>
              </a:avLst>
            </a:prstGeom>
            <a:solidFill>
              <a:srgbClr val="DCE6F2"/>
            </a:solidFill>
            <a:ln w="9525">
              <a:solidFill>
                <a:schemeClr val="tx2">
                  <a:lumMod val="60000"/>
                  <a:lumOff val="40000"/>
                </a:schemeClr>
              </a:solidFill>
              <a:prstDash val="sysDot"/>
              <a:miter lim="800000"/>
              <a:headEnd/>
              <a:tailEnd/>
            </a:ln>
          </p:spPr>
          <p:txBody>
            <a:bodyPr/>
            <a:lstStyle/>
            <a:p>
              <a:pPr indent="444500" algn="just" defTabSz="914400">
                <a:defRPr/>
              </a:pPr>
              <a:endParaRPr lang="zh-CN" altLang="en-US" sz="2000" b="1" dirty="0">
                <a:latin typeface="仿宋" pitchFamily="49" charset="-122"/>
                <a:ea typeface="仿宋" pitchFamily="49" charset="-122"/>
              </a:endParaRPr>
            </a:p>
          </p:txBody>
        </p:sp>
        <p:sp>
          <p:nvSpPr>
            <p:cNvPr id="119" name="矩形 2"/>
            <p:cNvSpPr>
              <a:spLocks noChangeArrowheads="1"/>
            </p:cNvSpPr>
            <p:nvPr/>
          </p:nvSpPr>
          <p:spPr bwMode="auto">
            <a:xfrm>
              <a:off x="4932049" y="3010050"/>
              <a:ext cx="3538734" cy="1577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dirty="0" smtClean="0">
                  <a:solidFill>
                    <a:srgbClr val="FF0000"/>
                  </a:solidFill>
                  <a:ea typeface="楷体" pitchFamily="49" charset="-122"/>
                  <a:cs typeface="宋体" pitchFamily="2" charset="-122"/>
                </a:rPr>
                <a:t>快来点一点吧！</a:t>
              </a:r>
              <a:endParaRPr lang="zh-CN" altLang="en-US" sz="2800" b="1" dirty="0">
                <a:solidFill>
                  <a:srgbClr val="FF0000"/>
                </a:solidFill>
                <a:ea typeface="楷体" pitchFamily="49" charset="-122"/>
                <a:cs typeface="宋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1000"/>
                                        <p:tgtEl>
                                          <p:spTgt spid="117"/>
                                        </p:tgtEl>
                                      </p:cBhvr>
                                    </p:animEffect>
                                    <p:anim calcmode="lin" valueType="num">
                                      <p:cBhvr>
                                        <p:cTn id="8" dur="1000" fill="hold"/>
                                        <p:tgtEl>
                                          <p:spTgt spid="117"/>
                                        </p:tgtEl>
                                        <p:attrNameLst>
                                          <p:attrName>ppt_x</p:attrName>
                                        </p:attrNameLst>
                                      </p:cBhvr>
                                      <p:tavLst>
                                        <p:tav tm="0">
                                          <p:val>
                                            <p:strVal val="#ppt_x"/>
                                          </p:val>
                                        </p:tav>
                                        <p:tav tm="100000">
                                          <p:val>
                                            <p:strVal val="#ppt_x"/>
                                          </p:val>
                                        </p:tav>
                                      </p:tavLst>
                                    </p:anim>
                                    <p:anim calcmode="lin" valueType="num">
                                      <p:cBhvr>
                                        <p:cTn id="9"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00"/>
                    </p:tgtEl>
                  </p:cond>
                </p:stCondLst>
                <p:endSync evt="end" delay="0">
                  <p:rtn val="all"/>
                </p:endSync>
                <p:childTnLst>
                  <p:par>
                    <p:cTn id="11" fill="hold">
                      <p:stCondLst>
                        <p:cond delay="0"/>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nextCondLst>
                <p:cond evt="onClick" delay="0">
                  <p:tgtEl>
                    <p:spTgt spid="100"/>
                  </p:tgtEl>
                </p:cond>
              </p:nextCondLst>
            </p:seq>
            <p:seq concurrent="1" nextAc="seek">
              <p:cTn id="16" restart="whenNotActive" fill="hold" evtFilter="cancelBubble" nodeType="interactiveSeq">
                <p:stCondLst>
                  <p:cond evt="onClick" delay="0">
                    <p:tgtEl>
                      <p:spTgt spid="97"/>
                    </p:tgtEl>
                  </p:cond>
                </p:stCondLst>
                <p:endSync evt="end" delay="0">
                  <p:rtn val="all"/>
                </p:endSync>
                <p:childTnLst>
                  <p:par>
                    <p:cTn id="17" fill="hold">
                      <p:stCondLst>
                        <p:cond delay="0"/>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nextCondLst>
                <p:cond evt="onClick" delay="0">
                  <p:tgtEl>
                    <p:spTgt spid="97"/>
                  </p:tgtEl>
                </p:cond>
              </p:nextCondLst>
            </p:seq>
            <p:seq concurrent="1" nextAc="seek">
              <p:cTn id="22" restart="whenNotActive" fill="hold" evtFilter="cancelBubble" nodeType="interactiveSeq">
                <p:stCondLst>
                  <p:cond evt="onClick" delay="0">
                    <p:tgtEl>
                      <p:spTgt spid="102"/>
                    </p:tgtEl>
                  </p:cond>
                </p:stCondLst>
                <p:endSync evt="end" delay="0">
                  <p:rtn val="all"/>
                </p:endSync>
                <p:childTnLst>
                  <p:par>
                    <p:cTn id="23" fill="hold">
                      <p:stCondLst>
                        <p:cond delay="0"/>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childTnLst>
              </p:cTn>
              <p:nextCondLst>
                <p:cond evt="onClick" delay="0">
                  <p:tgtEl>
                    <p:spTgt spid="102"/>
                  </p:tgtEl>
                </p:cond>
              </p:nextCondLst>
            </p:seq>
            <p:seq concurrent="1" nextAc="seek">
              <p:cTn id="28" restart="whenNotActive" fill="hold" evtFilter="cancelBubble" nodeType="interactiveSeq">
                <p:stCondLst>
                  <p:cond evt="onClick" delay="0">
                    <p:tgtEl>
                      <p:spTgt spid="105"/>
                    </p:tgtEl>
                  </p:cond>
                </p:stCondLst>
                <p:endSync evt="end" delay="0">
                  <p:rtn val="all"/>
                </p:endSync>
                <p:childTnLst>
                  <p:par>
                    <p:cTn id="29" fill="hold">
                      <p:stCondLst>
                        <p:cond delay="0"/>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inVertical)">
                                      <p:cBhvr>
                                        <p:cTn id="33" dur="500"/>
                                        <p:tgtEl>
                                          <p:spTgt spid="5"/>
                                        </p:tgtEl>
                                      </p:cBhvr>
                                    </p:animEffect>
                                  </p:childTnLst>
                                </p:cTn>
                              </p:par>
                            </p:childTnLst>
                          </p:cTn>
                        </p:par>
                      </p:childTnLst>
                    </p:cTn>
                  </p:par>
                </p:childTnLst>
              </p:cTn>
              <p:nextCondLst>
                <p:cond evt="onClick" delay="0">
                  <p:tgtEl>
                    <p:spTgt spid="105"/>
                  </p:tgtEl>
                </p:cond>
              </p:nextCondLst>
            </p:seq>
            <p:seq concurrent="1" nextAc="seek">
              <p:cTn id="34" restart="whenNotActive" fill="hold" evtFilter="cancelBubble" nodeType="interactiveSeq">
                <p:stCondLst>
                  <p:cond evt="onClick" delay="0">
                    <p:tgtEl>
                      <p:spTgt spid="106"/>
                    </p:tgtEl>
                  </p:cond>
                </p:stCondLst>
                <p:endSync evt="end" delay="0">
                  <p:rtn val="all"/>
                </p:endSync>
                <p:childTnLst>
                  <p:par>
                    <p:cTn id="35" fill="hold">
                      <p:stCondLst>
                        <p:cond delay="0"/>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childTnLst>
                          </p:cTn>
                        </p:par>
                      </p:childTnLst>
                    </p:cTn>
                  </p:par>
                </p:childTnLst>
              </p:cTn>
              <p:nextCondLst>
                <p:cond evt="onClick" delay="0">
                  <p:tgtEl>
                    <p:spTgt spid="106"/>
                  </p:tgtEl>
                </p:cond>
              </p:nextCondLst>
            </p:seq>
            <p:seq concurrent="1" nextAc="seek">
              <p:cTn id="40" restart="whenNotActive" fill="hold" evtFilter="cancelBubble" nodeType="interactiveSeq">
                <p:stCondLst>
                  <p:cond evt="onClick" delay="0">
                    <p:tgtEl>
                      <p:spTgt spid="127"/>
                    </p:tgtEl>
                  </p:cond>
                </p:stCondLst>
                <p:endSync evt="end" delay="0">
                  <p:rtn val="all"/>
                </p:endSync>
                <p:childTnLst>
                  <p:par>
                    <p:cTn id="41" fill="hold">
                      <p:stCondLst>
                        <p:cond delay="0"/>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arn(inVertical)">
                                      <p:cBhvr>
                                        <p:cTn id="45" dur="500"/>
                                        <p:tgtEl>
                                          <p:spTgt spid="7"/>
                                        </p:tgtEl>
                                      </p:cBhvr>
                                    </p:animEffect>
                                  </p:childTnLst>
                                </p:cTn>
                              </p:par>
                            </p:childTnLst>
                          </p:cTn>
                        </p:par>
                      </p:childTnLst>
                    </p:cTn>
                  </p:par>
                </p:childTnLst>
              </p:cTn>
              <p:nextCondLst>
                <p:cond evt="onClick" delay="0">
                  <p:tgtEl>
                    <p:spTgt spid="12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8693" y="3887075"/>
            <a:ext cx="6045391" cy="461665"/>
          </a:xfrm>
          <a:prstGeom prst="rect">
            <a:avLst/>
          </a:prstGeom>
          <a:noFill/>
          <a:ln w="9525">
            <a:noFill/>
          </a:ln>
        </p:spPr>
        <p:txBody>
          <a:bodyPr wrap="square">
            <a:spAutoFit/>
          </a:bodyPr>
          <a:lstStyle/>
          <a:p>
            <a:r>
              <a:rPr lang="en-US" altLang="zh-CN" b="1" dirty="0" smtClean="0">
                <a:solidFill>
                  <a:srgbClr val="FF0000"/>
                </a:solidFill>
                <a:latin typeface="+mj-ea"/>
                <a:ea typeface="+mj-ea"/>
              </a:rPr>
              <a:t> </a:t>
            </a:r>
            <a:r>
              <a:rPr lang="zh-CN" altLang="zh-CN" sz="2400" b="1" dirty="0" smtClean="0">
                <a:solidFill>
                  <a:srgbClr val="FF0000"/>
                </a:solidFill>
                <a:latin typeface="+mj-ea"/>
                <a:ea typeface="+mj-ea"/>
              </a:rPr>
              <a:t>运用：</a:t>
            </a:r>
            <a:r>
              <a:rPr lang="zh-CN" altLang="en-US" sz="2400" b="1" dirty="0">
                <a:solidFill>
                  <a:srgbClr val="FF0000"/>
                </a:solidFill>
                <a:latin typeface="+mj-ea"/>
                <a:ea typeface="+mj-ea"/>
              </a:rPr>
              <a:t>沙堆</a:t>
            </a:r>
            <a:r>
              <a:rPr lang="zh-CN" altLang="en-US" sz="2400" b="1" dirty="0">
                <a:latin typeface="+mj-ea"/>
                <a:ea typeface="+mj-ea"/>
              </a:rPr>
              <a:t>旁边站着几位戴</a:t>
            </a:r>
            <a:r>
              <a:rPr lang="zh-CN" altLang="en-US" sz="2400" b="1" dirty="0" smtClean="0">
                <a:latin typeface="+mj-ea"/>
                <a:ea typeface="+mj-ea"/>
              </a:rPr>
              <a:t>着</a:t>
            </a:r>
            <a:r>
              <a:rPr lang="zh-CN" altLang="en-US" sz="2400" b="1" dirty="0" smtClean="0">
                <a:solidFill>
                  <a:srgbClr val="FF0000"/>
                </a:solidFill>
                <a:latin typeface="+mj-ea"/>
                <a:ea typeface="+mj-ea"/>
              </a:rPr>
              <a:t>面纱</a:t>
            </a:r>
            <a:r>
              <a:rPr lang="zh-CN" altLang="en-US" sz="2400" b="1" dirty="0">
                <a:latin typeface="+mj-ea"/>
                <a:ea typeface="+mj-ea"/>
              </a:rPr>
              <a:t>的姑娘。</a:t>
            </a:r>
            <a:endParaRPr lang="zh-CN" altLang="zh-CN" sz="2400" b="1" dirty="0">
              <a:latin typeface="+mj-ea"/>
              <a:ea typeface="+mj-ea"/>
            </a:endParaRPr>
          </a:p>
        </p:txBody>
      </p:sp>
      <p:grpSp>
        <p:nvGrpSpPr>
          <p:cNvPr id="12291" name="组合 5"/>
          <p:cNvGrpSpPr/>
          <p:nvPr/>
        </p:nvGrpSpPr>
        <p:grpSpPr>
          <a:xfrm>
            <a:off x="3328988" y="82401"/>
            <a:ext cx="2579687" cy="831850"/>
            <a:chOff x="924035" y="907522"/>
            <a:chExt cx="2581226" cy="832905"/>
          </a:xfrm>
        </p:grpSpPr>
        <p:grpSp>
          <p:nvGrpSpPr>
            <p:cNvPr id="12301" name="组合 4"/>
            <p:cNvGrpSpPr/>
            <p:nvPr/>
          </p:nvGrpSpPr>
          <p:grpSpPr>
            <a:xfrm>
              <a:off x="924035" y="907522"/>
              <a:ext cx="2581225" cy="832905"/>
              <a:chOff x="1314217" y="754602"/>
              <a:chExt cx="2581225" cy="832905"/>
            </a:xfrm>
          </p:grpSpPr>
          <p:pic>
            <p:nvPicPr>
              <p:cNvPr id="12305" name="Picture 10" descr="C:\Users\Administrator\Desktop\绿.png"/>
              <p:cNvPicPr>
                <a:picLocks noChangeAspect="1"/>
              </p:cNvPicPr>
              <p:nvPr/>
            </p:nvPicPr>
            <p:blipFill>
              <a:blip r:embed="rId2"/>
              <a:stretch>
                <a:fillRect/>
              </a:stretch>
            </p:blipFill>
            <p:spPr>
              <a:xfrm>
                <a:off x="1314218" y="1333230"/>
                <a:ext cx="2581224" cy="254277"/>
              </a:xfrm>
              <a:prstGeom prst="rect">
                <a:avLst/>
              </a:prstGeom>
              <a:noFill/>
              <a:ln w="9525">
                <a:noFill/>
              </a:ln>
            </p:spPr>
          </p:pic>
          <p:pic>
            <p:nvPicPr>
              <p:cNvPr id="12306"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5" name="圆角矩形 4"/>
            <p:cNvSpPr/>
            <p:nvPr/>
          </p:nvSpPr>
          <p:spPr>
            <a:xfrm>
              <a:off x="1485979" y="1067895"/>
              <a:ext cx="2019282"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同音易混字</a:t>
              </a:r>
            </a:p>
          </p:txBody>
        </p:sp>
      </p:grpSp>
      <p:sp>
        <p:nvSpPr>
          <p:cNvPr id="12294" name="TextBox 7"/>
          <p:cNvSpPr txBox="1"/>
          <p:nvPr/>
        </p:nvSpPr>
        <p:spPr>
          <a:xfrm>
            <a:off x="1014180" y="1261648"/>
            <a:ext cx="630237" cy="583565"/>
          </a:xfrm>
          <a:prstGeom prst="rect">
            <a:avLst/>
          </a:prstGeom>
          <a:noFill/>
          <a:ln w="9525">
            <a:noFill/>
          </a:ln>
        </p:spPr>
        <p:txBody>
          <a:bodyPr>
            <a:spAutoFit/>
          </a:bodyPr>
          <a:lstStyle/>
          <a:p>
            <a:r>
              <a:rPr lang="zh-CN" altLang="en-US" sz="3200" b="1" dirty="0">
                <a:latin typeface="楷体" panose="02010609060101010101" pitchFamily="49" charset="-122"/>
                <a:ea typeface="楷体" panose="02010609060101010101" pitchFamily="49" charset="-122"/>
              </a:rPr>
              <a:t>纱</a:t>
            </a:r>
          </a:p>
        </p:txBody>
      </p:sp>
      <p:sp>
        <p:nvSpPr>
          <p:cNvPr id="12295" name="TextBox 11"/>
          <p:cNvSpPr txBox="1"/>
          <p:nvPr/>
        </p:nvSpPr>
        <p:spPr>
          <a:xfrm>
            <a:off x="273847" y="2009678"/>
            <a:ext cx="1006475" cy="583565"/>
          </a:xfrm>
          <a:prstGeom prst="rect">
            <a:avLst/>
          </a:prstGeom>
          <a:noFill/>
          <a:ln w="9525">
            <a:noFill/>
          </a:ln>
        </p:spPr>
        <p:txBody>
          <a:bodyPr wrap="square">
            <a:spAutoFit/>
          </a:bodyPr>
          <a:lstStyle/>
          <a:p>
            <a:r>
              <a:rPr lang="en-US" altLang="zh-CN" sz="3200" b="1" dirty="0" err="1">
                <a:latin typeface="方正姚体" pitchFamily="2" charset="-122"/>
                <a:ea typeface="方正姚体" pitchFamily="2" charset="-122"/>
              </a:rPr>
              <a:t>shā</a:t>
            </a:r>
            <a:r>
              <a:rPr lang="en-US" altLang="zh-CN" sz="3200" b="1" dirty="0" smtClean="0">
                <a:latin typeface="方正姚体" pitchFamily="2" charset="-122"/>
                <a:ea typeface="方正姚体" pitchFamily="2" charset="-122"/>
              </a:rPr>
              <a:t> </a:t>
            </a:r>
            <a:endParaRPr lang="zh-CN" altLang="en-US" sz="3200" b="1" dirty="0">
              <a:latin typeface="方正姚体" pitchFamily="2" charset="-122"/>
              <a:ea typeface="方正姚体" pitchFamily="2" charset="-122"/>
            </a:endParaRPr>
          </a:p>
        </p:txBody>
      </p:sp>
      <p:sp>
        <p:nvSpPr>
          <p:cNvPr id="12296" name="TextBox 12"/>
          <p:cNvSpPr txBox="1"/>
          <p:nvPr/>
        </p:nvSpPr>
        <p:spPr>
          <a:xfrm>
            <a:off x="962751" y="2789484"/>
            <a:ext cx="630238" cy="584775"/>
          </a:xfrm>
          <a:prstGeom prst="rect">
            <a:avLst/>
          </a:prstGeom>
          <a:noFill/>
          <a:ln w="9525">
            <a:noFill/>
          </a:ln>
        </p:spPr>
        <p:txBody>
          <a:bodyPr>
            <a:spAutoFit/>
          </a:bodyPr>
          <a:lstStyle/>
          <a:p>
            <a:r>
              <a:rPr lang="zh-CN" altLang="en-US" sz="3200" b="1" dirty="0" smtClean="0">
                <a:latin typeface="楷体" panose="02010609060101010101" pitchFamily="49" charset="-122"/>
                <a:ea typeface="楷体" panose="02010609060101010101" pitchFamily="49" charset="-122"/>
              </a:rPr>
              <a:t>沙</a:t>
            </a:r>
            <a:endParaRPr lang="zh-CN" altLang="en-US" sz="3200" b="1" dirty="0">
              <a:latin typeface="楷体" panose="02010609060101010101" pitchFamily="49" charset="-122"/>
              <a:ea typeface="楷体" panose="02010609060101010101" pitchFamily="49" charset="-122"/>
            </a:endParaRPr>
          </a:p>
        </p:txBody>
      </p:sp>
      <p:sp>
        <p:nvSpPr>
          <p:cNvPr id="9" name="矩形 8"/>
          <p:cNvSpPr/>
          <p:nvPr/>
        </p:nvSpPr>
        <p:spPr>
          <a:xfrm>
            <a:off x="2791746" y="1137791"/>
            <a:ext cx="6426682" cy="461665"/>
          </a:xfrm>
          <a:prstGeom prst="rect">
            <a:avLst/>
          </a:prstGeom>
          <a:noFill/>
          <a:ln w="9525">
            <a:noFill/>
          </a:ln>
        </p:spPr>
        <p:txBody>
          <a:bodyPr wrap="square">
            <a:spAutoFit/>
          </a:bodyPr>
          <a:lstStyle/>
          <a:p>
            <a:r>
              <a:rPr lang="zh-CN" altLang="en-US" sz="2400" b="1" dirty="0">
                <a:solidFill>
                  <a:srgbClr val="FF0000"/>
                </a:solidFill>
                <a:latin typeface="+mj-ea"/>
                <a:ea typeface="+mj-ea"/>
              </a:rPr>
              <a:t>字义：</a:t>
            </a:r>
            <a:r>
              <a:rPr lang="zh-CN" altLang="en-US" sz="2400" b="1" dirty="0">
                <a:latin typeface="+mj-ea"/>
                <a:ea typeface="+mj-ea"/>
              </a:rPr>
              <a:t>经纬线稀疏或有小孔的织品。如：轻纱。</a:t>
            </a:r>
          </a:p>
        </p:txBody>
      </p:sp>
      <p:sp>
        <p:nvSpPr>
          <p:cNvPr id="16" name="矩形 15"/>
          <p:cNvSpPr/>
          <p:nvPr/>
        </p:nvSpPr>
        <p:spPr>
          <a:xfrm>
            <a:off x="2812714" y="1671042"/>
            <a:ext cx="4955203" cy="461665"/>
          </a:xfrm>
          <a:prstGeom prst="rect">
            <a:avLst/>
          </a:prstGeom>
          <a:noFill/>
          <a:ln w="9525">
            <a:noFill/>
          </a:ln>
        </p:spPr>
        <p:txBody>
          <a:bodyPr wrap="none">
            <a:spAutoFit/>
          </a:bodyPr>
          <a:lstStyle/>
          <a:p>
            <a:r>
              <a:rPr lang="zh-CN" altLang="en-US" sz="2400" b="1" dirty="0">
                <a:solidFill>
                  <a:srgbClr val="FF0000"/>
                </a:solidFill>
                <a:latin typeface="+mj-ea"/>
                <a:ea typeface="+mj-ea"/>
              </a:rPr>
              <a:t>组词：</a:t>
            </a:r>
            <a:r>
              <a:rPr lang="zh-CN" altLang="en-US" sz="2400" b="1" dirty="0">
                <a:latin typeface="+mj-ea"/>
                <a:ea typeface="+mj-ea"/>
              </a:rPr>
              <a:t>（ 纱衣）（薄纱）（面纱）</a:t>
            </a:r>
          </a:p>
        </p:txBody>
      </p:sp>
      <p:sp>
        <p:nvSpPr>
          <p:cNvPr id="17" name="矩形 16"/>
          <p:cNvSpPr/>
          <p:nvPr/>
        </p:nvSpPr>
        <p:spPr>
          <a:xfrm>
            <a:off x="2844911" y="2441491"/>
            <a:ext cx="5109091" cy="461665"/>
          </a:xfrm>
          <a:prstGeom prst="rect">
            <a:avLst/>
          </a:prstGeom>
          <a:noFill/>
          <a:ln w="9525">
            <a:noFill/>
          </a:ln>
        </p:spPr>
        <p:txBody>
          <a:bodyPr wrap="none">
            <a:spAutoFit/>
          </a:bodyPr>
          <a:lstStyle/>
          <a:p>
            <a:r>
              <a:rPr lang="zh-CN" altLang="en-US" sz="2400" b="1" dirty="0">
                <a:solidFill>
                  <a:srgbClr val="FF0000"/>
                </a:solidFill>
                <a:latin typeface="+mj-ea"/>
                <a:ea typeface="+mj-ea"/>
              </a:rPr>
              <a:t>字义：</a:t>
            </a:r>
            <a:r>
              <a:rPr lang="zh-CN" altLang="en-US" sz="2400" b="1" dirty="0">
                <a:latin typeface="+mj-ea"/>
                <a:ea typeface="+mj-ea"/>
              </a:rPr>
              <a:t>非常细碎的石粒。如：沙土。</a:t>
            </a:r>
          </a:p>
        </p:txBody>
      </p:sp>
      <p:sp>
        <p:nvSpPr>
          <p:cNvPr id="18" name="矩形 17"/>
          <p:cNvSpPr/>
          <p:nvPr/>
        </p:nvSpPr>
        <p:spPr>
          <a:xfrm>
            <a:off x="2844911" y="3025691"/>
            <a:ext cx="4955203" cy="461665"/>
          </a:xfrm>
          <a:prstGeom prst="rect">
            <a:avLst/>
          </a:prstGeom>
          <a:noFill/>
          <a:ln w="9525">
            <a:noFill/>
          </a:ln>
        </p:spPr>
        <p:txBody>
          <a:bodyPr wrap="none">
            <a:spAutoFit/>
          </a:bodyPr>
          <a:lstStyle/>
          <a:p>
            <a:r>
              <a:rPr lang="zh-CN" altLang="en-US" sz="2400" b="1" dirty="0">
                <a:solidFill>
                  <a:srgbClr val="FF0000"/>
                </a:solidFill>
                <a:latin typeface="+mj-ea"/>
                <a:ea typeface="+mj-ea"/>
              </a:rPr>
              <a:t>组词：</a:t>
            </a:r>
            <a:r>
              <a:rPr lang="zh-CN" altLang="en-US" sz="2400" b="1" dirty="0">
                <a:latin typeface="+mj-ea"/>
                <a:ea typeface="+mj-ea"/>
              </a:rPr>
              <a:t>（ 沙子）（沙漠）（沙堆）</a:t>
            </a:r>
          </a:p>
        </p:txBody>
      </p:sp>
      <p:pic>
        <p:nvPicPr>
          <p:cNvPr id="1026"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20394" y="1103249"/>
            <a:ext cx="1219477" cy="1219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95365" y="2625143"/>
            <a:ext cx="1484066" cy="71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a:spLocks noChangeArrowheads="1"/>
          </p:cNvSpPr>
          <p:nvPr/>
        </p:nvSpPr>
        <p:spPr bwMode="auto">
          <a:xfrm>
            <a:off x="850738" y="1050614"/>
            <a:ext cx="7653655" cy="2667635"/>
          </a:xfrm>
          <a:prstGeom prst="rect">
            <a:avLst/>
          </a:prstGeom>
          <a:solidFill>
            <a:srgbClr val="FFFFFF"/>
          </a:solidFill>
          <a:ln w="3175" cap="rnd">
            <a:noFill/>
            <a:prstDash val="sysDot"/>
            <a:miter lim="800000"/>
          </a:ln>
        </p:spPr>
        <p:txBody>
          <a:bodyPr lIns="91439" tIns="45719" rIns="91439" bIns="45719"/>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ea"/>
                <a:ea typeface="+mn-ea"/>
                <a:cs typeface="+mn-cs"/>
              </a:rPr>
              <a:t>关注下面句子中</a:t>
            </a:r>
            <a:r>
              <a:rPr lang="zh-CN" altLang="en-US" sz="2400" b="1" noProof="0" dirty="0">
                <a:ln>
                  <a:noFill/>
                </a:ln>
                <a:effectLst/>
                <a:uLnTx/>
                <a:uFillTx/>
                <a:latin typeface="+mn-ea"/>
                <a:ea typeface="+mn-ea"/>
                <a:sym typeface="+mn-ea"/>
              </a:rPr>
              <a:t>的加点字</a:t>
            </a:r>
            <a:r>
              <a:rPr kumimoji="0" lang="zh-CN" altLang="en-US" sz="2400" b="1" i="0" u="none" strike="noStrike" kern="1200" cap="none" spc="0" normalizeH="0" baseline="0" noProof="0" dirty="0">
                <a:ln>
                  <a:noFill/>
                </a:ln>
                <a:solidFill>
                  <a:schemeClr val="tx1"/>
                </a:solidFill>
                <a:effectLst/>
                <a:uLnTx/>
                <a:uFillTx/>
                <a:latin typeface="+mn-ea"/>
                <a:ea typeface="+mn-ea"/>
                <a:cs typeface="+mn-cs"/>
              </a:rPr>
              <a:t>，看看你有什么发现？</a:t>
            </a:r>
            <a:endParaRPr kumimoji="0" lang="en-US" altLang="zh-CN" sz="2400" b="1" i="0" u="none" strike="noStrike" kern="1200" cap="none" spc="0" normalizeH="0" baseline="0" noProof="0" dirty="0">
              <a:ln>
                <a:noFill/>
              </a:ln>
              <a:solidFill>
                <a:schemeClr val="tx1"/>
              </a:solidFill>
              <a:effectLst/>
              <a:uLnTx/>
              <a:uFillTx/>
              <a:latin typeface="+mn-ea"/>
              <a:ea typeface="+mn-ea"/>
              <a:cs typeface="+mn-cs"/>
            </a:endParaRPr>
          </a:p>
          <a:p>
            <a:pPr marL="0" marR="0" lvl="0" indent="0" algn="just" defTabSz="457200" rtl="0">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0000FF"/>
                </a:solidFill>
                <a:effectLst/>
                <a:uLnTx/>
                <a:uFillTx/>
                <a:latin typeface="楷体" panose="02010609060101010101" pitchFamily="49" charset="-122"/>
                <a:ea typeface="楷体" panose="02010609060101010101" pitchFamily="49" charset="-122"/>
                <a:cs typeface="+mn-cs"/>
              </a:rPr>
              <a:t>     </a:t>
            </a:r>
          </a:p>
          <a:p>
            <a:pPr marL="0" marR="0" lvl="0" indent="0" algn="just" defTabSz="457200" rtl="0">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0000FF"/>
                </a:solidFill>
                <a:effectLst/>
                <a:uLnTx/>
                <a:uFillTx/>
                <a:latin typeface="楷体" panose="02010609060101010101" pitchFamily="49" charset="-122"/>
                <a:ea typeface="楷体" panose="02010609060101010101" pitchFamily="49" charset="-122"/>
                <a:cs typeface="+mn-cs"/>
              </a:rPr>
              <a:t>     </a:t>
            </a:r>
            <a:r>
              <a:rPr kumimoji="0" lang="zh-CN" altLang="en-US" sz="2800" b="1" i="0" u="none" strike="noStrike" kern="1200" cap="none" spc="0" normalizeH="0" baseline="0" noProof="0" dirty="0">
                <a:ln>
                  <a:noFill/>
                </a:ln>
                <a:solidFill>
                  <a:srgbClr val="0000FF"/>
                </a:solidFill>
                <a:effectLst/>
                <a:uLnTx/>
                <a:uFillTx/>
                <a:latin typeface="楷体" panose="02010609060101010101" pitchFamily="49" charset="-122"/>
                <a:ea typeface="楷体" panose="02010609060101010101" pitchFamily="49" charset="-122"/>
                <a:cs typeface="+mn-cs"/>
              </a:rPr>
              <a:t>织女关在机房里太久了，现在能够在湖水里无拘无束地游泳，心里真痛快，想多玩一会儿，没想到就落在了后边。</a:t>
            </a:r>
          </a:p>
        </p:txBody>
      </p:sp>
      <p:sp>
        <p:nvSpPr>
          <p:cNvPr id="24581" name="TextBox 2"/>
          <p:cNvSpPr txBox="1"/>
          <p:nvPr/>
        </p:nvSpPr>
        <p:spPr>
          <a:xfrm>
            <a:off x="3123883" y="3002598"/>
            <a:ext cx="555625" cy="523875"/>
          </a:xfrm>
          <a:prstGeom prst="rect">
            <a:avLst/>
          </a:prstGeom>
          <a:noFill/>
          <a:ln w="9525">
            <a:noFill/>
          </a:ln>
        </p:spPr>
        <p:txBody>
          <a:bodyPr>
            <a:spAutoFit/>
          </a:bodyPr>
          <a:lstStyle/>
          <a:p>
            <a:r>
              <a:rPr lang="en-US" altLang="zh-CN" sz="2800" b="1" dirty="0">
                <a:solidFill>
                  <a:srgbClr val="FF0000"/>
                </a:solidFill>
                <a:latin typeface="Calibri" panose="020F0502020204030204" pitchFamily="34" charset="0"/>
              </a:rPr>
              <a:t>.</a:t>
            </a:r>
            <a:endParaRPr lang="zh-CN" altLang="en-US" sz="2800" b="1" dirty="0">
              <a:solidFill>
                <a:srgbClr val="FF0000"/>
              </a:solidFill>
              <a:latin typeface="Calibri" panose="020F0502020204030204" pitchFamily="34" charset="0"/>
            </a:endParaRPr>
          </a:p>
        </p:txBody>
      </p:sp>
      <p:grpSp>
        <p:nvGrpSpPr>
          <p:cNvPr id="6" name="组合 26"/>
          <p:cNvGrpSpPr/>
          <p:nvPr/>
        </p:nvGrpSpPr>
        <p:grpSpPr>
          <a:xfrm>
            <a:off x="6594852" y="3418022"/>
            <a:ext cx="2654241" cy="1048661"/>
            <a:chOff x="6712495" y="-330511"/>
            <a:chExt cx="2654241" cy="1048661"/>
          </a:xfrm>
          <a:effectLst>
            <a:outerShdw blurRad="63500" sx="102000" sy="102000" algn="ctr" rotWithShape="0">
              <a:prstClr val="black">
                <a:alpha val="40000"/>
              </a:prstClr>
            </a:outerShdw>
          </a:effectLst>
        </p:grpSpPr>
        <p:pic>
          <p:nvPicPr>
            <p:cNvPr id="28" name="Picture 15" descr="C:\Users\Administrator\Desktop\1.png"/>
            <p:cNvPicPr>
              <a:picLocks noChangeAspect="1" noChangeArrowheads="1"/>
            </p:cNvPicPr>
            <p:nvPr/>
          </p:nvPicPr>
          <p:blipFill>
            <a:blip r:embed="rId2" cstate="print"/>
            <a:srcRect/>
            <a:stretch>
              <a:fillRect/>
            </a:stretch>
          </p:blipFill>
          <p:spPr bwMode="auto">
            <a:xfrm>
              <a:off x="6712495" y="-330511"/>
              <a:ext cx="2654241" cy="1048661"/>
            </a:xfrm>
            <a:prstGeom prst="rect">
              <a:avLst/>
            </a:prstGeom>
            <a:noFill/>
          </p:spPr>
        </p:pic>
        <p:sp>
          <p:nvSpPr>
            <p:cNvPr id="29" name="矩形 28"/>
            <p:cNvSpPr/>
            <p:nvPr/>
          </p:nvSpPr>
          <p:spPr>
            <a:xfrm>
              <a:off x="7022614" y="-221680"/>
              <a:ext cx="1589063" cy="830997"/>
            </a:xfrm>
            <a:prstGeom prst="rect">
              <a:avLst/>
            </a:prstGeom>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cs typeface="+mn-cs"/>
                </a:rPr>
                <a:t>加点的字是多音字！</a:t>
              </a:r>
            </a:p>
          </p:txBody>
        </p:sp>
      </p:grpSp>
      <p:grpSp>
        <p:nvGrpSpPr>
          <p:cNvPr id="14342" name="组合 5"/>
          <p:cNvGrpSpPr/>
          <p:nvPr/>
        </p:nvGrpSpPr>
        <p:grpSpPr>
          <a:xfrm>
            <a:off x="3229500" y="16847"/>
            <a:ext cx="2286000" cy="831850"/>
            <a:chOff x="924035" y="907522"/>
            <a:chExt cx="2287080" cy="832905"/>
          </a:xfrm>
        </p:grpSpPr>
        <p:grpSp>
          <p:nvGrpSpPr>
            <p:cNvPr id="14344" name="组合 4"/>
            <p:cNvGrpSpPr/>
            <p:nvPr/>
          </p:nvGrpSpPr>
          <p:grpSpPr>
            <a:xfrm>
              <a:off x="924035" y="907522"/>
              <a:ext cx="2287080" cy="832905"/>
              <a:chOff x="1314217" y="754602"/>
              <a:chExt cx="2287080" cy="832905"/>
            </a:xfrm>
          </p:grpSpPr>
          <p:pic>
            <p:nvPicPr>
              <p:cNvPr id="14348" name="Picture 10" descr="C:\Users\Administrator\Desktop\绿.png"/>
              <p:cNvPicPr>
                <a:picLocks noChangeAspect="1"/>
              </p:cNvPicPr>
              <p:nvPr/>
            </p:nvPicPr>
            <p:blipFill>
              <a:blip r:embed="rId3"/>
              <a:stretch>
                <a:fillRect/>
              </a:stretch>
            </p:blipFill>
            <p:spPr>
              <a:xfrm>
                <a:off x="1314219" y="1333230"/>
                <a:ext cx="2287078" cy="254277"/>
              </a:xfrm>
              <a:prstGeom prst="rect">
                <a:avLst/>
              </a:prstGeom>
              <a:noFill/>
              <a:ln w="9525">
                <a:noFill/>
              </a:ln>
            </p:spPr>
          </p:pic>
          <p:pic>
            <p:nvPicPr>
              <p:cNvPr id="14349" name="Picture 6"/>
              <p:cNvPicPr>
                <a:picLocks noChangeAspect="1"/>
              </p:cNvPicPr>
              <p:nvPr/>
            </p:nvPicPr>
            <p:blipFill>
              <a:blip r:embed="rId4">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27" name="圆角矩形 26"/>
            <p:cNvSpPr/>
            <p:nvPr/>
          </p:nvSpPr>
          <p:spPr>
            <a:xfrm>
              <a:off x="1485979" y="1067895"/>
              <a:ext cx="1310409"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多音字</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2981960" y="827723"/>
            <a:ext cx="2833688" cy="1753235"/>
            <a:chOff x="2290803" y="4701375"/>
            <a:chExt cx="2834225" cy="2339648"/>
          </a:xfrm>
        </p:grpSpPr>
        <p:sp>
          <p:nvSpPr>
            <p:cNvPr id="15" name="左大括号 14"/>
            <p:cNvSpPr/>
            <p:nvPr/>
          </p:nvSpPr>
          <p:spPr>
            <a:xfrm>
              <a:off x="2290803" y="4974235"/>
              <a:ext cx="215941" cy="1749864"/>
            </a:xfrm>
            <a:prstGeom prst="lef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16" name="TextBox 15"/>
            <p:cNvSpPr txBox="1"/>
            <p:nvPr/>
          </p:nvSpPr>
          <p:spPr>
            <a:xfrm>
              <a:off x="2517859" y="4701375"/>
              <a:ext cx="2607169" cy="2339648"/>
            </a:xfrm>
            <a:prstGeom prst="rect">
              <a:avLst/>
            </a:prstGeom>
            <a:noFill/>
          </p:spPr>
          <p:txBody>
            <a:bodyPr>
              <a:spAutoFit/>
            </a:bodyPr>
            <a:lstStyle/>
            <a:p>
              <a:pPr marR="0" defTabSz="457200">
                <a:lnSpc>
                  <a:spcPct val="150000"/>
                </a:lnSpc>
                <a:buClrTx/>
                <a:buSzTx/>
                <a:buFontTx/>
                <a:defRPr/>
              </a:pPr>
              <a:r>
                <a:rPr kumimoji="0" sz="2400" b="1" kern="1200" cap="none" spc="0" normalizeH="0" baseline="0" noProof="0" dirty="0" err="1">
                  <a:solidFill>
                    <a:srgbClr val="FF0000"/>
                  </a:solidFill>
                  <a:latin typeface="方正姚体" pitchFamily="2" charset="-122"/>
                  <a:ea typeface="方正姚体" pitchFamily="2" charset="-122"/>
                </a:rPr>
                <a:t>là</a:t>
              </a:r>
              <a:r>
                <a:rPr kumimoji="0" sz="2400" b="1" kern="1200" cap="none" spc="0" normalizeH="0" baseline="0" noProof="0" dirty="0" err="1">
                  <a:solidFill>
                    <a:srgbClr val="FF0000"/>
                  </a:solidFill>
                  <a:cs typeface="+mn-cs"/>
                </a:rPr>
                <a:t>（落下</a:t>
              </a:r>
              <a:r>
                <a:rPr kumimoji="0" sz="2400" b="1" kern="1200" cap="none" spc="0" normalizeH="0" baseline="0" noProof="0" dirty="0">
                  <a:solidFill>
                    <a:srgbClr val="FF0000"/>
                  </a:solidFill>
                  <a:cs typeface="+mn-cs"/>
                </a:rPr>
                <a:t>）</a:t>
              </a:r>
            </a:p>
            <a:p>
              <a:pPr marR="0" defTabSz="457200">
                <a:lnSpc>
                  <a:spcPct val="150000"/>
                </a:lnSpc>
                <a:buClrTx/>
                <a:buSzTx/>
                <a:buFontTx/>
                <a:defRPr/>
              </a:pPr>
              <a:r>
                <a:rPr kumimoji="0" sz="2400" b="1" kern="1200" cap="none" spc="0" normalizeH="0" baseline="0" noProof="0" dirty="0" err="1">
                  <a:solidFill>
                    <a:srgbClr val="FF0000"/>
                  </a:solidFill>
                  <a:latin typeface="方正姚体" pitchFamily="2" charset="-122"/>
                  <a:ea typeface="方正姚体" pitchFamily="2" charset="-122"/>
                </a:rPr>
                <a:t>luò</a:t>
              </a:r>
              <a:r>
                <a:rPr kumimoji="0" sz="2400" b="1" kern="1200" cap="none" spc="0" normalizeH="0" baseline="0" noProof="0" dirty="0" err="1">
                  <a:solidFill>
                    <a:srgbClr val="FF0000"/>
                  </a:solidFill>
                  <a:cs typeface="+mn-cs"/>
                </a:rPr>
                <a:t>（降落</a:t>
              </a:r>
              <a:r>
                <a:rPr kumimoji="0" sz="2400" b="1" kern="1200" cap="none" spc="0" normalizeH="0" baseline="0" noProof="0" dirty="0">
                  <a:solidFill>
                    <a:srgbClr val="FF0000"/>
                  </a:solidFill>
                  <a:cs typeface="+mn-cs"/>
                </a:rPr>
                <a:t>）</a:t>
              </a:r>
            </a:p>
            <a:p>
              <a:pPr marR="0" defTabSz="457200">
                <a:lnSpc>
                  <a:spcPct val="150000"/>
                </a:lnSpc>
                <a:buClrTx/>
                <a:buSzTx/>
                <a:buFontTx/>
                <a:defRPr/>
              </a:pPr>
              <a:r>
                <a:rPr kumimoji="0" sz="2400" b="1" kern="1200" cap="none" spc="0" normalizeH="0" baseline="0" noProof="0" dirty="0" err="1">
                  <a:solidFill>
                    <a:srgbClr val="FF0000"/>
                  </a:solidFill>
                  <a:latin typeface="方正姚体" pitchFamily="2" charset="-122"/>
                  <a:ea typeface="方正姚体" pitchFamily="2" charset="-122"/>
                </a:rPr>
                <a:t>lào</a:t>
              </a:r>
              <a:r>
                <a:rPr kumimoji="0" sz="2400" b="1" kern="1200" cap="none" spc="0" normalizeH="0" baseline="0" noProof="0" dirty="0" err="1">
                  <a:solidFill>
                    <a:srgbClr val="FF0000"/>
                  </a:solidFill>
                  <a:cs typeface="+mn-cs"/>
                </a:rPr>
                <a:t>（落枕</a:t>
              </a:r>
              <a:r>
                <a:rPr kumimoji="0" sz="2400" b="1" kern="1200" cap="none" spc="0" normalizeH="0" baseline="0" noProof="0" dirty="0">
                  <a:solidFill>
                    <a:srgbClr val="FF0000"/>
                  </a:solidFill>
                  <a:cs typeface="+mn-cs"/>
                </a:rPr>
                <a:t>）</a:t>
              </a:r>
            </a:p>
          </p:txBody>
        </p:sp>
      </p:grpSp>
      <p:sp>
        <p:nvSpPr>
          <p:cNvPr id="20482" name="TextBox 13"/>
          <p:cNvSpPr txBox="1">
            <a:spLocks noChangeArrowheads="1"/>
          </p:cNvSpPr>
          <p:nvPr/>
        </p:nvSpPr>
        <p:spPr bwMode="auto">
          <a:xfrm>
            <a:off x="2326005" y="1474470"/>
            <a:ext cx="561340" cy="460375"/>
          </a:xfrm>
          <a:prstGeom prst="rect">
            <a:avLst/>
          </a:prstGeom>
          <a:noFill/>
          <a:ln w="9525">
            <a:noFill/>
            <a:miter lim="800000"/>
          </a:ln>
        </p:spPr>
        <p:txBody>
          <a:bodyPr wrap="square">
            <a:spAutoFit/>
          </a:bodyPr>
          <a:lstStyle/>
          <a:p>
            <a:pPr marR="0" defTabSz="457200">
              <a:buClrTx/>
              <a:buSzTx/>
              <a:buFontTx/>
              <a:defRPr/>
            </a:pPr>
            <a:r>
              <a:rPr kumimoji="0" lang="zh-CN" altLang="en-US" sz="2400" b="1" kern="1200" cap="none" spc="0" normalizeH="0" baseline="0" noProof="0" dirty="0">
                <a:solidFill>
                  <a:srgbClr val="FF0000"/>
                </a:solidFill>
                <a:latin typeface="+mn-ea"/>
                <a:ea typeface="宋体" panose="02010600030101010101" pitchFamily="2" charset="-122"/>
                <a:cs typeface="+mn-cs"/>
              </a:rPr>
              <a:t>落</a:t>
            </a:r>
          </a:p>
        </p:txBody>
      </p:sp>
      <p:grpSp>
        <p:nvGrpSpPr>
          <p:cNvPr id="5" name="组合 23"/>
          <p:cNvGrpSpPr/>
          <p:nvPr/>
        </p:nvGrpSpPr>
        <p:grpSpPr>
          <a:xfrm>
            <a:off x="6646079" y="1161474"/>
            <a:ext cx="1793875" cy="1360487"/>
            <a:chOff x="6788695" y="1080879"/>
            <a:chExt cx="1793385" cy="1360214"/>
          </a:xfrm>
        </p:grpSpPr>
        <p:pic>
          <p:nvPicPr>
            <p:cNvPr id="25" name="Picture 14" descr="C:\Users\Administrator\Desktop\21579cb2206b352.jpg"/>
            <p:cNvPicPr>
              <a:picLocks noChangeAspect="1" noChangeArrowheads="1"/>
            </p:cNvPicPr>
            <p:nvPr/>
          </p:nvPicPr>
          <p:blipFill>
            <a:blip r:embed="rId2" cstate="print">
              <a:clrChange>
                <a:clrFrom>
                  <a:srgbClr val="F6F6F6"/>
                </a:clrFrom>
                <a:clrTo>
                  <a:srgbClr val="F6F6F6">
                    <a:alpha val="0"/>
                  </a:srgbClr>
                </a:clrTo>
              </a:clrChange>
              <a:duotone>
                <a:schemeClr val="accent1">
                  <a:shade val="45000"/>
                  <a:satMod val="135000"/>
                </a:schemeClr>
                <a:prstClr val="white"/>
              </a:duotone>
            </a:blip>
            <a:srcRect/>
            <a:stretch>
              <a:fillRect/>
            </a:stretch>
          </p:blipFill>
          <p:spPr bwMode="auto">
            <a:xfrm>
              <a:off x="6788695" y="1080879"/>
              <a:ext cx="1793385" cy="1360214"/>
            </a:xfrm>
            <a:prstGeom prst="rect">
              <a:avLst/>
            </a:prstGeom>
            <a:noFill/>
          </p:spPr>
        </p:pic>
        <p:sp>
          <p:nvSpPr>
            <p:cNvPr id="24588" name="矩形 72"/>
            <p:cNvSpPr/>
            <p:nvPr/>
          </p:nvSpPr>
          <p:spPr>
            <a:xfrm>
              <a:off x="7019122" y="1414395"/>
              <a:ext cx="1488266" cy="646331"/>
            </a:xfrm>
            <a:prstGeom prst="rect">
              <a:avLst/>
            </a:prstGeom>
            <a:noFill/>
            <a:ln w="9525">
              <a:noFill/>
            </a:ln>
          </p:spPr>
          <p:txBody>
            <a:bodyPr>
              <a:spAutoFit/>
            </a:bodyPr>
            <a:lstStyle/>
            <a:p>
              <a:pPr algn="ctr"/>
              <a:r>
                <a:rPr lang="zh-CN" altLang="en-US" b="1" dirty="0">
                  <a:latin typeface="Calibri" panose="020F0502020204030204" pitchFamily="34" charset="0"/>
                </a:rPr>
                <a:t>注意加点字的读音！</a:t>
              </a:r>
            </a:p>
          </p:txBody>
        </p:sp>
      </p:grpSp>
      <p:grpSp>
        <p:nvGrpSpPr>
          <p:cNvPr id="6" name="组合 5"/>
          <p:cNvGrpSpPr/>
          <p:nvPr/>
        </p:nvGrpSpPr>
        <p:grpSpPr>
          <a:xfrm>
            <a:off x="730574" y="2801504"/>
            <a:ext cx="7808913" cy="1009015"/>
            <a:chOff x="730574" y="2801504"/>
            <a:chExt cx="7808913" cy="1009015"/>
          </a:xfrm>
        </p:grpSpPr>
        <p:grpSp>
          <p:nvGrpSpPr>
            <p:cNvPr id="3" name="组合 20"/>
            <p:cNvGrpSpPr/>
            <p:nvPr/>
          </p:nvGrpSpPr>
          <p:grpSpPr>
            <a:xfrm>
              <a:off x="730574" y="2801504"/>
              <a:ext cx="7808913" cy="1009015"/>
              <a:chOff x="682625" y="4067175"/>
              <a:chExt cx="7808913" cy="1009377"/>
            </a:xfrm>
          </p:grpSpPr>
          <p:sp>
            <p:nvSpPr>
              <p:cNvPr id="24589" name="矩形 17"/>
              <p:cNvSpPr/>
              <p:nvPr/>
            </p:nvSpPr>
            <p:spPr>
              <a:xfrm>
                <a:off x="682625" y="4067175"/>
                <a:ext cx="7808913" cy="830243"/>
              </a:xfrm>
              <a:prstGeom prst="rect">
                <a:avLst/>
              </a:prstGeom>
              <a:noFill/>
              <a:ln w="9525">
                <a:noFill/>
              </a:ln>
            </p:spPr>
            <p:txBody>
              <a:bodyPr>
                <a:spAutoFit/>
              </a:bodyPr>
              <a:lstStyle/>
              <a:p>
                <a:pPr algn="just"/>
                <a:r>
                  <a:rPr lang="zh-CN" altLang="en-US" sz="2400" b="1" dirty="0">
                    <a:solidFill>
                      <a:srgbClr val="000000"/>
                    </a:solidFill>
                    <a:latin typeface="黑体" panose="02010609060101010101" pitchFamily="49" charset="-122"/>
                    <a:ea typeface="黑体" panose="02010609060101010101" pitchFamily="49" charset="-122"/>
                  </a:rPr>
                  <a:t>读一读</a:t>
                </a:r>
                <a:r>
                  <a:rPr lang="zh-CN" altLang="en-US" sz="2400" b="1" dirty="0">
                    <a:solidFill>
                      <a:srgbClr val="000000"/>
                    </a:solidFill>
                    <a:latin typeface="楷体" panose="02010609060101010101" pitchFamily="49" charset="-122"/>
                    <a:ea typeface="楷体" panose="02010609060101010101" pitchFamily="49" charset="-122"/>
                  </a:rPr>
                  <a:t>：</a:t>
                </a:r>
                <a:r>
                  <a:rPr sz="2400" b="1" dirty="0">
                    <a:solidFill>
                      <a:srgbClr val="000000"/>
                    </a:solidFill>
                  </a:rPr>
                  <a:t>他因为小时候生病，落下了腿脚不便的毛病，走路总是会落后与别人，但他做事从不丢三落四。</a:t>
                </a:r>
              </a:p>
            </p:txBody>
          </p:sp>
          <p:sp>
            <p:nvSpPr>
              <p:cNvPr id="24590" name="TextBox 17"/>
              <p:cNvSpPr txBox="1"/>
              <p:nvPr/>
            </p:nvSpPr>
            <p:spPr>
              <a:xfrm>
                <a:off x="2309234" y="4491969"/>
                <a:ext cx="555625" cy="584583"/>
              </a:xfrm>
              <a:prstGeom prst="rect">
                <a:avLst/>
              </a:prstGeom>
              <a:noFill/>
              <a:ln w="9525">
                <a:noFill/>
              </a:ln>
            </p:spPr>
            <p:txBody>
              <a:bodyPr>
                <a:spAutoFit/>
              </a:bodyPr>
              <a:lstStyle/>
              <a:p>
                <a:r>
                  <a:rPr lang="en-US" altLang="zh-CN" sz="3200" b="1" dirty="0">
                    <a:solidFill>
                      <a:srgbClr val="FF0000"/>
                    </a:solidFill>
                    <a:latin typeface="Calibri" panose="020F0502020204030204" pitchFamily="34" charset="0"/>
                  </a:rPr>
                  <a:t>.</a:t>
                </a:r>
                <a:endParaRPr lang="zh-CN" altLang="en-US" sz="3200" b="1" dirty="0">
                  <a:solidFill>
                    <a:srgbClr val="FF0000"/>
                  </a:solidFill>
                  <a:latin typeface="Calibri" panose="020F0502020204030204" pitchFamily="34" charset="0"/>
                </a:endParaRPr>
              </a:p>
            </p:txBody>
          </p:sp>
          <p:sp>
            <p:nvSpPr>
              <p:cNvPr id="24591" name="TextBox 17"/>
              <p:cNvSpPr txBox="1"/>
              <p:nvPr/>
            </p:nvSpPr>
            <p:spPr>
              <a:xfrm>
                <a:off x="4943772" y="4067713"/>
                <a:ext cx="555625" cy="584581"/>
              </a:xfrm>
              <a:prstGeom prst="rect">
                <a:avLst/>
              </a:prstGeom>
              <a:noFill/>
              <a:ln w="9525">
                <a:noFill/>
              </a:ln>
            </p:spPr>
            <p:txBody>
              <a:bodyPr>
                <a:spAutoFit/>
              </a:bodyPr>
              <a:lstStyle/>
              <a:p>
                <a:r>
                  <a:rPr lang="en-US" altLang="zh-CN" sz="3200" b="1" dirty="0">
                    <a:solidFill>
                      <a:srgbClr val="FF0000"/>
                    </a:solidFill>
                    <a:latin typeface="Calibri" panose="020F0502020204030204" pitchFamily="34" charset="0"/>
                  </a:rPr>
                  <a:t>.</a:t>
                </a:r>
                <a:endParaRPr lang="zh-CN" altLang="en-US" sz="3200" b="1" dirty="0">
                  <a:solidFill>
                    <a:srgbClr val="FF0000"/>
                  </a:solidFill>
                  <a:latin typeface="Calibri" panose="020F0502020204030204" pitchFamily="34" charset="0"/>
                </a:endParaRPr>
              </a:p>
            </p:txBody>
          </p:sp>
        </p:grpSp>
        <p:sp>
          <p:nvSpPr>
            <p:cNvPr id="4" name="TextBox 17"/>
            <p:cNvSpPr txBox="1"/>
            <p:nvPr/>
          </p:nvSpPr>
          <p:spPr>
            <a:xfrm>
              <a:off x="6656768" y="3226781"/>
              <a:ext cx="555625" cy="583565"/>
            </a:xfrm>
            <a:prstGeom prst="rect">
              <a:avLst/>
            </a:prstGeom>
            <a:noFill/>
            <a:ln w="9525">
              <a:noFill/>
            </a:ln>
          </p:spPr>
          <p:txBody>
            <a:bodyPr wrap="square">
              <a:spAutoFit/>
            </a:bodyPr>
            <a:lstStyle/>
            <a:p>
              <a:r>
                <a:rPr lang="en-US" altLang="zh-CN" sz="3200" b="1" dirty="0">
                  <a:solidFill>
                    <a:srgbClr val="FF0000"/>
                  </a:solidFill>
                  <a:latin typeface="Calibri" panose="020F0502020204030204" pitchFamily="34" charset="0"/>
                </a:rPr>
                <a:t>.</a:t>
              </a:r>
              <a:endParaRPr lang="zh-CN" altLang="en-US" sz="3200" b="1" dirty="0">
                <a:solidFill>
                  <a:srgbClr val="FF0000"/>
                </a:solidFill>
                <a:latin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482"/>
                                        </p:tgtEl>
                                        <p:attrNameLst>
                                          <p:attrName>style.visibility</p:attrName>
                                        </p:attrNameLst>
                                      </p:cBhvr>
                                      <p:to>
                                        <p:strVal val="visible"/>
                                      </p:to>
                                    </p:set>
                                    <p:animEffect transition="in" filter="randombar(horizontal)">
                                      <p:cBhvr>
                                        <p:cTn id="10" dur="500"/>
                                        <p:tgtEl>
                                          <p:spTgt spid="2048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6"/>
          <p:cNvSpPr txBox="1"/>
          <p:nvPr/>
        </p:nvSpPr>
        <p:spPr>
          <a:xfrm>
            <a:off x="573431" y="690336"/>
            <a:ext cx="7971155" cy="991870"/>
          </a:xfrm>
          <a:prstGeom prst="rect">
            <a:avLst/>
          </a:prstGeom>
          <a:noFill/>
          <a:ln w="9525">
            <a:noFill/>
          </a:ln>
        </p:spPr>
        <p:txBody>
          <a:bodyPr wrap="square" lIns="68580" tIns="34290" rIns="68580" bIns="34290">
            <a:spAutoFit/>
          </a:bodyPr>
          <a:lstStyle/>
          <a:p>
            <a:pPr defTabSz="914400">
              <a:spcBef>
                <a:spcPts val="1800"/>
              </a:spcBef>
              <a:buFont typeface="Wingdings" panose="05000000000000000000" pitchFamily="2" charset="2"/>
            </a:pPr>
            <a:r>
              <a:rPr lang="en-US" altLang="zh-CN" sz="3200" b="1" dirty="0">
                <a:latin typeface="黑体" panose="02010609060101010101" pitchFamily="49" charset="-122"/>
                <a:ea typeface="黑体" panose="02010609060101010101" pitchFamily="49" charset="-122"/>
                <a:sym typeface="+mn-ea"/>
              </a:rPr>
              <a:t>   </a:t>
            </a:r>
            <a:r>
              <a:rPr lang="zh-CN" altLang="en-US" sz="2800" b="1" dirty="0">
                <a:latin typeface="黑体" pitchFamily="49" charset="-122"/>
                <a:ea typeface="黑体" pitchFamily="49" charset="-122"/>
                <a:sym typeface="+mn-ea"/>
              </a:rPr>
              <a:t>默读课文</a:t>
            </a:r>
            <a:r>
              <a:rPr lang="zh-CN" altLang="en-US" sz="2800" b="1" dirty="0">
                <a:latin typeface="黑体" pitchFamily="49" charset="-122"/>
                <a:ea typeface="黑体" pitchFamily="49" charset="-122"/>
              </a:rPr>
              <a:t>，说说牛郎和老牛是怎么相处的，他和织女是怎么认识的。</a:t>
            </a:r>
            <a:endParaRPr lang="en-US" altLang="zh-CN" sz="2800" b="1" dirty="0">
              <a:latin typeface="黑体" pitchFamily="49" charset="-122"/>
              <a:ea typeface="黑体" pitchFamily="49" charset="-122"/>
            </a:endParaRPr>
          </a:p>
        </p:txBody>
      </p:sp>
      <p:sp>
        <p:nvSpPr>
          <p:cNvPr id="7" name="矩形 6"/>
          <p:cNvSpPr/>
          <p:nvPr/>
        </p:nvSpPr>
        <p:spPr>
          <a:xfrm>
            <a:off x="2944870" y="37554"/>
            <a:ext cx="2838727" cy="768350"/>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glow rad="228600">
                    <a:schemeClr val="accent1">
                      <a:satMod val="175000"/>
                      <a:alpha val="40000"/>
                    </a:schemeClr>
                  </a:glow>
                  <a:outerShdw blurRad="41275" dist="20320" dir="1800000" algn="tl" rotWithShape="0">
                    <a:srgbClr val="000000">
                      <a:alpha val="40000"/>
                    </a:srgbClr>
                  </a:outerShdw>
                </a:effectLst>
                <a:uLnTx/>
                <a:uFillTx/>
                <a:latin typeface="华文行楷" panose="02010800040101010101" pitchFamily="2" charset="-122"/>
                <a:ea typeface="华文行楷" panose="02010800040101010101" pitchFamily="2" charset="-122"/>
                <a:cs typeface="+mn-cs"/>
              </a:rPr>
              <a:t>指导阅读</a:t>
            </a:r>
          </a:p>
        </p:txBody>
      </p:sp>
      <p:grpSp>
        <p:nvGrpSpPr>
          <p:cNvPr id="16388" name="组合 4"/>
          <p:cNvGrpSpPr/>
          <p:nvPr/>
        </p:nvGrpSpPr>
        <p:grpSpPr>
          <a:xfrm>
            <a:off x="6786679" y="69261"/>
            <a:ext cx="2273300" cy="644525"/>
            <a:chOff x="2146151" y="2676727"/>
            <a:chExt cx="2272242" cy="643411"/>
          </a:xfrm>
        </p:grpSpPr>
        <p:pic>
          <p:nvPicPr>
            <p:cNvPr id="16390" name="Picture 12" descr="C:\Users\Administrator\Desktop\81c83b3069976615a5dcb33b58b7eb2a.png"/>
            <p:cNvPicPr>
              <a:picLocks noChangeAspect="1"/>
            </p:cNvPicPr>
            <p:nvPr/>
          </p:nvPicPr>
          <p:blipFill>
            <a:blip r:embed="rId2"/>
            <a:stretch>
              <a:fillRect/>
            </a:stretch>
          </p:blipFill>
          <p:spPr>
            <a:xfrm>
              <a:off x="2146151" y="2676727"/>
              <a:ext cx="2161169" cy="643411"/>
            </a:xfrm>
            <a:prstGeom prst="rect">
              <a:avLst/>
            </a:prstGeom>
            <a:noFill/>
            <a:ln w="9525">
              <a:noFill/>
            </a:ln>
          </p:spPr>
        </p:pic>
        <p:sp>
          <p:nvSpPr>
            <p:cNvPr id="16391" name="矩形 7"/>
            <p:cNvSpPr/>
            <p:nvPr/>
          </p:nvSpPr>
          <p:spPr>
            <a:xfrm>
              <a:off x="2257224" y="2876924"/>
              <a:ext cx="2161169" cy="369332"/>
            </a:xfrm>
            <a:prstGeom prst="rect">
              <a:avLst/>
            </a:prstGeom>
            <a:noFill/>
            <a:ln w="9525">
              <a:noFill/>
            </a:ln>
          </p:spPr>
          <p:txBody>
            <a:bodyPr wrap="none">
              <a:spAutoFit/>
            </a:bodyPr>
            <a:lstStyle/>
            <a:p>
              <a:r>
                <a:rPr lang="zh-CN" altLang="en-US" b="1" dirty="0">
                  <a:solidFill>
                    <a:srgbClr val="000000"/>
                  </a:solidFill>
                  <a:latin typeface="仿宋" panose="02010609060101010101" pitchFamily="49" charset="-122"/>
                  <a:ea typeface="仿宋" panose="02010609060101010101" pitchFamily="49" charset="-122"/>
                </a:rPr>
                <a:t>这是课后第</a:t>
              </a:r>
              <a:r>
                <a:rPr lang="en-US" altLang="zh-CN" b="1" dirty="0">
                  <a:solidFill>
                    <a:srgbClr val="000000"/>
                  </a:solidFill>
                  <a:latin typeface="仿宋" panose="02010609060101010101" pitchFamily="49" charset="-122"/>
                  <a:ea typeface="仿宋" panose="02010609060101010101" pitchFamily="49" charset="-122"/>
                </a:rPr>
                <a:t>1</a:t>
              </a:r>
              <a:r>
                <a:rPr lang="zh-CN" altLang="en-US" b="1" dirty="0">
                  <a:solidFill>
                    <a:srgbClr val="000000"/>
                  </a:solidFill>
                  <a:latin typeface="仿宋" panose="02010609060101010101" pitchFamily="49" charset="-122"/>
                  <a:ea typeface="仿宋" panose="02010609060101010101" pitchFamily="49" charset="-122"/>
                </a:rPr>
                <a:t>题哦！</a:t>
              </a:r>
            </a:p>
          </p:txBody>
        </p:sp>
      </p:grpSp>
      <p:sp>
        <p:nvSpPr>
          <p:cNvPr id="14" name="对角圆角矩形 13"/>
          <p:cNvSpPr/>
          <p:nvPr/>
        </p:nvSpPr>
        <p:spPr>
          <a:xfrm>
            <a:off x="637864" y="1724738"/>
            <a:ext cx="8107045" cy="2682862"/>
          </a:xfrm>
          <a:prstGeom prst="round2Diag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0" marR="0" lvl="0" indent="0" algn="ctr" defTabSz="457200" rtl="0" eaLnBrk="1" fontAlgn="base" latinLnBrk="0" hangingPunct="1">
              <a:lnSpc>
                <a:spcPct val="13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0000FF"/>
                </a:solidFill>
                <a:effectLst/>
                <a:uLnTx/>
                <a:uFillTx/>
                <a:latin typeface="+mj-ea"/>
                <a:ea typeface="+mj-ea"/>
                <a:cs typeface="+mn-cs"/>
              </a:rPr>
              <a:t>用小标题概括故事的主要情节</a:t>
            </a:r>
          </a:p>
          <a:p>
            <a:pPr marL="0" marR="0" lvl="0" indent="0" algn="l" defTabSz="457200" rtl="0" eaLnBrk="1" fontAlgn="base" latinLnBrk="0" hangingPunct="1">
              <a:lnSpc>
                <a:spcPct val="13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dk1"/>
                </a:solidFill>
                <a:effectLst/>
                <a:uLnTx/>
                <a:uFillTx/>
                <a:latin typeface="+mj-ea"/>
                <a:ea typeface="+mj-ea"/>
                <a:cs typeface="+mn-cs"/>
              </a:rPr>
              <a:t>    在快速阅读课文的基础上，如何更准确地把握课文内容？可以用小标题概括故事的主要情节。本文是以牛郎的成长经历为线索，可以围绕牛郎</a:t>
            </a:r>
            <a:r>
              <a:rPr kumimoji="0" lang="en-US" altLang="zh-CN" sz="2400" b="1" i="0" u="none" strike="noStrike" kern="1200" cap="none" spc="0" normalizeH="0" baseline="0" noProof="0" dirty="0">
                <a:ln>
                  <a:noFill/>
                </a:ln>
                <a:solidFill>
                  <a:schemeClr val="dk1"/>
                </a:solidFill>
                <a:effectLst/>
                <a:uLnTx/>
                <a:uFillTx/>
                <a:latin typeface="+mj-ea"/>
                <a:ea typeface="+mj-ea"/>
                <a:cs typeface="+mn-cs"/>
              </a:rPr>
              <a:t>“</a:t>
            </a:r>
            <a:r>
              <a:rPr kumimoji="0" lang="zh-CN" altLang="en-US" sz="2400" b="1" i="0" u="none" strike="noStrike" kern="1200" cap="none" spc="0" normalizeH="0" baseline="0" noProof="0" dirty="0">
                <a:ln>
                  <a:noFill/>
                </a:ln>
                <a:solidFill>
                  <a:schemeClr val="dk1"/>
                </a:solidFill>
                <a:effectLst/>
                <a:uLnTx/>
                <a:uFillTx/>
                <a:latin typeface="+mj-ea"/>
                <a:ea typeface="+mj-ea"/>
                <a:cs typeface="+mn-cs"/>
              </a:rPr>
              <a:t>童年</a:t>
            </a:r>
            <a:r>
              <a:rPr kumimoji="0" lang="en-US" altLang="zh-CN" sz="2400" b="1" i="0" u="none" strike="noStrike" kern="1200" cap="none" spc="0" normalizeH="0" baseline="0" noProof="0" dirty="0">
                <a:ln>
                  <a:noFill/>
                </a:ln>
                <a:solidFill>
                  <a:schemeClr val="dk1"/>
                </a:solidFill>
                <a:effectLst/>
                <a:uLnTx/>
                <a:uFillTx/>
                <a:latin typeface="+mj-ea"/>
                <a:ea typeface="+mj-ea"/>
                <a:cs typeface="+mn-cs"/>
              </a:rPr>
              <a:t>——</a:t>
            </a:r>
            <a:r>
              <a:rPr kumimoji="0" lang="zh-CN" altLang="en-US" sz="2400" b="1" i="0" u="none" strike="noStrike" kern="1200" cap="none" spc="0" normalizeH="0" baseline="0" noProof="0" dirty="0">
                <a:ln>
                  <a:noFill/>
                </a:ln>
                <a:solidFill>
                  <a:schemeClr val="dk1"/>
                </a:solidFill>
                <a:effectLst/>
                <a:uLnTx/>
                <a:uFillTx/>
                <a:latin typeface="+mj-ea"/>
                <a:ea typeface="+mj-ea"/>
                <a:cs typeface="+mn-cs"/>
              </a:rPr>
              <a:t>成人</a:t>
            </a:r>
            <a:r>
              <a:rPr kumimoji="0" lang="en-US" altLang="zh-CN" sz="2400" b="1" i="0" u="none" strike="noStrike" kern="1200" cap="none" spc="0" normalizeH="0" baseline="0" noProof="0" dirty="0">
                <a:ln>
                  <a:noFill/>
                </a:ln>
                <a:solidFill>
                  <a:schemeClr val="dk1"/>
                </a:solidFill>
                <a:effectLst/>
                <a:uLnTx/>
                <a:uFillTx/>
                <a:latin typeface="+mj-ea"/>
                <a:ea typeface="+mj-ea"/>
                <a:cs typeface="+mn-cs"/>
              </a:rPr>
              <a:t>——</a:t>
            </a:r>
            <a:r>
              <a:rPr kumimoji="0" lang="zh-CN" altLang="en-US" sz="2400" b="1" i="0" u="none" strike="noStrike" kern="1200" cap="none" spc="0" normalizeH="0" baseline="0" noProof="0" dirty="0">
                <a:ln>
                  <a:noFill/>
                </a:ln>
                <a:solidFill>
                  <a:schemeClr val="dk1"/>
                </a:solidFill>
                <a:effectLst/>
                <a:uLnTx/>
                <a:uFillTx/>
                <a:latin typeface="+mj-ea"/>
                <a:ea typeface="+mj-ea"/>
                <a:cs typeface="+mn-cs"/>
              </a:rPr>
              <a:t>成家</a:t>
            </a:r>
            <a:r>
              <a:rPr kumimoji="0" lang="en-US" altLang="zh-CN" sz="2400" b="1" i="0" u="none" strike="noStrike" kern="1200" cap="none" spc="0" normalizeH="0" baseline="0" noProof="0" dirty="0">
                <a:ln>
                  <a:noFill/>
                </a:ln>
                <a:solidFill>
                  <a:schemeClr val="dk1"/>
                </a:solidFill>
                <a:effectLst/>
                <a:uLnTx/>
                <a:uFillTx/>
                <a:latin typeface="+mj-ea"/>
                <a:ea typeface="+mj-ea"/>
                <a:cs typeface="+mn-cs"/>
              </a:rPr>
              <a:t>”</a:t>
            </a:r>
            <a:r>
              <a:rPr kumimoji="0" lang="zh-CN" altLang="en-US" sz="2400" b="1" i="0" u="none" strike="noStrike" kern="1200" cap="none" spc="0" normalizeH="0" baseline="0" noProof="0" dirty="0">
                <a:ln>
                  <a:noFill/>
                </a:ln>
                <a:solidFill>
                  <a:schemeClr val="dk1"/>
                </a:solidFill>
                <a:effectLst/>
                <a:uLnTx/>
                <a:uFillTx/>
                <a:latin typeface="+mj-ea"/>
                <a:ea typeface="+mj-ea"/>
                <a:cs typeface="+mn-cs"/>
              </a:rPr>
              <a:t>的过程介绍故事内容。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6"/>
          <p:cNvSpPr txBox="1"/>
          <p:nvPr/>
        </p:nvSpPr>
        <p:spPr>
          <a:xfrm>
            <a:off x="1077945" y="638914"/>
            <a:ext cx="7071995" cy="3531736"/>
          </a:xfrm>
          <a:prstGeom prst="rect">
            <a:avLst/>
          </a:prstGeom>
          <a:noFill/>
        </p:spPr>
        <p:txBody>
          <a:bodyPr wrap="square" lIns="68580" tIns="34290" rIns="68580" bIns="34290">
            <a:spAutoFit/>
          </a:bodyPr>
          <a:lstStyle/>
          <a:p>
            <a:pPr marR="0" defTabSz="914400" latinLnBrk="1">
              <a:lnSpc>
                <a:spcPct val="150000"/>
              </a:lnSpc>
              <a:spcBef>
                <a:spcPts val="1800"/>
              </a:spcBef>
              <a:buClrTx/>
              <a:buSzTx/>
              <a:buFont typeface="Wingdings" panose="05000000000000000000" pitchFamily="2" charset="2"/>
              <a:defRPr/>
            </a:pPr>
            <a:r>
              <a:rPr kumimoji="0" lang="en-US" altLang="zh-CN" sz="2400" b="1" kern="1200" cap="none" spc="0" normalizeH="0" baseline="0" noProof="0" dirty="0">
                <a:solidFill>
                  <a:srgbClr val="FF0000"/>
                </a:solidFill>
                <a:latin typeface="+mj-ea"/>
                <a:ea typeface="+mj-ea"/>
                <a:cs typeface="楷体" panose="02010609060101010101" pitchFamily="49" charset="-122"/>
              </a:rPr>
              <a:t>    </a:t>
            </a:r>
            <a:r>
              <a:rPr kumimoji="0" lang="zh-CN" altLang="en-US" sz="2400" b="1" kern="1200" cap="none" spc="0" normalizeH="0" baseline="0" noProof="0" dirty="0">
                <a:solidFill>
                  <a:srgbClr val="FF0000"/>
                </a:solidFill>
                <a:latin typeface="+mj-ea"/>
                <a:ea typeface="+mj-ea"/>
                <a:cs typeface="楷体" panose="02010609060101010101" pitchFamily="49" charset="-122"/>
              </a:rPr>
              <a:t>以</a:t>
            </a:r>
            <a:r>
              <a:rPr kumimoji="0" lang="en-US" altLang="zh-CN" sz="2400" b="1" kern="1200" cap="none" spc="0" normalizeH="0" baseline="0" noProof="0" dirty="0">
                <a:solidFill>
                  <a:srgbClr val="FF0000"/>
                </a:solidFill>
                <a:latin typeface="+mj-ea"/>
                <a:ea typeface="+mj-ea"/>
                <a:cs typeface="楷体" panose="02010609060101010101" pitchFamily="49" charset="-122"/>
              </a:rPr>
              <a:t>“</a:t>
            </a:r>
            <a:r>
              <a:rPr lang="zh-CN" altLang="en-US" sz="2400" b="1" dirty="0">
                <a:solidFill>
                  <a:srgbClr val="FF0000"/>
                </a:solidFill>
                <a:latin typeface="+mj-ea"/>
                <a:ea typeface="+mj-ea"/>
                <a:sym typeface="+mn-ea"/>
              </a:rPr>
              <a:t>说说牛郎和老牛是怎么相处的</a:t>
            </a:r>
            <a:r>
              <a:rPr lang="en-US" altLang="zh-CN" sz="2400" b="1" dirty="0">
                <a:solidFill>
                  <a:srgbClr val="FF0000"/>
                </a:solidFill>
                <a:latin typeface="+mj-ea"/>
                <a:ea typeface="+mj-ea"/>
                <a:sym typeface="+mn-ea"/>
              </a:rPr>
              <a:t>”</a:t>
            </a:r>
            <a:r>
              <a:rPr lang="zh-CN" altLang="en-US" sz="2400" b="1" dirty="0">
                <a:solidFill>
                  <a:srgbClr val="FF0000"/>
                </a:solidFill>
                <a:latin typeface="+mj-ea"/>
                <a:ea typeface="+mj-ea"/>
                <a:sym typeface="+mn-ea"/>
              </a:rPr>
              <a:t>的为例，用小标题概括故事</a:t>
            </a:r>
            <a:r>
              <a:rPr lang="zh-CN" altLang="en-US" sz="2400" b="1" dirty="0" smtClean="0">
                <a:solidFill>
                  <a:srgbClr val="FF0000"/>
                </a:solidFill>
                <a:latin typeface="+mj-ea"/>
                <a:ea typeface="+mj-ea"/>
                <a:sym typeface="+mn-ea"/>
              </a:rPr>
              <a:t>情节：</a:t>
            </a:r>
            <a:endParaRPr lang="en-US" altLang="zh-CN" sz="2400" b="1" dirty="0" smtClean="0">
              <a:solidFill>
                <a:srgbClr val="FF0000"/>
              </a:solidFill>
              <a:latin typeface="+mj-ea"/>
              <a:ea typeface="+mj-ea"/>
              <a:sym typeface="+mn-ea"/>
            </a:endParaRPr>
          </a:p>
          <a:p>
            <a:pPr marR="0" defTabSz="914400" latinLnBrk="1">
              <a:lnSpc>
                <a:spcPct val="150000"/>
              </a:lnSpc>
              <a:spcBef>
                <a:spcPts val="1800"/>
              </a:spcBef>
              <a:buClrTx/>
              <a:buSzTx/>
              <a:buFont typeface="Wingdings" panose="05000000000000000000" pitchFamily="2" charset="2"/>
              <a:defRPr/>
            </a:pPr>
            <a:r>
              <a:rPr kumimoji="0" lang="zh-CN" altLang="en-US" sz="2400" b="1" kern="1200" cap="none" spc="0" normalizeH="0" baseline="0" noProof="0" dirty="0" smtClean="0">
                <a:latin typeface="+mj-ea"/>
                <a:ea typeface="+mj-ea"/>
              </a:rPr>
              <a:t>童年</a:t>
            </a:r>
            <a:r>
              <a:rPr kumimoji="0" lang="zh-CN" altLang="en-US" sz="2400" b="1" kern="1200" cap="none" spc="0" normalizeH="0" baseline="0" noProof="0" dirty="0">
                <a:latin typeface="+mj-ea"/>
                <a:ea typeface="+mj-ea"/>
              </a:rPr>
              <a:t>：身世凄苦，与老牛相依为命。</a:t>
            </a:r>
          </a:p>
          <a:p>
            <a:pPr marR="0" defTabSz="914400" latinLnBrk="1">
              <a:lnSpc>
                <a:spcPct val="150000"/>
              </a:lnSpc>
              <a:spcBef>
                <a:spcPts val="1800"/>
              </a:spcBef>
              <a:buClrTx/>
              <a:buSzTx/>
              <a:buFont typeface="Wingdings" panose="05000000000000000000" pitchFamily="2" charset="2"/>
              <a:defRPr/>
            </a:pPr>
            <a:r>
              <a:rPr kumimoji="0" lang="zh-CN" altLang="en-US" sz="2400" b="1" kern="1200" cap="none" spc="0" normalizeH="0" baseline="0" noProof="0" dirty="0">
                <a:latin typeface="+mj-ea"/>
                <a:ea typeface="+mj-ea"/>
              </a:rPr>
              <a:t>成人：被赶出家门，依旧细心照看老牛。</a:t>
            </a:r>
          </a:p>
          <a:p>
            <a:pPr marR="0" defTabSz="914400" latinLnBrk="1">
              <a:lnSpc>
                <a:spcPct val="150000"/>
              </a:lnSpc>
              <a:spcBef>
                <a:spcPts val="1800"/>
              </a:spcBef>
              <a:buClrTx/>
              <a:buSzTx/>
              <a:buFont typeface="Wingdings" panose="05000000000000000000" pitchFamily="2" charset="2"/>
              <a:defRPr/>
            </a:pPr>
            <a:r>
              <a:rPr kumimoji="0" lang="zh-CN" altLang="en-US" sz="2400" b="1" kern="1200" cap="none" spc="0" normalizeH="0" baseline="0" noProof="0" dirty="0">
                <a:latin typeface="+mj-ea"/>
                <a:ea typeface="+mj-ea"/>
              </a:rPr>
              <a:t>成家：得老牛相助，与织女相识。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p:nvPr/>
        </p:nvSpPr>
        <p:spPr>
          <a:xfrm>
            <a:off x="1222375" y="913474"/>
            <a:ext cx="6715760" cy="3046095"/>
          </a:xfrm>
          <a:prstGeom prst="rect">
            <a:avLst/>
          </a:prstGeom>
          <a:noFill/>
          <a:ln w="9525">
            <a:noFill/>
          </a:ln>
        </p:spPr>
        <p:txBody>
          <a:bodyPr wrap="none">
            <a:spAutoFit/>
          </a:bodyPr>
          <a:lstStyle/>
          <a:p>
            <a:pPr>
              <a:lnSpc>
                <a:spcPct val="150000"/>
              </a:lnSpc>
            </a:pPr>
            <a:r>
              <a:rPr lang="zh-CN" altLang="en-US" sz="3200" b="1" dirty="0">
                <a:latin typeface="Times New Roman" pitchFamily="18" charset="0"/>
                <a:ea typeface="+mj-ea"/>
                <a:cs typeface="Times New Roman" pitchFamily="18" charset="0"/>
              </a:rPr>
              <a:t>指名讲述故事情节，听评讲述效果。</a:t>
            </a:r>
            <a:endParaRPr lang="en-US" altLang="zh-CN" sz="3200" b="1" dirty="0">
              <a:latin typeface="Times New Roman" pitchFamily="18" charset="0"/>
              <a:ea typeface="+mj-ea"/>
              <a:cs typeface="Times New Roman" pitchFamily="18" charset="0"/>
            </a:endParaRPr>
          </a:p>
          <a:p>
            <a:pPr>
              <a:lnSpc>
                <a:spcPct val="150000"/>
              </a:lnSpc>
            </a:pPr>
            <a:r>
              <a:rPr lang="en-US" altLang="zh-CN" sz="3200" b="1" dirty="0">
                <a:latin typeface="Times New Roman" pitchFamily="18" charset="0"/>
                <a:ea typeface="+mj-ea"/>
                <a:cs typeface="Times New Roman" pitchFamily="18" charset="0"/>
              </a:rPr>
              <a:t>1.</a:t>
            </a:r>
            <a:r>
              <a:rPr lang="zh-CN" altLang="en-US" sz="3200" b="1" dirty="0">
                <a:latin typeface="Times New Roman" pitchFamily="18" charset="0"/>
                <a:ea typeface="+mj-ea"/>
                <a:cs typeface="Times New Roman" pitchFamily="18" charset="0"/>
              </a:rPr>
              <a:t>讲得是否详细、生动。</a:t>
            </a:r>
            <a:endParaRPr lang="en-US" altLang="zh-CN" sz="3200" b="1" dirty="0">
              <a:latin typeface="Times New Roman" pitchFamily="18" charset="0"/>
              <a:ea typeface="+mj-ea"/>
              <a:cs typeface="Times New Roman" pitchFamily="18" charset="0"/>
            </a:endParaRPr>
          </a:p>
          <a:p>
            <a:pPr>
              <a:lnSpc>
                <a:spcPct val="150000"/>
              </a:lnSpc>
            </a:pPr>
            <a:r>
              <a:rPr lang="en-US" altLang="zh-CN" sz="3200" b="1" dirty="0">
                <a:latin typeface="Times New Roman" pitchFamily="18" charset="0"/>
                <a:ea typeface="+mj-ea"/>
                <a:cs typeface="Times New Roman" pitchFamily="18" charset="0"/>
              </a:rPr>
              <a:t>2.</a:t>
            </a:r>
            <a:r>
              <a:rPr lang="zh-CN" altLang="en-US" sz="3200" b="1" dirty="0">
                <a:latin typeface="Times New Roman" pitchFamily="18" charset="0"/>
                <a:ea typeface="+mj-ea"/>
                <a:cs typeface="Times New Roman" pitchFamily="18" charset="0"/>
              </a:rPr>
              <a:t>语言是否简练、准确。</a:t>
            </a:r>
            <a:endParaRPr lang="en-US" altLang="zh-CN" sz="3200" b="1" dirty="0">
              <a:latin typeface="Times New Roman" pitchFamily="18" charset="0"/>
              <a:ea typeface="+mj-ea"/>
              <a:cs typeface="Times New Roman" pitchFamily="18" charset="0"/>
            </a:endParaRPr>
          </a:p>
          <a:p>
            <a:pPr>
              <a:lnSpc>
                <a:spcPct val="150000"/>
              </a:lnSpc>
            </a:pPr>
            <a:r>
              <a:rPr lang="en-US" altLang="zh-CN" sz="3200" b="1" dirty="0">
                <a:latin typeface="Times New Roman" pitchFamily="18" charset="0"/>
                <a:ea typeface="+mj-ea"/>
                <a:cs typeface="Times New Roman" pitchFamily="18" charset="0"/>
              </a:rPr>
              <a:t>3.</a:t>
            </a:r>
            <a:r>
              <a:rPr lang="zh-CN" altLang="en-US" sz="3200" b="1" dirty="0">
                <a:latin typeface="Times New Roman" pitchFamily="18" charset="0"/>
                <a:ea typeface="+mj-ea"/>
                <a:cs typeface="Times New Roman" pitchFamily="18" charset="0"/>
              </a:rPr>
              <a:t>是否抓住主要情节。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2"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ipe(left)">
                                      <p:cBhvr>
                                        <p:cTn id="7"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1"/>
      <p:bldP spid="18434" grpId="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6"/>
          <p:cNvSpPr txBox="1"/>
          <p:nvPr/>
        </p:nvSpPr>
        <p:spPr>
          <a:xfrm>
            <a:off x="361633" y="967624"/>
            <a:ext cx="8520112" cy="1431161"/>
          </a:xfrm>
          <a:prstGeom prst="rect">
            <a:avLst/>
          </a:prstGeom>
          <a:noFill/>
          <a:ln w="9525">
            <a:noFill/>
          </a:ln>
        </p:spPr>
        <p:txBody>
          <a:bodyPr lIns="68580" tIns="34290" rIns="68580" bIns="34290">
            <a:spAutoFit/>
          </a:bodyPr>
          <a:lstStyle/>
          <a:p>
            <a:pPr defTabSz="914400">
              <a:lnSpc>
                <a:spcPct val="150000"/>
              </a:lnSpc>
              <a:spcBef>
                <a:spcPts val="1800"/>
              </a:spcBef>
              <a:buFont typeface="Wingdings" panose="05000000000000000000" pitchFamily="2" charset="2"/>
            </a:pPr>
            <a:r>
              <a:rPr lang="en-US" altLang="zh-CN" sz="3200" b="1" dirty="0">
                <a:latin typeface="黑体" panose="02010609060101010101" pitchFamily="49" charset="-122"/>
                <a:ea typeface="黑体" panose="02010609060101010101" pitchFamily="49" charset="-122"/>
                <a:sym typeface="+mn-ea"/>
              </a:rPr>
              <a:t>    </a:t>
            </a:r>
            <a:r>
              <a:rPr lang="zh-CN" altLang="en-US" sz="3200" b="1" dirty="0">
                <a:latin typeface="黑体" pitchFamily="49" charset="-122"/>
                <a:ea typeface="黑体" pitchFamily="49" charset="-122"/>
                <a:sym typeface="+mn-ea"/>
              </a:rPr>
              <a:t>默读课文</a:t>
            </a:r>
            <a:r>
              <a:rPr lang="zh-CN" altLang="en-US" sz="3200" b="1" dirty="0">
                <a:latin typeface="黑体" pitchFamily="49" charset="-122"/>
                <a:ea typeface="黑体" pitchFamily="49" charset="-122"/>
              </a:rPr>
              <a:t>，思考：作者抓住了哪两个主要故事情节写的。</a:t>
            </a:r>
            <a:endParaRPr lang="en-US" altLang="zh-CN" sz="3200" b="1" dirty="0">
              <a:latin typeface="黑体" pitchFamily="49" charset="-122"/>
              <a:ea typeface="黑体" pitchFamily="49" charset="-122"/>
            </a:endParaRPr>
          </a:p>
        </p:txBody>
      </p:sp>
      <p:sp>
        <p:nvSpPr>
          <p:cNvPr id="5" name="矩形 4"/>
          <p:cNvSpPr/>
          <p:nvPr/>
        </p:nvSpPr>
        <p:spPr>
          <a:xfrm>
            <a:off x="2881142" y="166011"/>
            <a:ext cx="2838727" cy="769441"/>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glow rad="228600">
                    <a:schemeClr val="accent1">
                      <a:satMod val="175000"/>
                      <a:alpha val="40000"/>
                    </a:schemeClr>
                  </a:glow>
                  <a:outerShdw blurRad="41275" dist="20320" dir="1800000" algn="tl" rotWithShape="0">
                    <a:srgbClr val="000000">
                      <a:alpha val="40000"/>
                    </a:srgbClr>
                  </a:outerShdw>
                </a:effectLst>
                <a:uLnTx/>
                <a:uFillTx/>
                <a:latin typeface="华文行楷" panose="02010800040101010101" pitchFamily="2" charset="-122"/>
                <a:ea typeface="华文行楷" panose="02010800040101010101" pitchFamily="2" charset="-122"/>
                <a:cs typeface="+mn-cs"/>
              </a:rPr>
              <a:t>整体感知</a:t>
            </a:r>
          </a:p>
        </p:txBody>
      </p:sp>
      <p:sp>
        <p:nvSpPr>
          <p:cNvPr id="6" name="矩形 5"/>
          <p:cNvSpPr/>
          <p:nvPr/>
        </p:nvSpPr>
        <p:spPr>
          <a:xfrm>
            <a:off x="1935048" y="2518854"/>
            <a:ext cx="4200189" cy="1476173"/>
          </a:xfrm>
          <a:prstGeom prst="rect">
            <a:avLst/>
          </a:prstGeom>
          <a:noFill/>
        </p:spPr>
        <p:txBody>
          <a:bodyPr wrap="none">
            <a:spAutoFit/>
          </a:bodyPr>
          <a:lstStyle/>
          <a:p>
            <a:pPr marL="0" marR="0" lvl="0" indent="0" algn="l" defTabSz="457200" rtl="0" eaLnBrk="1" fontAlgn="base" latinLnBrk="0" hangingPunct="1">
              <a:lnSpc>
                <a:spcPct val="150000"/>
              </a:lnSpc>
              <a:spcBef>
                <a:spcPct val="0"/>
              </a:spcBef>
              <a:spcAft>
                <a:spcPct val="0"/>
              </a:spcAft>
              <a:buClrTx/>
              <a:buSzTx/>
              <a:buFontTx/>
              <a:buNone/>
              <a:defRPr/>
            </a:pPr>
            <a:r>
              <a:rPr kumimoji="0" lang="en-US" altLang="zh-CN" sz="3200" b="1" i="0" u="none" strike="noStrike" kern="1200" cap="none" normalizeH="0" baseline="0" noProof="0" dirty="0">
                <a:solidFill>
                  <a:srgbClr val="C00000"/>
                </a:solidFill>
                <a:uLnTx/>
                <a:uFillTx/>
                <a:latin typeface="Times New Roman" pitchFamily="18" charset="0"/>
                <a:ea typeface="+mj-ea"/>
                <a:cs typeface="Times New Roman" pitchFamily="18" charset="0"/>
              </a:rPr>
              <a:t>1.</a:t>
            </a:r>
            <a:r>
              <a:rPr kumimoji="0" lang="zh-CN" altLang="en-US" sz="3200" b="1" i="0" u="none" strike="noStrike" kern="1200" cap="none" normalizeH="0" baseline="0" noProof="0" dirty="0">
                <a:solidFill>
                  <a:srgbClr val="C00000"/>
                </a:solidFill>
                <a:uLnTx/>
                <a:uFillTx/>
                <a:latin typeface="Times New Roman" pitchFamily="18" charset="0"/>
                <a:ea typeface="+mj-ea"/>
                <a:cs typeface="Times New Roman" pitchFamily="18" charset="0"/>
              </a:rPr>
              <a:t>牛郎照看老牛</a:t>
            </a:r>
          </a:p>
          <a:p>
            <a:pPr marL="0" marR="0" lvl="0" indent="0" algn="l" defTabSz="457200" rtl="0" eaLnBrk="1" fontAlgn="base" latinLnBrk="0" hangingPunct="1">
              <a:lnSpc>
                <a:spcPct val="150000"/>
              </a:lnSpc>
              <a:spcBef>
                <a:spcPct val="0"/>
              </a:spcBef>
              <a:spcAft>
                <a:spcPct val="0"/>
              </a:spcAft>
              <a:buClrTx/>
              <a:buSzTx/>
              <a:buFontTx/>
              <a:buNone/>
              <a:defRPr/>
            </a:pPr>
            <a:r>
              <a:rPr kumimoji="0" lang="en-US" altLang="zh-CN" sz="3200" b="1" i="0" u="none" strike="noStrike" kern="1200" cap="none" normalizeH="0" baseline="0" noProof="0" dirty="0">
                <a:solidFill>
                  <a:srgbClr val="C00000"/>
                </a:solidFill>
                <a:uLnTx/>
                <a:uFillTx/>
                <a:latin typeface="Times New Roman" pitchFamily="18" charset="0"/>
                <a:ea typeface="+mj-ea"/>
                <a:cs typeface="Times New Roman" pitchFamily="18" charset="0"/>
              </a:rPr>
              <a:t>2.</a:t>
            </a:r>
            <a:r>
              <a:rPr kumimoji="0" lang="zh-CN" altLang="en-US" sz="3200" b="1" i="0" u="none" strike="noStrike" kern="1200" cap="none" normalizeH="0" baseline="0" noProof="0" dirty="0">
                <a:solidFill>
                  <a:srgbClr val="C00000"/>
                </a:solidFill>
                <a:uLnTx/>
                <a:uFillTx/>
                <a:latin typeface="Times New Roman" pitchFamily="18" charset="0"/>
                <a:ea typeface="+mj-ea"/>
                <a:cs typeface="Times New Roman" pitchFamily="18" charset="0"/>
              </a:rPr>
              <a:t>牛郎和织女相见相识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6"/>
          <p:cNvSpPr txBox="1"/>
          <p:nvPr/>
        </p:nvSpPr>
        <p:spPr>
          <a:xfrm>
            <a:off x="305753" y="659325"/>
            <a:ext cx="8299450" cy="500137"/>
          </a:xfrm>
          <a:prstGeom prst="rect">
            <a:avLst/>
          </a:prstGeom>
          <a:noFill/>
          <a:ln w="9525">
            <a:noFill/>
          </a:ln>
        </p:spPr>
        <p:txBody>
          <a:bodyPr lIns="68580" tIns="34290" rIns="68580" bIns="34290">
            <a:spAutoFit/>
          </a:bodyPr>
          <a:lstStyle/>
          <a:p>
            <a:pPr defTabSz="914400">
              <a:spcBef>
                <a:spcPts val="1800"/>
              </a:spcBef>
              <a:buFont typeface="Wingdings" panose="05000000000000000000" pitchFamily="2" charset="2"/>
            </a:pPr>
            <a:r>
              <a:rPr lang="en-US" altLang="zh-CN" sz="2800" b="1" dirty="0">
                <a:latin typeface="黑体" panose="02010609060101010101" pitchFamily="49" charset="-122"/>
                <a:ea typeface="黑体" panose="02010609060101010101" pitchFamily="49" charset="-122"/>
                <a:sym typeface="+mn-ea"/>
              </a:rPr>
              <a:t>    </a:t>
            </a:r>
            <a:r>
              <a:rPr lang="zh-CN" altLang="en-US" sz="2800" b="1" dirty="0">
                <a:latin typeface="黑体" panose="02010609060101010101" pitchFamily="49" charset="-122"/>
                <a:ea typeface="黑体" panose="02010609060101010101" pitchFamily="49" charset="-122"/>
                <a:sym typeface="+mn-ea"/>
              </a:rPr>
              <a:t>练习概括</a:t>
            </a:r>
            <a:r>
              <a:rPr lang="en-US" altLang="zh-CN" sz="2800" b="1" dirty="0">
                <a:latin typeface="黑体" panose="02010609060101010101" pitchFamily="49" charset="-122"/>
                <a:ea typeface="黑体" panose="02010609060101010101" pitchFamily="49" charset="-122"/>
                <a:sym typeface="+mn-ea"/>
              </a:rPr>
              <a:t>“</a:t>
            </a:r>
            <a:r>
              <a:rPr lang="zh-CN" altLang="en-US" sz="2800" b="1" dirty="0">
                <a:latin typeface="黑体" panose="02010609060101010101" pitchFamily="49" charset="-122"/>
                <a:ea typeface="黑体" panose="02010609060101010101" pitchFamily="49" charset="-122"/>
                <a:sym typeface="+mn-ea"/>
              </a:rPr>
              <a:t>牛郎织女相见相识</a:t>
            </a:r>
            <a:r>
              <a:rPr lang="en-US" altLang="zh-CN" sz="2800" b="1" dirty="0">
                <a:latin typeface="黑体" panose="02010609060101010101" pitchFamily="49" charset="-122"/>
                <a:ea typeface="黑体" panose="02010609060101010101" pitchFamily="49" charset="-122"/>
                <a:sym typeface="+mn-ea"/>
              </a:rPr>
              <a:t>”</a:t>
            </a:r>
            <a:r>
              <a:rPr lang="zh-CN" altLang="en-US" sz="2800" b="1" dirty="0">
                <a:latin typeface="黑体" panose="02010609060101010101" pitchFamily="49" charset="-122"/>
                <a:ea typeface="黑体" panose="02010609060101010101" pitchFamily="49" charset="-122"/>
                <a:sym typeface="+mn-ea"/>
              </a:rPr>
              <a:t>的情节。</a:t>
            </a:r>
          </a:p>
        </p:txBody>
      </p:sp>
      <p:sp>
        <p:nvSpPr>
          <p:cNvPr id="4" name="文本框 3"/>
          <p:cNvSpPr txBox="1"/>
          <p:nvPr/>
        </p:nvSpPr>
        <p:spPr>
          <a:xfrm>
            <a:off x="1132205" y="1161208"/>
            <a:ext cx="6275705" cy="3346237"/>
          </a:xfrm>
          <a:prstGeom prst="rect">
            <a:avLst/>
          </a:prstGeom>
          <a:noFill/>
        </p:spPr>
        <p:txBody>
          <a:bodyPr wrap="square" rtlCol="0">
            <a:spAutoFit/>
          </a:bodyPr>
          <a:lstStyle/>
          <a:p>
            <a:pPr>
              <a:lnSpc>
                <a:spcPct val="150000"/>
              </a:lnSpc>
            </a:pPr>
            <a:r>
              <a:rPr lang="en-US" altLang="zh-CN" sz="2400" b="1" dirty="0">
                <a:solidFill>
                  <a:srgbClr val="0000FF"/>
                </a:solidFill>
                <a:latin typeface="Times New Roman" pitchFamily="18" charset="0"/>
                <a:ea typeface="+mj-ea"/>
                <a:cs typeface="Times New Roman" pitchFamily="18" charset="0"/>
              </a:rPr>
              <a:t>1.</a:t>
            </a:r>
            <a:r>
              <a:rPr lang="zh-CN" altLang="en-US" sz="2400" b="1" dirty="0">
                <a:solidFill>
                  <a:srgbClr val="0000FF"/>
                </a:solidFill>
                <a:latin typeface="Times New Roman" pitchFamily="18" charset="0"/>
                <a:ea typeface="+mj-ea"/>
                <a:cs typeface="Times New Roman" pitchFamily="18" charset="0"/>
              </a:rPr>
              <a:t>老牛开口道破天机</a:t>
            </a:r>
          </a:p>
          <a:p>
            <a:pPr>
              <a:lnSpc>
                <a:spcPct val="150000"/>
              </a:lnSpc>
            </a:pPr>
            <a:r>
              <a:rPr lang="en-US" altLang="zh-CN" sz="2400" b="1" dirty="0">
                <a:solidFill>
                  <a:srgbClr val="0000FF"/>
                </a:solidFill>
                <a:latin typeface="Times New Roman" pitchFamily="18" charset="0"/>
                <a:ea typeface="+mj-ea"/>
                <a:cs typeface="Times New Roman" pitchFamily="18" charset="0"/>
              </a:rPr>
              <a:t>2.</a:t>
            </a:r>
            <a:r>
              <a:rPr lang="zh-CN" altLang="en-US" sz="2400" b="1" dirty="0">
                <a:solidFill>
                  <a:srgbClr val="0000FF"/>
                </a:solidFill>
                <a:latin typeface="Times New Roman" pitchFamily="18" charset="0"/>
                <a:ea typeface="+mj-ea"/>
                <a:cs typeface="Times New Roman" pitchFamily="18" charset="0"/>
              </a:rPr>
              <a:t>牛郎翻山过林来到湖边见到仙女</a:t>
            </a:r>
          </a:p>
          <a:p>
            <a:pPr>
              <a:lnSpc>
                <a:spcPct val="150000"/>
              </a:lnSpc>
            </a:pPr>
            <a:r>
              <a:rPr lang="en-US" altLang="zh-CN" sz="2400" b="1" dirty="0">
                <a:solidFill>
                  <a:srgbClr val="0000FF"/>
                </a:solidFill>
                <a:latin typeface="Times New Roman" pitchFamily="18" charset="0"/>
                <a:ea typeface="+mj-ea"/>
                <a:cs typeface="Times New Roman" pitchFamily="18" charset="0"/>
              </a:rPr>
              <a:t>3.</a:t>
            </a:r>
            <a:r>
              <a:rPr lang="zh-CN" altLang="en-US" sz="2400" b="1" dirty="0">
                <a:solidFill>
                  <a:srgbClr val="0000FF"/>
                </a:solidFill>
                <a:latin typeface="Times New Roman" pitchFamily="18" charset="0"/>
                <a:ea typeface="+mj-ea"/>
                <a:cs typeface="Times New Roman" pitchFamily="18" charset="0"/>
              </a:rPr>
              <a:t>牛郎拿走纱衣留下织女</a:t>
            </a:r>
          </a:p>
          <a:p>
            <a:pPr>
              <a:lnSpc>
                <a:spcPct val="150000"/>
              </a:lnSpc>
            </a:pPr>
            <a:r>
              <a:rPr lang="en-US" altLang="zh-CN" sz="2400" b="1" dirty="0">
                <a:solidFill>
                  <a:srgbClr val="0000FF"/>
                </a:solidFill>
                <a:latin typeface="Times New Roman" pitchFamily="18" charset="0"/>
                <a:ea typeface="+mj-ea"/>
                <a:cs typeface="Times New Roman" pitchFamily="18" charset="0"/>
              </a:rPr>
              <a:t>4.</a:t>
            </a:r>
            <a:r>
              <a:rPr lang="zh-CN" altLang="en-US" sz="2400" b="1" dirty="0">
                <a:solidFill>
                  <a:srgbClr val="0000FF"/>
                </a:solidFill>
                <a:latin typeface="Times New Roman" pitchFamily="18" charset="0"/>
                <a:ea typeface="+mj-ea"/>
                <a:cs typeface="Times New Roman" pitchFamily="18" charset="0"/>
              </a:rPr>
              <a:t>两人相见互诉衷肠</a:t>
            </a:r>
          </a:p>
          <a:p>
            <a:pPr>
              <a:lnSpc>
                <a:spcPct val="150000"/>
              </a:lnSpc>
            </a:pPr>
            <a:r>
              <a:rPr lang="en-US" altLang="zh-CN" sz="2400" b="1" dirty="0">
                <a:solidFill>
                  <a:srgbClr val="0000FF"/>
                </a:solidFill>
                <a:latin typeface="Times New Roman" pitchFamily="18" charset="0"/>
                <a:ea typeface="+mj-ea"/>
                <a:cs typeface="Times New Roman" pitchFamily="18" charset="0"/>
              </a:rPr>
              <a:t>5.</a:t>
            </a:r>
            <a:r>
              <a:rPr lang="zh-CN" altLang="en-US" sz="2400" b="1" dirty="0">
                <a:solidFill>
                  <a:srgbClr val="0000FF"/>
                </a:solidFill>
                <a:latin typeface="Times New Roman" pitchFamily="18" charset="0"/>
                <a:ea typeface="+mj-ea"/>
                <a:cs typeface="Times New Roman" pitchFamily="18" charset="0"/>
              </a:rPr>
              <a:t>经过长谈织女同意结婚</a:t>
            </a:r>
          </a:p>
          <a:p>
            <a:pPr>
              <a:lnSpc>
                <a:spcPct val="150000"/>
              </a:lnSpc>
            </a:pPr>
            <a:r>
              <a:rPr lang="en-US" altLang="zh-CN" sz="2400" b="1" dirty="0">
                <a:solidFill>
                  <a:srgbClr val="0000FF"/>
                </a:solidFill>
                <a:latin typeface="Times New Roman" pitchFamily="18" charset="0"/>
                <a:ea typeface="+mj-ea"/>
                <a:cs typeface="Times New Roman" pitchFamily="18" charset="0"/>
              </a:rPr>
              <a:t>6.</a:t>
            </a:r>
            <a:r>
              <a:rPr lang="zh-CN" altLang="en-US" sz="2400" b="1" dirty="0">
                <a:solidFill>
                  <a:srgbClr val="0000FF"/>
                </a:solidFill>
                <a:latin typeface="Times New Roman" pitchFamily="18" charset="0"/>
                <a:ea typeface="+mj-ea"/>
                <a:cs typeface="Times New Roman" pitchFamily="18" charset="0"/>
              </a:rPr>
              <a:t>他们回到牛郎的草屋。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4"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Group 47"/>
          <p:cNvGraphicFramePr>
            <a:graphicFrameLocks noGrp="1"/>
          </p:cNvGraphicFramePr>
          <p:nvPr>
            <p:custDataLst>
              <p:tags r:id="rId1"/>
            </p:custDataLst>
            <p:extLst>
              <p:ext uri="{D42A27DB-BD31-4B8C-83A1-F6EECF244321}">
                <p14:modId xmlns:p14="http://schemas.microsoft.com/office/powerpoint/2010/main" val="276382176"/>
              </p:ext>
            </p:extLst>
          </p:nvPr>
        </p:nvGraphicFramePr>
        <p:xfrm>
          <a:off x="768499" y="1169677"/>
          <a:ext cx="900113" cy="899847"/>
        </p:xfrm>
        <a:graphic>
          <a:graphicData uri="http://schemas.openxmlformats.org/drawingml/2006/table">
            <a:tbl>
              <a:tblPr/>
              <a:tblGrid>
                <a:gridCol w="446230"/>
                <a:gridCol w="453883"/>
              </a:tblGrid>
              <a:tr h="44767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44" name="Group 47"/>
          <p:cNvGraphicFramePr>
            <a:graphicFrameLocks noGrp="1"/>
          </p:cNvGraphicFramePr>
          <p:nvPr>
            <p:extLst>
              <p:ext uri="{D42A27DB-BD31-4B8C-83A1-F6EECF244321}">
                <p14:modId xmlns:p14="http://schemas.microsoft.com/office/powerpoint/2010/main" val="1887810587"/>
              </p:ext>
            </p:extLst>
          </p:nvPr>
        </p:nvGraphicFramePr>
        <p:xfrm>
          <a:off x="1879749" y="1169042"/>
          <a:ext cx="900113" cy="900113"/>
        </p:xfrm>
        <a:graphic>
          <a:graphicData uri="http://schemas.openxmlformats.org/drawingml/2006/table">
            <a:tbl>
              <a:tblPr/>
              <a:tblGrid>
                <a:gridCol w="446230"/>
                <a:gridCol w="453883"/>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306">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45" name="Group 47"/>
          <p:cNvGraphicFramePr>
            <a:graphicFrameLocks noGrp="1"/>
          </p:cNvGraphicFramePr>
          <p:nvPr>
            <p:extLst>
              <p:ext uri="{D42A27DB-BD31-4B8C-83A1-F6EECF244321}">
                <p14:modId xmlns:p14="http://schemas.microsoft.com/office/powerpoint/2010/main" val="749307359"/>
              </p:ext>
            </p:extLst>
          </p:nvPr>
        </p:nvGraphicFramePr>
        <p:xfrm>
          <a:off x="2997349" y="1169042"/>
          <a:ext cx="900113" cy="900113"/>
        </p:xfrm>
        <a:graphic>
          <a:graphicData uri="http://schemas.openxmlformats.org/drawingml/2006/table">
            <a:tbl>
              <a:tblPr/>
              <a:tblGrid>
                <a:gridCol w="446230"/>
                <a:gridCol w="453883"/>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46" name="Group 47"/>
          <p:cNvGraphicFramePr>
            <a:graphicFrameLocks noGrp="1"/>
          </p:cNvGraphicFramePr>
          <p:nvPr>
            <p:extLst>
              <p:ext uri="{D42A27DB-BD31-4B8C-83A1-F6EECF244321}">
                <p14:modId xmlns:p14="http://schemas.microsoft.com/office/powerpoint/2010/main" val="2286788856"/>
              </p:ext>
            </p:extLst>
          </p:nvPr>
        </p:nvGraphicFramePr>
        <p:xfrm>
          <a:off x="4102249" y="1169042"/>
          <a:ext cx="900113" cy="900113"/>
        </p:xfrm>
        <a:graphic>
          <a:graphicData uri="http://schemas.openxmlformats.org/drawingml/2006/table">
            <a:tbl>
              <a:tblPr/>
              <a:tblGrid>
                <a:gridCol w="446230"/>
                <a:gridCol w="453883"/>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47" name="Group 47"/>
          <p:cNvGraphicFramePr>
            <a:graphicFrameLocks noGrp="1"/>
          </p:cNvGraphicFramePr>
          <p:nvPr>
            <p:extLst>
              <p:ext uri="{D42A27DB-BD31-4B8C-83A1-F6EECF244321}">
                <p14:modId xmlns:p14="http://schemas.microsoft.com/office/powerpoint/2010/main" val="1099021828"/>
              </p:ext>
            </p:extLst>
          </p:nvPr>
        </p:nvGraphicFramePr>
        <p:xfrm>
          <a:off x="5264299" y="1169042"/>
          <a:ext cx="900113" cy="900113"/>
        </p:xfrm>
        <a:graphic>
          <a:graphicData uri="http://schemas.openxmlformats.org/drawingml/2006/table">
            <a:tbl>
              <a:tblPr/>
              <a:tblGrid>
                <a:gridCol w="446230"/>
                <a:gridCol w="453883"/>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48" name="Group 47"/>
          <p:cNvGraphicFramePr>
            <a:graphicFrameLocks noGrp="1"/>
          </p:cNvGraphicFramePr>
          <p:nvPr>
            <p:extLst>
              <p:ext uri="{D42A27DB-BD31-4B8C-83A1-F6EECF244321}">
                <p14:modId xmlns:p14="http://schemas.microsoft.com/office/powerpoint/2010/main" val="3137470160"/>
              </p:ext>
            </p:extLst>
          </p:nvPr>
        </p:nvGraphicFramePr>
        <p:xfrm>
          <a:off x="6434287" y="1169042"/>
          <a:ext cx="900112" cy="900113"/>
        </p:xfrm>
        <a:graphic>
          <a:graphicData uri="http://schemas.openxmlformats.org/drawingml/2006/table">
            <a:tbl>
              <a:tblPr/>
              <a:tblGrid>
                <a:gridCol w="446230"/>
                <a:gridCol w="453882"/>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49" name="Group 47"/>
          <p:cNvGraphicFramePr>
            <a:graphicFrameLocks noGrp="1"/>
          </p:cNvGraphicFramePr>
          <p:nvPr>
            <p:extLst>
              <p:ext uri="{D42A27DB-BD31-4B8C-83A1-F6EECF244321}">
                <p14:modId xmlns:p14="http://schemas.microsoft.com/office/powerpoint/2010/main" val="1227580239"/>
              </p:ext>
            </p:extLst>
          </p:nvPr>
        </p:nvGraphicFramePr>
        <p:xfrm>
          <a:off x="743099" y="2445392"/>
          <a:ext cx="898525" cy="900113"/>
        </p:xfrm>
        <a:graphic>
          <a:graphicData uri="http://schemas.openxmlformats.org/drawingml/2006/table">
            <a:tbl>
              <a:tblPr/>
              <a:tblGrid>
                <a:gridCol w="445443"/>
                <a:gridCol w="453082"/>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299" marR="91299"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299" marR="91299"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306">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299" marR="91299"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299" marR="91299"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50" name="Group 47"/>
          <p:cNvGraphicFramePr>
            <a:graphicFrameLocks noGrp="1"/>
          </p:cNvGraphicFramePr>
          <p:nvPr>
            <p:extLst>
              <p:ext uri="{D42A27DB-BD31-4B8C-83A1-F6EECF244321}">
                <p14:modId xmlns:p14="http://schemas.microsoft.com/office/powerpoint/2010/main" val="3804436047"/>
              </p:ext>
            </p:extLst>
          </p:nvPr>
        </p:nvGraphicFramePr>
        <p:xfrm>
          <a:off x="1874987" y="2458092"/>
          <a:ext cx="900112" cy="900113"/>
        </p:xfrm>
        <a:graphic>
          <a:graphicData uri="http://schemas.openxmlformats.org/drawingml/2006/table">
            <a:tbl>
              <a:tblPr/>
              <a:tblGrid>
                <a:gridCol w="446230"/>
                <a:gridCol w="453882"/>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51" name="Group 47"/>
          <p:cNvGraphicFramePr>
            <a:graphicFrameLocks noGrp="1"/>
          </p:cNvGraphicFramePr>
          <p:nvPr>
            <p:extLst>
              <p:ext uri="{D42A27DB-BD31-4B8C-83A1-F6EECF244321}">
                <p14:modId xmlns:p14="http://schemas.microsoft.com/office/powerpoint/2010/main" val="3193256840"/>
              </p:ext>
            </p:extLst>
          </p:nvPr>
        </p:nvGraphicFramePr>
        <p:xfrm>
          <a:off x="2994174" y="2469205"/>
          <a:ext cx="900113" cy="900112"/>
        </p:xfrm>
        <a:graphic>
          <a:graphicData uri="http://schemas.openxmlformats.org/drawingml/2006/table">
            <a:tbl>
              <a:tblPr/>
              <a:tblGrid>
                <a:gridCol w="446230"/>
                <a:gridCol w="453883"/>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30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52" name="Group 47"/>
          <p:cNvGraphicFramePr>
            <a:graphicFrameLocks noGrp="1"/>
          </p:cNvGraphicFramePr>
          <p:nvPr>
            <p:extLst>
              <p:ext uri="{D42A27DB-BD31-4B8C-83A1-F6EECF244321}">
                <p14:modId xmlns:p14="http://schemas.microsoft.com/office/powerpoint/2010/main" val="1809574329"/>
              </p:ext>
            </p:extLst>
          </p:nvPr>
        </p:nvGraphicFramePr>
        <p:xfrm>
          <a:off x="4111774" y="2445392"/>
          <a:ext cx="900113" cy="900113"/>
        </p:xfrm>
        <a:graphic>
          <a:graphicData uri="http://schemas.openxmlformats.org/drawingml/2006/table">
            <a:tbl>
              <a:tblPr/>
              <a:tblGrid>
                <a:gridCol w="446230"/>
                <a:gridCol w="453883"/>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53" name="Group 47"/>
          <p:cNvGraphicFramePr>
            <a:graphicFrameLocks noGrp="1"/>
          </p:cNvGraphicFramePr>
          <p:nvPr>
            <p:extLst>
              <p:ext uri="{D42A27DB-BD31-4B8C-83A1-F6EECF244321}">
                <p14:modId xmlns:p14="http://schemas.microsoft.com/office/powerpoint/2010/main" val="1162236651"/>
              </p:ext>
            </p:extLst>
          </p:nvPr>
        </p:nvGraphicFramePr>
        <p:xfrm>
          <a:off x="5294462" y="2445392"/>
          <a:ext cx="900112" cy="900113"/>
        </p:xfrm>
        <a:graphic>
          <a:graphicData uri="http://schemas.openxmlformats.org/drawingml/2006/table">
            <a:tbl>
              <a:tblPr/>
              <a:tblGrid>
                <a:gridCol w="459105"/>
                <a:gridCol w="441007"/>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306">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sp>
        <p:nvSpPr>
          <p:cNvPr id="54" name="矩形 53">
            <a:hlinkClick r:id="rId3" action="ppaction://hlinksldjump"/>
          </p:cNvPr>
          <p:cNvSpPr/>
          <p:nvPr/>
        </p:nvSpPr>
        <p:spPr>
          <a:xfrm>
            <a:off x="1875925" y="1171610"/>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爹</a:t>
            </a:r>
            <a:endParaRPr kumimoji="0" lang="zh-CN" altLang="en-US" sz="2000" b="0" i="0" u="none" strike="noStrike" kern="1200" cap="none" spc="0" normalizeH="0" baseline="0" noProof="0" dirty="0">
              <a:ln>
                <a:solidFill>
                  <a:schemeClr val="bg1"/>
                </a:solidFill>
              </a:ln>
              <a:solidFill>
                <a:srgbClr val="FF0000"/>
              </a:solidFill>
              <a:effectLst/>
              <a:uLnTx/>
              <a:uFillTx/>
              <a:latin typeface="Calibri" panose="020F0502020204030204" pitchFamily="34" charset="0"/>
              <a:ea typeface="宋体" panose="02010600030101010101" pitchFamily="2" charset="-122"/>
              <a:cs typeface="+mn-cs"/>
            </a:endParaRPr>
          </a:p>
        </p:txBody>
      </p:sp>
      <p:sp>
        <p:nvSpPr>
          <p:cNvPr id="55" name="矩形 54">
            <a:hlinkClick r:id="rId4" action="ppaction://hlinksldjump"/>
          </p:cNvPr>
          <p:cNvSpPr/>
          <p:nvPr/>
        </p:nvSpPr>
        <p:spPr>
          <a:xfrm>
            <a:off x="3000654" y="1170296"/>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嫂</a:t>
            </a:r>
          </a:p>
        </p:txBody>
      </p:sp>
      <p:sp>
        <p:nvSpPr>
          <p:cNvPr id="56" name="矩形 55">
            <a:hlinkClick r:id="rId5" action="ppaction://hlinksldjump"/>
          </p:cNvPr>
          <p:cNvSpPr/>
          <p:nvPr/>
        </p:nvSpPr>
        <p:spPr>
          <a:xfrm>
            <a:off x="767327" y="1174106"/>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郎</a:t>
            </a:r>
          </a:p>
        </p:txBody>
      </p:sp>
      <p:sp>
        <p:nvSpPr>
          <p:cNvPr id="57" name="矩形 56">
            <a:hlinkClick r:id="rId6" action="ppaction://hlinksldjump"/>
          </p:cNvPr>
          <p:cNvSpPr/>
          <p:nvPr/>
        </p:nvSpPr>
        <p:spPr>
          <a:xfrm>
            <a:off x="4102759" y="1174106"/>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辆</a:t>
            </a:r>
          </a:p>
        </p:txBody>
      </p:sp>
      <p:sp>
        <p:nvSpPr>
          <p:cNvPr id="58" name="矩形 57">
            <a:hlinkClick r:id="rId7" action="ppaction://hlinksldjump"/>
          </p:cNvPr>
          <p:cNvSpPr/>
          <p:nvPr/>
        </p:nvSpPr>
        <p:spPr>
          <a:xfrm>
            <a:off x="6437547" y="1174106"/>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罕</a:t>
            </a:r>
          </a:p>
        </p:txBody>
      </p:sp>
      <p:sp>
        <p:nvSpPr>
          <p:cNvPr id="59" name="矩形 58">
            <a:hlinkClick r:id="rId8" action="ppaction://hlinksldjump"/>
          </p:cNvPr>
          <p:cNvSpPr/>
          <p:nvPr/>
        </p:nvSpPr>
        <p:spPr>
          <a:xfrm>
            <a:off x="742939" y="2446011"/>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妻</a:t>
            </a:r>
          </a:p>
        </p:txBody>
      </p:sp>
      <p:sp>
        <p:nvSpPr>
          <p:cNvPr id="60" name="矩形 59">
            <a:hlinkClick r:id="rId9" action="ppaction://hlinksldjump"/>
          </p:cNvPr>
          <p:cNvSpPr/>
          <p:nvPr/>
        </p:nvSpPr>
        <p:spPr>
          <a:xfrm>
            <a:off x="5264327" y="1163311"/>
            <a:ext cx="871855" cy="92202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zh-CN"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歹</a:t>
            </a:r>
          </a:p>
        </p:txBody>
      </p:sp>
      <p:sp>
        <p:nvSpPr>
          <p:cNvPr id="61" name="矩形 60">
            <a:hlinkClick r:id="rId10" action="ppaction://hlinksldjump"/>
          </p:cNvPr>
          <p:cNvSpPr/>
          <p:nvPr/>
        </p:nvSpPr>
        <p:spPr>
          <a:xfrm>
            <a:off x="2994267" y="2469424"/>
            <a:ext cx="871855" cy="92202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托</a:t>
            </a:r>
          </a:p>
        </p:txBody>
      </p:sp>
      <p:sp>
        <p:nvSpPr>
          <p:cNvPr id="62" name="矩形 61">
            <a:hlinkClick r:id="rId11" action="ppaction://hlinksldjump"/>
          </p:cNvPr>
          <p:cNvSpPr/>
          <p:nvPr/>
        </p:nvSpPr>
        <p:spPr>
          <a:xfrm>
            <a:off x="4110814" y="244573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泳</a:t>
            </a:r>
          </a:p>
        </p:txBody>
      </p:sp>
      <p:graphicFrame>
        <p:nvGraphicFramePr>
          <p:cNvPr id="63" name="Group 47"/>
          <p:cNvGraphicFramePr>
            <a:graphicFrameLocks noGrp="1"/>
          </p:cNvGraphicFramePr>
          <p:nvPr>
            <p:extLst>
              <p:ext uri="{D42A27DB-BD31-4B8C-83A1-F6EECF244321}">
                <p14:modId xmlns:p14="http://schemas.microsoft.com/office/powerpoint/2010/main" val="797268512"/>
              </p:ext>
            </p:extLst>
          </p:nvPr>
        </p:nvGraphicFramePr>
        <p:xfrm>
          <a:off x="6450162" y="2458092"/>
          <a:ext cx="900112" cy="900113"/>
        </p:xfrm>
        <a:graphic>
          <a:graphicData uri="http://schemas.openxmlformats.org/drawingml/2006/table">
            <a:tbl>
              <a:tblPr/>
              <a:tblGrid>
                <a:gridCol w="446230"/>
                <a:gridCol w="453882"/>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sp>
        <p:nvSpPr>
          <p:cNvPr id="64" name="矩形 63">
            <a:hlinkClick r:id="rId12" action="ppaction://hlinksldjump"/>
          </p:cNvPr>
          <p:cNvSpPr/>
          <p:nvPr/>
        </p:nvSpPr>
        <p:spPr>
          <a:xfrm>
            <a:off x="5292969" y="2445376"/>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婚</a:t>
            </a:r>
          </a:p>
        </p:txBody>
      </p:sp>
      <p:graphicFrame>
        <p:nvGraphicFramePr>
          <p:cNvPr id="65" name="Group 47"/>
          <p:cNvGraphicFramePr>
            <a:graphicFrameLocks noGrp="1"/>
          </p:cNvGraphicFramePr>
          <p:nvPr>
            <p:extLst>
              <p:ext uri="{D42A27DB-BD31-4B8C-83A1-F6EECF244321}">
                <p14:modId xmlns:p14="http://schemas.microsoft.com/office/powerpoint/2010/main" val="3030680825"/>
              </p:ext>
            </p:extLst>
          </p:nvPr>
        </p:nvGraphicFramePr>
        <p:xfrm>
          <a:off x="7628087" y="2462855"/>
          <a:ext cx="900112" cy="900112"/>
        </p:xfrm>
        <a:graphic>
          <a:graphicData uri="http://schemas.openxmlformats.org/drawingml/2006/table">
            <a:tbl>
              <a:tblPr/>
              <a:tblGrid>
                <a:gridCol w="446649"/>
                <a:gridCol w="453463"/>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510" marR="9151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510" marR="9151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510" marR="9151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510" marR="9151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sp>
        <p:nvSpPr>
          <p:cNvPr id="66" name="矩形 65">
            <a:hlinkClick r:id="rId13" action="ppaction://hlinksldjump"/>
          </p:cNvPr>
          <p:cNvSpPr/>
          <p:nvPr/>
        </p:nvSpPr>
        <p:spPr>
          <a:xfrm>
            <a:off x="6445619" y="2457359"/>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辈</a:t>
            </a:r>
          </a:p>
        </p:txBody>
      </p:sp>
      <p:graphicFrame>
        <p:nvGraphicFramePr>
          <p:cNvPr id="67" name="Group 47"/>
          <p:cNvGraphicFramePr>
            <a:graphicFrameLocks noGrp="1"/>
          </p:cNvGraphicFramePr>
          <p:nvPr>
            <p:extLst>
              <p:ext uri="{D42A27DB-BD31-4B8C-83A1-F6EECF244321}">
                <p14:modId xmlns:p14="http://schemas.microsoft.com/office/powerpoint/2010/main" val="240275137"/>
              </p:ext>
            </p:extLst>
          </p:nvPr>
        </p:nvGraphicFramePr>
        <p:xfrm>
          <a:off x="7615387" y="1169042"/>
          <a:ext cx="900112" cy="900113"/>
        </p:xfrm>
        <a:graphic>
          <a:graphicData uri="http://schemas.openxmlformats.org/drawingml/2006/table">
            <a:tbl>
              <a:tblPr/>
              <a:tblGrid>
                <a:gridCol w="459104"/>
                <a:gridCol w="441008"/>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sp>
        <p:nvSpPr>
          <p:cNvPr id="68" name="矩形 67">
            <a:hlinkClick r:id="" action="ppaction://noaction"/>
          </p:cNvPr>
          <p:cNvSpPr/>
          <p:nvPr/>
        </p:nvSpPr>
        <p:spPr>
          <a:xfrm>
            <a:off x="1876231" y="2457441"/>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趟</a:t>
            </a:r>
          </a:p>
        </p:txBody>
      </p:sp>
      <p:sp>
        <p:nvSpPr>
          <p:cNvPr id="69" name="矩形 68">
            <a:hlinkClick r:id="rId14" action="ppaction://hlinksldjump"/>
          </p:cNvPr>
          <p:cNvSpPr/>
          <p:nvPr/>
        </p:nvSpPr>
        <p:spPr>
          <a:xfrm>
            <a:off x="7635774" y="2457375"/>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挨</a:t>
            </a:r>
          </a:p>
        </p:txBody>
      </p:sp>
      <p:sp>
        <p:nvSpPr>
          <p:cNvPr id="70" name="矩形 69">
            <a:hlinkClick r:id="rId15" action="ppaction://hlinksldjump"/>
          </p:cNvPr>
          <p:cNvSpPr/>
          <p:nvPr/>
        </p:nvSpPr>
        <p:spPr>
          <a:xfrm>
            <a:off x="7615753" y="1163089"/>
            <a:ext cx="871855" cy="92202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纱</a:t>
            </a:r>
          </a:p>
        </p:txBody>
      </p:sp>
      <p:sp>
        <p:nvSpPr>
          <p:cNvPr id="71" name="任意多边形 70"/>
          <p:cNvSpPr/>
          <p:nvPr/>
        </p:nvSpPr>
        <p:spPr>
          <a:xfrm>
            <a:off x="5701254" y="66501"/>
            <a:ext cx="3400425" cy="369888"/>
          </a:xfrm>
          <a:custGeom>
            <a:avLst/>
            <a:gdLst>
              <a:gd name="connsiteX0" fmla="*/ 0 w 3400501"/>
              <a:gd name="connsiteY0" fmla="*/ 0 h 369332"/>
              <a:gd name="connsiteX1" fmla="*/ 3400501 w 3400501"/>
              <a:gd name="connsiteY1" fmla="*/ 0 h 369332"/>
              <a:gd name="connsiteX2" fmla="*/ 3400501 w 3400501"/>
              <a:gd name="connsiteY2" fmla="*/ 369332 h 369332"/>
              <a:gd name="connsiteX3" fmla="*/ 0 w 3400501"/>
              <a:gd name="connsiteY3" fmla="*/ 369332 h 369332"/>
              <a:gd name="connsiteX4" fmla="*/ 0 w 3400501"/>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01" h="369332">
                <a:moveTo>
                  <a:pt x="0" y="0"/>
                </a:moveTo>
                <a:lnTo>
                  <a:pt x="3400501" y="0"/>
                </a:lnTo>
                <a:lnTo>
                  <a:pt x="3400501" y="369332"/>
                </a:lnTo>
                <a:lnTo>
                  <a:pt x="0" y="3693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60960" tIns="60960" rIns="60960" bIns="60960" spcCol="1270" anchor="ctr"/>
          <a:lstStyle>
            <a:defPPr>
              <a:defRPr lang="zh-CN"/>
            </a:defPPr>
            <a:lvl1pPr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1pPr>
            <a:lvl2pPr marL="4572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2pPr>
            <a:lvl3pPr marL="9144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3pPr>
            <a:lvl4pPr marL="13716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4pPr>
            <a:lvl5pPr marL="18288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5pPr>
            <a:lvl6pPr marL="2286000" algn="l" defTabSz="914400" rtl="0" eaLnBrk="1" latinLnBrk="0" hangingPunct="1">
              <a:defRPr kern="1200">
                <a:solidFill>
                  <a:schemeClr val="tx1">
                    <a:hueOff val="0"/>
                    <a:satOff val="0"/>
                    <a:lumOff val="0"/>
                    <a:alphaOff val="0"/>
                  </a:schemeClr>
                </a:solidFill>
                <a:latin typeface="+mn-lt"/>
                <a:ea typeface="+mn-ea"/>
                <a:cs typeface="+mn-cs"/>
              </a:defRPr>
            </a:lvl6pPr>
            <a:lvl7pPr marL="2743200" algn="l" defTabSz="914400" rtl="0" eaLnBrk="1" latinLnBrk="0" hangingPunct="1">
              <a:defRPr kern="1200">
                <a:solidFill>
                  <a:schemeClr val="tx1">
                    <a:hueOff val="0"/>
                    <a:satOff val="0"/>
                    <a:lumOff val="0"/>
                    <a:alphaOff val="0"/>
                  </a:schemeClr>
                </a:solidFill>
                <a:latin typeface="+mn-lt"/>
                <a:ea typeface="+mn-ea"/>
                <a:cs typeface="+mn-cs"/>
              </a:defRPr>
            </a:lvl7pPr>
            <a:lvl8pPr marL="3200400" algn="l" defTabSz="914400" rtl="0" eaLnBrk="1" latinLnBrk="0" hangingPunct="1">
              <a:defRPr kern="1200">
                <a:solidFill>
                  <a:schemeClr val="tx1">
                    <a:hueOff val="0"/>
                    <a:satOff val="0"/>
                    <a:lumOff val="0"/>
                    <a:alphaOff val="0"/>
                  </a:schemeClr>
                </a:solidFill>
                <a:latin typeface="+mn-lt"/>
                <a:ea typeface="+mn-ea"/>
                <a:cs typeface="+mn-cs"/>
              </a:defRPr>
            </a:lvl8pPr>
            <a:lvl9pPr marL="3657600" algn="l" defTabSz="914400" rtl="0" eaLnBrk="1" latinLnBrk="0" hangingPunct="1">
              <a:defRPr kern="1200">
                <a:solidFill>
                  <a:schemeClr val="tx1">
                    <a:hueOff val="0"/>
                    <a:satOff val="0"/>
                    <a:lumOff val="0"/>
                    <a:alphaOff val="0"/>
                  </a:schemeClr>
                </a:solidFill>
                <a:latin typeface="+mn-lt"/>
                <a:ea typeface="+mn-ea"/>
                <a:cs typeface="+mn-cs"/>
              </a:defRPr>
            </a:lvl9pPr>
          </a:lstStyle>
          <a:p>
            <a:pPr marL="0" marR="0" lvl="0" indent="0" algn="l" defTabSz="711200" rtl="0" eaLnBrk="1" fontAlgn="base" latinLnBrk="0" hangingPunct="1">
              <a:lnSpc>
                <a:spcPct val="100000"/>
              </a:lnSpc>
              <a:spcBef>
                <a:spcPct val="0"/>
              </a:spcBef>
              <a:spcAft>
                <a:spcPct val="35000"/>
              </a:spcAft>
              <a:buClrTx/>
              <a:buSzTx/>
              <a:buFontTx/>
              <a:buNone/>
              <a:defRPr/>
            </a:pPr>
            <a:r>
              <a:rPr kumimoji="0" lang="zh-CN" sz="1800" b="1" i="0" u="none" strike="noStrike" kern="1200" cap="none" spc="0" normalizeH="0" baseline="0" noProof="0" dirty="0" smtClean="0">
                <a:ln>
                  <a:noFill/>
                </a:ln>
                <a:solidFill>
                  <a:srgbClr val="008000"/>
                </a:solidFill>
                <a:effectLst/>
                <a:uLnTx/>
                <a:uFillTx/>
                <a:latin typeface="黑体" panose="02010609060101010101" pitchFamily="49" charset="-122"/>
                <a:ea typeface="黑体" panose="02010609060101010101" pitchFamily="49" charset="-122"/>
                <a:cs typeface="+mn-cs"/>
              </a:rPr>
              <a:t>提示</a:t>
            </a:r>
            <a:r>
              <a:rPr kumimoji="0" lang="zh-CN" sz="1800" b="1" i="0" u="none" strike="noStrike" kern="1200" cap="none" spc="0" normalizeH="0" baseline="0" noProof="0" dirty="0" smtClean="0">
                <a:ln>
                  <a:noFill/>
                </a:ln>
                <a:solidFill>
                  <a:srgbClr val="008000"/>
                </a:solidFill>
                <a:effectLst/>
                <a:uLnTx/>
                <a:uFillTx/>
                <a:latin typeface="+mn-lt"/>
                <a:ea typeface="+mn-ea"/>
                <a:cs typeface="+mn-cs"/>
              </a:rPr>
              <a:t>：</a:t>
            </a:r>
            <a:r>
              <a:rPr kumimoji="0" lang="zh-CN" sz="1800" b="1" i="0" u="none" strike="noStrike" kern="1200" cap="none" spc="0" normalizeH="0" baseline="0" noProof="0" dirty="0" smtClean="0">
                <a:ln>
                  <a:noFill/>
                </a:ln>
                <a:solidFill>
                  <a:srgbClr val="008000"/>
                </a:solidFill>
                <a:effectLst/>
                <a:uLnTx/>
                <a:uFillTx/>
                <a:latin typeface="仿宋" panose="02010609060101010101" pitchFamily="49" charset="-122"/>
                <a:ea typeface="仿宋" panose="02010609060101010101" pitchFamily="49" charset="-122"/>
                <a:cs typeface="+mn-cs"/>
              </a:rPr>
              <a:t>点击生字进入详细讲解。</a:t>
            </a:r>
            <a:endParaRPr kumimoji="0" lang="zh-CN" sz="1800" b="0" i="0" u="none" strike="noStrike" kern="1200" cap="none" spc="0" normalizeH="0" baseline="0" noProof="0" dirty="0">
              <a:ln>
                <a:noFill/>
              </a:ln>
              <a:solidFill>
                <a:srgbClr val="008000"/>
              </a:solidFill>
              <a:effectLst/>
              <a:uLnTx/>
              <a:uFillTx/>
              <a:latin typeface="仿宋" panose="02010609060101010101" pitchFamily="49" charset="-122"/>
              <a:ea typeface="仿宋" panose="02010609060101010101" pitchFamily="49" charset="-122"/>
              <a:cs typeface="+mn-cs"/>
            </a:endParaRPr>
          </a:p>
        </p:txBody>
      </p:sp>
      <p:grpSp>
        <p:nvGrpSpPr>
          <p:cNvPr id="21662" name="组合 5"/>
          <p:cNvGrpSpPr/>
          <p:nvPr/>
        </p:nvGrpSpPr>
        <p:grpSpPr>
          <a:xfrm>
            <a:off x="3356625" y="45235"/>
            <a:ext cx="2287587" cy="831850"/>
            <a:chOff x="924035" y="907522"/>
            <a:chExt cx="2287080" cy="832905"/>
          </a:xfrm>
        </p:grpSpPr>
        <p:grpSp>
          <p:nvGrpSpPr>
            <p:cNvPr id="21664" name="组合 4"/>
            <p:cNvGrpSpPr/>
            <p:nvPr/>
          </p:nvGrpSpPr>
          <p:grpSpPr>
            <a:xfrm>
              <a:off x="924035" y="907522"/>
              <a:ext cx="2287080" cy="832905"/>
              <a:chOff x="1314217" y="754602"/>
              <a:chExt cx="2287080" cy="832905"/>
            </a:xfrm>
          </p:grpSpPr>
          <p:pic>
            <p:nvPicPr>
              <p:cNvPr id="21668" name="Picture 10" descr="C:\Users\Administrator\Desktop\绿.png"/>
              <p:cNvPicPr>
                <a:picLocks noChangeAspect="1"/>
              </p:cNvPicPr>
              <p:nvPr/>
            </p:nvPicPr>
            <p:blipFill>
              <a:blip r:embed="rId16"/>
              <a:stretch>
                <a:fillRect/>
              </a:stretch>
            </p:blipFill>
            <p:spPr>
              <a:xfrm>
                <a:off x="1314219" y="1333230"/>
                <a:ext cx="2287078" cy="254277"/>
              </a:xfrm>
              <a:prstGeom prst="rect">
                <a:avLst/>
              </a:prstGeom>
              <a:noFill/>
              <a:ln w="9525">
                <a:noFill/>
              </a:ln>
            </p:spPr>
          </p:pic>
          <p:pic>
            <p:nvPicPr>
              <p:cNvPr id="21669" name="Picture 6"/>
              <p:cNvPicPr>
                <a:picLocks noChangeAspect="1"/>
              </p:cNvPicPr>
              <p:nvPr/>
            </p:nvPicPr>
            <p:blipFill>
              <a:blip r:embed="rId17">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41" name="圆角矩形 40"/>
            <p:cNvSpPr/>
            <p:nvPr/>
          </p:nvSpPr>
          <p:spPr>
            <a:xfrm>
              <a:off x="1485979" y="1067895"/>
              <a:ext cx="1310409"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我会写</a:t>
              </a:r>
            </a:p>
          </p:txBody>
        </p:sp>
      </p:grpSp>
      <p:sp>
        <p:nvSpPr>
          <p:cNvPr id="37" name="文本框 39"/>
          <p:cNvSpPr txBox="1"/>
          <p:nvPr/>
        </p:nvSpPr>
        <p:spPr>
          <a:xfrm>
            <a:off x="531383" y="3737098"/>
            <a:ext cx="8251105" cy="448392"/>
          </a:xfrm>
          <a:prstGeom prst="rect">
            <a:avLst/>
          </a:prstGeom>
          <a:noFill/>
          <a:ln w="9525">
            <a:noFill/>
          </a:ln>
        </p:spPr>
        <p:txBody>
          <a:bodyPr wrap="square" lIns="0" tIns="0" rIns="0" bIns="0">
            <a:spAutoFit/>
          </a:bodyPr>
          <a:lstStyle/>
          <a:p>
            <a:pPr marL="457200" indent="-457200">
              <a:lnSpc>
                <a:spcPct val="120000"/>
              </a:lnSpc>
              <a:buFont typeface="Wingdings" panose="05000000000000000000" pitchFamily="2" charset="2"/>
              <a:buChar char="u"/>
            </a:pPr>
            <a:r>
              <a:rPr lang="zh-CN" altLang="en-US" sz="2800" b="1" dirty="0">
                <a:latin typeface="宋体" panose="02010600030101010101" pitchFamily="2" charset="-122"/>
              </a:rPr>
              <a:t>观察生字在田字格中的位置，讨论书写注意事项。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4"/>
                    </p:tgtEl>
                  </p:cond>
                </p:stCondLst>
                <p:endSync evt="end" delay="0">
                  <p:rtn val="all"/>
                </p:endSync>
                <p:childTnLst>
                  <p:par>
                    <p:cTn id="11" fill="hold">
                      <p:stCondLst>
                        <p:cond delay="0"/>
                      </p:stCondLst>
                      <p:childTnLst>
                        <p:par>
                          <p:cTn id="12" fill="hold">
                            <p:stCondLst>
                              <p:cond delay="0"/>
                            </p:stCondLst>
                            <p:childTnLst>
                              <p:par>
                                <p:cTn id="13" presetID="16" presetClass="emph" presetSubtype="0" fill="hold" grpId="0" nodeType="clickEffect">
                                  <p:stCondLst>
                                    <p:cond delay="0"/>
                                  </p:stCondLst>
                                  <p:iterate type="lt">
                                    <p:tmPct val="4000"/>
                                  </p:iterate>
                                  <p:childTnLst>
                                    <p:set>
                                      <p:cBhvr override="childStyle">
                                        <p:cTn id="14" dur="500" fill="hold"/>
                                        <p:tgtEl>
                                          <p:spTgt spid="54"/>
                                        </p:tgtEl>
                                        <p:attrNameLst>
                                          <p:attrName>style.color</p:attrName>
                                        </p:attrNameLst>
                                      </p:cBhvr>
                                      <p:to>
                                        <p:clrVal>
                                          <a:srgbClr val="262626"/>
                                        </p:clrVal>
                                      </p:to>
                                    </p:set>
                                    <p:set>
                                      <p:cBhvr>
                                        <p:cTn id="15" dur="500" fill="hold"/>
                                        <p:tgtEl>
                                          <p:spTgt spid="54"/>
                                        </p:tgtEl>
                                        <p:attrNameLst>
                                          <p:attrName>fillcolor</p:attrName>
                                        </p:attrNameLst>
                                      </p:cBhvr>
                                      <p:to>
                                        <p:clrVal>
                                          <a:srgbClr val="262626"/>
                                        </p:clrVal>
                                      </p:to>
                                    </p:set>
                                    <p:set>
                                      <p:cBhvr>
                                        <p:cTn id="16" dur="500" fill="hold"/>
                                        <p:tgtEl>
                                          <p:spTgt spid="54"/>
                                        </p:tgtEl>
                                        <p:attrNameLst>
                                          <p:attrName>fill.type</p:attrName>
                                        </p:attrNameLst>
                                      </p:cBhvr>
                                      <p:to>
                                        <p:strVal val="solid"/>
                                      </p:to>
                                    </p:set>
                                  </p:childTnLst>
                                </p:cTn>
                              </p:par>
                            </p:childTnLst>
                          </p:cTn>
                        </p:par>
                      </p:childTnLst>
                    </p:cTn>
                  </p:par>
                </p:childTnLst>
              </p:cTn>
              <p:nextCondLst>
                <p:cond evt="onClick" delay="0">
                  <p:tgtEl>
                    <p:spTgt spid="54"/>
                  </p:tgtEl>
                </p:cond>
              </p:nextCondLst>
            </p:seq>
            <p:seq concurrent="1" nextAc="seek">
              <p:cTn id="17" restart="whenNotActive" fill="hold" evtFilter="cancelBubble" nodeType="interactiveSeq">
                <p:stCondLst>
                  <p:cond evt="onClick" delay="0">
                    <p:tgtEl>
                      <p:spTgt spid="55"/>
                    </p:tgtEl>
                  </p:cond>
                </p:stCondLst>
                <p:endSync evt="end" delay="0">
                  <p:rtn val="all"/>
                </p:endSync>
                <p:childTnLst>
                  <p:par>
                    <p:cTn id="18" fill="hold">
                      <p:stCondLst>
                        <p:cond delay="0"/>
                      </p:stCondLst>
                      <p:childTnLst>
                        <p:par>
                          <p:cTn id="19" fill="hold">
                            <p:stCondLst>
                              <p:cond delay="0"/>
                            </p:stCondLst>
                            <p:childTnLst>
                              <p:par>
                                <p:cTn id="20" presetID="16" presetClass="emph" presetSubtype="0" fill="hold" grpId="0" nodeType="clickEffect">
                                  <p:stCondLst>
                                    <p:cond delay="0"/>
                                  </p:stCondLst>
                                  <p:iterate type="lt">
                                    <p:tmPct val="4000"/>
                                  </p:iterate>
                                  <p:childTnLst>
                                    <p:set>
                                      <p:cBhvr override="childStyle">
                                        <p:cTn id="21" dur="500" fill="hold"/>
                                        <p:tgtEl>
                                          <p:spTgt spid="55"/>
                                        </p:tgtEl>
                                        <p:attrNameLst>
                                          <p:attrName>style.color</p:attrName>
                                        </p:attrNameLst>
                                      </p:cBhvr>
                                      <p:to>
                                        <p:clrVal>
                                          <a:srgbClr val="262626"/>
                                        </p:clrVal>
                                      </p:to>
                                    </p:set>
                                    <p:set>
                                      <p:cBhvr>
                                        <p:cTn id="22" dur="500" fill="hold"/>
                                        <p:tgtEl>
                                          <p:spTgt spid="55"/>
                                        </p:tgtEl>
                                        <p:attrNameLst>
                                          <p:attrName>fillcolor</p:attrName>
                                        </p:attrNameLst>
                                      </p:cBhvr>
                                      <p:to>
                                        <p:clrVal>
                                          <a:srgbClr val="262626"/>
                                        </p:clrVal>
                                      </p:to>
                                    </p:set>
                                    <p:set>
                                      <p:cBhvr>
                                        <p:cTn id="23" dur="500" fill="hold"/>
                                        <p:tgtEl>
                                          <p:spTgt spid="55"/>
                                        </p:tgtEl>
                                        <p:attrNameLst>
                                          <p:attrName>fill.type</p:attrName>
                                        </p:attrNameLst>
                                      </p:cBhvr>
                                      <p:to>
                                        <p:strVal val="solid"/>
                                      </p:to>
                                    </p:set>
                                  </p:childTnLst>
                                </p:cTn>
                              </p:par>
                            </p:childTnLst>
                          </p:cTn>
                        </p:par>
                      </p:childTnLst>
                    </p:cTn>
                  </p:par>
                </p:childTnLst>
              </p:cTn>
              <p:nextCondLst>
                <p:cond evt="onClick" delay="0">
                  <p:tgtEl>
                    <p:spTgt spid="55"/>
                  </p:tgtEl>
                </p:cond>
              </p:nextCondLst>
            </p:seq>
            <p:seq concurrent="1" nextAc="seek">
              <p:cTn id="24" restart="whenNotActive" fill="hold" evtFilter="cancelBubble" nodeType="interactiveSeq">
                <p:stCondLst>
                  <p:cond evt="onClick" delay="0">
                    <p:tgtEl>
                      <p:spTgt spid="56"/>
                    </p:tgtEl>
                  </p:cond>
                </p:stCondLst>
                <p:endSync evt="end" delay="0">
                  <p:rtn val="all"/>
                </p:endSync>
                <p:childTnLst>
                  <p:par>
                    <p:cTn id="25" fill="hold">
                      <p:stCondLst>
                        <p:cond delay="0"/>
                      </p:stCondLst>
                      <p:childTnLst>
                        <p:par>
                          <p:cTn id="26" fill="hold">
                            <p:stCondLst>
                              <p:cond delay="0"/>
                            </p:stCondLst>
                            <p:childTnLst>
                              <p:par>
                                <p:cTn id="27" presetID="16" presetClass="emph" presetSubtype="0" fill="hold" grpId="0" nodeType="clickEffect">
                                  <p:stCondLst>
                                    <p:cond delay="0"/>
                                  </p:stCondLst>
                                  <p:iterate type="lt">
                                    <p:tmPct val="4000"/>
                                  </p:iterate>
                                  <p:childTnLst>
                                    <p:set>
                                      <p:cBhvr override="childStyle">
                                        <p:cTn id="28" dur="500" fill="hold"/>
                                        <p:tgtEl>
                                          <p:spTgt spid="56"/>
                                        </p:tgtEl>
                                        <p:attrNameLst>
                                          <p:attrName>style.color</p:attrName>
                                        </p:attrNameLst>
                                      </p:cBhvr>
                                      <p:to>
                                        <p:clrVal>
                                          <a:srgbClr val="262626"/>
                                        </p:clrVal>
                                      </p:to>
                                    </p:set>
                                    <p:set>
                                      <p:cBhvr>
                                        <p:cTn id="29" dur="500" fill="hold"/>
                                        <p:tgtEl>
                                          <p:spTgt spid="56"/>
                                        </p:tgtEl>
                                        <p:attrNameLst>
                                          <p:attrName>fillcolor</p:attrName>
                                        </p:attrNameLst>
                                      </p:cBhvr>
                                      <p:to>
                                        <p:clrVal>
                                          <a:srgbClr val="262626"/>
                                        </p:clrVal>
                                      </p:to>
                                    </p:set>
                                    <p:set>
                                      <p:cBhvr>
                                        <p:cTn id="30" dur="500" fill="hold"/>
                                        <p:tgtEl>
                                          <p:spTgt spid="56"/>
                                        </p:tgtEl>
                                        <p:attrNameLst>
                                          <p:attrName>fill.type</p:attrName>
                                        </p:attrNameLst>
                                      </p:cBhvr>
                                      <p:to>
                                        <p:strVal val="solid"/>
                                      </p:to>
                                    </p:set>
                                  </p:childTnLst>
                                </p:cTn>
                              </p:par>
                            </p:childTnLst>
                          </p:cTn>
                        </p:par>
                      </p:childTnLst>
                    </p:cTn>
                  </p:par>
                </p:childTnLst>
              </p:cTn>
              <p:nextCondLst>
                <p:cond evt="onClick" delay="0">
                  <p:tgtEl>
                    <p:spTgt spid="56"/>
                  </p:tgtEl>
                </p:cond>
              </p:nextCondLst>
            </p:seq>
            <p:seq concurrent="1" nextAc="seek">
              <p:cTn id="31" restart="whenNotActive" fill="hold" evtFilter="cancelBubble" nodeType="interactiveSeq">
                <p:stCondLst>
                  <p:cond evt="onClick" delay="0">
                    <p:tgtEl>
                      <p:spTgt spid="57"/>
                    </p:tgtEl>
                  </p:cond>
                </p:stCondLst>
                <p:endSync evt="end" delay="0">
                  <p:rtn val="all"/>
                </p:endSync>
                <p:childTnLst>
                  <p:par>
                    <p:cTn id="32" fill="hold">
                      <p:stCondLst>
                        <p:cond delay="0"/>
                      </p:stCondLst>
                      <p:childTnLst>
                        <p:par>
                          <p:cTn id="33" fill="hold">
                            <p:stCondLst>
                              <p:cond delay="0"/>
                            </p:stCondLst>
                            <p:childTnLst>
                              <p:par>
                                <p:cTn id="34" presetID="16" presetClass="emph" presetSubtype="0" fill="hold" grpId="0" nodeType="clickEffect">
                                  <p:stCondLst>
                                    <p:cond delay="0"/>
                                  </p:stCondLst>
                                  <p:iterate type="lt">
                                    <p:tmPct val="4000"/>
                                  </p:iterate>
                                  <p:childTnLst>
                                    <p:set>
                                      <p:cBhvr override="childStyle">
                                        <p:cTn id="35" dur="500" fill="hold"/>
                                        <p:tgtEl>
                                          <p:spTgt spid="57"/>
                                        </p:tgtEl>
                                        <p:attrNameLst>
                                          <p:attrName>style.color</p:attrName>
                                        </p:attrNameLst>
                                      </p:cBhvr>
                                      <p:to>
                                        <p:clrVal>
                                          <a:srgbClr val="262626"/>
                                        </p:clrVal>
                                      </p:to>
                                    </p:set>
                                    <p:set>
                                      <p:cBhvr>
                                        <p:cTn id="36" dur="500" fill="hold"/>
                                        <p:tgtEl>
                                          <p:spTgt spid="57"/>
                                        </p:tgtEl>
                                        <p:attrNameLst>
                                          <p:attrName>fillcolor</p:attrName>
                                        </p:attrNameLst>
                                      </p:cBhvr>
                                      <p:to>
                                        <p:clrVal>
                                          <a:srgbClr val="262626"/>
                                        </p:clrVal>
                                      </p:to>
                                    </p:set>
                                    <p:set>
                                      <p:cBhvr>
                                        <p:cTn id="37" dur="500" fill="hold"/>
                                        <p:tgtEl>
                                          <p:spTgt spid="57"/>
                                        </p:tgtEl>
                                        <p:attrNameLst>
                                          <p:attrName>fill.type</p:attrName>
                                        </p:attrNameLst>
                                      </p:cBhvr>
                                      <p:to>
                                        <p:strVal val="solid"/>
                                      </p:to>
                                    </p:set>
                                  </p:childTnLst>
                                </p:cTn>
                              </p:par>
                            </p:childTnLst>
                          </p:cTn>
                        </p:par>
                      </p:childTnLst>
                    </p:cTn>
                  </p:par>
                </p:childTnLst>
              </p:cTn>
              <p:nextCondLst>
                <p:cond evt="onClick" delay="0">
                  <p:tgtEl>
                    <p:spTgt spid="57"/>
                  </p:tgtEl>
                </p:cond>
              </p:nextCondLst>
            </p:seq>
            <p:seq concurrent="1" nextAc="seek">
              <p:cTn id="38" restart="whenNotActive" fill="hold" evtFilter="cancelBubble" nodeType="interactiveSeq">
                <p:stCondLst>
                  <p:cond evt="onClick" delay="0">
                    <p:tgtEl>
                      <p:spTgt spid="58"/>
                    </p:tgtEl>
                  </p:cond>
                </p:stCondLst>
                <p:endSync evt="end" delay="0">
                  <p:rtn val="all"/>
                </p:endSync>
                <p:childTnLst>
                  <p:par>
                    <p:cTn id="39" fill="hold">
                      <p:stCondLst>
                        <p:cond delay="0"/>
                      </p:stCondLst>
                      <p:childTnLst>
                        <p:par>
                          <p:cTn id="40" fill="hold">
                            <p:stCondLst>
                              <p:cond delay="0"/>
                            </p:stCondLst>
                            <p:childTnLst>
                              <p:par>
                                <p:cTn id="41" presetID="16" presetClass="emph" presetSubtype="0" fill="hold" grpId="0" nodeType="clickEffect">
                                  <p:stCondLst>
                                    <p:cond delay="0"/>
                                  </p:stCondLst>
                                  <p:iterate type="lt">
                                    <p:tmPct val="4000"/>
                                  </p:iterate>
                                  <p:childTnLst>
                                    <p:set>
                                      <p:cBhvr override="childStyle">
                                        <p:cTn id="42" dur="500" fill="hold"/>
                                        <p:tgtEl>
                                          <p:spTgt spid="58"/>
                                        </p:tgtEl>
                                        <p:attrNameLst>
                                          <p:attrName>style.color</p:attrName>
                                        </p:attrNameLst>
                                      </p:cBhvr>
                                      <p:to>
                                        <p:clrVal>
                                          <a:srgbClr val="262626"/>
                                        </p:clrVal>
                                      </p:to>
                                    </p:set>
                                    <p:set>
                                      <p:cBhvr>
                                        <p:cTn id="43" dur="500" fill="hold"/>
                                        <p:tgtEl>
                                          <p:spTgt spid="58"/>
                                        </p:tgtEl>
                                        <p:attrNameLst>
                                          <p:attrName>fillcolor</p:attrName>
                                        </p:attrNameLst>
                                      </p:cBhvr>
                                      <p:to>
                                        <p:clrVal>
                                          <a:srgbClr val="262626"/>
                                        </p:clrVal>
                                      </p:to>
                                    </p:set>
                                    <p:set>
                                      <p:cBhvr>
                                        <p:cTn id="44" dur="500" fill="hold"/>
                                        <p:tgtEl>
                                          <p:spTgt spid="58"/>
                                        </p:tgtEl>
                                        <p:attrNameLst>
                                          <p:attrName>fill.type</p:attrName>
                                        </p:attrNameLst>
                                      </p:cBhvr>
                                      <p:to>
                                        <p:strVal val="solid"/>
                                      </p:to>
                                    </p:set>
                                  </p:childTnLst>
                                </p:cTn>
                              </p:par>
                            </p:childTnLst>
                          </p:cTn>
                        </p:par>
                      </p:childTnLst>
                    </p:cTn>
                  </p:par>
                </p:childTnLst>
              </p:cTn>
              <p:nextCondLst>
                <p:cond evt="onClick" delay="0">
                  <p:tgtEl>
                    <p:spTgt spid="58"/>
                  </p:tgtEl>
                </p:cond>
              </p:nextCondLst>
            </p:seq>
            <p:seq concurrent="1" nextAc="seek">
              <p:cTn id="45" restart="whenNotActive" fill="hold" evtFilter="cancelBubble" nodeType="interactiveSeq">
                <p:stCondLst>
                  <p:cond evt="onClick" delay="0">
                    <p:tgtEl>
                      <p:spTgt spid="59"/>
                    </p:tgtEl>
                  </p:cond>
                </p:stCondLst>
                <p:endSync evt="end" delay="0">
                  <p:rtn val="all"/>
                </p:endSync>
                <p:childTnLst>
                  <p:par>
                    <p:cTn id="46" fill="hold">
                      <p:stCondLst>
                        <p:cond delay="0"/>
                      </p:stCondLst>
                      <p:childTnLst>
                        <p:par>
                          <p:cTn id="47" fill="hold">
                            <p:stCondLst>
                              <p:cond delay="0"/>
                            </p:stCondLst>
                            <p:childTnLst>
                              <p:par>
                                <p:cTn id="48" presetID="16" presetClass="emph" presetSubtype="0" fill="hold" grpId="0" nodeType="clickEffect">
                                  <p:stCondLst>
                                    <p:cond delay="0"/>
                                  </p:stCondLst>
                                  <p:iterate type="lt">
                                    <p:tmPct val="4000"/>
                                  </p:iterate>
                                  <p:childTnLst>
                                    <p:set>
                                      <p:cBhvr override="childStyle">
                                        <p:cTn id="49" dur="500" fill="hold"/>
                                        <p:tgtEl>
                                          <p:spTgt spid="59"/>
                                        </p:tgtEl>
                                        <p:attrNameLst>
                                          <p:attrName>style.color</p:attrName>
                                        </p:attrNameLst>
                                      </p:cBhvr>
                                      <p:to>
                                        <p:clrVal>
                                          <a:srgbClr val="262626"/>
                                        </p:clrVal>
                                      </p:to>
                                    </p:set>
                                    <p:set>
                                      <p:cBhvr>
                                        <p:cTn id="50" dur="500" fill="hold"/>
                                        <p:tgtEl>
                                          <p:spTgt spid="59"/>
                                        </p:tgtEl>
                                        <p:attrNameLst>
                                          <p:attrName>fillcolor</p:attrName>
                                        </p:attrNameLst>
                                      </p:cBhvr>
                                      <p:to>
                                        <p:clrVal>
                                          <a:srgbClr val="262626"/>
                                        </p:clrVal>
                                      </p:to>
                                    </p:set>
                                    <p:set>
                                      <p:cBhvr>
                                        <p:cTn id="51" dur="500" fill="hold"/>
                                        <p:tgtEl>
                                          <p:spTgt spid="59"/>
                                        </p:tgtEl>
                                        <p:attrNameLst>
                                          <p:attrName>fill.type</p:attrName>
                                        </p:attrNameLst>
                                      </p:cBhvr>
                                      <p:to>
                                        <p:strVal val="solid"/>
                                      </p:to>
                                    </p:set>
                                  </p:childTnLst>
                                </p:cTn>
                              </p:par>
                            </p:childTnLst>
                          </p:cTn>
                        </p:par>
                      </p:childTnLst>
                    </p:cTn>
                  </p:par>
                </p:childTnLst>
              </p:cTn>
              <p:nextCondLst>
                <p:cond evt="onClick" delay="0">
                  <p:tgtEl>
                    <p:spTgt spid="59"/>
                  </p:tgtEl>
                </p:cond>
              </p:nextCondLst>
            </p:seq>
            <p:seq concurrent="1" nextAc="seek">
              <p:cTn id="52" restart="whenNotActive" fill="hold" evtFilter="cancelBubble" nodeType="interactiveSeq">
                <p:stCondLst>
                  <p:cond evt="onClick" delay="0">
                    <p:tgtEl>
                      <p:spTgt spid="68"/>
                    </p:tgtEl>
                  </p:cond>
                </p:stCondLst>
                <p:endSync evt="end" delay="0">
                  <p:rtn val="all"/>
                </p:endSync>
                <p:childTnLst>
                  <p:par>
                    <p:cTn id="53" fill="hold">
                      <p:stCondLst>
                        <p:cond delay="0"/>
                      </p:stCondLst>
                      <p:childTnLst>
                        <p:par>
                          <p:cTn id="54" fill="hold">
                            <p:stCondLst>
                              <p:cond delay="0"/>
                            </p:stCondLst>
                            <p:childTnLst>
                              <p:par>
                                <p:cTn id="55" presetID="16" presetClass="emph" presetSubtype="0" fill="hold" grpId="0" nodeType="clickEffect">
                                  <p:stCondLst>
                                    <p:cond delay="0"/>
                                  </p:stCondLst>
                                  <p:iterate type="lt">
                                    <p:tmPct val="4000"/>
                                  </p:iterate>
                                  <p:childTnLst>
                                    <p:set>
                                      <p:cBhvr override="childStyle">
                                        <p:cTn id="56" dur="500" fill="hold"/>
                                        <p:tgtEl>
                                          <p:spTgt spid="68"/>
                                        </p:tgtEl>
                                        <p:attrNameLst>
                                          <p:attrName>style.color</p:attrName>
                                        </p:attrNameLst>
                                      </p:cBhvr>
                                      <p:to>
                                        <p:clrVal>
                                          <a:srgbClr val="262626"/>
                                        </p:clrVal>
                                      </p:to>
                                    </p:set>
                                    <p:set>
                                      <p:cBhvr>
                                        <p:cTn id="57" dur="500" fill="hold"/>
                                        <p:tgtEl>
                                          <p:spTgt spid="68"/>
                                        </p:tgtEl>
                                        <p:attrNameLst>
                                          <p:attrName>fillcolor</p:attrName>
                                        </p:attrNameLst>
                                      </p:cBhvr>
                                      <p:to>
                                        <p:clrVal>
                                          <a:srgbClr val="262626"/>
                                        </p:clrVal>
                                      </p:to>
                                    </p:set>
                                    <p:set>
                                      <p:cBhvr>
                                        <p:cTn id="58" dur="500" fill="hold"/>
                                        <p:tgtEl>
                                          <p:spTgt spid="68"/>
                                        </p:tgtEl>
                                        <p:attrNameLst>
                                          <p:attrName>fill.type</p:attrName>
                                        </p:attrNameLst>
                                      </p:cBhvr>
                                      <p:to>
                                        <p:strVal val="solid"/>
                                      </p:to>
                                    </p:set>
                                  </p:childTnLst>
                                </p:cTn>
                              </p:par>
                            </p:childTnLst>
                          </p:cTn>
                        </p:par>
                      </p:childTnLst>
                    </p:cTn>
                  </p:par>
                </p:childTnLst>
              </p:cTn>
              <p:nextCondLst>
                <p:cond evt="onClick" delay="0">
                  <p:tgtEl>
                    <p:spTgt spid="68"/>
                  </p:tgtEl>
                </p:cond>
              </p:nextCondLst>
            </p:seq>
            <p:seq concurrent="1" nextAc="seek">
              <p:cTn id="59" restart="whenNotActive" fill="hold" evtFilter="cancelBubble" nodeType="interactiveSeq">
                <p:stCondLst>
                  <p:cond evt="onClick" delay="0">
                    <p:tgtEl>
                      <p:spTgt spid="60"/>
                    </p:tgtEl>
                  </p:cond>
                </p:stCondLst>
                <p:endSync evt="end" delay="0">
                  <p:rtn val="all"/>
                </p:endSync>
                <p:childTnLst>
                  <p:par>
                    <p:cTn id="60" fill="hold">
                      <p:stCondLst>
                        <p:cond delay="0"/>
                      </p:stCondLst>
                      <p:childTnLst>
                        <p:par>
                          <p:cTn id="61" fill="hold">
                            <p:stCondLst>
                              <p:cond delay="0"/>
                            </p:stCondLst>
                            <p:childTnLst>
                              <p:par>
                                <p:cTn id="62" presetID="16" presetClass="emph" presetSubtype="0" fill="hold" grpId="0" nodeType="clickEffect">
                                  <p:stCondLst>
                                    <p:cond delay="0"/>
                                  </p:stCondLst>
                                  <p:iterate type="lt">
                                    <p:tmPct val="4000"/>
                                  </p:iterate>
                                  <p:childTnLst>
                                    <p:set>
                                      <p:cBhvr override="childStyle">
                                        <p:cTn id="63" dur="500" fill="hold"/>
                                        <p:tgtEl>
                                          <p:spTgt spid="60"/>
                                        </p:tgtEl>
                                        <p:attrNameLst>
                                          <p:attrName>style.color</p:attrName>
                                        </p:attrNameLst>
                                      </p:cBhvr>
                                      <p:to>
                                        <p:clrVal>
                                          <a:srgbClr val="262626"/>
                                        </p:clrVal>
                                      </p:to>
                                    </p:set>
                                    <p:set>
                                      <p:cBhvr>
                                        <p:cTn id="64" dur="500" fill="hold"/>
                                        <p:tgtEl>
                                          <p:spTgt spid="60"/>
                                        </p:tgtEl>
                                        <p:attrNameLst>
                                          <p:attrName>fillcolor</p:attrName>
                                        </p:attrNameLst>
                                      </p:cBhvr>
                                      <p:to>
                                        <p:clrVal>
                                          <a:srgbClr val="262626"/>
                                        </p:clrVal>
                                      </p:to>
                                    </p:set>
                                    <p:set>
                                      <p:cBhvr>
                                        <p:cTn id="65" dur="500" fill="hold"/>
                                        <p:tgtEl>
                                          <p:spTgt spid="60"/>
                                        </p:tgtEl>
                                        <p:attrNameLst>
                                          <p:attrName>fill.type</p:attrName>
                                        </p:attrNameLst>
                                      </p:cBhvr>
                                      <p:to>
                                        <p:strVal val="solid"/>
                                      </p:to>
                                    </p:set>
                                  </p:childTnLst>
                                </p:cTn>
                              </p:par>
                            </p:childTnLst>
                          </p:cTn>
                        </p:par>
                      </p:childTnLst>
                    </p:cTn>
                  </p:par>
                </p:childTnLst>
              </p:cTn>
              <p:nextCondLst>
                <p:cond evt="onClick" delay="0">
                  <p:tgtEl>
                    <p:spTgt spid="60"/>
                  </p:tgtEl>
                </p:cond>
              </p:nextCondLst>
            </p:seq>
            <p:seq concurrent="1" nextAc="seek">
              <p:cTn id="66" restart="whenNotActive" fill="hold" evtFilter="cancelBubble" nodeType="interactiveSeq">
                <p:stCondLst>
                  <p:cond evt="onClick" delay="0">
                    <p:tgtEl>
                      <p:spTgt spid="70"/>
                    </p:tgtEl>
                  </p:cond>
                </p:stCondLst>
                <p:endSync evt="end" delay="0">
                  <p:rtn val="all"/>
                </p:endSync>
                <p:childTnLst>
                  <p:par>
                    <p:cTn id="67" fill="hold">
                      <p:stCondLst>
                        <p:cond delay="0"/>
                      </p:stCondLst>
                      <p:childTnLst>
                        <p:par>
                          <p:cTn id="68" fill="hold">
                            <p:stCondLst>
                              <p:cond delay="0"/>
                            </p:stCondLst>
                            <p:childTnLst>
                              <p:par>
                                <p:cTn id="69" presetID="16" presetClass="emph" presetSubtype="0" fill="hold" grpId="0" nodeType="clickEffect">
                                  <p:stCondLst>
                                    <p:cond delay="0"/>
                                  </p:stCondLst>
                                  <p:iterate type="lt">
                                    <p:tmPct val="4000"/>
                                  </p:iterate>
                                  <p:childTnLst>
                                    <p:set>
                                      <p:cBhvr override="childStyle">
                                        <p:cTn id="70" dur="500" fill="hold"/>
                                        <p:tgtEl>
                                          <p:spTgt spid="70"/>
                                        </p:tgtEl>
                                        <p:attrNameLst>
                                          <p:attrName>style.color</p:attrName>
                                        </p:attrNameLst>
                                      </p:cBhvr>
                                      <p:to>
                                        <p:clrVal>
                                          <a:srgbClr val="262626"/>
                                        </p:clrVal>
                                      </p:to>
                                    </p:set>
                                    <p:set>
                                      <p:cBhvr>
                                        <p:cTn id="71" dur="500" fill="hold"/>
                                        <p:tgtEl>
                                          <p:spTgt spid="70"/>
                                        </p:tgtEl>
                                        <p:attrNameLst>
                                          <p:attrName>fillcolor</p:attrName>
                                        </p:attrNameLst>
                                      </p:cBhvr>
                                      <p:to>
                                        <p:clrVal>
                                          <a:srgbClr val="262626"/>
                                        </p:clrVal>
                                      </p:to>
                                    </p:set>
                                    <p:set>
                                      <p:cBhvr>
                                        <p:cTn id="72" dur="500" fill="hold"/>
                                        <p:tgtEl>
                                          <p:spTgt spid="70"/>
                                        </p:tgtEl>
                                        <p:attrNameLst>
                                          <p:attrName>fill.type</p:attrName>
                                        </p:attrNameLst>
                                      </p:cBhvr>
                                      <p:to>
                                        <p:strVal val="solid"/>
                                      </p:to>
                                    </p:set>
                                  </p:childTnLst>
                                </p:cTn>
                              </p:par>
                            </p:childTnLst>
                          </p:cTn>
                        </p:par>
                      </p:childTnLst>
                    </p:cTn>
                  </p:par>
                </p:childTnLst>
              </p:cTn>
              <p:nextCondLst>
                <p:cond evt="onClick" delay="0">
                  <p:tgtEl>
                    <p:spTgt spid="70"/>
                  </p:tgtEl>
                </p:cond>
              </p:nextCondLst>
            </p:seq>
            <p:seq concurrent="1" nextAc="seek">
              <p:cTn id="73" restart="whenNotActive" fill="hold" evtFilter="cancelBubble" nodeType="interactiveSeq">
                <p:stCondLst>
                  <p:cond evt="onClick" delay="0">
                    <p:tgtEl>
                      <p:spTgt spid="61"/>
                    </p:tgtEl>
                  </p:cond>
                </p:stCondLst>
                <p:endSync evt="end" delay="0">
                  <p:rtn val="all"/>
                </p:endSync>
                <p:childTnLst>
                  <p:par>
                    <p:cTn id="74" fill="hold">
                      <p:stCondLst>
                        <p:cond delay="0"/>
                      </p:stCondLst>
                      <p:childTnLst>
                        <p:par>
                          <p:cTn id="75" fill="hold">
                            <p:stCondLst>
                              <p:cond delay="0"/>
                            </p:stCondLst>
                            <p:childTnLst>
                              <p:par>
                                <p:cTn id="76" presetID="16" presetClass="emph" presetSubtype="0" fill="hold" grpId="0" nodeType="clickEffect">
                                  <p:stCondLst>
                                    <p:cond delay="0"/>
                                  </p:stCondLst>
                                  <p:iterate type="lt">
                                    <p:tmPct val="4000"/>
                                  </p:iterate>
                                  <p:childTnLst>
                                    <p:set>
                                      <p:cBhvr override="childStyle">
                                        <p:cTn id="77" dur="500" fill="hold"/>
                                        <p:tgtEl>
                                          <p:spTgt spid="61"/>
                                        </p:tgtEl>
                                        <p:attrNameLst>
                                          <p:attrName>style.color</p:attrName>
                                        </p:attrNameLst>
                                      </p:cBhvr>
                                      <p:to>
                                        <p:clrVal>
                                          <a:srgbClr val="262626"/>
                                        </p:clrVal>
                                      </p:to>
                                    </p:set>
                                    <p:set>
                                      <p:cBhvr>
                                        <p:cTn id="78" dur="500" fill="hold"/>
                                        <p:tgtEl>
                                          <p:spTgt spid="61"/>
                                        </p:tgtEl>
                                        <p:attrNameLst>
                                          <p:attrName>fillcolor</p:attrName>
                                        </p:attrNameLst>
                                      </p:cBhvr>
                                      <p:to>
                                        <p:clrVal>
                                          <a:srgbClr val="262626"/>
                                        </p:clrVal>
                                      </p:to>
                                    </p:set>
                                    <p:set>
                                      <p:cBhvr>
                                        <p:cTn id="79" dur="500" fill="hold"/>
                                        <p:tgtEl>
                                          <p:spTgt spid="61"/>
                                        </p:tgtEl>
                                        <p:attrNameLst>
                                          <p:attrName>fill.type</p:attrName>
                                        </p:attrNameLst>
                                      </p:cBhvr>
                                      <p:to>
                                        <p:strVal val="solid"/>
                                      </p:to>
                                    </p:set>
                                  </p:childTnLst>
                                </p:cTn>
                              </p:par>
                            </p:childTnLst>
                          </p:cTn>
                        </p:par>
                      </p:childTnLst>
                    </p:cTn>
                  </p:par>
                </p:childTnLst>
              </p:cTn>
              <p:nextCondLst>
                <p:cond evt="onClick" delay="0">
                  <p:tgtEl>
                    <p:spTgt spid="61"/>
                  </p:tgtEl>
                </p:cond>
              </p:nextCondLst>
            </p:seq>
            <p:seq concurrent="1" nextAc="seek">
              <p:cTn id="80" restart="whenNotActive" fill="hold" evtFilter="cancelBubble" nodeType="interactiveSeq">
                <p:stCondLst>
                  <p:cond evt="onClick" delay="0">
                    <p:tgtEl>
                      <p:spTgt spid="62"/>
                    </p:tgtEl>
                  </p:cond>
                </p:stCondLst>
                <p:endSync evt="end" delay="0">
                  <p:rtn val="all"/>
                </p:endSync>
                <p:childTnLst>
                  <p:par>
                    <p:cTn id="81" fill="hold">
                      <p:stCondLst>
                        <p:cond delay="0"/>
                      </p:stCondLst>
                      <p:childTnLst>
                        <p:par>
                          <p:cTn id="82" fill="hold">
                            <p:stCondLst>
                              <p:cond delay="0"/>
                            </p:stCondLst>
                            <p:childTnLst>
                              <p:par>
                                <p:cTn id="83" presetID="16" presetClass="emph" presetSubtype="0" fill="hold" grpId="0" nodeType="clickEffect">
                                  <p:stCondLst>
                                    <p:cond delay="0"/>
                                  </p:stCondLst>
                                  <p:iterate type="lt">
                                    <p:tmPct val="4000"/>
                                  </p:iterate>
                                  <p:childTnLst>
                                    <p:set>
                                      <p:cBhvr override="childStyle">
                                        <p:cTn id="84" dur="500" fill="hold"/>
                                        <p:tgtEl>
                                          <p:spTgt spid="62"/>
                                        </p:tgtEl>
                                        <p:attrNameLst>
                                          <p:attrName>style.color</p:attrName>
                                        </p:attrNameLst>
                                      </p:cBhvr>
                                      <p:to>
                                        <p:clrVal>
                                          <a:srgbClr val="262626"/>
                                        </p:clrVal>
                                      </p:to>
                                    </p:set>
                                    <p:set>
                                      <p:cBhvr>
                                        <p:cTn id="85" dur="500" fill="hold"/>
                                        <p:tgtEl>
                                          <p:spTgt spid="62"/>
                                        </p:tgtEl>
                                        <p:attrNameLst>
                                          <p:attrName>fillcolor</p:attrName>
                                        </p:attrNameLst>
                                      </p:cBhvr>
                                      <p:to>
                                        <p:clrVal>
                                          <a:srgbClr val="262626"/>
                                        </p:clrVal>
                                      </p:to>
                                    </p:set>
                                    <p:set>
                                      <p:cBhvr>
                                        <p:cTn id="86" dur="500" fill="hold"/>
                                        <p:tgtEl>
                                          <p:spTgt spid="62"/>
                                        </p:tgtEl>
                                        <p:attrNameLst>
                                          <p:attrName>fill.type</p:attrName>
                                        </p:attrNameLst>
                                      </p:cBhvr>
                                      <p:to>
                                        <p:strVal val="solid"/>
                                      </p:to>
                                    </p:set>
                                  </p:childTnLst>
                                </p:cTn>
                              </p:par>
                            </p:childTnLst>
                          </p:cTn>
                        </p:par>
                      </p:childTnLst>
                    </p:cTn>
                  </p:par>
                </p:childTnLst>
              </p:cTn>
              <p:nextCondLst>
                <p:cond evt="onClick" delay="0">
                  <p:tgtEl>
                    <p:spTgt spid="62"/>
                  </p:tgtEl>
                </p:cond>
              </p:nextCondLst>
            </p:seq>
            <p:seq concurrent="1" nextAc="seek">
              <p:cTn id="87" restart="whenNotActive" fill="hold" evtFilter="cancelBubble" nodeType="interactiveSeq">
                <p:stCondLst>
                  <p:cond evt="onClick" delay="0">
                    <p:tgtEl>
                      <p:spTgt spid="64"/>
                    </p:tgtEl>
                  </p:cond>
                </p:stCondLst>
                <p:endSync evt="end" delay="0">
                  <p:rtn val="all"/>
                </p:endSync>
                <p:childTnLst>
                  <p:par>
                    <p:cTn id="88" fill="hold">
                      <p:stCondLst>
                        <p:cond delay="0"/>
                      </p:stCondLst>
                      <p:childTnLst>
                        <p:par>
                          <p:cTn id="89" fill="hold">
                            <p:stCondLst>
                              <p:cond delay="0"/>
                            </p:stCondLst>
                            <p:childTnLst>
                              <p:par>
                                <p:cTn id="90" presetID="16" presetClass="emph" presetSubtype="0" fill="hold" grpId="0" nodeType="clickEffect">
                                  <p:stCondLst>
                                    <p:cond delay="0"/>
                                  </p:stCondLst>
                                  <p:iterate type="lt">
                                    <p:tmPct val="4000"/>
                                  </p:iterate>
                                  <p:childTnLst>
                                    <p:set>
                                      <p:cBhvr override="childStyle">
                                        <p:cTn id="91" dur="500" fill="hold"/>
                                        <p:tgtEl>
                                          <p:spTgt spid="64"/>
                                        </p:tgtEl>
                                        <p:attrNameLst>
                                          <p:attrName>style.color</p:attrName>
                                        </p:attrNameLst>
                                      </p:cBhvr>
                                      <p:to>
                                        <p:clrVal>
                                          <a:srgbClr val="262626"/>
                                        </p:clrVal>
                                      </p:to>
                                    </p:set>
                                    <p:set>
                                      <p:cBhvr>
                                        <p:cTn id="92" dur="500" fill="hold"/>
                                        <p:tgtEl>
                                          <p:spTgt spid="64"/>
                                        </p:tgtEl>
                                        <p:attrNameLst>
                                          <p:attrName>fillcolor</p:attrName>
                                        </p:attrNameLst>
                                      </p:cBhvr>
                                      <p:to>
                                        <p:clrVal>
                                          <a:srgbClr val="262626"/>
                                        </p:clrVal>
                                      </p:to>
                                    </p:set>
                                    <p:set>
                                      <p:cBhvr>
                                        <p:cTn id="93" dur="500" fill="hold"/>
                                        <p:tgtEl>
                                          <p:spTgt spid="64"/>
                                        </p:tgtEl>
                                        <p:attrNameLst>
                                          <p:attrName>fill.type</p:attrName>
                                        </p:attrNameLst>
                                      </p:cBhvr>
                                      <p:to>
                                        <p:strVal val="solid"/>
                                      </p:to>
                                    </p:set>
                                  </p:childTnLst>
                                </p:cTn>
                              </p:par>
                            </p:childTnLst>
                          </p:cTn>
                        </p:par>
                      </p:childTnLst>
                    </p:cTn>
                  </p:par>
                </p:childTnLst>
              </p:cTn>
              <p:nextCondLst>
                <p:cond evt="onClick" delay="0">
                  <p:tgtEl>
                    <p:spTgt spid="64"/>
                  </p:tgtEl>
                </p:cond>
              </p:nextCondLst>
            </p:seq>
            <p:seq concurrent="1" nextAc="seek">
              <p:cTn id="94" restart="whenNotActive" fill="hold" evtFilter="cancelBubble" nodeType="interactiveSeq">
                <p:stCondLst>
                  <p:cond evt="onClick" delay="0">
                    <p:tgtEl>
                      <p:spTgt spid="66"/>
                    </p:tgtEl>
                  </p:cond>
                </p:stCondLst>
                <p:endSync evt="end" delay="0">
                  <p:rtn val="all"/>
                </p:endSync>
                <p:childTnLst>
                  <p:par>
                    <p:cTn id="95" fill="hold">
                      <p:stCondLst>
                        <p:cond delay="0"/>
                      </p:stCondLst>
                      <p:childTnLst>
                        <p:par>
                          <p:cTn id="96" fill="hold">
                            <p:stCondLst>
                              <p:cond delay="0"/>
                            </p:stCondLst>
                            <p:childTnLst>
                              <p:par>
                                <p:cTn id="97" presetID="16" presetClass="emph" presetSubtype="0" fill="hold" nodeType="clickEffect">
                                  <p:stCondLst>
                                    <p:cond delay="0"/>
                                  </p:stCondLst>
                                  <p:iterate type="lt">
                                    <p:tmPct val="4000"/>
                                  </p:iterate>
                                  <p:childTnLst>
                                    <p:set>
                                      <p:cBhvr override="childStyle">
                                        <p:cTn id="98" dur="500" fill="hold"/>
                                        <p:tgtEl>
                                          <p:spTgt spid="66"/>
                                        </p:tgtEl>
                                        <p:attrNameLst>
                                          <p:attrName>style.color</p:attrName>
                                        </p:attrNameLst>
                                      </p:cBhvr>
                                      <p:to>
                                        <p:clrVal>
                                          <a:srgbClr val="262626"/>
                                        </p:clrVal>
                                      </p:to>
                                    </p:set>
                                    <p:set>
                                      <p:cBhvr>
                                        <p:cTn id="99" dur="500" fill="hold"/>
                                        <p:tgtEl>
                                          <p:spTgt spid="66"/>
                                        </p:tgtEl>
                                        <p:attrNameLst>
                                          <p:attrName>fillcolor</p:attrName>
                                        </p:attrNameLst>
                                      </p:cBhvr>
                                      <p:to>
                                        <p:clrVal>
                                          <a:srgbClr val="262626"/>
                                        </p:clrVal>
                                      </p:to>
                                    </p:set>
                                    <p:set>
                                      <p:cBhvr>
                                        <p:cTn id="100" dur="500" fill="hold"/>
                                        <p:tgtEl>
                                          <p:spTgt spid="66"/>
                                        </p:tgtEl>
                                        <p:attrNameLst>
                                          <p:attrName>fill.type</p:attrName>
                                        </p:attrNameLst>
                                      </p:cBhvr>
                                      <p:to>
                                        <p:strVal val="solid"/>
                                      </p:to>
                                    </p:set>
                                  </p:childTnLst>
                                </p:cTn>
                              </p:par>
                            </p:childTnLst>
                          </p:cTn>
                        </p:par>
                      </p:childTnLst>
                    </p:cTn>
                  </p:par>
                </p:childTnLst>
              </p:cTn>
              <p:nextCondLst>
                <p:cond evt="onClick" delay="0">
                  <p:tgtEl>
                    <p:spTgt spid="66"/>
                  </p:tgtEl>
                </p:cond>
              </p:nextCondLst>
            </p:seq>
            <p:seq concurrent="1" nextAc="seek">
              <p:cTn id="101" restart="whenNotActive" fill="hold" evtFilter="cancelBubble" nodeType="interactiveSeq">
                <p:stCondLst>
                  <p:cond evt="onClick" delay="0">
                    <p:tgtEl>
                      <p:spTgt spid="69"/>
                    </p:tgtEl>
                  </p:cond>
                </p:stCondLst>
                <p:endSync evt="end" delay="0">
                  <p:rtn val="all"/>
                </p:endSync>
                <p:childTnLst>
                  <p:par>
                    <p:cTn id="102" fill="hold">
                      <p:stCondLst>
                        <p:cond delay="0"/>
                      </p:stCondLst>
                      <p:childTnLst>
                        <p:par>
                          <p:cTn id="103" fill="hold">
                            <p:stCondLst>
                              <p:cond delay="0"/>
                            </p:stCondLst>
                            <p:childTnLst>
                              <p:par>
                                <p:cTn id="104" presetID="16" presetClass="emph" presetSubtype="0" fill="hold" nodeType="clickEffect">
                                  <p:stCondLst>
                                    <p:cond delay="0"/>
                                  </p:stCondLst>
                                  <p:iterate type="lt">
                                    <p:tmPct val="4000"/>
                                  </p:iterate>
                                  <p:childTnLst>
                                    <p:set>
                                      <p:cBhvr override="childStyle">
                                        <p:cTn id="105" dur="500" fill="hold"/>
                                        <p:tgtEl>
                                          <p:spTgt spid="69"/>
                                        </p:tgtEl>
                                        <p:attrNameLst>
                                          <p:attrName>style.color</p:attrName>
                                        </p:attrNameLst>
                                      </p:cBhvr>
                                      <p:to>
                                        <p:clrVal>
                                          <a:srgbClr val="262626"/>
                                        </p:clrVal>
                                      </p:to>
                                    </p:set>
                                    <p:set>
                                      <p:cBhvr>
                                        <p:cTn id="106" dur="500" fill="hold"/>
                                        <p:tgtEl>
                                          <p:spTgt spid="69"/>
                                        </p:tgtEl>
                                        <p:attrNameLst>
                                          <p:attrName>fillcolor</p:attrName>
                                        </p:attrNameLst>
                                      </p:cBhvr>
                                      <p:to>
                                        <p:clrVal>
                                          <a:srgbClr val="262626"/>
                                        </p:clrVal>
                                      </p:to>
                                    </p:set>
                                    <p:set>
                                      <p:cBhvr>
                                        <p:cTn id="107" dur="500" fill="hold"/>
                                        <p:tgtEl>
                                          <p:spTgt spid="69"/>
                                        </p:tgtEl>
                                        <p:attrNameLst>
                                          <p:attrName>fill.type</p:attrName>
                                        </p:attrNameLst>
                                      </p:cBhvr>
                                      <p:to>
                                        <p:strVal val="solid"/>
                                      </p:to>
                                    </p:set>
                                  </p:childTnLst>
                                </p:cTn>
                              </p:par>
                            </p:childTnLst>
                          </p:cTn>
                        </p:par>
                      </p:childTnLst>
                    </p:cTn>
                  </p:par>
                </p:childTnLst>
              </p:cTn>
              <p:nextCondLst>
                <p:cond evt="onClick" delay="0">
                  <p:tgtEl>
                    <p:spTgt spid="69"/>
                  </p:tgtEl>
                </p:cond>
              </p:nextCondLst>
            </p:seq>
          </p:childTnLst>
        </p:cTn>
      </p:par>
    </p:tnLst>
    <p:bldLst>
      <p:bldP spid="54" grpId="0"/>
      <p:bldP spid="55" grpId="0"/>
      <p:bldP spid="56" grpId="0"/>
      <p:bldP spid="57" grpId="0"/>
      <p:bldP spid="58" grpId="0"/>
      <p:bldP spid="59" grpId="0"/>
      <p:bldP spid="60" grpId="0"/>
      <p:bldP spid="61" grpId="0"/>
      <p:bldP spid="62" grpId="0"/>
      <p:bldP spid="64" grpId="0"/>
      <p:bldP spid="68" grpId="0"/>
      <p:bldP spid="70"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圆角矩形 33"/>
          <p:cNvSpPr/>
          <p:nvPr/>
        </p:nvSpPr>
        <p:spPr>
          <a:xfrm>
            <a:off x="7099300" y="2605088"/>
            <a:ext cx="1890713" cy="1905000"/>
          </a:xfrm>
          <a:prstGeom prst="roundRect">
            <a:avLst/>
          </a:prstGeom>
          <a:gradFill>
            <a:gsLst>
              <a:gs pos="0">
                <a:schemeClr val="bg1"/>
              </a:gs>
              <a:gs pos="100000">
                <a:schemeClr val="bg1"/>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3" name="圆角矩形 32"/>
          <p:cNvSpPr/>
          <p:nvPr/>
        </p:nvSpPr>
        <p:spPr>
          <a:xfrm>
            <a:off x="5187950" y="2605088"/>
            <a:ext cx="1581150" cy="1905000"/>
          </a:xfrm>
          <a:prstGeom prst="roundRect">
            <a:avLst/>
          </a:prstGeom>
          <a:gradFill>
            <a:gsLst>
              <a:gs pos="0">
                <a:schemeClr val="bg1"/>
              </a:gs>
              <a:gs pos="100000">
                <a:schemeClr val="bg1"/>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2" name="圆角矩形 31"/>
          <p:cNvSpPr/>
          <p:nvPr/>
        </p:nvSpPr>
        <p:spPr>
          <a:xfrm>
            <a:off x="3259138" y="2605088"/>
            <a:ext cx="1709738" cy="1905000"/>
          </a:xfrm>
          <a:prstGeom prst="roundRect">
            <a:avLst/>
          </a:prstGeom>
          <a:gradFill>
            <a:gsLst>
              <a:gs pos="0">
                <a:schemeClr val="bg1"/>
              </a:gs>
              <a:gs pos="100000">
                <a:schemeClr val="bg1"/>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圆角矩形 5"/>
          <p:cNvSpPr/>
          <p:nvPr/>
        </p:nvSpPr>
        <p:spPr>
          <a:xfrm>
            <a:off x="227965" y="2605088"/>
            <a:ext cx="2740025" cy="1905000"/>
          </a:xfrm>
          <a:prstGeom prst="roundRect">
            <a:avLst/>
          </a:prstGeom>
          <a:gradFill>
            <a:gsLst>
              <a:gs pos="0">
                <a:schemeClr val="bg1"/>
              </a:gs>
              <a:gs pos="100000">
                <a:schemeClr val="bg1"/>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51" name="直线连接符 75"/>
          <p:cNvCxnSpPr/>
          <p:nvPr/>
        </p:nvCxnSpPr>
        <p:spPr>
          <a:xfrm>
            <a:off x="5227638" y="3135313"/>
            <a:ext cx="1550988"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52" name="文本框 64"/>
          <p:cNvSpPr txBox="1"/>
          <p:nvPr/>
        </p:nvSpPr>
        <p:spPr>
          <a:xfrm>
            <a:off x="5097463" y="2690813"/>
            <a:ext cx="1884363" cy="438150"/>
          </a:xfrm>
          <a:prstGeom prst="rect">
            <a:avLst/>
          </a:prstGeom>
          <a:noFill/>
          <a:ln w="9525">
            <a:noFill/>
          </a:ln>
        </p:spPr>
        <p:txBody>
          <a:bodyPr lIns="68580" tIns="34290" rIns="68580" bIns="34290">
            <a:spAutoFit/>
          </a:bodyPr>
          <a:lstStyle/>
          <a:p>
            <a:pPr marR="0" defTabSz="457200">
              <a:buClrTx/>
              <a:buSzTx/>
              <a:buFontTx/>
              <a:defRPr/>
            </a:pPr>
            <a:r>
              <a:rPr kumimoji="0" lang="zh-CN" altLang="en-US" sz="2400" b="1" kern="1200" cap="none" spc="0" normalizeH="0" baseline="0" noProof="0" dirty="0">
                <a:solidFill>
                  <a:schemeClr val="accent2">
                    <a:lumMod val="75000"/>
                  </a:schemeClr>
                </a:solidFill>
                <a:latin typeface="楷体" panose="02010609060101010101" pitchFamily="49" charset="-122"/>
                <a:ea typeface="楷体" panose="02010609060101010101" pitchFamily="49" charset="-122"/>
                <a:cs typeface="+mn-cs"/>
              </a:rPr>
              <a:t>半包围结构</a:t>
            </a:r>
          </a:p>
        </p:txBody>
      </p:sp>
      <p:cxnSp>
        <p:nvCxnSpPr>
          <p:cNvPr id="54" name="直线连接符 75"/>
          <p:cNvCxnSpPr/>
          <p:nvPr/>
        </p:nvCxnSpPr>
        <p:spPr>
          <a:xfrm flipV="1">
            <a:off x="7199313" y="3148013"/>
            <a:ext cx="1714500" cy="30163"/>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56" name="文本框 64"/>
          <p:cNvSpPr txBox="1"/>
          <p:nvPr/>
        </p:nvSpPr>
        <p:spPr>
          <a:xfrm>
            <a:off x="749300" y="2697163"/>
            <a:ext cx="1800225" cy="438150"/>
          </a:xfrm>
          <a:prstGeom prst="rect">
            <a:avLst/>
          </a:prstGeom>
          <a:noFill/>
          <a:ln w="9525">
            <a:noFill/>
          </a:ln>
        </p:spPr>
        <p:txBody>
          <a:bodyPr lIns="68580" tIns="34290" rIns="68580" bIns="34290">
            <a:spAutoFit/>
          </a:bodyPr>
          <a:lstStyle/>
          <a:p>
            <a:pPr marR="0" algn="ctr" defTabSz="457200">
              <a:buClrTx/>
              <a:buSzTx/>
              <a:buFontTx/>
              <a:defRPr/>
            </a:pPr>
            <a:r>
              <a:rPr kumimoji="0" lang="zh-CN" altLang="en-US" sz="2400" b="1" kern="1200" cap="none" spc="0" normalizeH="0" baseline="0" noProof="0" dirty="0">
                <a:solidFill>
                  <a:schemeClr val="accent2">
                    <a:lumMod val="75000"/>
                  </a:schemeClr>
                </a:solidFill>
                <a:latin typeface="楷体" panose="02010609060101010101" pitchFamily="49" charset="-122"/>
                <a:ea typeface="楷体" panose="02010609060101010101" pitchFamily="49" charset="-122"/>
                <a:cs typeface="+mn-cs"/>
              </a:rPr>
              <a:t>左右结构</a:t>
            </a:r>
          </a:p>
        </p:txBody>
      </p:sp>
      <p:sp>
        <p:nvSpPr>
          <p:cNvPr id="57" name="文本框 64"/>
          <p:cNvSpPr txBox="1"/>
          <p:nvPr/>
        </p:nvSpPr>
        <p:spPr>
          <a:xfrm>
            <a:off x="6532563" y="701675"/>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纱</a:t>
            </a:r>
          </a:p>
        </p:txBody>
      </p:sp>
      <p:sp>
        <p:nvSpPr>
          <p:cNvPr id="58" name="文本框 64"/>
          <p:cNvSpPr txBox="1"/>
          <p:nvPr/>
        </p:nvSpPr>
        <p:spPr>
          <a:xfrm>
            <a:off x="2200275" y="676275"/>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郎</a:t>
            </a:r>
          </a:p>
        </p:txBody>
      </p:sp>
      <p:sp>
        <p:nvSpPr>
          <p:cNvPr id="59" name="文本框 64"/>
          <p:cNvSpPr txBox="1"/>
          <p:nvPr/>
        </p:nvSpPr>
        <p:spPr>
          <a:xfrm>
            <a:off x="5843588" y="657225"/>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罕</a:t>
            </a:r>
          </a:p>
        </p:txBody>
      </p:sp>
      <p:sp>
        <p:nvSpPr>
          <p:cNvPr id="60" name="文本框 64"/>
          <p:cNvSpPr txBox="1"/>
          <p:nvPr/>
        </p:nvSpPr>
        <p:spPr>
          <a:xfrm>
            <a:off x="3640138" y="1301750"/>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托</a:t>
            </a:r>
          </a:p>
        </p:txBody>
      </p:sp>
      <p:sp>
        <p:nvSpPr>
          <p:cNvPr id="61" name="文本框 64"/>
          <p:cNvSpPr txBox="1"/>
          <p:nvPr/>
        </p:nvSpPr>
        <p:spPr>
          <a:xfrm>
            <a:off x="2200275" y="1298575"/>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妻</a:t>
            </a:r>
          </a:p>
        </p:txBody>
      </p:sp>
      <p:sp>
        <p:nvSpPr>
          <p:cNvPr id="62" name="文本框 64"/>
          <p:cNvSpPr txBox="1"/>
          <p:nvPr/>
        </p:nvSpPr>
        <p:spPr>
          <a:xfrm>
            <a:off x="7261225" y="2740025"/>
            <a:ext cx="1477963" cy="438150"/>
          </a:xfrm>
          <a:prstGeom prst="rect">
            <a:avLst/>
          </a:prstGeom>
          <a:noFill/>
          <a:ln w="9525">
            <a:noFill/>
          </a:ln>
        </p:spPr>
        <p:txBody>
          <a:bodyPr lIns="68580" tIns="34290" rIns="68580" bIns="34290">
            <a:spAutoFit/>
          </a:bodyPr>
          <a:lstStyle/>
          <a:p>
            <a:pPr marR="0" defTabSz="457200">
              <a:buClrTx/>
              <a:buSzTx/>
              <a:buFontTx/>
              <a:defRPr/>
            </a:pPr>
            <a:r>
              <a:rPr kumimoji="0" lang="zh-CN" altLang="en-US" sz="2400" b="1" kern="1200" cap="none" spc="0" normalizeH="0" baseline="0" noProof="0" dirty="0">
                <a:solidFill>
                  <a:schemeClr val="accent2">
                    <a:lumMod val="75000"/>
                  </a:schemeClr>
                </a:solidFill>
                <a:latin typeface="楷体" panose="02010609060101010101" pitchFamily="49" charset="-122"/>
                <a:ea typeface="楷体" panose="02010609060101010101" pitchFamily="49" charset="-122"/>
                <a:cs typeface="+mn-cs"/>
              </a:rPr>
              <a:t>上下结构</a:t>
            </a:r>
          </a:p>
        </p:txBody>
      </p:sp>
      <p:sp>
        <p:nvSpPr>
          <p:cNvPr id="63" name="文本框 64"/>
          <p:cNvSpPr txBox="1"/>
          <p:nvPr/>
        </p:nvSpPr>
        <p:spPr>
          <a:xfrm>
            <a:off x="2955925" y="679450"/>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爹</a:t>
            </a:r>
          </a:p>
        </p:txBody>
      </p:sp>
      <p:cxnSp>
        <p:nvCxnSpPr>
          <p:cNvPr id="64" name="直线连接符 5"/>
          <p:cNvCxnSpPr/>
          <p:nvPr/>
        </p:nvCxnSpPr>
        <p:spPr>
          <a:xfrm>
            <a:off x="501650" y="3074988"/>
            <a:ext cx="2192338"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4359275" y="1301750"/>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泳</a:t>
            </a:r>
          </a:p>
        </p:txBody>
      </p:sp>
      <p:sp>
        <p:nvSpPr>
          <p:cNvPr id="66" name="文本框 64"/>
          <p:cNvSpPr txBox="1"/>
          <p:nvPr/>
        </p:nvSpPr>
        <p:spPr>
          <a:xfrm>
            <a:off x="5097463" y="1295400"/>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婚</a:t>
            </a:r>
          </a:p>
        </p:txBody>
      </p:sp>
      <p:sp>
        <p:nvSpPr>
          <p:cNvPr id="67" name="文本框 64"/>
          <p:cNvSpPr txBox="1"/>
          <p:nvPr/>
        </p:nvSpPr>
        <p:spPr>
          <a:xfrm>
            <a:off x="5187950" y="676275"/>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歹</a:t>
            </a:r>
          </a:p>
        </p:txBody>
      </p:sp>
      <p:cxnSp>
        <p:nvCxnSpPr>
          <p:cNvPr id="69" name="直线连接符 75"/>
          <p:cNvCxnSpPr/>
          <p:nvPr/>
        </p:nvCxnSpPr>
        <p:spPr>
          <a:xfrm>
            <a:off x="3375025" y="3128963"/>
            <a:ext cx="1470025"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70" name="文本框 64"/>
          <p:cNvSpPr txBox="1"/>
          <p:nvPr/>
        </p:nvSpPr>
        <p:spPr>
          <a:xfrm>
            <a:off x="3373438" y="2697163"/>
            <a:ext cx="1416050" cy="438150"/>
          </a:xfrm>
          <a:prstGeom prst="rect">
            <a:avLst/>
          </a:prstGeom>
          <a:noFill/>
          <a:ln w="9525">
            <a:noFill/>
          </a:ln>
        </p:spPr>
        <p:txBody>
          <a:bodyPr lIns="68580" tIns="34290" rIns="68580" bIns="34290">
            <a:spAutoFit/>
          </a:bodyPr>
          <a:lstStyle/>
          <a:p>
            <a:pPr marR="0" defTabSz="457200">
              <a:buClrTx/>
              <a:buSzTx/>
              <a:buFontTx/>
              <a:defRPr/>
            </a:pPr>
            <a:r>
              <a:rPr kumimoji="0" lang="zh-CN" altLang="en-US" sz="2400" b="1" kern="1200" cap="none" spc="0" normalizeH="0" baseline="0" noProof="0" dirty="0">
                <a:solidFill>
                  <a:schemeClr val="accent2">
                    <a:lumMod val="75000"/>
                  </a:schemeClr>
                </a:solidFill>
                <a:latin typeface="楷体" panose="02010609060101010101" pitchFamily="49" charset="-122"/>
                <a:ea typeface="楷体" panose="02010609060101010101" pitchFamily="49" charset="-122"/>
                <a:cs typeface="+mn-cs"/>
              </a:rPr>
              <a:t>独体结构</a:t>
            </a:r>
          </a:p>
        </p:txBody>
      </p:sp>
      <p:sp>
        <p:nvSpPr>
          <p:cNvPr id="71" name="文本框 64"/>
          <p:cNvSpPr txBox="1"/>
          <p:nvPr/>
        </p:nvSpPr>
        <p:spPr>
          <a:xfrm>
            <a:off x="2954338" y="1298575"/>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趟</a:t>
            </a:r>
          </a:p>
        </p:txBody>
      </p:sp>
      <p:sp>
        <p:nvSpPr>
          <p:cNvPr id="72" name="文本框 64"/>
          <p:cNvSpPr txBox="1"/>
          <p:nvPr/>
        </p:nvSpPr>
        <p:spPr>
          <a:xfrm>
            <a:off x="3640138" y="676275"/>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嫂</a:t>
            </a:r>
          </a:p>
        </p:txBody>
      </p:sp>
      <p:sp>
        <p:nvSpPr>
          <p:cNvPr id="73" name="文本框 9"/>
          <p:cNvSpPr txBox="1"/>
          <p:nvPr/>
        </p:nvSpPr>
        <p:spPr>
          <a:xfrm>
            <a:off x="4357688" y="625475"/>
            <a:ext cx="641985" cy="645160"/>
          </a:xfrm>
          <a:prstGeom prst="rect">
            <a:avLst/>
          </a:prstGeom>
          <a:noFill/>
          <a:ln w="9525">
            <a:noFill/>
          </a:ln>
        </p:spPr>
        <p:txBody>
          <a:bodyPr wrap="none">
            <a:spAutoFit/>
          </a:bodyPr>
          <a:lstStyle/>
          <a:p>
            <a:r>
              <a:rPr lang="zh-CN" altLang="en-US" sz="3600" b="1" dirty="0">
                <a:latin typeface="楷体" panose="02010609060101010101" pitchFamily="49" charset="-122"/>
                <a:ea typeface="楷体" panose="02010609060101010101" pitchFamily="49" charset="-122"/>
              </a:rPr>
              <a:t>辆</a:t>
            </a:r>
          </a:p>
        </p:txBody>
      </p:sp>
      <p:sp>
        <p:nvSpPr>
          <p:cNvPr id="74" name="文本框 64"/>
          <p:cNvSpPr txBox="1"/>
          <p:nvPr/>
        </p:nvSpPr>
        <p:spPr>
          <a:xfrm>
            <a:off x="5835650" y="1287463"/>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辈</a:t>
            </a:r>
          </a:p>
        </p:txBody>
      </p:sp>
      <p:sp>
        <p:nvSpPr>
          <p:cNvPr id="2" name="文本框 64"/>
          <p:cNvSpPr txBox="1"/>
          <p:nvPr/>
        </p:nvSpPr>
        <p:spPr>
          <a:xfrm>
            <a:off x="6489700" y="1279208"/>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72222E-6 3.12153E-6 L -0.21666 0.49599 " pathEditMode="relative" rAng="0" ptsTypes="AA">
                                      <p:cBhvr>
                                        <p:cTn id="6" dur="2000" fill="hold"/>
                                        <p:tgtEl>
                                          <p:spTgt spid="58"/>
                                        </p:tgtEl>
                                        <p:attrNameLst>
                                          <p:attrName>ppt_x</p:attrName>
                                          <p:attrName>ppt_y</p:attrName>
                                        </p:attrNameLst>
                                      </p:cBhvr>
                                      <p:rCtr x="-10833" y="2480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3.61111E-6 -3.78162E-6 L 0.46563 0.49538 " pathEditMode="relative" rAng="0" ptsTypes="AA">
                                      <p:cBhvr>
                                        <p:cTn id="10" dur="2000" fill="hold"/>
                                        <p:tgtEl>
                                          <p:spTgt spid="63"/>
                                        </p:tgtEl>
                                        <p:attrNameLst>
                                          <p:attrName>ppt_x</p:attrName>
                                          <p:attrName>ppt_y</p:attrName>
                                        </p:attrNameLst>
                                      </p:cBhvr>
                                      <p:rCtr x="23281" y="24769"/>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 3.12153E-6 L -0.18125 0.49599 " pathEditMode="relative" rAng="0" ptsTypes="AA">
                                      <p:cBhvr>
                                        <p:cTn id="14" dur="2000" fill="hold"/>
                                        <p:tgtEl>
                                          <p:spTgt spid="72"/>
                                        </p:tgtEl>
                                        <p:attrNameLst>
                                          <p:attrName>ppt_x</p:attrName>
                                          <p:attrName>ppt_y</p:attrName>
                                        </p:attrNameLst>
                                      </p:cBhvr>
                                      <p:rCtr x="-9063" y="24800"/>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1.94444E-6 4.41086E-6 L -0.39774 0.59037 " pathEditMode="relative" rAng="0" ptsTypes="AA">
                                      <p:cBhvr>
                                        <p:cTn id="18" dur="2000" fill="hold"/>
                                        <p:tgtEl>
                                          <p:spTgt spid="73"/>
                                        </p:tgtEl>
                                        <p:attrNameLst>
                                          <p:attrName>ppt_x</p:attrName>
                                          <p:attrName>ppt_y</p:attrName>
                                        </p:attrNameLst>
                                      </p:cBhvr>
                                      <p:rCtr x="-19896" y="29519"/>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8.33333E-7 3.12153E-6 L -0.15278 0.49876 " pathEditMode="relative" rAng="0" ptsTypes="AA">
                                      <p:cBhvr>
                                        <p:cTn id="22" dur="2000" fill="hold"/>
                                        <p:tgtEl>
                                          <p:spTgt spid="67"/>
                                        </p:tgtEl>
                                        <p:attrNameLst>
                                          <p:attrName>ppt_x</p:attrName>
                                          <p:attrName>ppt_y</p:attrName>
                                        </p:attrNameLst>
                                      </p:cBhvr>
                                      <p:rCtr x="-7639" y="24923"/>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2.22222E-6 4.54041E-6 L 0.20035 0.49969 " pathEditMode="relative" rAng="0" ptsTypes="AA">
                                      <p:cBhvr>
                                        <p:cTn id="26" dur="2000" fill="hold"/>
                                        <p:tgtEl>
                                          <p:spTgt spid="59"/>
                                        </p:tgtEl>
                                        <p:attrNameLst>
                                          <p:attrName>ppt_x</p:attrName>
                                          <p:attrName>ppt_y</p:attrName>
                                        </p:attrNameLst>
                                      </p:cBhvr>
                                      <p:rCtr x="10017" y="24985"/>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5.55556E-7 -2.10364E-6 L -0.57309 0.49106 " pathEditMode="relative" rAng="0" ptsTypes="AA">
                                      <p:cBhvr>
                                        <p:cTn id="30" dur="2000" fill="hold"/>
                                        <p:tgtEl>
                                          <p:spTgt spid="57"/>
                                        </p:tgtEl>
                                        <p:attrNameLst>
                                          <p:attrName>ppt_x</p:attrName>
                                          <p:attrName>ppt_y</p:attrName>
                                        </p:attrNameLst>
                                      </p:cBhvr>
                                      <p:rCtr x="-28663" y="24553"/>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4.72222E-6 1.04874E-7 L 0.54827 0.46545 " pathEditMode="relative" rAng="0" ptsTypes="AA">
                                      <p:cBhvr>
                                        <p:cTn id="34" dur="2000" fill="hold"/>
                                        <p:tgtEl>
                                          <p:spTgt spid="61"/>
                                        </p:tgtEl>
                                        <p:attrNameLst>
                                          <p:attrName>ppt_x</p:attrName>
                                          <p:attrName>ppt_y</p:attrName>
                                        </p:attrNameLst>
                                      </p:cBhvr>
                                      <p:rCtr x="27413" y="23257"/>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nodeType="clickEffect">
                                  <p:stCondLst>
                                    <p:cond delay="0"/>
                                  </p:stCondLst>
                                  <p:childTnLst>
                                    <p:animMotion origin="layout" path="M -3.61111E-6 1.04874E-7 L 0.29827 0.37508 " pathEditMode="relative" rAng="0" ptsTypes="AA">
                                      <p:cBhvr>
                                        <p:cTn id="38" dur="2000" fill="hold"/>
                                        <p:tgtEl>
                                          <p:spTgt spid="71"/>
                                        </p:tgtEl>
                                        <p:attrNameLst>
                                          <p:attrName>ppt_x</p:attrName>
                                          <p:attrName>ppt_y</p:attrName>
                                        </p:attrNameLst>
                                      </p:cBhvr>
                                      <p:rCtr x="14913" y="18754"/>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0" nodeType="clickEffect">
                                  <p:stCondLst>
                                    <p:cond delay="0"/>
                                  </p:stCondLst>
                                  <p:childTnLst>
                                    <p:animMotion origin="layout" path="M 0 3.20173E-6 L -0.37413 0.46483 " pathEditMode="relative" rAng="0" ptsTypes="AA">
                                      <p:cBhvr>
                                        <p:cTn id="42" dur="2000" fill="hold"/>
                                        <p:tgtEl>
                                          <p:spTgt spid="60"/>
                                        </p:tgtEl>
                                        <p:attrNameLst>
                                          <p:attrName>ppt_x</p:attrName>
                                          <p:attrName>ppt_y</p:attrName>
                                        </p:attrNameLst>
                                      </p:cBhvr>
                                      <p:rCtr x="-18715" y="23226"/>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5.55556E-7 3.20173E-6 L -0.33559 0.46113 " pathEditMode="relative" rAng="0" ptsTypes="AA">
                                      <p:cBhvr>
                                        <p:cTn id="46" dur="2000" fill="hold"/>
                                        <p:tgtEl>
                                          <p:spTgt spid="65"/>
                                        </p:tgtEl>
                                        <p:attrNameLst>
                                          <p:attrName>ppt_x</p:attrName>
                                          <p:attrName>ppt_y</p:attrName>
                                        </p:attrNameLst>
                                      </p:cBhvr>
                                      <p:rCtr x="-16788" y="23041"/>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5E-6 -2.99198E-6 L -0.35573 0.46237 " pathEditMode="relative" rAng="0" ptsTypes="AA">
                                      <p:cBhvr>
                                        <p:cTn id="50" dur="2000" fill="hold"/>
                                        <p:tgtEl>
                                          <p:spTgt spid="66"/>
                                        </p:tgtEl>
                                        <p:attrNameLst>
                                          <p:attrName>ppt_x</p:attrName>
                                          <p:attrName>ppt_y</p:attrName>
                                        </p:attrNameLst>
                                      </p:cBhvr>
                                      <p:rCtr x="-17795" y="23103"/>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2.22222E-6 -7.34115E-7 L 0.26215 0.37724 " pathEditMode="relative" rAng="0" ptsTypes="AA">
                                      <p:cBhvr>
                                        <p:cTn id="54" dur="2000" fill="hold"/>
                                        <p:tgtEl>
                                          <p:spTgt spid="74"/>
                                        </p:tgtEl>
                                        <p:attrNameLst>
                                          <p:attrName>ppt_x</p:attrName>
                                          <p:attrName>ppt_y</p:attrName>
                                        </p:attrNameLst>
                                      </p:cBhvr>
                                      <p:rCtr x="13108" y="18846"/>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nodeType="clickEffect">
                                  <p:stCondLst>
                                    <p:cond delay="0"/>
                                  </p:stCondLst>
                                  <p:childTnLst>
                                    <p:animMotion origin="layout" path="M 4.44444E-6 1.52375E-6 L -0.62917 0.37878 " pathEditMode="relative" rAng="0" ptsTypes="AA">
                                      <p:cBhvr>
                                        <p:cTn id="58" dur="2000" fill="hold"/>
                                        <p:tgtEl>
                                          <p:spTgt spid="2"/>
                                        </p:tgtEl>
                                        <p:attrNameLst>
                                          <p:attrName>ppt_x</p:attrName>
                                          <p:attrName>ppt_y</p:attrName>
                                        </p:attrNameLst>
                                      </p:cBhvr>
                                      <p:rCtr x="-31458" y="189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P spid="60" grpId="0"/>
      <p:bldP spid="61" grpId="0"/>
      <p:bldP spid="63" grpId="0"/>
      <p:bldP spid="65" grpId="0"/>
      <p:bldP spid="66" grpId="0"/>
      <p:bldP spid="67" grpId="0"/>
      <p:bldP spid="73"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056698"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0466" name="Freeform 50"/>
          <p:cNvSpPr/>
          <p:nvPr/>
        </p:nvSpPr>
        <p:spPr>
          <a:xfrm>
            <a:off x="4747260" y="1767205"/>
            <a:ext cx="598488" cy="579438"/>
          </a:xfrm>
          <a:custGeom>
            <a:avLst/>
            <a:gdLst>
              <a:gd name="txL" fmla="*/ 0 w 942"/>
              <a:gd name="txT" fmla="*/ 0 h 912"/>
              <a:gd name="txR" fmla="*/ 942 w 942"/>
              <a:gd name="txB" fmla="*/ 912 h 91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42" h="912">
                <a:moveTo>
                  <a:pt x="891" y="216"/>
                </a:moveTo>
                <a:lnTo>
                  <a:pt x="878" y="216"/>
                </a:lnTo>
                <a:lnTo>
                  <a:pt x="878" y="228"/>
                </a:lnTo>
                <a:lnTo>
                  <a:pt x="865" y="241"/>
                </a:lnTo>
                <a:lnTo>
                  <a:pt x="852" y="254"/>
                </a:lnTo>
                <a:lnTo>
                  <a:pt x="852" y="279"/>
                </a:lnTo>
                <a:lnTo>
                  <a:pt x="840" y="292"/>
                </a:lnTo>
                <a:lnTo>
                  <a:pt x="827" y="317"/>
                </a:lnTo>
                <a:lnTo>
                  <a:pt x="827" y="342"/>
                </a:lnTo>
                <a:lnTo>
                  <a:pt x="814" y="380"/>
                </a:lnTo>
                <a:lnTo>
                  <a:pt x="802" y="418"/>
                </a:lnTo>
                <a:lnTo>
                  <a:pt x="789" y="456"/>
                </a:lnTo>
                <a:lnTo>
                  <a:pt x="776" y="507"/>
                </a:lnTo>
                <a:lnTo>
                  <a:pt x="763" y="545"/>
                </a:lnTo>
                <a:lnTo>
                  <a:pt x="763" y="596"/>
                </a:lnTo>
                <a:lnTo>
                  <a:pt x="751" y="646"/>
                </a:lnTo>
                <a:lnTo>
                  <a:pt x="738" y="697"/>
                </a:lnTo>
                <a:lnTo>
                  <a:pt x="725" y="748"/>
                </a:lnTo>
                <a:lnTo>
                  <a:pt x="713" y="786"/>
                </a:lnTo>
                <a:lnTo>
                  <a:pt x="700" y="824"/>
                </a:lnTo>
                <a:lnTo>
                  <a:pt x="700" y="862"/>
                </a:lnTo>
                <a:lnTo>
                  <a:pt x="687" y="874"/>
                </a:lnTo>
                <a:lnTo>
                  <a:pt x="687" y="900"/>
                </a:lnTo>
                <a:lnTo>
                  <a:pt x="674" y="912"/>
                </a:lnTo>
                <a:lnTo>
                  <a:pt x="662" y="900"/>
                </a:lnTo>
                <a:lnTo>
                  <a:pt x="649" y="900"/>
                </a:lnTo>
                <a:lnTo>
                  <a:pt x="636" y="900"/>
                </a:lnTo>
                <a:lnTo>
                  <a:pt x="636" y="887"/>
                </a:lnTo>
                <a:lnTo>
                  <a:pt x="623" y="874"/>
                </a:lnTo>
                <a:lnTo>
                  <a:pt x="611" y="862"/>
                </a:lnTo>
                <a:lnTo>
                  <a:pt x="598" y="849"/>
                </a:lnTo>
                <a:lnTo>
                  <a:pt x="598" y="824"/>
                </a:lnTo>
                <a:lnTo>
                  <a:pt x="598" y="811"/>
                </a:lnTo>
                <a:lnTo>
                  <a:pt x="598" y="798"/>
                </a:lnTo>
                <a:lnTo>
                  <a:pt x="598" y="773"/>
                </a:lnTo>
                <a:lnTo>
                  <a:pt x="611" y="735"/>
                </a:lnTo>
                <a:lnTo>
                  <a:pt x="611" y="684"/>
                </a:lnTo>
                <a:lnTo>
                  <a:pt x="623" y="634"/>
                </a:lnTo>
                <a:lnTo>
                  <a:pt x="623" y="570"/>
                </a:lnTo>
                <a:lnTo>
                  <a:pt x="636" y="507"/>
                </a:lnTo>
                <a:lnTo>
                  <a:pt x="636" y="431"/>
                </a:lnTo>
                <a:lnTo>
                  <a:pt x="649" y="380"/>
                </a:lnTo>
                <a:lnTo>
                  <a:pt x="649" y="330"/>
                </a:lnTo>
                <a:lnTo>
                  <a:pt x="662" y="279"/>
                </a:lnTo>
                <a:lnTo>
                  <a:pt x="662" y="241"/>
                </a:lnTo>
                <a:lnTo>
                  <a:pt x="662" y="216"/>
                </a:lnTo>
                <a:lnTo>
                  <a:pt x="662" y="203"/>
                </a:lnTo>
                <a:lnTo>
                  <a:pt x="662" y="190"/>
                </a:lnTo>
                <a:lnTo>
                  <a:pt x="649" y="190"/>
                </a:lnTo>
                <a:lnTo>
                  <a:pt x="636" y="190"/>
                </a:lnTo>
                <a:lnTo>
                  <a:pt x="623" y="178"/>
                </a:lnTo>
                <a:lnTo>
                  <a:pt x="598" y="178"/>
                </a:lnTo>
                <a:lnTo>
                  <a:pt x="573" y="178"/>
                </a:lnTo>
                <a:lnTo>
                  <a:pt x="560" y="178"/>
                </a:lnTo>
                <a:lnTo>
                  <a:pt x="547" y="190"/>
                </a:lnTo>
                <a:lnTo>
                  <a:pt x="534" y="190"/>
                </a:lnTo>
                <a:lnTo>
                  <a:pt x="509" y="190"/>
                </a:lnTo>
                <a:lnTo>
                  <a:pt x="496" y="203"/>
                </a:lnTo>
                <a:lnTo>
                  <a:pt x="458" y="203"/>
                </a:lnTo>
                <a:lnTo>
                  <a:pt x="433" y="203"/>
                </a:lnTo>
                <a:lnTo>
                  <a:pt x="394" y="216"/>
                </a:lnTo>
                <a:lnTo>
                  <a:pt x="356" y="216"/>
                </a:lnTo>
                <a:lnTo>
                  <a:pt x="318" y="228"/>
                </a:lnTo>
                <a:lnTo>
                  <a:pt x="267" y="241"/>
                </a:lnTo>
                <a:lnTo>
                  <a:pt x="229" y="241"/>
                </a:lnTo>
                <a:lnTo>
                  <a:pt x="178" y="254"/>
                </a:lnTo>
                <a:lnTo>
                  <a:pt x="115" y="266"/>
                </a:lnTo>
                <a:lnTo>
                  <a:pt x="64" y="266"/>
                </a:lnTo>
                <a:lnTo>
                  <a:pt x="0" y="279"/>
                </a:lnTo>
                <a:lnTo>
                  <a:pt x="0" y="178"/>
                </a:lnTo>
                <a:lnTo>
                  <a:pt x="89" y="178"/>
                </a:lnTo>
                <a:lnTo>
                  <a:pt x="191" y="165"/>
                </a:lnTo>
                <a:lnTo>
                  <a:pt x="280" y="152"/>
                </a:lnTo>
                <a:lnTo>
                  <a:pt x="382" y="127"/>
                </a:lnTo>
                <a:lnTo>
                  <a:pt x="433" y="114"/>
                </a:lnTo>
                <a:lnTo>
                  <a:pt x="471" y="102"/>
                </a:lnTo>
                <a:lnTo>
                  <a:pt x="509" y="89"/>
                </a:lnTo>
                <a:lnTo>
                  <a:pt x="547" y="76"/>
                </a:lnTo>
                <a:lnTo>
                  <a:pt x="573" y="64"/>
                </a:lnTo>
                <a:lnTo>
                  <a:pt x="585" y="64"/>
                </a:lnTo>
                <a:lnTo>
                  <a:pt x="598" y="51"/>
                </a:lnTo>
                <a:lnTo>
                  <a:pt x="611" y="38"/>
                </a:lnTo>
                <a:lnTo>
                  <a:pt x="623" y="25"/>
                </a:lnTo>
                <a:lnTo>
                  <a:pt x="636" y="13"/>
                </a:lnTo>
                <a:lnTo>
                  <a:pt x="649" y="0"/>
                </a:lnTo>
                <a:lnTo>
                  <a:pt x="662" y="0"/>
                </a:lnTo>
                <a:lnTo>
                  <a:pt x="674" y="0"/>
                </a:lnTo>
                <a:lnTo>
                  <a:pt x="687" y="0"/>
                </a:lnTo>
                <a:lnTo>
                  <a:pt x="700" y="13"/>
                </a:lnTo>
                <a:lnTo>
                  <a:pt x="713" y="13"/>
                </a:lnTo>
                <a:lnTo>
                  <a:pt x="738" y="25"/>
                </a:lnTo>
                <a:lnTo>
                  <a:pt x="763" y="38"/>
                </a:lnTo>
                <a:lnTo>
                  <a:pt x="789" y="51"/>
                </a:lnTo>
                <a:lnTo>
                  <a:pt x="814" y="64"/>
                </a:lnTo>
                <a:lnTo>
                  <a:pt x="840" y="89"/>
                </a:lnTo>
                <a:lnTo>
                  <a:pt x="865" y="102"/>
                </a:lnTo>
                <a:lnTo>
                  <a:pt x="891" y="114"/>
                </a:lnTo>
                <a:lnTo>
                  <a:pt x="903" y="127"/>
                </a:lnTo>
                <a:lnTo>
                  <a:pt x="916" y="140"/>
                </a:lnTo>
                <a:lnTo>
                  <a:pt x="929" y="140"/>
                </a:lnTo>
                <a:lnTo>
                  <a:pt x="942" y="152"/>
                </a:lnTo>
                <a:lnTo>
                  <a:pt x="942" y="178"/>
                </a:lnTo>
                <a:lnTo>
                  <a:pt x="929" y="190"/>
                </a:lnTo>
                <a:lnTo>
                  <a:pt x="916" y="203"/>
                </a:lnTo>
                <a:lnTo>
                  <a:pt x="891" y="21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67" name="Freeform 51"/>
          <p:cNvSpPr/>
          <p:nvPr/>
        </p:nvSpPr>
        <p:spPr>
          <a:xfrm>
            <a:off x="4788535" y="2041843"/>
            <a:ext cx="290513" cy="111125"/>
          </a:xfrm>
          <a:custGeom>
            <a:avLst/>
            <a:gdLst>
              <a:gd name="txL" fmla="*/ 0 w 458"/>
              <a:gd name="txT" fmla="*/ 0 h 177"/>
              <a:gd name="txR" fmla="*/ 458 w 458"/>
              <a:gd name="txB" fmla="*/ 177 h 177"/>
            </a:gdLst>
            <a:ahLst/>
            <a:cxnLst>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58" h="177">
                <a:moveTo>
                  <a:pt x="229" y="38"/>
                </a:moveTo>
                <a:lnTo>
                  <a:pt x="254" y="25"/>
                </a:lnTo>
                <a:lnTo>
                  <a:pt x="280" y="13"/>
                </a:lnTo>
                <a:lnTo>
                  <a:pt x="292" y="13"/>
                </a:lnTo>
                <a:lnTo>
                  <a:pt x="318" y="0"/>
                </a:lnTo>
                <a:lnTo>
                  <a:pt x="330" y="0"/>
                </a:lnTo>
                <a:lnTo>
                  <a:pt x="343" y="0"/>
                </a:lnTo>
                <a:lnTo>
                  <a:pt x="356" y="0"/>
                </a:lnTo>
                <a:lnTo>
                  <a:pt x="369" y="0"/>
                </a:lnTo>
                <a:lnTo>
                  <a:pt x="394" y="13"/>
                </a:lnTo>
                <a:lnTo>
                  <a:pt x="407" y="13"/>
                </a:lnTo>
                <a:lnTo>
                  <a:pt x="432" y="25"/>
                </a:lnTo>
                <a:lnTo>
                  <a:pt x="445" y="38"/>
                </a:lnTo>
                <a:lnTo>
                  <a:pt x="458" y="51"/>
                </a:lnTo>
                <a:lnTo>
                  <a:pt x="458" y="63"/>
                </a:lnTo>
                <a:lnTo>
                  <a:pt x="458" y="76"/>
                </a:lnTo>
                <a:lnTo>
                  <a:pt x="445" y="76"/>
                </a:lnTo>
                <a:lnTo>
                  <a:pt x="445" y="89"/>
                </a:lnTo>
                <a:lnTo>
                  <a:pt x="432" y="89"/>
                </a:lnTo>
                <a:lnTo>
                  <a:pt x="407" y="101"/>
                </a:lnTo>
                <a:lnTo>
                  <a:pt x="394" y="114"/>
                </a:lnTo>
                <a:lnTo>
                  <a:pt x="369" y="114"/>
                </a:lnTo>
                <a:lnTo>
                  <a:pt x="343" y="114"/>
                </a:lnTo>
                <a:lnTo>
                  <a:pt x="305" y="127"/>
                </a:lnTo>
                <a:lnTo>
                  <a:pt x="280" y="139"/>
                </a:lnTo>
                <a:lnTo>
                  <a:pt x="241" y="139"/>
                </a:lnTo>
                <a:lnTo>
                  <a:pt x="203" y="152"/>
                </a:lnTo>
                <a:lnTo>
                  <a:pt x="152" y="152"/>
                </a:lnTo>
                <a:lnTo>
                  <a:pt x="101" y="165"/>
                </a:lnTo>
                <a:lnTo>
                  <a:pt x="51" y="165"/>
                </a:lnTo>
                <a:lnTo>
                  <a:pt x="0" y="177"/>
                </a:lnTo>
                <a:lnTo>
                  <a:pt x="0" y="89"/>
                </a:lnTo>
                <a:lnTo>
                  <a:pt x="63" y="89"/>
                </a:lnTo>
                <a:lnTo>
                  <a:pt x="114" y="76"/>
                </a:lnTo>
                <a:lnTo>
                  <a:pt x="178" y="63"/>
                </a:lnTo>
                <a:lnTo>
                  <a:pt x="229" y="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68" name="Freeform 52"/>
          <p:cNvSpPr/>
          <p:nvPr/>
        </p:nvSpPr>
        <p:spPr>
          <a:xfrm>
            <a:off x="4788535" y="2267268"/>
            <a:ext cx="379413" cy="103187"/>
          </a:xfrm>
          <a:custGeom>
            <a:avLst/>
            <a:gdLst>
              <a:gd name="txL" fmla="*/ 0 w 598"/>
              <a:gd name="txT" fmla="*/ 0 h 164"/>
              <a:gd name="txR" fmla="*/ 598 w 598"/>
              <a:gd name="txB" fmla="*/ 164 h 164"/>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Lst>
            <a:rect l="txL" t="txT" r="txR" b="txB"/>
            <a:pathLst>
              <a:path w="598" h="164">
                <a:moveTo>
                  <a:pt x="0" y="88"/>
                </a:moveTo>
                <a:lnTo>
                  <a:pt x="89" y="63"/>
                </a:lnTo>
                <a:lnTo>
                  <a:pt x="178" y="50"/>
                </a:lnTo>
                <a:lnTo>
                  <a:pt x="254" y="38"/>
                </a:lnTo>
                <a:lnTo>
                  <a:pt x="330" y="25"/>
                </a:lnTo>
                <a:lnTo>
                  <a:pt x="407" y="12"/>
                </a:lnTo>
                <a:lnTo>
                  <a:pt x="470" y="0"/>
                </a:lnTo>
                <a:lnTo>
                  <a:pt x="547" y="0"/>
                </a:lnTo>
                <a:lnTo>
                  <a:pt x="598" y="0"/>
                </a:lnTo>
                <a:lnTo>
                  <a:pt x="598" y="101"/>
                </a:lnTo>
                <a:lnTo>
                  <a:pt x="509" y="101"/>
                </a:lnTo>
                <a:lnTo>
                  <a:pt x="432" y="101"/>
                </a:lnTo>
                <a:lnTo>
                  <a:pt x="356" y="114"/>
                </a:lnTo>
                <a:lnTo>
                  <a:pt x="280" y="126"/>
                </a:lnTo>
                <a:lnTo>
                  <a:pt x="203" y="139"/>
                </a:lnTo>
                <a:lnTo>
                  <a:pt x="127" y="152"/>
                </a:lnTo>
                <a:lnTo>
                  <a:pt x="63" y="152"/>
                </a:lnTo>
                <a:lnTo>
                  <a:pt x="0" y="164"/>
                </a:lnTo>
                <a:lnTo>
                  <a:pt x="0" y="8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0" name="Freeform 54"/>
          <p:cNvSpPr/>
          <p:nvPr/>
        </p:nvSpPr>
        <p:spPr>
          <a:xfrm>
            <a:off x="4917123" y="1502093"/>
            <a:ext cx="307975" cy="152400"/>
          </a:xfrm>
          <a:custGeom>
            <a:avLst/>
            <a:gdLst>
              <a:gd name="txL" fmla="*/ 0 w 484"/>
              <a:gd name="txT" fmla="*/ 0 h 241"/>
              <a:gd name="txR" fmla="*/ 484 w 484"/>
              <a:gd name="txB" fmla="*/ 241 h 24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Lst>
            <a:rect l="txL" t="txT" r="txR" b="txB"/>
            <a:pathLst>
              <a:path w="484" h="241">
                <a:moveTo>
                  <a:pt x="26" y="25"/>
                </a:moveTo>
                <a:lnTo>
                  <a:pt x="38" y="25"/>
                </a:lnTo>
                <a:lnTo>
                  <a:pt x="51" y="25"/>
                </a:lnTo>
                <a:lnTo>
                  <a:pt x="64" y="13"/>
                </a:lnTo>
                <a:lnTo>
                  <a:pt x="89" y="13"/>
                </a:lnTo>
                <a:lnTo>
                  <a:pt x="102" y="13"/>
                </a:lnTo>
                <a:lnTo>
                  <a:pt x="140" y="13"/>
                </a:lnTo>
                <a:lnTo>
                  <a:pt x="166" y="0"/>
                </a:lnTo>
                <a:lnTo>
                  <a:pt x="191" y="0"/>
                </a:lnTo>
                <a:lnTo>
                  <a:pt x="255" y="13"/>
                </a:lnTo>
                <a:lnTo>
                  <a:pt x="318" y="13"/>
                </a:lnTo>
                <a:lnTo>
                  <a:pt x="356" y="25"/>
                </a:lnTo>
                <a:lnTo>
                  <a:pt x="395" y="25"/>
                </a:lnTo>
                <a:lnTo>
                  <a:pt x="420" y="51"/>
                </a:lnTo>
                <a:lnTo>
                  <a:pt x="446" y="76"/>
                </a:lnTo>
                <a:lnTo>
                  <a:pt x="471" y="101"/>
                </a:lnTo>
                <a:lnTo>
                  <a:pt x="484" y="139"/>
                </a:lnTo>
                <a:lnTo>
                  <a:pt x="484" y="165"/>
                </a:lnTo>
                <a:lnTo>
                  <a:pt x="484" y="177"/>
                </a:lnTo>
                <a:lnTo>
                  <a:pt x="484" y="190"/>
                </a:lnTo>
                <a:lnTo>
                  <a:pt x="484" y="203"/>
                </a:lnTo>
                <a:lnTo>
                  <a:pt x="484" y="215"/>
                </a:lnTo>
                <a:lnTo>
                  <a:pt x="484" y="228"/>
                </a:lnTo>
                <a:lnTo>
                  <a:pt x="471" y="241"/>
                </a:lnTo>
                <a:lnTo>
                  <a:pt x="458" y="241"/>
                </a:lnTo>
                <a:lnTo>
                  <a:pt x="433" y="241"/>
                </a:lnTo>
                <a:lnTo>
                  <a:pt x="407" y="241"/>
                </a:lnTo>
                <a:lnTo>
                  <a:pt x="395" y="241"/>
                </a:lnTo>
                <a:lnTo>
                  <a:pt x="382" y="241"/>
                </a:lnTo>
                <a:lnTo>
                  <a:pt x="369" y="228"/>
                </a:lnTo>
                <a:lnTo>
                  <a:pt x="344" y="228"/>
                </a:lnTo>
                <a:lnTo>
                  <a:pt x="331" y="215"/>
                </a:lnTo>
                <a:lnTo>
                  <a:pt x="306" y="203"/>
                </a:lnTo>
                <a:lnTo>
                  <a:pt x="280" y="203"/>
                </a:lnTo>
                <a:lnTo>
                  <a:pt x="255" y="190"/>
                </a:lnTo>
                <a:lnTo>
                  <a:pt x="229" y="177"/>
                </a:lnTo>
                <a:lnTo>
                  <a:pt x="191" y="152"/>
                </a:lnTo>
                <a:lnTo>
                  <a:pt x="166" y="139"/>
                </a:lnTo>
                <a:lnTo>
                  <a:pt x="127" y="127"/>
                </a:lnTo>
                <a:lnTo>
                  <a:pt x="89" y="101"/>
                </a:lnTo>
                <a:lnTo>
                  <a:pt x="51" y="89"/>
                </a:lnTo>
                <a:lnTo>
                  <a:pt x="0" y="63"/>
                </a:lnTo>
                <a:lnTo>
                  <a:pt x="0" y="51"/>
                </a:lnTo>
                <a:lnTo>
                  <a:pt x="13" y="51"/>
                </a:lnTo>
                <a:lnTo>
                  <a:pt x="26"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1" name="Freeform 55"/>
          <p:cNvSpPr/>
          <p:nvPr/>
        </p:nvSpPr>
        <p:spPr>
          <a:xfrm>
            <a:off x="5482273" y="1767205"/>
            <a:ext cx="582612" cy="1006475"/>
          </a:xfrm>
          <a:custGeom>
            <a:avLst/>
            <a:gdLst>
              <a:gd name="txL" fmla="*/ 0 w 916"/>
              <a:gd name="txT" fmla="*/ 0 h 1584"/>
              <a:gd name="txR" fmla="*/ 916 w 916"/>
              <a:gd name="txB" fmla="*/ 1584 h 158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16" h="1584">
                <a:moveTo>
                  <a:pt x="560" y="444"/>
                </a:moveTo>
                <a:lnTo>
                  <a:pt x="521" y="494"/>
                </a:lnTo>
                <a:lnTo>
                  <a:pt x="483" y="532"/>
                </a:lnTo>
                <a:lnTo>
                  <a:pt x="458" y="570"/>
                </a:lnTo>
                <a:lnTo>
                  <a:pt x="445" y="608"/>
                </a:lnTo>
                <a:lnTo>
                  <a:pt x="420" y="634"/>
                </a:lnTo>
                <a:lnTo>
                  <a:pt x="420" y="646"/>
                </a:lnTo>
                <a:lnTo>
                  <a:pt x="407" y="659"/>
                </a:lnTo>
                <a:lnTo>
                  <a:pt x="407" y="672"/>
                </a:lnTo>
                <a:lnTo>
                  <a:pt x="420" y="672"/>
                </a:lnTo>
                <a:lnTo>
                  <a:pt x="432" y="684"/>
                </a:lnTo>
                <a:lnTo>
                  <a:pt x="445" y="697"/>
                </a:lnTo>
                <a:lnTo>
                  <a:pt x="458" y="697"/>
                </a:lnTo>
                <a:lnTo>
                  <a:pt x="483" y="710"/>
                </a:lnTo>
                <a:lnTo>
                  <a:pt x="509" y="722"/>
                </a:lnTo>
                <a:lnTo>
                  <a:pt x="534" y="735"/>
                </a:lnTo>
                <a:lnTo>
                  <a:pt x="560" y="748"/>
                </a:lnTo>
                <a:lnTo>
                  <a:pt x="623" y="786"/>
                </a:lnTo>
                <a:lnTo>
                  <a:pt x="649" y="811"/>
                </a:lnTo>
                <a:lnTo>
                  <a:pt x="674" y="836"/>
                </a:lnTo>
                <a:lnTo>
                  <a:pt x="712" y="862"/>
                </a:lnTo>
                <a:lnTo>
                  <a:pt x="738" y="900"/>
                </a:lnTo>
                <a:lnTo>
                  <a:pt x="763" y="925"/>
                </a:lnTo>
                <a:lnTo>
                  <a:pt x="801" y="963"/>
                </a:lnTo>
                <a:lnTo>
                  <a:pt x="827" y="1001"/>
                </a:lnTo>
                <a:lnTo>
                  <a:pt x="839" y="1039"/>
                </a:lnTo>
                <a:lnTo>
                  <a:pt x="865" y="1065"/>
                </a:lnTo>
                <a:lnTo>
                  <a:pt x="878" y="1103"/>
                </a:lnTo>
                <a:lnTo>
                  <a:pt x="890" y="1128"/>
                </a:lnTo>
                <a:lnTo>
                  <a:pt x="903" y="1166"/>
                </a:lnTo>
                <a:lnTo>
                  <a:pt x="903" y="1191"/>
                </a:lnTo>
                <a:lnTo>
                  <a:pt x="916" y="1217"/>
                </a:lnTo>
                <a:lnTo>
                  <a:pt x="903" y="1280"/>
                </a:lnTo>
                <a:lnTo>
                  <a:pt x="903" y="1331"/>
                </a:lnTo>
                <a:lnTo>
                  <a:pt x="890" y="1369"/>
                </a:lnTo>
                <a:lnTo>
                  <a:pt x="890" y="1407"/>
                </a:lnTo>
                <a:lnTo>
                  <a:pt x="865" y="1445"/>
                </a:lnTo>
                <a:lnTo>
                  <a:pt x="852" y="1470"/>
                </a:lnTo>
                <a:lnTo>
                  <a:pt x="814" y="1521"/>
                </a:lnTo>
                <a:lnTo>
                  <a:pt x="801" y="1546"/>
                </a:lnTo>
                <a:lnTo>
                  <a:pt x="776" y="1559"/>
                </a:lnTo>
                <a:lnTo>
                  <a:pt x="750" y="1571"/>
                </a:lnTo>
                <a:lnTo>
                  <a:pt x="725" y="1584"/>
                </a:lnTo>
                <a:lnTo>
                  <a:pt x="712" y="1571"/>
                </a:lnTo>
                <a:lnTo>
                  <a:pt x="700" y="1559"/>
                </a:lnTo>
                <a:lnTo>
                  <a:pt x="687" y="1559"/>
                </a:lnTo>
                <a:lnTo>
                  <a:pt x="674" y="1546"/>
                </a:lnTo>
                <a:lnTo>
                  <a:pt x="674" y="1521"/>
                </a:lnTo>
                <a:lnTo>
                  <a:pt x="661" y="1508"/>
                </a:lnTo>
                <a:lnTo>
                  <a:pt x="661" y="1483"/>
                </a:lnTo>
                <a:lnTo>
                  <a:pt x="649" y="1470"/>
                </a:lnTo>
                <a:lnTo>
                  <a:pt x="649" y="1445"/>
                </a:lnTo>
                <a:lnTo>
                  <a:pt x="623" y="1432"/>
                </a:lnTo>
                <a:lnTo>
                  <a:pt x="598" y="1407"/>
                </a:lnTo>
                <a:lnTo>
                  <a:pt x="572" y="1394"/>
                </a:lnTo>
                <a:lnTo>
                  <a:pt x="547" y="1369"/>
                </a:lnTo>
                <a:lnTo>
                  <a:pt x="509" y="1356"/>
                </a:lnTo>
                <a:lnTo>
                  <a:pt x="471" y="1331"/>
                </a:lnTo>
                <a:lnTo>
                  <a:pt x="432" y="1318"/>
                </a:lnTo>
                <a:lnTo>
                  <a:pt x="394" y="1305"/>
                </a:lnTo>
                <a:lnTo>
                  <a:pt x="356" y="1293"/>
                </a:lnTo>
                <a:lnTo>
                  <a:pt x="331" y="1280"/>
                </a:lnTo>
                <a:lnTo>
                  <a:pt x="305" y="1267"/>
                </a:lnTo>
                <a:lnTo>
                  <a:pt x="292" y="1255"/>
                </a:lnTo>
                <a:lnTo>
                  <a:pt x="280" y="1242"/>
                </a:lnTo>
                <a:lnTo>
                  <a:pt x="280" y="1229"/>
                </a:lnTo>
                <a:lnTo>
                  <a:pt x="292" y="1229"/>
                </a:lnTo>
                <a:lnTo>
                  <a:pt x="305" y="1229"/>
                </a:lnTo>
                <a:lnTo>
                  <a:pt x="318" y="1229"/>
                </a:lnTo>
                <a:lnTo>
                  <a:pt x="343" y="1229"/>
                </a:lnTo>
                <a:lnTo>
                  <a:pt x="369" y="1229"/>
                </a:lnTo>
                <a:lnTo>
                  <a:pt x="407" y="1229"/>
                </a:lnTo>
                <a:lnTo>
                  <a:pt x="471" y="1242"/>
                </a:lnTo>
                <a:lnTo>
                  <a:pt x="521" y="1242"/>
                </a:lnTo>
                <a:lnTo>
                  <a:pt x="572" y="1255"/>
                </a:lnTo>
                <a:lnTo>
                  <a:pt x="610" y="1255"/>
                </a:lnTo>
                <a:lnTo>
                  <a:pt x="649" y="1255"/>
                </a:lnTo>
                <a:lnTo>
                  <a:pt x="674" y="1255"/>
                </a:lnTo>
                <a:lnTo>
                  <a:pt x="700" y="1255"/>
                </a:lnTo>
                <a:lnTo>
                  <a:pt x="712" y="1242"/>
                </a:lnTo>
                <a:lnTo>
                  <a:pt x="712" y="1229"/>
                </a:lnTo>
                <a:lnTo>
                  <a:pt x="712" y="1217"/>
                </a:lnTo>
                <a:lnTo>
                  <a:pt x="712" y="1179"/>
                </a:lnTo>
                <a:lnTo>
                  <a:pt x="712" y="1153"/>
                </a:lnTo>
                <a:lnTo>
                  <a:pt x="700" y="1115"/>
                </a:lnTo>
                <a:lnTo>
                  <a:pt x="674" y="1077"/>
                </a:lnTo>
                <a:lnTo>
                  <a:pt x="649" y="1027"/>
                </a:lnTo>
                <a:lnTo>
                  <a:pt x="623" y="976"/>
                </a:lnTo>
                <a:lnTo>
                  <a:pt x="598" y="925"/>
                </a:lnTo>
                <a:lnTo>
                  <a:pt x="547" y="874"/>
                </a:lnTo>
                <a:lnTo>
                  <a:pt x="496" y="836"/>
                </a:lnTo>
                <a:lnTo>
                  <a:pt x="445" y="798"/>
                </a:lnTo>
                <a:lnTo>
                  <a:pt x="420" y="773"/>
                </a:lnTo>
                <a:lnTo>
                  <a:pt x="394" y="760"/>
                </a:lnTo>
                <a:lnTo>
                  <a:pt x="369" y="748"/>
                </a:lnTo>
                <a:lnTo>
                  <a:pt x="356" y="735"/>
                </a:lnTo>
                <a:lnTo>
                  <a:pt x="343" y="722"/>
                </a:lnTo>
                <a:lnTo>
                  <a:pt x="331" y="710"/>
                </a:lnTo>
                <a:lnTo>
                  <a:pt x="318" y="697"/>
                </a:lnTo>
                <a:lnTo>
                  <a:pt x="318" y="684"/>
                </a:lnTo>
                <a:lnTo>
                  <a:pt x="331" y="672"/>
                </a:lnTo>
                <a:lnTo>
                  <a:pt x="343" y="646"/>
                </a:lnTo>
                <a:lnTo>
                  <a:pt x="356" y="608"/>
                </a:lnTo>
                <a:lnTo>
                  <a:pt x="369" y="570"/>
                </a:lnTo>
                <a:lnTo>
                  <a:pt x="381" y="532"/>
                </a:lnTo>
                <a:lnTo>
                  <a:pt x="407" y="482"/>
                </a:lnTo>
                <a:lnTo>
                  <a:pt x="432" y="431"/>
                </a:lnTo>
                <a:lnTo>
                  <a:pt x="458" y="380"/>
                </a:lnTo>
                <a:lnTo>
                  <a:pt x="483" y="330"/>
                </a:lnTo>
                <a:lnTo>
                  <a:pt x="496" y="292"/>
                </a:lnTo>
                <a:lnTo>
                  <a:pt x="509" y="254"/>
                </a:lnTo>
                <a:lnTo>
                  <a:pt x="521" y="228"/>
                </a:lnTo>
                <a:lnTo>
                  <a:pt x="521" y="203"/>
                </a:lnTo>
                <a:lnTo>
                  <a:pt x="534" y="190"/>
                </a:lnTo>
                <a:lnTo>
                  <a:pt x="521" y="178"/>
                </a:lnTo>
                <a:lnTo>
                  <a:pt x="509" y="178"/>
                </a:lnTo>
                <a:lnTo>
                  <a:pt x="496" y="178"/>
                </a:lnTo>
                <a:lnTo>
                  <a:pt x="471" y="178"/>
                </a:lnTo>
                <a:lnTo>
                  <a:pt x="458" y="178"/>
                </a:lnTo>
                <a:lnTo>
                  <a:pt x="420" y="190"/>
                </a:lnTo>
                <a:lnTo>
                  <a:pt x="394" y="190"/>
                </a:lnTo>
                <a:lnTo>
                  <a:pt x="356" y="203"/>
                </a:lnTo>
                <a:lnTo>
                  <a:pt x="280" y="216"/>
                </a:lnTo>
                <a:lnTo>
                  <a:pt x="191" y="228"/>
                </a:lnTo>
                <a:lnTo>
                  <a:pt x="152" y="228"/>
                </a:lnTo>
                <a:lnTo>
                  <a:pt x="102" y="228"/>
                </a:lnTo>
                <a:lnTo>
                  <a:pt x="51" y="241"/>
                </a:lnTo>
                <a:lnTo>
                  <a:pt x="0" y="241"/>
                </a:lnTo>
                <a:lnTo>
                  <a:pt x="0" y="152"/>
                </a:lnTo>
                <a:lnTo>
                  <a:pt x="51" y="152"/>
                </a:lnTo>
                <a:lnTo>
                  <a:pt x="102" y="140"/>
                </a:lnTo>
                <a:lnTo>
                  <a:pt x="152" y="140"/>
                </a:lnTo>
                <a:lnTo>
                  <a:pt x="203" y="140"/>
                </a:lnTo>
                <a:lnTo>
                  <a:pt x="254" y="127"/>
                </a:lnTo>
                <a:lnTo>
                  <a:pt x="292" y="127"/>
                </a:lnTo>
                <a:lnTo>
                  <a:pt x="343" y="114"/>
                </a:lnTo>
                <a:lnTo>
                  <a:pt x="381" y="102"/>
                </a:lnTo>
                <a:lnTo>
                  <a:pt x="420" y="89"/>
                </a:lnTo>
                <a:lnTo>
                  <a:pt x="445" y="76"/>
                </a:lnTo>
                <a:lnTo>
                  <a:pt x="471" y="64"/>
                </a:lnTo>
                <a:lnTo>
                  <a:pt x="496" y="64"/>
                </a:lnTo>
                <a:lnTo>
                  <a:pt x="521" y="51"/>
                </a:lnTo>
                <a:lnTo>
                  <a:pt x="534" y="38"/>
                </a:lnTo>
                <a:lnTo>
                  <a:pt x="547" y="38"/>
                </a:lnTo>
                <a:lnTo>
                  <a:pt x="560" y="25"/>
                </a:lnTo>
                <a:lnTo>
                  <a:pt x="598" y="13"/>
                </a:lnTo>
                <a:lnTo>
                  <a:pt x="610" y="0"/>
                </a:lnTo>
                <a:lnTo>
                  <a:pt x="623" y="0"/>
                </a:lnTo>
                <a:lnTo>
                  <a:pt x="636" y="0"/>
                </a:lnTo>
                <a:lnTo>
                  <a:pt x="649" y="0"/>
                </a:lnTo>
                <a:lnTo>
                  <a:pt x="661" y="13"/>
                </a:lnTo>
                <a:lnTo>
                  <a:pt x="674" y="13"/>
                </a:lnTo>
                <a:lnTo>
                  <a:pt x="700" y="25"/>
                </a:lnTo>
                <a:lnTo>
                  <a:pt x="725" y="38"/>
                </a:lnTo>
                <a:lnTo>
                  <a:pt x="750" y="51"/>
                </a:lnTo>
                <a:lnTo>
                  <a:pt x="776" y="51"/>
                </a:lnTo>
                <a:lnTo>
                  <a:pt x="801" y="76"/>
                </a:lnTo>
                <a:lnTo>
                  <a:pt x="827" y="89"/>
                </a:lnTo>
                <a:lnTo>
                  <a:pt x="839" y="102"/>
                </a:lnTo>
                <a:lnTo>
                  <a:pt x="865" y="114"/>
                </a:lnTo>
                <a:lnTo>
                  <a:pt x="878" y="127"/>
                </a:lnTo>
                <a:lnTo>
                  <a:pt x="878" y="140"/>
                </a:lnTo>
                <a:lnTo>
                  <a:pt x="890" y="140"/>
                </a:lnTo>
                <a:lnTo>
                  <a:pt x="890" y="152"/>
                </a:lnTo>
                <a:lnTo>
                  <a:pt x="878" y="165"/>
                </a:lnTo>
                <a:lnTo>
                  <a:pt x="865" y="178"/>
                </a:lnTo>
                <a:lnTo>
                  <a:pt x="852" y="178"/>
                </a:lnTo>
                <a:lnTo>
                  <a:pt x="814" y="190"/>
                </a:lnTo>
                <a:lnTo>
                  <a:pt x="801" y="203"/>
                </a:lnTo>
                <a:lnTo>
                  <a:pt x="776" y="216"/>
                </a:lnTo>
                <a:lnTo>
                  <a:pt x="750" y="241"/>
                </a:lnTo>
                <a:lnTo>
                  <a:pt x="712" y="266"/>
                </a:lnTo>
                <a:lnTo>
                  <a:pt x="687" y="304"/>
                </a:lnTo>
                <a:lnTo>
                  <a:pt x="649" y="342"/>
                </a:lnTo>
                <a:lnTo>
                  <a:pt x="598" y="380"/>
                </a:lnTo>
                <a:lnTo>
                  <a:pt x="560" y="44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2" name="Freeform 56"/>
          <p:cNvSpPr/>
          <p:nvPr/>
        </p:nvSpPr>
        <p:spPr>
          <a:xfrm>
            <a:off x="5426710" y="1856105"/>
            <a:ext cx="136525" cy="1400175"/>
          </a:xfrm>
          <a:custGeom>
            <a:avLst/>
            <a:gdLst>
              <a:gd name="txL" fmla="*/ 0 w 216"/>
              <a:gd name="txT" fmla="*/ 0 h 2204"/>
              <a:gd name="txR" fmla="*/ 216 w 216"/>
              <a:gd name="txB" fmla="*/ 2204 h 2204"/>
            </a:gdLst>
            <a:ahLst/>
            <a:cxnLst>
              <a:cxn ang="0">
                <a:pos x="2147483647" y="2147483647"/>
              </a:cxn>
              <a:cxn ang="0">
                <a:pos x="0" y="2147483647"/>
              </a:cxn>
              <a:cxn ang="0">
                <a:pos x="0"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6" h="2204">
                <a:moveTo>
                  <a:pt x="25" y="177"/>
                </a:moveTo>
                <a:lnTo>
                  <a:pt x="12" y="152"/>
                </a:lnTo>
                <a:lnTo>
                  <a:pt x="12" y="126"/>
                </a:lnTo>
                <a:lnTo>
                  <a:pt x="0" y="101"/>
                </a:lnTo>
                <a:lnTo>
                  <a:pt x="0" y="76"/>
                </a:lnTo>
                <a:lnTo>
                  <a:pt x="0" y="50"/>
                </a:lnTo>
                <a:lnTo>
                  <a:pt x="0" y="12"/>
                </a:lnTo>
                <a:lnTo>
                  <a:pt x="12" y="12"/>
                </a:lnTo>
                <a:lnTo>
                  <a:pt x="25" y="0"/>
                </a:lnTo>
                <a:lnTo>
                  <a:pt x="38" y="0"/>
                </a:lnTo>
                <a:lnTo>
                  <a:pt x="63" y="0"/>
                </a:lnTo>
                <a:lnTo>
                  <a:pt x="89" y="0"/>
                </a:lnTo>
                <a:lnTo>
                  <a:pt x="127" y="0"/>
                </a:lnTo>
                <a:lnTo>
                  <a:pt x="165" y="12"/>
                </a:lnTo>
                <a:lnTo>
                  <a:pt x="203" y="12"/>
                </a:lnTo>
                <a:lnTo>
                  <a:pt x="203" y="38"/>
                </a:lnTo>
                <a:lnTo>
                  <a:pt x="203" y="63"/>
                </a:lnTo>
                <a:lnTo>
                  <a:pt x="203" y="88"/>
                </a:lnTo>
                <a:lnTo>
                  <a:pt x="203" y="114"/>
                </a:lnTo>
                <a:lnTo>
                  <a:pt x="203" y="139"/>
                </a:lnTo>
                <a:lnTo>
                  <a:pt x="203" y="177"/>
                </a:lnTo>
                <a:lnTo>
                  <a:pt x="203" y="215"/>
                </a:lnTo>
                <a:lnTo>
                  <a:pt x="203" y="253"/>
                </a:lnTo>
                <a:lnTo>
                  <a:pt x="216" y="291"/>
                </a:lnTo>
                <a:lnTo>
                  <a:pt x="216" y="342"/>
                </a:lnTo>
                <a:lnTo>
                  <a:pt x="216" y="380"/>
                </a:lnTo>
                <a:lnTo>
                  <a:pt x="216" y="430"/>
                </a:lnTo>
                <a:lnTo>
                  <a:pt x="216" y="481"/>
                </a:lnTo>
                <a:lnTo>
                  <a:pt x="216" y="544"/>
                </a:lnTo>
                <a:lnTo>
                  <a:pt x="216" y="595"/>
                </a:lnTo>
                <a:lnTo>
                  <a:pt x="216" y="658"/>
                </a:lnTo>
                <a:lnTo>
                  <a:pt x="216" y="772"/>
                </a:lnTo>
                <a:lnTo>
                  <a:pt x="216" y="899"/>
                </a:lnTo>
                <a:lnTo>
                  <a:pt x="216" y="1013"/>
                </a:lnTo>
                <a:lnTo>
                  <a:pt x="216" y="1127"/>
                </a:lnTo>
                <a:lnTo>
                  <a:pt x="216" y="1229"/>
                </a:lnTo>
                <a:lnTo>
                  <a:pt x="216" y="1343"/>
                </a:lnTo>
                <a:lnTo>
                  <a:pt x="216" y="1444"/>
                </a:lnTo>
                <a:lnTo>
                  <a:pt x="203" y="1545"/>
                </a:lnTo>
                <a:lnTo>
                  <a:pt x="203" y="1634"/>
                </a:lnTo>
                <a:lnTo>
                  <a:pt x="203" y="1723"/>
                </a:lnTo>
                <a:lnTo>
                  <a:pt x="191" y="1799"/>
                </a:lnTo>
                <a:lnTo>
                  <a:pt x="191" y="1862"/>
                </a:lnTo>
                <a:lnTo>
                  <a:pt x="191" y="1926"/>
                </a:lnTo>
                <a:lnTo>
                  <a:pt x="178" y="1976"/>
                </a:lnTo>
                <a:lnTo>
                  <a:pt x="178" y="2027"/>
                </a:lnTo>
                <a:lnTo>
                  <a:pt x="178" y="2065"/>
                </a:lnTo>
                <a:lnTo>
                  <a:pt x="165" y="2103"/>
                </a:lnTo>
                <a:lnTo>
                  <a:pt x="152" y="2128"/>
                </a:lnTo>
                <a:lnTo>
                  <a:pt x="152" y="2141"/>
                </a:lnTo>
                <a:lnTo>
                  <a:pt x="140" y="2166"/>
                </a:lnTo>
                <a:lnTo>
                  <a:pt x="140" y="2179"/>
                </a:lnTo>
                <a:lnTo>
                  <a:pt x="127" y="2192"/>
                </a:lnTo>
                <a:lnTo>
                  <a:pt x="114" y="2204"/>
                </a:lnTo>
                <a:lnTo>
                  <a:pt x="114" y="2192"/>
                </a:lnTo>
                <a:lnTo>
                  <a:pt x="102" y="2192"/>
                </a:lnTo>
                <a:lnTo>
                  <a:pt x="102" y="2179"/>
                </a:lnTo>
                <a:lnTo>
                  <a:pt x="89" y="2154"/>
                </a:lnTo>
                <a:lnTo>
                  <a:pt x="89" y="2128"/>
                </a:lnTo>
                <a:lnTo>
                  <a:pt x="76" y="2103"/>
                </a:lnTo>
                <a:lnTo>
                  <a:pt x="76" y="2065"/>
                </a:lnTo>
                <a:lnTo>
                  <a:pt x="76" y="2027"/>
                </a:lnTo>
                <a:lnTo>
                  <a:pt x="76" y="2002"/>
                </a:lnTo>
                <a:lnTo>
                  <a:pt x="63" y="1976"/>
                </a:lnTo>
                <a:lnTo>
                  <a:pt x="63" y="1938"/>
                </a:lnTo>
                <a:lnTo>
                  <a:pt x="63" y="1900"/>
                </a:lnTo>
                <a:lnTo>
                  <a:pt x="63" y="1862"/>
                </a:lnTo>
                <a:lnTo>
                  <a:pt x="63" y="1812"/>
                </a:lnTo>
                <a:lnTo>
                  <a:pt x="63" y="1761"/>
                </a:lnTo>
                <a:lnTo>
                  <a:pt x="63" y="1697"/>
                </a:lnTo>
                <a:lnTo>
                  <a:pt x="63" y="1634"/>
                </a:lnTo>
                <a:lnTo>
                  <a:pt x="51" y="1571"/>
                </a:lnTo>
                <a:lnTo>
                  <a:pt x="51" y="1495"/>
                </a:lnTo>
                <a:lnTo>
                  <a:pt x="51" y="1419"/>
                </a:lnTo>
                <a:lnTo>
                  <a:pt x="51" y="1330"/>
                </a:lnTo>
                <a:lnTo>
                  <a:pt x="63" y="1241"/>
                </a:lnTo>
                <a:lnTo>
                  <a:pt x="63" y="1153"/>
                </a:lnTo>
                <a:lnTo>
                  <a:pt x="63" y="1064"/>
                </a:lnTo>
                <a:lnTo>
                  <a:pt x="63" y="963"/>
                </a:lnTo>
                <a:lnTo>
                  <a:pt x="63" y="874"/>
                </a:lnTo>
                <a:lnTo>
                  <a:pt x="63" y="785"/>
                </a:lnTo>
                <a:lnTo>
                  <a:pt x="63" y="709"/>
                </a:lnTo>
                <a:lnTo>
                  <a:pt x="63" y="633"/>
                </a:lnTo>
                <a:lnTo>
                  <a:pt x="63" y="570"/>
                </a:lnTo>
                <a:lnTo>
                  <a:pt x="63" y="506"/>
                </a:lnTo>
                <a:lnTo>
                  <a:pt x="63" y="443"/>
                </a:lnTo>
                <a:lnTo>
                  <a:pt x="63" y="392"/>
                </a:lnTo>
                <a:lnTo>
                  <a:pt x="51" y="342"/>
                </a:lnTo>
                <a:lnTo>
                  <a:pt x="51" y="304"/>
                </a:lnTo>
                <a:lnTo>
                  <a:pt x="51" y="266"/>
                </a:lnTo>
                <a:lnTo>
                  <a:pt x="38" y="240"/>
                </a:lnTo>
                <a:lnTo>
                  <a:pt x="38" y="215"/>
                </a:lnTo>
                <a:lnTo>
                  <a:pt x="38" y="190"/>
                </a:lnTo>
                <a:lnTo>
                  <a:pt x="25" y="17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3" name="Freeform 57"/>
          <p:cNvSpPr/>
          <p:nvPr/>
        </p:nvSpPr>
        <p:spPr>
          <a:xfrm>
            <a:off x="4642485" y="1871980"/>
            <a:ext cx="582613" cy="1022350"/>
          </a:xfrm>
          <a:custGeom>
            <a:avLst/>
            <a:gdLst>
              <a:gd name="txL" fmla="*/ 0 w 916"/>
              <a:gd name="txT" fmla="*/ 0 h 1609"/>
              <a:gd name="txR" fmla="*/ 916 w 916"/>
              <a:gd name="txB" fmla="*/ 1609 h 1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16" h="1609">
                <a:moveTo>
                  <a:pt x="916" y="1026"/>
                </a:moveTo>
                <a:lnTo>
                  <a:pt x="839" y="1064"/>
                </a:lnTo>
                <a:lnTo>
                  <a:pt x="763" y="1115"/>
                </a:lnTo>
                <a:lnTo>
                  <a:pt x="699" y="1153"/>
                </a:lnTo>
                <a:lnTo>
                  <a:pt x="636" y="1204"/>
                </a:lnTo>
                <a:lnTo>
                  <a:pt x="585" y="1242"/>
                </a:lnTo>
                <a:lnTo>
                  <a:pt x="534" y="1267"/>
                </a:lnTo>
                <a:lnTo>
                  <a:pt x="483" y="1305"/>
                </a:lnTo>
                <a:lnTo>
                  <a:pt x="432" y="1330"/>
                </a:lnTo>
                <a:lnTo>
                  <a:pt x="394" y="1368"/>
                </a:lnTo>
                <a:lnTo>
                  <a:pt x="356" y="1394"/>
                </a:lnTo>
                <a:lnTo>
                  <a:pt x="330" y="1419"/>
                </a:lnTo>
                <a:lnTo>
                  <a:pt x="305" y="1432"/>
                </a:lnTo>
                <a:lnTo>
                  <a:pt x="280" y="1457"/>
                </a:lnTo>
                <a:lnTo>
                  <a:pt x="254" y="1470"/>
                </a:lnTo>
                <a:lnTo>
                  <a:pt x="241" y="1495"/>
                </a:lnTo>
                <a:lnTo>
                  <a:pt x="229" y="1508"/>
                </a:lnTo>
                <a:lnTo>
                  <a:pt x="216" y="1533"/>
                </a:lnTo>
                <a:lnTo>
                  <a:pt x="203" y="1558"/>
                </a:lnTo>
                <a:lnTo>
                  <a:pt x="191" y="1571"/>
                </a:lnTo>
                <a:lnTo>
                  <a:pt x="178" y="1584"/>
                </a:lnTo>
                <a:lnTo>
                  <a:pt x="165" y="1596"/>
                </a:lnTo>
                <a:lnTo>
                  <a:pt x="152" y="1609"/>
                </a:lnTo>
                <a:lnTo>
                  <a:pt x="140" y="1609"/>
                </a:lnTo>
                <a:lnTo>
                  <a:pt x="127" y="1609"/>
                </a:lnTo>
                <a:lnTo>
                  <a:pt x="101" y="1609"/>
                </a:lnTo>
                <a:lnTo>
                  <a:pt x="89" y="1596"/>
                </a:lnTo>
                <a:lnTo>
                  <a:pt x="63" y="1571"/>
                </a:lnTo>
                <a:lnTo>
                  <a:pt x="38" y="1546"/>
                </a:lnTo>
                <a:lnTo>
                  <a:pt x="12" y="1520"/>
                </a:lnTo>
                <a:lnTo>
                  <a:pt x="0" y="1495"/>
                </a:lnTo>
                <a:lnTo>
                  <a:pt x="0" y="1470"/>
                </a:lnTo>
                <a:lnTo>
                  <a:pt x="0" y="1444"/>
                </a:lnTo>
                <a:lnTo>
                  <a:pt x="0" y="1432"/>
                </a:lnTo>
                <a:lnTo>
                  <a:pt x="12" y="1406"/>
                </a:lnTo>
                <a:lnTo>
                  <a:pt x="25" y="1381"/>
                </a:lnTo>
                <a:lnTo>
                  <a:pt x="51" y="1356"/>
                </a:lnTo>
                <a:lnTo>
                  <a:pt x="63" y="1343"/>
                </a:lnTo>
                <a:lnTo>
                  <a:pt x="76" y="1330"/>
                </a:lnTo>
                <a:lnTo>
                  <a:pt x="89" y="1305"/>
                </a:lnTo>
                <a:lnTo>
                  <a:pt x="89" y="1280"/>
                </a:lnTo>
                <a:lnTo>
                  <a:pt x="101" y="1254"/>
                </a:lnTo>
                <a:lnTo>
                  <a:pt x="114" y="1216"/>
                </a:lnTo>
                <a:lnTo>
                  <a:pt x="127" y="1178"/>
                </a:lnTo>
                <a:lnTo>
                  <a:pt x="127" y="1128"/>
                </a:lnTo>
                <a:lnTo>
                  <a:pt x="140" y="1090"/>
                </a:lnTo>
                <a:lnTo>
                  <a:pt x="140" y="1039"/>
                </a:lnTo>
                <a:lnTo>
                  <a:pt x="140" y="976"/>
                </a:lnTo>
                <a:lnTo>
                  <a:pt x="140" y="912"/>
                </a:lnTo>
                <a:lnTo>
                  <a:pt x="152" y="836"/>
                </a:lnTo>
                <a:lnTo>
                  <a:pt x="152" y="747"/>
                </a:lnTo>
                <a:lnTo>
                  <a:pt x="152" y="659"/>
                </a:lnTo>
                <a:lnTo>
                  <a:pt x="152" y="557"/>
                </a:lnTo>
                <a:lnTo>
                  <a:pt x="152" y="519"/>
                </a:lnTo>
                <a:lnTo>
                  <a:pt x="152" y="469"/>
                </a:lnTo>
                <a:lnTo>
                  <a:pt x="152" y="431"/>
                </a:lnTo>
                <a:lnTo>
                  <a:pt x="152" y="380"/>
                </a:lnTo>
                <a:lnTo>
                  <a:pt x="152" y="342"/>
                </a:lnTo>
                <a:lnTo>
                  <a:pt x="152" y="304"/>
                </a:lnTo>
                <a:lnTo>
                  <a:pt x="140" y="279"/>
                </a:lnTo>
                <a:lnTo>
                  <a:pt x="140" y="241"/>
                </a:lnTo>
                <a:lnTo>
                  <a:pt x="140" y="215"/>
                </a:lnTo>
                <a:lnTo>
                  <a:pt x="140" y="190"/>
                </a:lnTo>
                <a:lnTo>
                  <a:pt x="140" y="177"/>
                </a:lnTo>
                <a:lnTo>
                  <a:pt x="140" y="152"/>
                </a:lnTo>
                <a:lnTo>
                  <a:pt x="127" y="139"/>
                </a:lnTo>
                <a:lnTo>
                  <a:pt x="127" y="127"/>
                </a:lnTo>
                <a:lnTo>
                  <a:pt x="127" y="114"/>
                </a:lnTo>
                <a:lnTo>
                  <a:pt x="114" y="101"/>
                </a:lnTo>
                <a:lnTo>
                  <a:pt x="101" y="89"/>
                </a:lnTo>
                <a:lnTo>
                  <a:pt x="101" y="76"/>
                </a:lnTo>
                <a:lnTo>
                  <a:pt x="89" y="63"/>
                </a:lnTo>
                <a:lnTo>
                  <a:pt x="89" y="51"/>
                </a:lnTo>
                <a:lnTo>
                  <a:pt x="89" y="38"/>
                </a:lnTo>
                <a:lnTo>
                  <a:pt x="101" y="13"/>
                </a:lnTo>
                <a:lnTo>
                  <a:pt x="114" y="0"/>
                </a:lnTo>
                <a:lnTo>
                  <a:pt x="127" y="0"/>
                </a:lnTo>
                <a:lnTo>
                  <a:pt x="152" y="0"/>
                </a:lnTo>
                <a:lnTo>
                  <a:pt x="178" y="0"/>
                </a:lnTo>
                <a:lnTo>
                  <a:pt x="216" y="0"/>
                </a:lnTo>
                <a:lnTo>
                  <a:pt x="254" y="13"/>
                </a:lnTo>
                <a:lnTo>
                  <a:pt x="292" y="13"/>
                </a:lnTo>
                <a:lnTo>
                  <a:pt x="280" y="165"/>
                </a:lnTo>
                <a:lnTo>
                  <a:pt x="280" y="291"/>
                </a:lnTo>
                <a:lnTo>
                  <a:pt x="280" y="418"/>
                </a:lnTo>
                <a:lnTo>
                  <a:pt x="280" y="532"/>
                </a:lnTo>
                <a:lnTo>
                  <a:pt x="280" y="646"/>
                </a:lnTo>
                <a:lnTo>
                  <a:pt x="267" y="747"/>
                </a:lnTo>
                <a:lnTo>
                  <a:pt x="267" y="836"/>
                </a:lnTo>
                <a:lnTo>
                  <a:pt x="267" y="912"/>
                </a:lnTo>
                <a:lnTo>
                  <a:pt x="267" y="988"/>
                </a:lnTo>
                <a:lnTo>
                  <a:pt x="267" y="1052"/>
                </a:lnTo>
                <a:lnTo>
                  <a:pt x="280" y="1102"/>
                </a:lnTo>
                <a:lnTo>
                  <a:pt x="280" y="1140"/>
                </a:lnTo>
                <a:lnTo>
                  <a:pt x="280" y="1178"/>
                </a:lnTo>
                <a:lnTo>
                  <a:pt x="280" y="1204"/>
                </a:lnTo>
                <a:lnTo>
                  <a:pt x="280" y="1216"/>
                </a:lnTo>
                <a:lnTo>
                  <a:pt x="292" y="1229"/>
                </a:lnTo>
                <a:lnTo>
                  <a:pt x="305" y="1229"/>
                </a:lnTo>
                <a:lnTo>
                  <a:pt x="318" y="1216"/>
                </a:lnTo>
                <a:lnTo>
                  <a:pt x="330" y="1216"/>
                </a:lnTo>
                <a:lnTo>
                  <a:pt x="356" y="1204"/>
                </a:lnTo>
                <a:lnTo>
                  <a:pt x="381" y="1191"/>
                </a:lnTo>
                <a:lnTo>
                  <a:pt x="407" y="1178"/>
                </a:lnTo>
                <a:lnTo>
                  <a:pt x="445" y="1166"/>
                </a:lnTo>
                <a:lnTo>
                  <a:pt x="483" y="1153"/>
                </a:lnTo>
                <a:lnTo>
                  <a:pt x="534" y="1128"/>
                </a:lnTo>
                <a:lnTo>
                  <a:pt x="572" y="1102"/>
                </a:lnTo>
                <a:lnTo>
                  <a:pt x="623" y="1077"/>
                </a:lnTo>
                <a:lnTo>
                  <a:pt x="687" y="1052"/>
                </a:lnTo>
                <a:lnTo>
                  <a:pt x="750" y="1026"/>
                </a:lnTo>
                <a:lnTo>
                  <a:pt x="814" y="988"/>
                </a:lnTo>
                <a:lnTo>
                  <a:pt x="878" y="950"/>
                </a:lnTo>
                <a:lnTo>
                  <a:pt x="916" y="102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69" name="Freeform 53"/>
          <p:cNvSpPr/>
          <p:nvPr/>
        </p:nvSpPr>
        <p:spPr>
          <a:xfrm>
            <a:off x="5094923" y="2411730"/>
            <a:ext cx="201612" cy="288925"/>
          </a:xfrm>
          <a:custGeom>
            <a:avLst/>
            <a:gdLst>
              <a:gd name="txL" fmla="*/ 0 w 318"/>
              <a:gd name="txT" fmla="*/ 0 h 456"/>
              <a:gd name="txR" fmla="*/ 318 w 318"/>
              <a:gd name="txB" fmla="*/ 456 h 456"/>
            </a:gdLst>
            <a:ahLst/>
            <a:cxnLst>
              <a:cxn ang="0">
                <a:pos x="0" y="2147483647"/>
              </a:cxn>
              <a:cxn ang="0">
                <a:pos x="0"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Lst>
            <a:rect l="txL" t="txT" r="txR" b="txB"/>
            <a:pathLst>
              <a:path w="318" h="456">
                <a:moveTo>
                  <a:pt x="0" y="25"/>
                </a:moveTo>
                <a:lnTo>
                  <a:pt x="0" y="25"/>
                </a:lnTo>
                <a:lnTo>
                  <a:pt x="0" y="13"/>
                </a:lnTo>
                <a:lnTo>
                  <a:pt x="13" y="13"/>
                </a:lnTo>
                <a:lnTo>
                  <a:pt x="38" y="0"/>
                </a:lnTo>
                <a:lnTo>
                  <a:pt x="64" y="13"/>
                </a:lnTo>
                <a:lnTo>
                  <a:pt x="102" y="25"/>
                </a:lnTo>
                <a:lnTo>
                  <a:pt x="140" y="38"/>
                </a:lnTo>
                <a:lnTo>
                  <a:pt x="191" y="76"/>
                </a:lnTo>
                <a:lnTo>
                  <a:pt x="229" y="114"/>
                </a:lnTo>
                <a:lnTo>
                  <a:pt x="267" y="152"/>
                </a:lnTo>
                <a:lnTo>
                  <a:pt x="293" y="190"/>
                </a:lnTo>
                <a:lnTo>
                  <a:pt x="305" y="228"/>
                </a:lnTo>
                <a:lnTo>
                  <a:pt x="318" y="279"/>
                </a:lnTo>
                <a:lnTo>
                  <a:pt x="318" y="317"/>
                </a:lnTo>
                <a:lnTo>
                  <a:pt x="318" y="355"/>
                </a:lnTo>
                <a:lnTo>
                  <a:pt x="305" y="380"/>
                </a:lnTo>
                <a:lnTo>
                  <a:pt x="280" y="418"/>
                </a:lnTo>
                <a:lnTo>
                  <a:pt x="267" y="431"/>
                </a:lnTo>
                <a:lnTo>
                  <a:pt x="255" y="443"/>
                </a:lnTo>
                <a:lnTo>
                  <a:pt x="242" y="456"/>
                </a:lnTo>
                <a:lnTo>
                  <a:pt x="242" y="443"/>
                </a:lnTo>
                <a:lnTo>
                  <a:pt x="229" y="443"/>
                </a:lnTo>
                <a:lnTo>
                  <a:pt x="216" y="431"/>
                </a:lnTo>
                <a:lnTo>
                  <a:pt x="204" y="405"/>
                </a:lnTo>
                <a:lnTo>
                  <a:pt x="178" y="380"/>
                </a:lnTo>
                <a:lnTo>
                  <a:pt x="166" y="342"/>
                </a:lnTo>
                <a:lnTo>
                  <a:pt x="140" y="304"/>
                </a:lnTo>
                <a:lnTo>
                  <a:pt x="102" y="253"/>
                </a:lnTo>
                <a:lnTo>
                  <a:pt x="76" y="203"/>
                </a:lnTo>
                <a:lnTo>
                  <a:pt x="51" y="165"/>
                </a:lnTo>
                <a:lnTo>
                  <a:pt x="38" y="127"/>
                </a:lnTo>
                <a:lnTo>
                  <a:pt x="26" y="89"/>
                </a:lnTo>
                <a:lnTo>
                  <a:pt x="13" y="63"/>
                </a:lnTo>
                <a:lnTo>
                  <a:pt x="0" y="51"/>
                </a:lnTo>
                <a:lnTo>
                  <a:pt x="0" y="38"/>
                </a:lnTo>
                <a:lnTo>
                  <a:pt x="0"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29719" name="矩形 4"/>
          <p:cNvSpPr/>
          <p:nvPr/>
        </p:nvSpPr>
        <p:spPr>
          <a:xfrm>
            <a:off x="723265" y="151701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郎</a:t>
            </a:r>
          </a:p>
        </p:txBody>
      </p:sp>
      <p:sp>
        <p:nvSpPr>
          <p:cNvPr id="25" name="矩形 24"/>
          <p:cNvSpPr/>
          <p:nvPr/>
        </p:nvSpPr>
        <p:spPr>
          <a:xfrm>
            <a:off x="690666" y="704850"/>
            <a:ext cx="164274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láng</a:t>
            </a:r>
          </a:p>
        </p:txBody>
      </p:sp>
      <p:pic>
        <p:nvPicPr>
          <p:cNvPr id="29"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53273" y="2965632"/>
            <a:ext cx="3518529" cy="1586541"/>
            <a:chOff x="685172" y="2986898"/>
            <a:chExt cx="3518529" cy="1586541"/>
          </a:xfrm>
        </p:grpSpPr>
        <p:sp>
          <p:nvSpPr>
            <p:cNvPr id="26" name="TextBox 25"/>
            <p:cNvSpPr txBox="1">
              <a:spLocks noChangeArrowheads="1"/>
            </p:cNvSpPr>
            <p:nvPr/>
          </p:nvSpPr>
          <p:spPr bwMode="auto">
            <a:xfrm>
              <a:off x="706438" y="2986898"/>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27" name="TextBox 26"/>
            <p:cNvSpPr txBox="1">
              <a:spLocks noChangeArrowheads="1"/>
            </p:cNvSpPr>
            <p:nvPr/>
          </p:nvSpPr>
          <p:spPr bwMode="auto">
            <a:xfrm>
              <a:off x="706438" y="3753330"/>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货郎 　郎才女貌</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1" name="TextBox 30"/>
            <p:cNvSpPr txBox="1">
              <a:spLocks noChangeArrowheads="1"/>
            </p:cNvSpPr>
            <p:nvPr/>
          </p:nvSpPr>
          <p:spPr bwMode="auto">
            <a:xfrm>
              <a:off x="685172" y="3371701"/>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L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阝</a:t>
              </a:r>
            </a:p>
          </p:txBody>
        </p:sp>
        <p:sp>
          <p:nvSpPr>
            <p:cNvPr id="2" name="TextBox 34"/>
            <p:cNvSpPr txBox="1">
              <a:spLocks noChangeArrowheads="1"/>
            </p:cNvSpPr>
            <p:nvPr/>
          </p:nvSpPr>
          <p:spPr bwMode="auto">
            <a:xfrm>
              <a:off x="687388" y="4143544"/>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八</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217930"/>
            <a:ext cx="1698625" cy="167640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左边窄框内有一短横、竖提上有一点，注意下边与良字不同。</a:t>
            </a:r>
            <a:endParaRPr kumimoji="0" lang="zh-CN" altLang="en-US" sz="2000" b="0" i="0" u="none" strike="noStrike" kern="1200" cap="none" spc="0" normalizeH="0" baseline="0" noProof="0" dirty="0" smtClean="0">
              <a:ln>
                <a:noFill/>
              </a:ln>
              <a:solidFill>
                <a:srgbClr val="0000FF"/>
              </a:solidFill>
              <a:effectLst/>
              <a:uLnTx/>
              <a:uFillTx/>
              <a:latin typeface="+mn-ea"/>
              <a:cs typeface="+mn-cs"/>
            </a:endParaRPr>
          </a:p>
        </p:txBody>
      </p:sp>
      <p:sp>
        <p:nvSpPr>
          <p:cNvPr id="4" name="线形标注 2 3"/>
          <p:cNvSpPr/>
          <p:nvPr/>
        </p:nvSpPr>
        <p:spPr>
          <a:xfrm>
            <a:off x="7169150" y="1654810"/>
            <a:ext cx="1668780" cy="1045210"/>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右部竖是悬针竖。</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103110" y="284067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6290"/>
                <a:gd name="adj2" fmla="val -2415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13876" y="2398201"/>
              <a:ext cx="1683974" cy="646331"/>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易错提示：左部不是良哦！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0470"/>
                                        </p:tgtEl>
                                        <p:attrNameLst>
                                          <p:attrName>style.visibility</p:attrName>
                                        </p:attrNameLst>
                                      </p:cBhvr>
                                      <p:to>
                                        <p:strVal val="visible"/>
                                      </p:to>
                                    </p:set>
                                    <p:animEffect transition="in" filter="wipe(left)">
                                      <p:cBhvr>
                                        <p:cTn id="20" dur="500"/>
                                        <p:tgtEl>
                                          <p:spTgt spid="6047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0466"/>
                                        </p:tgtEl>
                                        <p:attrNameLst>
                                          <p:attrName>style.visibility</p:attrName>
                                        </p:attrNameLst>
                                      </p:cBhvr>
                                      <p:to>
                                        <p:strVal val="visible"/>
                                      </p:to>
                                    </p:set>
                                    <p:animEffect transition="in" filter="wipe(left)">
                                      <p:cBhvr>
                                        <p:cTn id="25" dur="500"/>
                                        <p:tgtEl>
                                          <p:spTgt spid="6046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0467"/>
                                        </p:tgtEl>
                                        <p:attrNameLst>
                                          <p:attrName>style.visibility</p:attrName>
                                        </p:attrNameLst>
                                      </p:cBhvr>
                                      <p:to>
                                        <p:strVal val="visible"/>
                                      </p:to>
                                    </p:set>
                                    <p:animEffect transition="in" filter="wipe(left)">
                                      <p:cBhvr>
                                        <p:cTn id="30" dur="500"/>
                                        <p:tgtEl>
                                          <p:spTgt spid="6046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0468"/>
                                        </p:tgtEl>
                                        <p:attrNameLst>
                                          <p:attrName>style.visibility</p:attrName>
                                        </p:attrNameLst>
                                      </p:cBhvr>
                                      <p:to>
                                        <p:strVal val="visible"/>
                                      </p:to>
                                    </p:set>
                                    <p:animEffect transition="in" filter="wipe(left)">
                                      <p:cBhvr>
                                        <p:cTn id="35" dur="500"/>
                                        <p:tgtEl>
                                          <p:spTgt spid="6046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60473"/>
                                        </p:tgtEl>
                                        <p:attrNameLst>
                                          <p:attrName>style.visibility</p:attrName>
                                        </p:attrNameLst>
                                      </p:cBhvr>
                                      <p:to>
                                        <p:strVal val="visible"/>
                                      </p:to>
                                    </p:set>
                                    <p:animEffect transition="in" filter="wipe(up)">
                                      <p:cBhvr>
                                        <p:cTn id="40" dur="500"/>
                                        <p:tgtEl>
                                          <p:spTgt spid="6047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60469"/>
                                        </p:tgtEl>
                                        <p:attrNameLst>
                                          <p:attrName>style.visibility</p:attrName>
                                        </p:attrNameLst>
                                      </p:cBhvr>
                                      <p:to>
                                        <p:strVal val="visible"/>
                                      </p:to>
                                    </p:set>
                                    <p:animEffect transition="in" filter="wipe(up)">
                                      <p:cBhvr>
                                        <p:cTn id="45" dur="500"/>
                                        <p:tgtEl>
                                          <p:spTgt spid="6046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60471"/>
                                        </p:tgtEl>
                                        <p:attrNameLst>
                                          <p:attrName>style.visibility</p:attrName>
                                        </p:attrNameLst>
                                      </p:cBhvr>
                                      <p:to>
                                        <p:strVal val="visible"/>
                                      </p:to>
                                    </p:set>
                                    <p:animEffect transition="in" filter="wipe(up)">
                                      <p:cBhvr>
                                        <p:cTn id="50" dur="500"/>
                                        <p:tgtEl>
                                          <p:spTgt spid="6047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60472"/>
                                        </p:tgtEl>
                                        <p:attrNameLst>
                                          <p:attrName>style.visibility</p:attrName>
                                        </p:attrNameLst>
                                      </p:cBhvr>
                                      <p:to>
                                        <p:strVal val="visible"/>
                                      </p:to>
                                    </p:set>
                                    <p:animEffect transition="in" filter="wipe(up)">
                                      <p:cBhvr>
                                        <p:cTn id="55" dur="500"/>
                                        <p:tgtEl>
                                          <p:spTgt spid="6047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right)">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righ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circle(in)">
                                      <p:cBhvr>
                                        <p:cTn id="7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14115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67" name="Freeform 79"/>
          <p:cNvSpPr/>
          <p:nvPr/>
        </p:nvSpPr>
        <p:spPr>
          <a:xfrm>
            <a:off x="4634865" y="1637030"/>
            <a:ext cx="993775" cy="708025"/>
          </a:xfrm>
          <a:custGeom>
            <a:avLst/>
            <a:gdLst>
              <a:gd name="txL" fmla="*/ 0 w 1565"/>
              <a:gd name="txT" fmla="*/ 0 h 1115"/>
              <a:gd name="txR" fmla="*/ 1565 w 1565"/>
              <a:gd name="txB" fmla="*/ 1115 h 111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Lst>
            <a:rect l="txL" t="txT" r="txR" b="txB"/>
            <a:pathLst>
              <a:path w="1565" h="1115">
                <a:moveTo>
                  <a:pt x="1501" y="63"/>
                </a:moveTo>
                <a:lnTo>
                  <a:pt x="1527" y="89"/>
                </a:lnTo>
                <a:lnTo>
                  <a:pt x="1552" y="114"/>
                </a:lnTo>
                <a:lnTo>
                  <a:pt x="1565" y="139"/>
                </a:lnTo>
                <a:lnTo>
                  <a:pt x="1565" y="165"/>
                </a:lnTo>
                <a:lnTo>
                  <a:pt x="1565" y="190"/>
                </a:lnTo>
                <a:lnTo>
                  <a:pt x="1552" y="203"/>
                </a:lnTo>
                <a:lnTo>
                  <a:pt x="1539" y="228"/>
                </a:lnTo>
                <a:lnTo>
                  <a:pt x="1514" y="253"/>
                </a:lnTo>
                <a:lnTo>
                  <a:pt x="1476" y="279"/>
                </a:lnTo>
                <a:lnTo>
                  <a:pt x="1438" y="304"/>
                </a:lnTo>
                <a:lnTo>
                  <a:pt x="1412" y="342"/>
                </a:lnTo>
                <a:lnTo>
                  <a:pt x="1374" y="380"/>
                </a:lnTo>
                <a:lnTo>
                  <a:pt x="1349" y="393"/>
                </a:lnTo>
                <a:lnTo>
                  <a:pt x="1323" y="418"/>
                </a:lnTo>
                <a:lnTo>
                  <a:pt x="1272" y="469"/>
                </a:lnTo>
                <a:lnTo>
                  <a:pt x="1209" y="520"/>
                </a:lnTo>
                <a:lnTo>
                  <a:pt x="1132" y="570"/>
                </a:lnTo>
                <a:lnTo>
                  <a:pt x="1094" y="608"/>
                </a:lnTo>
                <a:lnTo>
                  <a:pt x="1056" y="646"/>
                </a:lnTo>
                <a:lnTo>
                  <a:pt x="1005" y="684"/>
                </a:lnTo>
                <a:lnTo>
                  <a:pt x="941" y="722"/>
                </a:lnTo>
                <a:lnTo>
                  <a:pt x="878" y="760"/>
                </a:lnTo>
                <a:lnTo>
                  <a:pt x="814" y="798"/>
                </a:lnTo>
                <a:lnTo>
                  <a:pt x="751" y="836"/>
                </a:lnTo>
                <a:lnTo>
                  <a:pt x="674" y="874"/>
                </a:lnTo>
                <a:lnTo>
                  <a:pt x="598" y="912"/>
                </a:lnTo>
                <a:lnTo>
                  <a:pt x="534" y="950"/>
                </a:lnTo>
                <a:lnTo>
                  <a:pt x="458" y="988"/>
                </a:lnTo>
                <a:lnTo>
                  <a:pt x="407" y="1014"/>
                </a:lnTo>
                <a:lnTo>
                  <a:pt x="344" y="1039"/>
                </a:lnTo>
                <a:lnTo>
                  <a:pt x="293" y="1064"/>
                </a:lnTo>
                <a:lnTo>
                  <a:pt x="242" y="1077"/>
                </a:lnTo>
                <a:lnTo>
                  <a:pt x="191" y="1090"/>
                </a:lnTo>
                <a:lnTo>
                  <a:pt x="140" y="1102"/>
                </a:lnTo>
                <a:lnTo>
                  <a:pt x="102" y="1115"/>
                </a:lnTo>
                <a:lnTo>
                  <a:pt x="76" y="1115"/>
                </a:lnTo>
                <a:lnTo>
                  <a:pt x="51" y="1115"/>
                </a:lnTo>
                <a:lnTo>
                  <a:pt x="25" y="1115"/>
                </a:lnTo>
                <a:lnTo>
                  <a:pt x="13" y="1115"/>
                </a:lnTo>
                <a:lnTo>
                  <a:pt x="0" y="1115"/>
                </a:lnTo>
                <a:lnTo>
                  <a:pt x="13" y="1102"/>
                </a:lnTo>
                <a:lnTo>
                  <a:pt x="25" y="1102"/>
                </a:lnTo>
                <a:lnTo>
                  <a:pt x="38" y="1090"/>
                </a:lnTo>
                <a:lnTo>
                  <a:pt x="64" y="1077"/>
                </a:lnTo>
                <a:lnTo>
                  <a:pt x="102" y="1052"/>
                </a:lnTo>
                <a:lnTo>
                  <a:pt x="140" y="1026"/>
                </a:lnTo>
                <a:lnTo>
                  <a:pt x="191" y="1001"/>
                </a:lnTo>
                <a:lnTo>
                  <a:pt x="254" y="976"/>
                </a:lnTo>
                <a:lnTo>
                  <a:pt x="382" y="912"/>
                </a:lnTo>
                <a:lnTo>
                  <a:pt x="433" y="874"/>
                </a:lnTo>
                <a:lnTo>
                  <a:pt x="509" y="849"/>
                </a:lnTo>
                <a:lnTo>
                  <a:pt x="573" y="798"/>
                </a:lnTo>
                <a:lnTo>
                  <a:pt x="636" y="760"/>
                </a:lnTo>
                <a:lnTo>
                  <a:pt x="700" y="710"/>
                </a:lnTo>
                <a:lnTo>
                  <a:pt x="776" y="672"/>
                </a:lnTo>
                <a:lnTo>
                  <a:pt x="840" y="621"/>
                </a:lnTo>
                <a:lnTo>
                  <a:pt x="903" y="570"/>
                </a:lnTo>
                <a:lnTo>
                  <a:pt x="967" y="532"/>
                </a:lnTo>
                <a:lnTo>
                  <a:pt x="1018" y="494"/>
                </a:lnTo>
                <a:lnTo>
                  <a:pt x="1069" y="444"/>
                </a:lnTo>
                <a:lnTo>
                  <a:pt x="1120" y="406"/>
                </a:lnTo>
                <a:lnTo>
                  <a:pt x="1158" y="368"/>
                </a:lnTo>
                <a:lnTo>
                  <a:pt x="1196" y="330"/>
                </a:lnTo>
                <a:lnTo>
                  <a:pt x="1221" y="292"/>
                </a:lnTo>
                <a:lnTo>
                  <a:pt x="1247" y="266"/>
                </a:lnTo>
                <a:lnTo>
                  <a:pt x="1272" y="228"/>
                </a:lnTo>
                <a:lnTo>
                  <a:pt x="1298" y="215"/>
                </a:lnTo>
                <a:lnTo>
                  <a:pt x="1310" y="190"/>
                </a:lnTo>
                <a:lnTo>
                  <a:pt x="1323" y="165"/>
                </a:lnTo>
                <a:lnTo>
                  <a:pt x="1349" y="152"/>
                </a:lnTo>
                <a:lnTo>
                  <a:pt x="1349" y="139"/>
                </a:lnTo>
                <a:lnTo>
                  <a:pt x="1361" y="127"/>
                </a:lnTo>
                <a:lnTo>
                  <a:pt x="1374" y="101"/>
                </a:lnTo>
                <a:lnTo>
                  <a:pt x="1387" y="76"/>
                </a:lnTo>
                <a:lnTo>
                  <a:pt x="1387" y="51"/>
                </a:lnTo>
                <a:lnTo>
                  <a:pt x="1387" y="25"/>
                </a:lnTo>
                <a:lnTo>
                  <a:pt x="1387" y="13"/>
                </a:lnTo>
                <a:lnTo>
                  <a:pt x="1399" y="0"/>
                </a:lnTo>
                <a:lnTo>
                  <a:pt x="1412" y="0"/>
                </a:lnTo>
                <a:lnTo>
                  <a:pt x="1425" y="0"/>
                </a:lnTo>
                <a:lnTo>
                  <a:pt x="1438" y="13"/>
                </a:lnTo>
                <a:lnTo>
                  <a:pt x="1463" y="38"/>
                </a:lnTo>
                <a:lnTo>
                  <a:pt x="1501" y="6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68" name="Freeform 80"/>
          <p:cNvSpPr/>
          <p:nvPr/>
        </p:nvSpPr>
        <p:spPr>
          <a:xfrm>
            <a:off x="5168265" y="1781493"/>
            <a:ext cx="1171575" cy="458787"/>
          </a:xfrm>
          <a:custGeom>
            <a:avLst/>
            <a:gdLst>
              <a:gd name="txL" fmla="*/ 0 w 1844"/>
              <a:gd name="txT" fmla="*/ 0 h 722"/>
              <a:gd name="txR" fmla="*/ 1844 w 1844"/>
              <a:gd name="txB" fmla="*/ 722 h 72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844" h="722">
                <a:moveTo>
                  <a:pt x="1374" y="722"/>
                </a:moveTo>
                <a:lnTo>
                  <a:pt x="1336" y="722"/>
                </a:lnTo>
                <a:lnTo>
                  <a:pt x="1285" y="710"/>
                </a:lnTo>
                <a:lnTo>
                  <a:pt x="1234" y="684"/>
                </a:lnTo>
                <a:lnTo>
                  <a:pt x="1170" y="659"/>
                </a:lnTo>
                <a:lnTo>
                  <a:pt x="1107" y="621"/>
                </a:lnTo>
                <a:lnTo>
                  <a:pt x="1030" y="583"/>
                </a:lnTo>
                <a:lnTo>
                  <a:pt x="941" y="532"/>
                </a:lnTo>
                <a:lnTo>
                  <a:pt x="852" y="469"/>
                </a:lnTo>
                <a:lnTo>
                  <a:pt x="750" y="418"/>
                </a:lnTo>
                <a:lnTo>
                  <a:pt x="649" y="355"/>
                </a:lnTo>
                <a:lnTo>
                  <a:pt x="547" y="304"/>
                </a:lnTo>
                <a:lnTo>
                  <a:pt x="445" y="241"/>
                </a:lnTo>
                <a:lnTo>
                  <a:pt x="229" y="140"/>
                </a:lnTo>
                <a:lnTo>
                  <a:pt x="0" y="38"/>
                </a:lnTo>
                <a:lnTo>
                  <a:pt x="0" y="0"/>
                </a:lnTo>
                <a:lnTo>
                  <a:pt x="63" y="13"/>
                </a:lnTo>
                <a:lnTo>
                  <a:pt x="127" y="25"/>
                </a:lnTo>
                <a:lnTo>
                  <a:pt x="203" y="51"/>
                </a:lnTo>
                <a:lnTo>
                  <a:pt x="292" y="76"/>
                </a:lnTo>
                <a:lnTo>
                  <a:pt x="394" y="102"/>
                </a:lnTo>
                <a:lnTo>
                  <a:pt x="496" y="152"/>
                </a:lnTo>
                <a:lnTo>
                  <a:pt x="547" y="165"/>
                </a:lnTo>
                <a:lnTo>
                  <a:pt x="610" y="190"/>
                </a:lnTo>
                <a:lnTo>
                  <a:pt x="661" y="216"/>
                </a:lnTo>
                <a:lnTo>
                  <a:pt x="725" y="254"/>
                </a:lnTo>
                <a:lnTo>
                  <a:pt x="852" y="304"/>
                </a:lnTo>
                <a:lnTo>
                  <a:pt x="967" y="355"/>
                </a:lnTo>
                <a:lnTo>
                  <a:pt x="1081" y="406"/>
                </a:lnTo>
                <a:lnTo>
                  <a:pt x="1183" y="444"/>
                </a:lnTo>
                <a:lnTo>
                  <a:pt x="1285" y="469"/>
                </a:lnTo>
                <a:lnTo>
                  <a:pt x="1374" y="507"/>
                </a:lnTo>
                <a:lnTo>
                  <a:pt x="1463" y="520"/>
                </a:lnTo>
                <a:lnTo>
                  <a:pt x="1539" y="532"/>
                </a:lnTo>
                <a:lnTo>
                  <a:pt x="1577" y="545"/>
                </a:lnTo>
                <a:lnTo>
                  <a:pt x="1615" y="545"/>
                </a:lnTo>
                <a:lnTo>
                  <a:pt x="1641" y="558"/>
                </a:lnTo>
                <a:lnTo>
                  <a:pt x="1679" y="558"/>
                </a:lnTo>
                <a:lnTo>
                  <a:pt x="1704" y="570"/>
                </a:lnTo>
                <a:lnTo>
                  <a:pt x="1730" y="570"/>
                </a:lnTo>
                <a:lnTo>
                  <a:pt x="1755" y="570"/>
                </a:lnTo>
                <a:lnTo>
                  <a:pt x="1768" y="583"/>
                </a:lnTo>
                <a:lnTo>
                  <a:pt x="1794" y="583"/>
                </a:lnTo>
                <a:lnTo>
                  <a:pt x="1806" y="583"/>
                </a:lnTo>
                <a:lnTo>
                  <a:pt x="1819" y="596"/>
                </a:lnTo>
                <a:lnTo>
                  <a:pt x="1832" y="596"/>
                </a:lnTo>
                <a:lnTo>
                  <a:pt x="1844" y="596"/>
                </a:lnTo>
                <a:lnTo>
                  <a:pt x="1844" y="608"/>
                </a:lnTo>
                <a:lnTo>
                  <a:pt x="1832" y="621"/>
                </a:lnTo>
                <a:lnTo>
                  <a:pt x="1819" y="621"/>
                </a:lnTo>
                <a:lnTo>
                  <a:pt x="1806" y="634"/>
                </a:lnTo>
                <a:lnTo>
                  <a:pt x="1781" y="634"/>
                </a:lnTo>
                <a:lnTo>
                  <a:pt x="1755" y="646"/>
                </a:lnTo>
                <a:lnTo>
                  <a:pt x="1730" y="659"/>
                </a:lnTo>
                <a:lnTo>
                  <a:pt x="1692" y="672"/>
                </a:lnTo>
                <a:lnTo>
                  <a:pt x="1603" y="697"/>
                </a:lnTo>
                <a:lnTo>
                  <a:pt x="1526" y="710"/>
                </a:lnTo>
                <a:lnTo>
                  <a:pt x="1450" y="722"/>
                </a:lnTo>
                <a:lnTo>
                  <a:pt x="1374" y="72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69" name="Freeform 81"/>
          <p:cNvSpPr/>
          <p:nvPr/>
        </p:nvSpPr>
        <p:spPr>
          <a:xfrm>
            <a:off x="4846003" y="1579880"/>
            <a:ext cx="411162" cy="314325"/>
          </a:xfrm>
          <a:custGeom>
            <a:avLst/>
            <a:gdLst>
              <a:gd name="txL" fmla="*/ 0 w 649"/>
              <a:gd name="txT" fmla="*/ 0 h 495"/>
              <a:gd name="txR" fmla="*/ 649 w 649"/>
              <a:gd name="txB" fmla="*/ 495 h 495"/>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49" h="495">
                <a:moveTo>
                  <a:pt x="216" y="419"/>
                </a:moveTo>
                <a:lnTo>
                  <a:pt x="165" y="444"/>
                </a:lnTo>
                <a:lnTo>
                  <a:pt x="127" y="457"/>
                </a:lnTo>
                <a:lnTo>
                  <a:pt x="89" y="482"/>
                </a:lnTo>
                <a:lnTo>
                  <a:pt x="63" y="482"/>
                </a:lnTo>
                <a:lnTo>
                  <a:pt x="38" y="495"/>
                </a:lnTo>
                <a:lnTo>
                  <a:pt x="25" y="495"/>
                </a:lnTo>
                <a:lnTo>
                  <a:pt x="13" y="495"/>
                </a:lnTo>
                <a:lnTo>
                  <a:pt x="0" y="495"/>
                </a:lnTo>
                <a:lnTo>
                  <a:pt x="0" y="482"/>
                </a:lnTo>
                <a:lnTo>
                  <a:pt x="13" y="469"/>
                </a:lnTo>
                <a:lnTo>
                  <a:pt x="25" y="457"/>
                </a:lnTo>
                <a:lnTo>
                  <a:pt x="51" y="444"/>
                </a:lnTo>
                <a:lnTo>
                  <a:pt x="76" y="419"/>
                </a:lnTo>
                <a:lnTo>
                  <a:pt x="102" y="393"/>
                </a:lnTo>
                <a:lnTo>
                  <a:pt x="140" y="368"/>
                </a:lnTo>
                <a:lnTo>
                  <a:pt x="178" y="342"/>
                </a:lnTo>
                <a:lnTo>
                  <a:pt x="203" y="330"/>
                </a:lnTo>
                <a:lnTo>
                  <a:pt x="242" y="304"/>
                </a:lnTo>
                <a:lnTo>
                  <a:pt x="267" y="279"/>
                </a:lnTo>
                <a:lnTo>
                  <a:pt x="292" y="254"/>
                </a:lnTo>
                <a:lnTo>
                  <a:pt x="318" y="228"/>
                </a:lnTo>
                <a:lnTo>
                  <a:pt x="331" y="203"/>
                </a:lnTo>
                <a:lnTo>
                  <a:pt x="356" y="178"/>
                </a:lnTo>
                <a:lnTo>
                  <a:pt x="369" y="165"/>
                </a:lnTo>
                <a:lnTo>
                  <a:pt x="381" y="140"/>
                </a:lnTo>
                <a:lnTo>
                  <a:pt x="394" y="127"/>
                </a:lnTo>
                <a:lnTo>
                  <a:pt x="407" y="114"/>
                </a:lnTo>
                <a:lnTo>
                  <a:pt x="407" y="102"/>
                </a:lnTo>
                <a:lnTo>
                  <a:pt x="407" y="89"/>
                </a:lnTo>
                <a:lnTo>
                  <a:pt x="407" y="76"/>
                </a:lnTo>
                <a:lnTo>
                  <a:pt x="407" y="64"/>
                </a:lnTo>
                <a:lnTo>
                  <a:pt x="407" y="38"/>
                </a:lnTo>
                <a:lnTo>
                  <a:pt x="407" y="26"/>
                </a:lnTo>
                <a:lnTo>
                  <a:pt x="407" y="13"/>
                </a:lnTo>
                <a:lnTo>
                  <a:pt x="420" y="0"/>
                </a:lnTo>
                <a:lnTo>
                  <a:pt x="445" y="0"/>
                </a:lnTo>
                <a:lnTo>
                  <a:pt x="458" y="0"/>
                </a:lnTo>
                <a:lnTo>
                  <a:pt x="483" y="0"/>
                </a:lnTo>
                <a:lnTo>
                  <a:pt x="509" y="0"/>
                </a:lnTo>
                <a:lnTo>
                  <a:pt x="534" y="13"/>
                </a:lnTo>
                <a:lnTo>
                  <a:pt x="572" y="26"/>
                </a:lnTo>
                <a:lnTo>
                  <a:pt x="598" y="51"/>
                </a:lnTo>
                <a:lnTo>
                  <a:pt x="623" y="76"/>
                </a:lnTo>
                <a:lnTo>
                  <a:pt x="636" y="89"/>
                </a:lnTo>
                <a:lnTo>
                  <a:pt x="649" y="102"/>
                </a:lnTo>
                <a:lnTo>
                  <a:pt x="649" y="114"/>
                </a:lnTo>
                <a:lnTo>
                  <a:pt x="649" y="140"/>
                </a:lnTo>
                <a:lnTo>
                  <a:pt x="649" y="152"/>
                </a:lnTo>
                <a:lnTo>
                  <a:pt x="649" y="165"/>
                </a:lnTo>
                <a:lnTo>
                  <a:pt x="636" y="165"/>
                </a:lnTo>
                <a:lnTo>
                  <a:pt x="623" y="178"/>
                </a:lnTo>
                <a:lnTo>
                  <a:pt x="610" y="190"/>
                </a:lnTo>
                <a:lnTo>
                  <a:pt x="585" y="203"/>
                </a:lnTo>
                <a:lnTo>
                  <a:pt x="572" y="216"/>
                </a:lnTo>
                <a:lnTo>
                  <a:pt x="547" y="228"/>
                </a:lnTo>
                <a:lnTo>
                  <a:pt x="521" y="254"/>
                </a:lnTo>
                <a:lnTo>
                  <a:pt x="496" y="266"/>
                </a:lnTo>
                <a:lnTo>
                  <a:pt x="471" y="292"/>
                </a:lnTo>
                <a:lnTo>
                  <a:pt x="432" y="304"/>
                </a:lnTo>
                <a:lnTo>
                  <a:pt x="394" y="330"/>
                </a:lnTo>
                <a:lnTo>
                  <a:pt x="356" y="342"/>
                </a:lnTo>
                <a:lnTo>
                  <a:pt x="318" y="368"/>
                </a:lnTo>
                <a:lnTo>
                  <a:pt x="267" y="393"/>
                </a:lnTo>
                <a:lnTo>
                  <a:pt x="216" y="41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0" name="Freeform 82"/>
          <p:cNvSpPr/>
          <p:nvPr/>
        </p:nvSpPr>
        <p:spPr>
          <a:xfrm>
            <a:off x="5023803" y="2046605"/>
            <a:ext cx="460375" cy="355600"/>
          </a:xfrm>
          <a:custGeom>
            <a:avLst/>
            <a:gdLst>
              <a:gd name="txL" fmla="*/ 0 w 725"/>
              <a:gd name="txT" fmla="*/ 0 h 558"/>
              <a:gd name="txR" fmla="*/ 725 w 725"/>
              <a:gd name="txB" fmla="*/ 558 h 55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25" h="558">
                <a:moveTo>
                  <a:pt x="547" y="279"/>
                </a:moveTo>
                <a:lnTo>
                  <a:pt x="509" y="304"/>
                </a:lnTo>
                <a:lnTo>
                  <a:pt x="470" y="330"/>
                </a:lnTo>
                <a:lnTo>
                  <a:pt x="381" y="393"/>
                </a:lnTo>
                <a:lnTo>
                  <a:pt x="292" y="444"/>
                </a:lnTo>
                <a:lnTo>
                  <a:pt x="203" y="494"/>
                </a:lnTo>
                <a:lnTo>
                  <a:pt x="152" y="507"/>
                </a:lnTo>
                <a:lnTo>
                  <a:pt x="114" y="520"/>
                </a:lnTo>
                <a:lnTo>
                  <a:pt x="76" y="532"/>
                </a:lnTo>
                <a:lnTo>
                  <a:pt x="51" y="545"/>
                </a:lnTo>
                <a:lnTo>
                  <a:pt x="25" y="558"/>
                </a:lnTo>
                <a:lnTo>
                  <a:pt x="12" y="558"/>
                </a:lnTo>
                <a:lnTo>
                  <a:pt x="0" y="558"/>
                </a:lnTo>
                <a:lnTo>
                  <a:pt x="0" y="545"/>
                </a:lnTo>
                <a:lnTo>
                  <a:pt x="25" y="532"/>
                </a:lnTo>
                <a:lnTo>
                  <a:pt x="38" y="520"/>
                </a:lnTo>
                <a:lnTo>
                  <a:pt x="63" y="494"/>
                </a:lnTo>
                <a:lnTo>
                  <a:pt x="89" y="469"/>
                </a:lnTo>
                <a:lnTo>
                  <a:pt x="127" y="456"/>
                </a:lnTo>
                <a:lnTo>
                  <a:pt x="165" y="418"/>
                </a:lnTo>
                <a:lnTo>
                  <a:pt x="241" y="368"/>
                </a:lnTo>
                <a:lnTo>
                  <a:pt x="305" y="304"/>
                </a:lnTo>
                <a:lnTo>
                  <a:pt x="369" y="254"/>
                </a:lnTo>
                <a:lnTo>
                  <a:pt x="432" y="203"/>
                </a:lnTo>
                <a:lnTo>
                  <a:pt x="458" y="178"/>
                </a:lnTo>
                <a:lnTo>
                  <a:pt x="483" y="152"/>
                </a:lnTo>
                <a:lnTo>
                  <a:pt x="496" y="127"/>
                </a:lnTo>
                <a:lnTo>
                  <a:pt x="509" y="114"/>
                </a:lnTo>
                <a:lnTo>
                  <a:pt x="521" y="102"/>
                </a:lnTo>
                <a:lnTo>
                  <a:pt x="534" y="76"/>
                </a:lnTo>
                <a:lnTo>
                  <a:pt x="534" y="64"/>
                </a:lnTo>
                <a:lnTo>
                  <a:pt x="534" y="51"/>
                </a:lnTo>
                <a:lnTo>
                  <a:pt x="534" y="26"/>
                </a:lnTo>
                <a:lnTo>
                  <a:pt x="547" y="13"/>
                </a:lnTo>
                <a:lnTo>
                  <a:pt x="559" y="0"/>
                </a:lnTo>
                <a:lnTo>
                  <a:pt x="585" y="0"/>
                </a:lnTo>
                <a:lnTo>
                  <a:pt x="598" y="0"/>
                </a:lnTo>
                <a:lnTo>
                  <a:pt x="623" y="13"/>
                </a:lnTo>
                <a:lnTo>
                  <a:pt x="649" y="26"/>
                </a:lnTo>
                <a:lnTo>
                  <a:pt x="674" y="38"/>
                </a:lnTo>
                <a:lnTo>
                  <a:pt x="699" y="64"/>
                </a:lnTo>
                <a:lnTo>
                  <a:pt x="712" y="89"/>
                </a:lnTo>
                <a:lnTo>
                  <a:pt x="712" y="102"/>
                </a:lnTo>
                <a:lnTo>
                  <a:pt x="725" y="114"/>
                </a:lnTo>
                <a:lnTo>
                  <a:pt x="712" y="127"/>
                </a:lnTo>
                <a:lnTo>
                  <a:pt x="699" y="140"/>
                </a:lnTo>
                <a:lnTo>
                  <a:pt x="687" y="165"/>
                </a:lnTo>
                <a:lnTo>
                  <a:pt x="661" y="178"/>
                </a:lnTo>
                <a:lnTo>
                  <a:pt x="649" y="203"/>
                </a:lnTo>
                <a:lnTo>
                  <a:pt x="610" y="216"/>
                </a:lnTo>
                <a:lnTo>
                  <a:pt x="585" y="254"/>
                </a:lnTo>
                <a:lnTo>
                  <a:pt x="547" y="27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2" name="Freeform 84"/>
          <p:cNvSpPr/>
          <p:nvPr/>
        </p:nvSpPr>
        <p:spPr>
          <a:xfrm>
            <a:off x="5023803" y="2143443"/>
            <a:ext cx="654050" cy="474662"/>
          </a:xfrm>
          <a:custGeom>
            <a:avLst/>
            <a:gdLst>
              <a:gd name="txL" fmla="*/ 0 w 1030"/>
              <a:gd name="txT" fmla="*/ 0 h 748"/>
              <a:gd name="txR" fmla="*/ 1030 w 1030"/>
              <a:gd name="txB" fmla="*/ 748 h 748"/>
            </a:gdLst>
            <a:ahLst/>
            <a:cxnLst>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30" h="748">
                <a:moveTo>
                  <a:pt x="267" y="659"/>
                </a:moveTo>
                <a:lnTo>
                  <a:pt x="203" y="685"/>
                </a:lnTo>
                <a:lnTo>
                  <a:pt x="152" y="710"/>
                </a:lnTo>
                <a:lnTo>
                  <a:pt x="101" y="723"/>
                </a:lnTo>
                <a:lnTo>
                  <a:pt x="63" y="735"/>
                </a:lnTo>
                <a:lnTo>
                  <a:pt x="38" y="748"/>
                </a:lnTo>
                <a:lnTo>
                  <a:pt x="12" y="748"/>
                </a:lnTo>
                <a:lnTo>
                  <a:pt x="0" y="748"/>
                </a:lnTo>
                <a:lnTo>
                  <a:pt x="0" y="735"/>
                </a:lnTo>
                <a:lnTo>
                  <a:pt x="12" y="723"/>
                </a:lnTo>
                <a:lnTo>
                  <a:pt x="25" y="723"/>
                </a:lnTo>
                <a:lnTo>
                  <a:pt x="38" y="710"/>
                </a:lnTo>
                <a:lnTo>
                  <a:pt x="51" y="697"/>
                </a:lnTo>
                <a:lnTo>
                  <a:pt x="76" y="685"/>
                </a:lnTo>
                <a:lnTo>
                  <a:pt x="89" y="672"/>
                </a:lnTo>
                <a:lnTo>
                  <a:pt x="114" y="659"/>
                </a:lnTo>
                <a:lnTo>
                  <a:pt x="140" y="647"/>
                </a:lnTo>
                <a:lnTo>
                  <a:pt x="165" y="621"/>
                </a:lnTo>
                <a:lnTo>
                  <a:pt x="203" y="609"/>
                </a:lnTo>
                <a:lnTo>
                  <a:pt x="229" y="583"/>
                </a:lnTo>
                <a:lnTo>
                  <a:pt x="267" y="558"/>
                </a:lnTo>
                <a:lnTo>
                  <a:pt x="330" y="520"/>
                </a:lnTo>
                <a:lnTo>
                  <a:pt x="394" y="482"/>
                </a:lnTo>
                <a:lnTo>
                  <a:pt x="445" y="444"/>
                </a:lnTo>
                <a:lnTo>
                  <a:pt x="496" y="406"/>
                </a:lnTo>
                <a:lnTo>
                  <a:pt x="547" y="368"/>
                </a:lnTo>
                <a:lnTo>
                  <a:pt x="598" y="330"/>
                </a:lnTo>
                <a:lnTo>
                  <a:pt x="636" y="292"/>
                </a:lnTo>
                <a:lnTo>
                  <a:pt x="661" y="254"/>
                </a:lnTo>
                <a:lnTo>
                  <a:pt x="687" y="228"/>
                </a:lnTo>
                <a:lnTo>
                  <a:pt x="712" y="203"/>
                </a:lnTo>
                <a:lnTo>
                  <a:pt x="725" y="178"/>
                </a:lnTo>
                <a:lnTo>
                  <a:pt x="738" y="152"/>
                </a:lnTo>
                <a:lnTo>
                  <a:pt x="750" y="127"/>
                </a:lnTo>
                <a:lnTo>
                  <a:pt x="750" y="114"/>
                </a:lnTo>
                <a:lnTo>
                  <a:pt x="750" y="102"/>
                </a:lnTo>
                <a:lnTo>
                  <a:pt x="738" y="102"/>
                </a:lnTo>
                <a:lnTo>
                  <a:pt x="725" y="102"/>
                </a:lnTo>
                <a:lnTo>
                  <a:pt x="712" y="89"/>
                </a:lnTo>
                <a:lnTo>
                  <a:pt x="687" y="89"/>
                </a:lnTo>
                <a:lnTo>
                  <a:pt x="649" y="89"/>
                </a:lnTo>
                <a:lnTo>
                  <a:pt x="623" y="89"/>
                </a:lnTo>
                <a:lnTo>
                  <a:pt x="585" y="89"/>
                </a:lnTo>
                <a:lnTo>
                  <a:pt x="534" y="89"/>
                </a:lnTo>
                <a:lnTo>
                  <a:pt x="534" y="38"/>
                </a:lnTo>
                <a:lnTo>
                  <a:pt x="585" y="26"/>
                </a:lnTo>
                <a:lnTo>
                  <a:pt x="636" y="26"/>
                </a:lnTo>
                <a:lnTo>
                  <a:pt x="687" y="26"/>
                </a:lnTo>
                <a:lnTo>
                  <a:pt x="725" y="13"/>
                </a:lnTo>
                <a:lnTo>
                  <a:pt x="763" y="13"/>
                </a:lnTo>
                <a:lnTo>
                  <a:pt x="788" y="13"/>
                </a:lnTo>
                <a:lnTo>
                  <a:pt x="814" y="0"/>
                </a:lnTo>
                <a:lnTo>
                  <a:pt x="827" y="0"/>
                </a:lnTo>
                <a:lnTo>
                  <a:pt x="865" y="0"/>
                </a:lnTo>
                <a:lnTo>
                  <a:pt x="903" y="0"/>
                </a:lnTo>
                <a:lnTo>
                  <a:pt x="916" y="0"/>
                </a:lnTo>
                <a:lnTo>
                  <a:pt x="928" y="0"/>
                </a:lnTo>
                <a:lnTo>
                  <a:pt x="954" y="13"/>
                </a:lnTo>
                <a:lnTo>
                  <a:pt x="967" y="26"/>
                </a:lnTo>
                <a:lnTo>
                  <a:pt x="992" y="51"/>
                </a:lnTo>
                <a:lnTo>
                  <a:pt x="1005" y="64"/>
                </a:lnTo>
                <a:lnTo>
                  <a:pt x="1017" y="89"/>
                </a:lnTo>
                <a:lnTo>
                  <a:pt x="1030" y="102"/>
                </a:lnTo>
                <a:lnTo>
                  <a:pt x="1017" y="127"/>
                </a:lnTo>
                <a:lnTo>
                  <a:pt x="1005" y="140"/>
                </a:lnTo>
                <a:lnTo>
                  <a:pt x="992" y="165"/>
                </a:lnTo>
                <a:lnTo>
                  <a:pt x="967" y="165"/>
                </a:lnTo>
                <a:lnTo>
                  <a:pt x="954" y="178"/>
                </a:lnTo>
                <a:lnTo>
                  <a:pt x="928" y="190"/>
                </a:lnTo>
                <a:lnTo>
                  <a:pt x="916" y="216"/>
                </a:lnTo>
                <a:lnTo>
                  <a:pt x="878" y="241"/>
                </a:lnTo>
                <a:lnTo>
                  <a:pt x="852" y="266"/>
                </a:lnTo>
                <a:lnTo>
                  <a:pt x="814" y="292"/>
                </a:lnTo>
                <a:lnTo>
                  <a:pt x="776" y="330"/>
                </a:lnTo>
                <a:lnTo>
                  <a:pt x="725" y="368"/>
                </a:lnTo>
                <a:lnTo>
                  <a:pt x="687" y="419"/>
                </a:lnTo>
                <a:lnTo>
                  <a:pt x="636" y="457"/>
                </a:lnTo>
                <a:lnTo>
                  <a:pt x="572" y="495"/>
                </a:lnTo>
                <a:lnTo>
                  <a:pt x="521" y="533"/>
                </a:lnTo>
                <a:lnTo>
                  <a:pt x="458" y="571"/>
                </a:lnTo>
                <a:lnTo>
                  <a:pt x="394" y="596"/>
                </a:lnTo>
                <a:lnTo>
                  <a:pt x="330" y="634"/>
                </a:lnTo>
                <a:lnTo>
                  <a:pt x="267" y="65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3" name="Freeform 85"/>
          <p:cNvSpPr/>
          <p:nvPr/>
        </p:nvSpPr>
        <p:spPr>
          <a:xfrm>
            <a:off x="5047615" y="2441893"/>
            <a:ext cx="515938" cy="369887"/>
          </a:xfrm>
          <a:custGeom>
            <a:avLst/>
            <a:gdLst>
              <a:gd name="txL" fmla="*/ 0 w 814"/>
              <a:gd name="txT" fmla="*/ 0 h 583"/>
              <a:gd name="txR" fmla="*/ 814 w 814"/>
              <a:gd name="txB" fmla="*/ 583 h 58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14" h="583">
                <a:moveTo>
                  <a:pt x="534" y="216"/>
                </a:moveTo>
                <a:lnTo>
                  <a:pt x="560" y="190"/>
                </a:lnTo>
                <a:lnTo>
                  <a:pt x="572" y="165"/>
                </a:lnTo>
                <a:lnTo>
                  <a:pt x="598" y="140"/>
                </a:lnTo>
                <a:lnTo>
                  <a:pt x="611" y="114"/>
                </a:lnTo>
                <a:lnTo>
                  <a:pt x="623" y="102"/>
                </a:lnTo>
                <a:lnTo>
                  <a:pt x="623" y="89"/>
                </a:lnTo>
                <a:lnTo>
                  <a:pt x="636" y="76"/>
                </a:lnTo>
                <a:lnTo>
                  <a:pt x="636" y="64"/>
                </a:lnTo>
                <a:lnTo>
                  <a:pt x="636" y="38"/>
                </a:lnTo>
                <a:lnTo>
                  <a:pt x="649" y="26"/>
                </a:lnTo>
                <a:lnTo>
                  <a:pt x="649" y="13"/>
                </a:lnTo>
                <a:lnTo>
                  <a:pt x="674" y="0"/>
                </a:lnTo>
                <a:lnTo>
                  <a:pt x="687" y="0"/>
                </a:lnTo>
                <a:lnTo>
                  <a:pt x="700" y="0"/>
                </a:lnTo>
                <a:lnTo>
                  <a:pt x="712" y="13"/>
                </a:lnTo>
                <a:lnTo>
                  <a:pt x="738" y="26"/>
                </a:lnTo>
                <a:lnTo>
                  <a:pt x="763" y="51"/>
                </a:lnTo>
                <a:lnTo>
                  <a:pt x="789" y="76"/>
                </a:lnTo>
                <a:lnTo>
                  <a:pt x="801" y="89"/>
                </a:lnTo>
                <a:lnTo>
                  <a:pt x="814" y="114"/>
                </a:lnTo>
                <a:lnTo>
                  <a:pt x="814" y="127"/>
                </a:lnTo>
                <a:lnTo>
                  <a:pt x="814" y="140"/>
                </a:lnTo>
                <a:lnTo>
                  <a:pt x="801" y="152"/>
                </a:lnTo>
                <a:lnTo>
                  <a:pt x="789" y="165"/>
                </a:lnTo>
                <a:lnTo>
                  <a:pt x="763" y="190"/>
                </a:lnTo>
                <a:lnTo>
                  <a:pt x="738" y="216"/>
                </a:lnTo>
                <a:lnTo>
                  <a:pt x="712" y="241"/>
                </a:lnTo>
                <a:lnTo>
                  <a:pt x="661" y="279"/>
                </a:lnTo>
                <a:lnTo>
                  <a:pt x="623" y="317"/>
                </a:lnTo>
                <a:lnTo>
                  <a:pt x="572" y="355"/>
                </a:lnTo>
                <a:lnTo>
                  <a:pt x="521" y="393"/>
                </a:lnTo>
                <a:lnTo>
                  <a:pt x="471" y="418"/>
                </a:lnTo>
                <a:lnTo>
                  <a:pt x="420" y="444"/>
                </a:lnTo>
                <a:lnTo>
                  <a:pt x="369" y="482"/>
                </a:lnTo>
                <a:lnTo>
                  <a:pt x="318" y="494"/>
                </a:lnTo>
                <a:lnTo>
                  <a:pt x="267" y="520"/>
                </a:lnTo>
                <a:lnTo>
                  <a:pt x="216" y="545"/>
                </a:lnTo>
                <a:lnTo>
                  <a:pt x="165" y="558"/>
                </a:lnTo>
                <a:lnTo>
                  <a:pt x="127" y="570"/>
                </a:lnTo>
                <a:lnTo>
                  <a:pt x="89" y="570"/>
                </a:lnTo>
                <a:lnTo>
                  <a:pt x="63" y="583"/>
                </a:lnTo>
                <a:lnTo>
                  <a:pt x="38" y="583"/>
                </a:lnTo>
                <a:lnTo>
                  <a:pt x="25" y="583"/>
                </a:lnTo>
                <a:lnTo>
                  <a:pt x="13" y="583"/>
                </a:lnTo>
                <a:lnTo>
                  <a:pt x="0" y="583"/>
                </a:lnTo>
                <a:lnTo>
                  <a:pt x="13" y="570"/>
                </a:lnTo>
                <a:lnTo>
                  <a:pt x="25" y="558"/>
                </a:lnTo>
                <a:lnTo>
                  <a:pt x="51" y="545"/>
                </a:lnTo>
                <a:lnTo>
                  <a:pt x="76" y="520"/>
                </a:lnTo>
                <a:lnTo>
                  <a:pt x="114" y="507"/>
                </a:lnTo>
                <a:lnTo>
                  <a:pt x="165" y="482"/>
                </a:lnTo>
                <a:lnTo>
                  <a:pt x="216" y="444"/>
                </a:lnTo>
                <a:lnTo>
                  <a:pt x="267" y="418"/>
                </a:lnTo>
                <a:lnTo>
                  <a:pt x="318" y="393"/>
                </a:lnTo>
                <a:lnTo>
                  <a:pt x="369" y="368"/>
                </a:lnTo>
                <a:lnTo>
                  <a:pt x="407" y="330"/>
                </a:lnTo>
                <a:lnTo>
                  <a:pt x="445" y="304"/>
                </a:lnTo>
                <a:lnTo>
                  <a:pt x="471" y="279"/>
                </a:lnTo>
                <a:lnTo>
                  <a:pt x="509" y="241"/>
                </a:lnTo>
                <a:lnTo>
                  <a:pt x="534" y="21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5" name="Freeform 87"/>
          <p:cNvSpPr/>
          <p:nvPr/>
        </p:nvSpPr>
        <p:spPr>
          <a:xfrm>
            <a:off x="4877753" y="2522855"/>
            <a:ext cx="968375" cy="698500"/>
          </a:xfrm>
          <a:custGeom>
            <a:avLst/>
            <a:gdLst>
              <a:gd name="txL" fmla="*/ 0 w 1526"/>
              <a:gd name="txT" fmla="*/ 0 h 1102"/>
              <a:gd name="txR" fmla="*/ 1526 w 1526"/>
              <a:gd name="txB" fmla="*/ 1102 h 11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526" h="1102">
                <a:moveTo>
                  <a:pt x="381" y="1001"/>
                </a:moveTo>
                <a:lnTo>
                  <a:pt x="318" y="1026"/>
                </a:lnTo>
                <a:lnTo>
                  <a:pt x="267" y="1052"/>
                </a:lnTo>
                <a:lnTo>
                  <a:pt x="216" y="1064"/>
                </a:lnTo>
                <a:lnTo>
                  <a:pt x="178" y="1077"/>
                </a:lnTo>
                <a:lnTo>
                  <a:pt x="140" y="1090"/>
                </a:lnTo>
                <a:lnTo>
                  <a:pt x="114" y="1102"/>
                </a:lnTo>
                <a:lnTo>
                  <a:pt x="89" y="1102"/>
                </a:lnTo>
                <a:lnTo>
                  <a:pt x="63" y="1102"/>
                </a:lnTo>
                <a:lnTo>
                  <a:pt x="51" y="1102"/>
                </a:lnTo>
                <a:lnTo>
                  <a:pt x="25" y="1102"/>
                </a:lnTo>
                <a:lnTo>
                  <a:pt x="12" y="1102"/>
                </a:lnTo>
                <a:lnTo>
                  <a:pt x="0" y="1102"/>
                </a:lnTo>
                <a:lnTo>
                  <a:pt x="0" y="1090"/>
                </a:lnTo>
                <a:lnTo>
                  <a:pt x="12" y="1090"/>
                </a:lnTo>
                <a:lnTo>
                  <a:pt x="12" y="1077"/>
                </a:lnTo>
                <a:lnTo>
                  <a:pt x="25" y="1077"/>
                </a:lnTo>
                <a:lnTo>
                  <a:pt x="38" y="1064"/>
                </a:lnTo>
                <a:lnTo>
                  <a:pt x="76" y="1052"/>
                </a:lnTo>
                <a:lnTo>
                  <a:pt x="114" y="1026"/>
                </a:lnTo>
                <a:lnTo>
                  <a:pt x="165" y="1001"/>
                </a:lnTo>
                <a:lnTo>
                  <a:pt x="229" y="976"/>
                </a:lnTo>
                <a:lnTo>
                  <a:pt x="292" y="938"/>
                </a:lnTo>
                <a:lnTo>
                  <a:pt x="356" y="900"/>
                </a:lnTo>
                <a:lnTo>
                  <a:pt x="432" y="874"/>
                </a:lnTo>
                <a:lnTo>
                  <a:pt x="496" y="836"/>
                </a:lnTo>
                <a:lnTo>
                  <a:pt x="547" y="798"/>
                </a:lnTo>
                <a:lnTo>
                  <a:pt x="610" y="773"/>
                </a:lnTo>
                <a:lnTo>
                  <a:pt x="661" y="735"/>
                </a:lnTo>
                <a:lnTo>
                  <a:pt x="712" y="697"/>
                </a:lnTo>
                <a:lnTo>
                  <a:pt x="750" y="659"/>
                </a:lnTo>
                <a:lnTo>
                  <a:pt x="852" y="583"/>
                </a:lnTo>
                <a:lnTo>
                  <a:pt x="928" y="507"/>
                </a:lnTo>
                <a:lnTo>
                  <a:pt x="1017" y="431"/>
                </a:lnTo>
                <a:lnTo>
                  <a:pt x="1094" y="329"/>
                </a:lnTo>
                <a:lnTo>
                  <a:pt x="1132" y="291"/>
                </a:lnTo>
                <a:lnTo>
                  <a:pt x="1157" y="253"/>
                </a:lnTo>
                <a:lnTo>
                  <a:pt x="1183" y="215"/>
                </a:lnTo>
                <a:lnTo>
                  <a:pt x="1208" y="190"/>
                </a:lnTo>
                <a:lnTo>
                  <a:pt x="1221" y="165"/>
                </a:lnTo>
                <a:lnTo>
                  <a:pt x="1234" y="152"/>
                </a:lnTo>
                <a:lnTo>
                  <a:pt x="1234" y="139"/>
                </a:lnTo>
                <a:lnTo>
                  <a:pt x="1234" y="127"/>
                </a:lnTo>
                <a:lnTo>
                  <a:pt x="1221" y="127"/>
                </a:lnTo>
                <a:lnTo>
                  <a:pt x="1196" y="127"/>
                </a:lnTo>
                <a:lnTo>
                  <a:pt x="1170" y="127"/>
                </a:lnTo>
                <a:lnTo>
                  <a:pt x="1145" y="127"/>
                </a:lnTo>
                <a:lnTo>
                  <a:pt x="1107" y="127"/>
                </a:lnTo>
                <a:lnTo>
                  <a:pt x="1056" y="127"/>
                </a:lnTo>
                <a:lnTo>
                  <a:pt x="1005" y="127"/>
                </a:lnTo>
                <a:lnTo>
                  <a:pt x="954" y="127"/>
                </a:lnTo>
                <a:lnTo>
                  <a:pt x="954" y="51"/>
                </a:lnTo>
                <a:lnTo>
                  <a:pt x="1005" y="51"/>
                </a:lnTo>
                <a:lnTo>
                  <a:pt x="1056" y="51"/>
                </a:lnTo>
                <a:lnTo>
                  <a:pt x="1107" y="51"/>
                </a:lnTo>
                <a:lnTo>
                  <a:pt x="1157" y="38"/>
                </a:lnTo>
                <a:lnTo>
                  <a:pt x="1196" y="38"/>
                </a:lnTo>
                <a:lnTo>
                  <a:pt x="1221" y="25"/>
                </a:lnTo>
                <a:lnTo>
                  <a:pt x="1246" y="13"/>
                </a:lnTo>
                <a:lnTo>
                  <a:pt x="1272" y="13"/>
                </a:lnTo>
                <a:lnTo>
                  <a:pt x="1297" y="0"/>
                </a:lnTo>
                <a:lnTo>
                  <a:pt x="1310" y="0"/>
                </a:lnTo>
                <a:lnTo>
                  <a:pt x="1348" y="0"/>
                </a:lnTo>
                <a:lnTo>
                  <a:pt x="1361" y="0"/>
                </a:lnTo>
                <a:lnTo>
                  <a:pt x="1386" y="13"/>
                </a:lnTo>
                <a:lnTo>
                  <a:pt x="1425" y="25"/>
                </a:lnTo>
                <a:lnTo>
                  <a:pt x="1463" y="51"/>
                </a:lnTo>
                <a:lnTo>
                  <a:pt x="1488" y="89"/>
                </a:lnTo>
                <a:lnTo>
                  <a:pt x="1501" y="114"/>
                </a:lnTo>
                <a:lnTo>
                  <a:pt x="1526" y="127"/>
                </a:lnTo>
                <a:lnTo>
                  <a:pt x="1526" y="139"/>
                </a:lnTo>
                <a:lnTo>
                  <a:pt x="1526" y="152"/>
                </a:lnTo>
                <a:lnTo>
                  <a:pt x="1514" y="165"/>
                </a:lnTo>
                <a:lnTo>
                  <a:pt x="1488" y="165"/>
                </a:lnTo>
                <a:lnTo>
                  <a:pt x="1463" y="177"/>
                </a:lnTo>
                <a:lnTo>
                  <a:pt x="1450" y="177"/>
                </a:lnTo>
                <a:lnTo>
                  <a:pt x="1437" y="190"/>
                </a:lnTo>
                <a:lnTo>
                  <a:pt x="1425" y="203"/>
                </a:lnTo>
                <a:lnTo>
                  <a:pt x="1412" y="215"/>
                </a:lnTo>
                <a:lnTo>
                  <a:pt x="1386" y="241"/>
                </a:lnTo>
                <a:lnTo>
                  <a:pt x="1374" y="253"/>
                </a:lnTo>
                <a:lnTo>
                  <a:pt x="1348" y="279"/>
                </a:lnTo>
                <a:lnTo>
                  <a:pt x="1336" y="304"/>
                </a:lnTo>
                <a:lnTo>
                  <a:pt x="1285" y="355"/>
                </a:lnTo>
                <a:lnTo>
                  <a:pt x="1234" y="405"/>
                </a:lnTo>
                <a:lnTo>
                  <a:pt x="1183" y="469"/>
                </a:lnTo>
                <a:lnTo>
                  <a:pt x="1132" y="519"/>
                </a:lnTo>
                <a:lnTo>
                  <a:pt x="1094" y="557"/>
                </a:lnTo>
                <a:lnTo>
                  <a:pt x="1068" y="595"/>
                </a:lnTo>
                <a:lnTo>
                  <a:pt x="992" y="659"/>
                </a:lnTo>
                <a:lnTo>
                  <a:pt x="916" y="722"/>
                </a:lnTo>
                <a:lnTo>
                  <a:pt x="827" y="786"/>
                </a:lnTo>
                <a:lnTo>
                  <a:pt x="776" y="811"/>
                </a:lnTo>
                <a:lnTo>
                  <a:pt x="725" y="836"/>
                </a:lnTo>
                <a:lnTo>
                  <a:pt x="623" y="900"/>
                </a:lnTo>
                <a:lnTo>
                  <a:pt x="509" y="950"/>
                </a:lnTo>
                <a:lnTo>
                  <a:pt x="381" y="100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6" name="Freeform 88"/>
          <p:cNvSpPr/>
          <p:nvPr/>
        </p:nvSpPr>
        <p:spPr>
          <a:xfrm>
            <a:off x="5573078" y="1540193"/>
            <a:ext cx="346075" cy="201612"/>
          </a:xfrm>
          <a:custGeom>
            <a:avLst/>
            <a:gdLst>
              <a:gd name="txL" fmla="*/ 0 w 547"/>
              <a:gd name="txT" fmla="*/ 0 h 317"/>
              <a:gd name="txR" fmla="*/ 547 w 547"/>
              <a:gd name="txB" fmla="*/ 317 h 31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47" h="317">
                <a:moveTo>
                  <a:pt x="343" y="241"/>
                </a:moveTo>
                <a:lnTo>
                  <a:pt x="267" y="203"/>
                </a:lnTo>
                <a:lnTo>
                  <a:pt x="203" y="165"/>
                </a:lnTo>
                <a:lnTo>
                  <a:pt x="152" y="139"/>
                </a:lnTo>
                <a:lnTo>
                  <a:pt x="102" y="101"/>
                </a:lnTo>
                <a:lnTo>
                  <a:pt x="76" y="89"/>
                </a:lnTo>
                <a:lnTo>
                  <a:pt x="63" y="76"/>
                </a:lnTo>
                <a:lnTo>
                  <a:pt x="38" y="63"/>
                </a:lnTo>
                <a:lnTo>
                  <a:pt x="25" y="51"/>
                </a:lnTo>
                <a:lnTo>
                  <a:pt x="13" y="38"/>
                </a:lnTo>
                <a:lnTo>
                  <a:pt x="0" y="25"/>
                </a:lnTo>
                <a:lnTo>
                  <a:pt x="13" y="13"/>
                </a:lnTo>
                <a:lnTo>
                  <a:pt x="25" y="13"/>
                </a:lnTo>
                <a:lnTo>
                  <a:pt x="38" y="13"/>
                </a:lnTo>
                <a:lnTo>
                  <a:pt x="63" y="0"/>
                </a:lnTo>
                <a:lnTo>
                  <a:pt x="89" y="0"/>
                </a:lnTo>
                <a:lnTo>
                  <a:pt x="127" y="0"/>
                </a:lnTo>
                <a:lnTo>
                  <a:pt x="165" y="0"/>
                </a:lnTo>
                <a:lnTo>
                  <a:pt x="191" y="0"/>
                </a:lnTo>
                <a:lnTo>
                  <a:pt x="229" y="13"/>
                </a:lnTo>
                <a:lnTo>
                  <a:pt x="267" y="13"/>
                </a:lnTo>
                <a:lnTo>
                  <a:pt x="305" y="25"/>
                </a:lnTo>
                <a:lnTo>
                  <a:pt x="331" y="38"/>
                </a:lnTo>
                <a:lnTo>
                  <a:pt x="369" y="51"/>
                </a:lnTo>
                <a:lnTo>
                  <a:pt x="394" y="76"/>
                </a:lnTo>
                <a:lnTo>
                  <a:pt x="432" y="89"/>
                </a:lnTo>
                <a:lnTo>
                  <a:pt x="458" y="114"/>
                </a:lnTo>
                <a:lnTo>
                  <a:pt x="483" y="127"/>
                </a:lnTo>
                <a:lnTo>
                  <a:pt x="496" y="152"/>
                </a:lnTo>
                <a:lnTo>
                  <a:pt x="521" y="177"/>
                </a:lnTo>
                <a:lnTo>
                  <a:pt x="534" y="190"/>
                </a:lnTo>
                <a:lnTo>
                  <a:pt x="534" y="203"/>
                </a:lnTo>
                <a:lnTo>
                  <a:pt x="547" y="228"/>
                </a:lnTo>
                <a:lnTo>
                  <a:pt x="547" y="241"/>
                </a:lnTo>
                <a:lnTo>
                  <a:pt x="547" y="266"/>
                </a:lnTo>
                <a:lnTo>
                  <a:pt x="534" y="291"/>
                </a:lnTo>
                <a:lnTo>
                  <a:pt x="534" y="304"/>
                </a:lnTo>
                <a:lnTo>
                  <a:pt x="521" y="317"/>
                </a:lnTo>
                <a:lnTo>
                  <a:pt x="509" y="317"/>
                </a:lnTo>
                <a:lnTo>
                  <a:pt x="496" y="317"/>
                </a:lnTo>
                <a:lnTo>
                  <a:pt x="483" y="317"/>
                </a:lnTo>
                <a:lnTo>
                  <a:pt x="458" y="304"/>
                </a:lnTo>
                <a:lnTo>
                  <a:pt x="432" y="291"/>
                </a:lnTo>
                <a:lnTo>
                  <a:pt x="407" y="279"/>
                </a:lnTo>
                <a:lnTo>
                  <a:pt x="381" y="266"/>
                </a:lnTo>
                <a:lnTo>
                  <a:pt x="343" y="24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4" name="Freeform 86"/>
          <p:cNvSpPr/>
          <p:nvPr/>
        </p:nvSpPr>
        <p:spPr>
          <a:xfrm>
            <a:off x="5273040" y="2730818"/>
            <a:ext cx="130175" cy="225425"/>
          </a:xfrm>
          <a:custGeom>
            <a:avLst/>
            <a:gdLst>
              <a:gd name="txL" fmla="*/ 0 w 204"/>
              <a:gd name="txT" fmla="*/ 0 h 355"/>
              <a:gd name="txR" fmla="*/ 204 w 204"/>
              <a:gd name="txB" fmla="*/ 355 h 35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 ang="0">
                <a:pos x="2147483647" y="2147483647"/>
              </a:cxn>
              <a:cxn ang="0">
                <a:pos x="2147483647" y="2147483647"/>
              </a:cxn>
              <a:cxn ang="0">
                <a:pos x="2147483647" y="2147483647"/>
              </a:cxn>
              <a:cxn ang="0">
                <a:pos x="2147483647" y="2147483647"/>
              </a:cxn>
              <a:cxn ang="0">
                <a:pos x="2147483647" y="2147483647"/>
              </a:cxn>
            </a:cxnLst>
            <a:rect l="txL" t="txT" r="txR" b="txB"/>
            <a:pathLst>
              <a:path w="204" h="355">
                <a:moveTo>
                  <a:pt x="165" y="140"/>
                </a:moveTo>
                <a:lnTo>
                  <a:pt x="178" y="152"/>
                </a:lnTo>
                <a:lnTo>
                  <a:pt x="191" y="178"/>
                </a:lnTo>
                <a:lnTo>
                  <a:pt x="191" y="203"/>
                </a:lnTo>
                <a:lnTo>
                  <a:pt x="204" y="228"/>
                </a:lnTo>
                <a:lnTo>
                  <a:pt x="204" y="254"/>
                </a:lnTo>
                <a:lnTo>
                  <a:pt x="204" y="279"/>
                </a:lnTo>
                <a:lnTo>
                  <a:pt x="191" y="317"/>
                </a:lnTo>
                <a:lnTo>
                  <a:pt x="191" y="355"/>
                </a:lnTo>
                <a:lnTo>
                  <a:pt x="165" y="330"/>
                </a:lnTo>
                <a:lnTo>
                  <a:pt x="140" y="317"/>
                </a:lnTo>
                <a:lnTo>
                  <a:pt x="115" y="304"/>
                </a:lnTo>
                <a:lnTo>
                  <a:pt x="89" y="279"/>
                </a:lnTo>
                <a:lnTo>
                  <a:pt x="76" y="266"/>
                </a:lnTo>
                <a:lnTo>
                  <a:pt x="64" y="241"/>
                </a:lnTo>
                <a:lnTo>
                  <a:pt x="51" y="228"/>
                </a:lnTo>
                <a:lnTo>
                  <a:pt x="38" y="203"/>
                </a:lnTo>
                <a:lnTo>
                  <a:pt x="26" y="165"/>
                </a:lnTo>
                <a:lnTo>
                  <a:pt x="13" y="127"/>
                </a:lnTo>
                <a:lnTo>
                  <a:pt x="0" y="64"/>
                </a:lnTo>
                <a:lnTo>
                  <a:pt x="0" y="0"/>
                </a:lnTo>
                <a:lnTo>
                  <a:pt x="51" y="38"/>
                </a:lnTo>
                <a:lnTo>
                  <a:pt x="102" y="76"/>
                </a:lnTo>
                <a:lnTo>
                  <a:pt x="140" y="102"/>
                </a:lnTo>
                <a:lnTo>
                  <a:pt x="165" y="14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1" name="Freeform 83"/>
          <p:cNvSpPr/>
          <p:nvPr/>
        </p:nvSpPr>
        <p:spPr>
          <a:xfrm>
            <a:off x="5207953" y="2297430"/>
            <a:ext cx="106362" cy="168275"/>
          </a:xfrm>
          <a:custGeom>
            <a:avLst/>
            <a:gdLst>
              <a:gd name="txL" fmla="*/ 0 w 166"/>
              <a:gd name="txT" fmla="*/ 0 h 266"/>
              <a:gd name="txR" fmla="*/ 166 w 166"/>
              <a:gd name="txB" fmla="*/ 266 h 266"/>
            </a:gdLst>
            <a:ahLst/>
            <a:cxnLst>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66" h="266">
                <a:moveTo>
                  <a:pt x="26" y="178"/>
                </a:moveTo>
                <a:lnTo>
                  <a:pt x="13" y="139"/>
                </a:lnTo>
                <a:lnTo>
                  <a:pt x="13" y="101"/>
                </a:lnTo>
                <a:lnTo>
                  <a:pt x="0" y="51"/>
                </a:lnTo>
                <a:lnTo>
                  <a:pt x="13" y="0"/>
                </a:lnTo>
                <a:lnTo>
                  <a:pt x="38" y="13"/>
                </a:lnTo>
                <a:lnTo>
                  <a:pt x="64" y="38"/>
                </a:lnTo>
                <a:lnTo>
                  <a:pt x="89" y="51"/>
                </a:lnTo>
                <a:lnTo>
                  <a:pt x="102" y="63"/>
                </a:lnTo>
                <a:lnTo>
                  <a:pt x="115" y="76"/>
                </a:lnTo>
                <a:lnTo>
                  <a:pt x="140" y="89"/>
                </a:lnTo>
                <a:lnTo>
                  <a:pt x="140" y="101"/>
                </a:lnTo>
                <a:lnTo>
                  <a:pt x="153" y="114"/>
                </a:lnTo>
                <a:lnTo>
                  <a:pt x="166" y="152"/>
                </a:lnTo>
                <a:lnTo>
                  <a:pt x="166" y="178"/>
                </a:lnTo>
                <a:lnTo>
                  <a:pt x="153" y="216"/>
                </a:lnTo>
                <a:lnTo>
                  <a:pt x="140" y="266"/>
                </a:lnTo>
                <a:lnTo>
                  <a:pt x="102" y="241"/>
                </a:lnTo>
                <a:lnTo>
                  <a:pt x="77" y="228"/>
                </a:lnTo>
                <a:lnTo>
                  <a:pt x="51" y="203"/>
                </a:lnTo>
                <a:lnTo>
                  <a:pt x="26" y="17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0745" name="矩形 4"/>
          <p:cNvSpPr/>
          <p:nvPr/>
        </p:nvSpPr>
        <p:spPr>
          <a:xfrm>
            <a:off x="777240" y="160972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爹</a:t>
            </a:r>
          </a:p>
        </p:txBody>
      </p:sp>
      <p:sp>
        <p:nvSpPr>
          <p:cNvPr id="25" name="矩形 24"/>
          <p:cNvSpPr/>
          <p:nvPr/>
        </p:nvSpPr>
        <p:spPr>
          <a:xfrm>
            <a:off x="892719" y="779281"/>
            <a:ext cx="128778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diē</a:t>
            </a:r>
          </a:p>
        </p:txBody>
      </p:sp>
      <p:pic>
        <p:nvPicPr>
          <p:cNvPr id="35"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708654" y="2989114"/>
            <a:ext cx="3516313" cy="1584325"/>
            <a:chOff x="687388" y="3021013"/>
            <a:chExt cx="3516313" cy="1584325"/>
          </a:xfrm>
        </p:grpSpPr>
        <p:sp>
          <p:nvSpPr>
            <p:cNvPr id="26" name="TextBox 25"/>
            <p:cNvSpPr txBox="1">
              <a:spLocks noChangeArrowheads="1"/>
            </p:cNvSpPr>
            <p:nvPr/>
          </p:nvSpPr>
          <p:spPr bwMode="auto">
            <a:xfrm>
              <a:off x="706438" y="3021013"/>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上下</a:t>
              </a:r>
            </a:p>
          </p:txBody>
        </p:sp>
        <p:sp>
          <p:nvSpPr>
            <p:cNvPr id="27" name="TextBox 26"/>
            <p:cNvSpPr txBox="1">
              <a:spLocks noChangeArrowheads="1"/>
            </p:cNvSpPr>
            <p:nvPr/>
          </p:nvSpPr>
          <p:spPr bwMode="auto">
            <a:xfrm>
              <a:off x="706438" y="3763963"/>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爹妈   亲家爹</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1" name="TextBox 30"/>
            <p:cNvSpPr txBox="1">
              <a:spLocks noChangeArrowheads="1"/>
            </p:cNvSpPr>
            <p:nvPr/>
          </p:nvSpPr>
          <p:spPr bwMode="auto">
            <a:xfrm>
              <a:off x="706438" y="3392488"/>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D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父</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579245"/>
            <a:ext cx="1698625" cy="1003300"/>
          </a:xfrm>
          <a:prstGeom prst="borderCallout2">
            <a:avLst>
              <a:gd name="adj1" fmla="val 14170"/>
              <a:gd name="adj2" fmla="val 105332"/>
              <a:gd name="adj3" fmla="val 12170"/>
              <a:gd name="adj4" fmla="val 103325"/>
              <a:gd name="adj5" fmla="val 44493"/>
              <a:gd name="adj6" fmla="val 1448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父字要扁宽、下边的撇和捺舒展</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540510"/>
            <a:ext cx="1668780" cy="1270635"/>
          </a:xfrm>
          <a:prstGeom prst="borderCallout2">
            <a:avLst>
              <a:gd name="adj1" fmla="val 48697"/>
              <a:gd name="adj2" fmla="val -1750"/>
              <a:gd name="adj3" fmla="val 55471"/>
              <a:gd name="adj4" fmla="val -9474"/>
              <a:gd name="adj5" fmla="val 80759"/>
              <a:gd name="adj6" fmla="val -50304"/>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多字要紧凑、下边的夕字稍大一些。</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103110" y="287115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6290"/>
                <a:gd name="adj2" fmla="val -2415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易错提示：夕字不要多一点哦！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2369"/>
                                        </p:tgtEl>
                                        <p:attrNameLst>
                                          <p:attrName>style.visibility</p:attrName>
                                        </p:attrNameLst>
                                      </p:cBhvr>
                                      <p:to>
                                        <p:strVal val="visible"/>
                                      </p:to>
                                    </p:set>
                                    <p:animEffect transition="in" filter="wipe(up)">
                                      <p:cBhvr>
                                        <p:cTn id="20" dur="500"/>
                                        <p:tgtEl>
                                          <p:spTgt spid="1236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376"/>
                                        </p:tgtEl>
                                        <p:attrNameLst>
                                          <p:attrName>style.visibility</p:attrName>
                                        </p:attrNameLst>
                                      </p:cBhvr>
                                      <p:to>
                                        <p:strVal val="visible"/>
                                      </p:to>
                                    </p:set>
                                    <p:animEffect transition="in" filter="wipe(left)">
                                      <p:cBhvr>
                                        <p:cTn id="25" dur="500"/>
                                        <p:tgtEl>
                                          <p:spTgt spid="1237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2367"/>
                                        </p:tgtEl>
                                        <p:attrNameLst>
                                          <p:attrName>style.visibility</p:attrName>
                                        </p:attrNameLst>
                                      </p:cBhvr>
                                      <p:to>
                                        <p:strVal val="visible"/>
                                      </p:to>
                                    </p:set>
                                    <p:animEffect transition="in" filter="wipe(up)">
                                      <p:cBhvr>
                                        <p:cTn id="30" dur="500"/>
                                        <p:tgtEl>
                                          <p:spTgt spid="1236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2368"/>
                                        </p:tgtEl>
                                        <p:attrNameLst>
                                          <p:attrName>style.visibility</p:attrName>
                                        </p:attrNameLst>
                                      </p:cBhvr>
                                      <p:to>
                                        <p:strVal val="visible"/>
                                      </p:to>
                                    </p:set>
                                    <p:animEffect transition="in" filter="wipe(left)">
                                      <p:cBhvr>
                                        <p:cTn id="35" dur="500"/>
                                        <p:tgtEl>
                                          <p:spTgt spid="1236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2370"/>
                                        </p:tgtEl>
                                        <p:attrNameLst>
                                          <p:attrName>style.visibility</p:attrName>
                                        </p:attrNameLst>
                                      </p:cBhvr>
                                      <p:to>
                                        <p:strVal val="visible"/>
                                      </p:to>
                                    </p:set>
                                    <p:animEffect transition="in" filter="wipe(up)">
                                      <p:cBhvr>
                                        <p:cTn id="40" dur="500"/>
                                        <p:tgtEl>
                                          <p:spTgt spid="123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2372"/>
                                        </p:tgtEl>
                                        <p:attrNameLst>
                                          <p:attrName>style.visibility</p:attrName>
                                        </p:attrNameLst>
                                      </p:cBhvr>
                                      <p:to>
                                        <p:strVal val="visible"/>
                                      </p:to>
                                    </p:set>
                                    <p:animEffect transition="in" filter="wipe(up)">
                                      <p:cBhvr>
                                        <p:cTn id="45" dur="500"/>
                                        <p:tgtEl>
                                          <p:spTgt spid="1237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12371"/>
                                        </p:tgtEl>
                                        <p:attrNameLst>
                                          <p:attrName>style.visibility</p:attrName>
                                        </p:attrNameLst>
                                      </p:cBhvr>
                                      <p:to>
                                        <p:strVal val="visible"/>
                                      </p:to>
                                    </p:set>
                                    <p:animEffect transition="in" filter="wipe(up)">
                                      <p:cBhvr>
                                        <p:cTn id="50" dur="500"/>
                                        <p:tgtEl>
                                          <p:spTgt spid="1237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12373"/>
                                        </p:tgtEl>
                                        <p:attrNameLst>
                                          <p:attrName>style.visibility</p:attrName>
                                        </p:attrNameLst>
                                      </p:cBhvr>
                                      <p:to>
                                        <p:strVal val="visible"/>
                                      </p:to>
                                    </p:set>
                                    <p:animEffect transition="in" filter="wipe(up)">
                                      <p:cBhvr>
                                        <p:cTn id="55" dur="500"/>
                                        <p:tgtEl>
                                          <p:spTgt spid="123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12375"/>
                                        </p:tgtEl>
                                        <p:attrNameLst>
                                          <p:attrName>style.visibility</p:attrName>
                                        </p:attrNameLst>
                                      </p:cBhvr>
                                      <p:to>
                                        <p:strVal val="visible"/>
                                      </p:to>
                                    </p:set>
                                    <p:animEffect transition="in" filter="wipe(up)">
                                      <p:cBhvr>
                                        <p:cTn id="60" dur="500"/>
                                        <p:tgtEl>
                                          <p:spTgt spid="1237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12374"/>
                                        </p:tgtEl>
                                        <p:attrNameLst>
                                          <p:attrName>style.visibility</p:attrName>
                                        </p:attrNameLst>
                                      </p:cBhvr>
                                      <p:to>
                                        <p:strVal val="visible"/>
                                      </p:to>
                                    </p:set>
                                    <p:animEffect transition="in" filter="wipe(up)">
                                      <p:cBhvr>
                                        <p:cTn id="65" dur="500"/>
                                        <p:tgtEl>
                                          <p:spTgt spid="1237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right)">
                                      <p:cBhvr>
                                        <p:cTn id="70" dur="500"/>
                                        <p:tgtEl>
                                          <p:spTgt spid="3"/>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right)">
                                      <p:cBhvr>
                                        <p:cTn id="75" dur="500"/>
                                        <p:tgtEl>
                                          <p:spTgt spid="4"/>
                                        </p:tgtEl>
                                      </p:cBhvr>
                                    </p:animEffect>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nodeType="click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circle(in)">
                                      <p:cBhvr>
                                        <p:cTn id="8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135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8406" name="Freeform 38"/>
          <p:cNvSpPr/>
          <p:nvPr/>
        </p:nvSpPr>
        <p:spPr>
          <a:xfrm>
            <a:off x="4877118" y="1644968"/>
            <a:ext cx="387350" cy="1303337"/>
          </a:xfrm>
          <a:custGeom>
            <a:avLst/>
            <a:gdLst>
              <a:gd name="txL" fmla="*/ 0 w 610"/>
              <a:gd name="txT" fmla="*/ 0 h 2053"/>
              <a:gd name="txR" fmla="*/ 610 w 610"/>
              <a:gd name="txB" fmla="*/ 2053 h 2053"/>
            </a:gdLst>
            <a:ahLst/>
            <a:cxnLst>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10" h="2053">
                <a:moveTo>
                  <a:pt x="152" y="76"/>
                </a:moveTo>
                <a:lnTo>
                  <a:pt x="140" y="64"/>
                </a:lnTo>
                <a:lnTo>
                  <a:pt x="127" y="51"/>
                </a:lnTo>
                <a:lnTo>
                  <a:pt x="127" y="38"/>
                </a:lnTo>
                <a:lnTo>
                  <a:pt x="127" y="26"/>
                </a:lnTo>
                <a:lnTo>
                  <a:pt x="127" y="13"/>
                </a:lnTo>
                <a:lnTo>
                  <a:pt x="140" y="13"/>
                </a:lnTo>
                <a:lnTo>
                  <a:pt x="140" y="0"/>
                </a:lnTo>
                <a:lnTo>
                  <a:pt x="165" y="0"/>
                </a:lnTo>
                <a:lnTo>
                  <a:pt x="190" y="0"/>
                </a:lnTo>
                <a:lnTo>
                  <a:pt x="216" y="0"/>
                </a:lnTo>
                <a:lnTo>
                  <a:pt x="254" y="13"/>
                </a:lnTo>
                <a:lnTo>
                  <a:pt x="280" y="26"/>
                </a:lnTo>
                <a:lnTo>
                  <a:pt x="318" y="51"/>
                </a:lnTo>
                <a:lnTo>
                  <a:pt x="330" y="64"/>
                </a:lnTo>
                <a:lnTo>
                  <a:pt x="356" y="89"/>
                </a:lnTo>
                <a:lnTo>
                  <a:pt x="369" y="114"/>
                </a:lnTo>
                <a:lnTo>
                  <a:pt x="381" y="140"/>
                </a:lnTo>
                <a:lnTo>
                  <a:pt x="381" y="152"/>
                </a:lnTo>
                <a:lnTo>
                  <a:pt x="381" y="165"/>
                </a:lnTo>
                <a:lnTo>
                  <a:pt x="369" y="190"/>
                </a:lnTo>
                <a:lnTo>
                  <a:pt x="369" y="216"/>
                </a:lnTo>
                <a:lnTo>
                  <a:pt x="356" y="241"/>
                </a:lnTo>
                <a:lnTo>
                  <a:pt x="343" y="292"/>
                </a:lnTo>
                <a:lnTo>
                  <a:pt x="330" y="343"/>
                </a:lnTo>
                <a:lnTo>
                  <a:pt x="330" y="406"/>
                </a:lnTo>
                <a:lnTo>
                  <a:pt x="318" y="431"/>
                </a:lnTo>
                <a:lnTo>
                  <a:pt x="318" y="469"/>
                </a:lnTo>
                <a:lnTo>
                  <a:pt x="305" y="507"/>
                </a:lnTo>
                <a:lnTo>
                  <a:pt x="305" y="545"/>
                </a:lnTo>
                <a:lnTo>
                  <a:pt x="280" y="634"/>
                </a:lnTo>
                <a:lnTo>
                  <a:pt x="267" y="710"/>
                </a:lnTo>
                <a:lnTo>
                  <a:pt x="254" y="786"/>
                </a:lnTo>
                <a:lnTo>
                  <a:pt x="229" y="862"/>
                </a:lnTo>
                <a:lnTo>
                  <a:pt x="216" y="938"/>
                </a:lnTo>
                <a:lnTo>
                  <a:pt x="203" y="1001"/>
                </a:lnTo>
                <a:lnTo>
                  <a:pt x="178" y="1065"/>
                </a:lnTo>
                <a:lnTo>
                  <a:pt x="165" y="1128"/>
                </a:lnTo>
                <a:lnTo>
                  <a:pt x="140" y="1192"/>
                </a:lnTo>
                <a:lnTo>
                  <a:pt x="127" y="1242"/>
                </a:lnTo>
                <a:lnTo>
                  <a:pt x="114" y="1293"/>
                </a:lnTo>
                <a:lnTo>
                  <a:pt x="114" y="1331"/>
                </a:lnTo>
                <a:lnTo>
                  <a:pt x="101" y="1356"/>
                </a:lnTo>
                <a:lnTo>
                  <a:pt x="101" y="1382"/>
                </a:lnTo>
                <a:lnTo>
                  <a:pt x="101" y="1394"/>
                </a:lnTo>
                <a:lnTo>
                  <a:pt x="101" y="1407"/>
                </a:lnTo>
                <a:lnTo>
                  <a:pt x="114" y="1407"/>
                </a:lnTo>
                <a:lnTo>
                  <a:pt x="127" y="1420"/>
                </a:lnTo>
                <a:lnTo>
                  <a:pt x="152" y="1432"/>
                </a:lnTo>
                <a:lnTo>
                  <a:pt x="178" y="1458"/>
                </a:lnTo>
                <a:lnTo>
                  <a:pt x="216" y="1483"/>
                </a:lnTo>
                <a:lnTo>
                  <a:pt x="254" y="1521"/>
                </a:lnTo>
                <a:lnTo>
                  <a:pt x="305" y="1559"/>
                </a:lnTo>
                <a:lnTo>
                  <a:pt x="356" y="1597"/>
                </a:lnTo>
                <a:lnTo>
                  <a:pt x="407" y="1648"/>
                </a:lnTo>
                <a:lnTo>
                  <a:pt x="458" y="1686"/>
                </a:lnTo>
                <a:lnTo>
                  <a:pt x="496" y="1724"/>
                </a:lnTo>
                <a:lnTo>
                  <a:pt x="521" y="1762"/>
                </a:lnTo>
                <a:lnTo>
                  <a:pt x="559" y="1800"/>
                </a:lnTo>
                <a:lnTo>
                  <a:pt x="572" y="1825"/>
                </a:lnTo>
                <a:lnTo>
                  <a:pt x="598" y="1850"/>
                </a:lnTo>
                <a:lnTo>
                  <a:pt x="610" y="1876"/>
                </a:lnTo>
                <a:lnTo>
                  <a:pt x="610" y="1914"/>
                </a:lnTo>
                <a:lnTo>
                  <a:pt x="610" y="1952"/>
                </a:lnTo>
                <a:lnTo>
                  <a:pt x="610" y="1977"/>
                </a:lnTo>
                <a:lnTo>
                  <a:pt x="610" y="2002"/>
                </a:lnTo>
                <a:lnTo>
                  <a:pt x="585" y="2028"/>
                </a:lnTo>
                <a:lnTo>
                  <a:pt x="572" y="2040"/>
                </a:lnTo>
                <a:lnTo>
                  <a:pt x="559" y="2053"/>
                </a:lnTo>
                <a:lnTo>
                  <a:pt x="547" y="2053"/>
                </a:lnTo>
                <a:lnTo>
                  <a:pt x="534" y="2040"/>
                </a:lnTo>
                <a:lnTo>
                  <a:pt x="521" y="2040"/>
                </a:lnTo>
                <a:lnTo>
                  <a:pt x="509" y="2015"/>
                </a:lnTo>
                <a:lnTo>
                  <a:pt x="483" y="1990"/>
                </a:lnTo>
                <a:lnTo>
                  <a:pt x="458" y="1964"/>
                </a:lnTo>
                <a:lnTo>
                  <a:pt x="419" y="1926"/>
                </a:lnTo>
                <a:lnTo>
                  <a:pt x="381" y="1876"/>
                </a:lnTo>
                <a:lnTo>
                  <a:pt x="343" y="1825"/>
                </a:lnTo>
                <a:lnTo>
                  <a:pt x="305" y="1774"/>
                </a:lnTo>
                <a:lnTo>
                  <a:pt x="267" y="1724"/>
                </a:lnTo>
                <a:lnTo>
                  <a:pt x="229" y="1673"/>
                </a:lnTo>
                <a:lnTo>
                  <a:pt x="190" y="1635"/>
                </a:lnTo>
                <a:lnTo>
                  <a:pt x="165" y="1597"/>
                </a:lnTo>
                <a:lnTo>
                  <a:pt x="127" y="1572"/>
                </a:lnTo>
                <a:lnTo>
                  <a:pt x="101" y="1534"/>
                </a:lnTo>
                <a:lnTo>
                  <a:pt x="89" y="1508"/>
                </a:lnTo>
                <a:lnTo>
                  <a:pt x="63" y="1496"/>
                </a:lnTo>
                <a:lnTo>
                  <a:pt x="51" y="1470"/>
                </a:lnTo>
                <a:lnTo>
                  <a:pt x="25" y="1458"/>
                </a:lnTo>
                <a:lnTo>
                  <a:pt x="12" y="1445"/>
                </a:lnTo>
                <a:lnTo>
                  <a:pt x="12" y="1432"/>
                </a:lnTo>
                <a:lnTo>
                  <a:pt x="0" y="1420"/>
                </a:lnTo>
                <a:lnTo>
                  <a:pt x="0" y="1407"/>
                </a:lnTo>
                <a:lnTo>
                  <a:pt x="0" y="1382"/>
                </a:lnTo>
                <a:lnTo>
                  <a:pt x="0" y="1369"/>
                </a:lnTo>
                <a:lnTo>
                  <a:pt x="12" y="1331"/>
                </a:lnTo>
                <a:lnTo>
                  <a:pt x="25" y="1293"/>
                </a:lnTo>
                <a:lnTo>
                  <a:pt x="38" y="1242"/>
                </a:lnTo>
                <a:lnTo>
                  <a:pt x="51" y="1192"/>
                </a:lnTo>
                <a:lnTo>
                  <a:pt x="63" y="1128"/>
                </a:lnTo>
                <a:lnTo>
                  <a:pt x="114" y="887"/>
                </a:lnTo>
                <a:lnTo>
                  <a:pt x="140" y="761"/>
                </a:lnTo>
                <a:lnTo>
                  <a:pt x="152" y="634"/>
                </a:lnTo>
                <a:lnTo>
                  <a:pt x="152" y="571"/>
                </a:lnTo>
                <a:lnTo>
                  <a:pt x="165" y="507"/>
                </a:lnTo>
                <a:lnTo>
                  <a:pt x="165" y="457"/>
                </a:lnTo>
                <a:lnTo>
                  <a:pt x="165" y="406"/>
                </a:lnTo>
                <a:lnTo>
                  <a:pt x="178" y="368"/>
                </a:lnTo>
                <a:lnTo>
                  <a:pt x="178" y="317"/>
                </a:lnTo>
                <a:lnTo>
                  <a:pt x="178" y="279"/>
                </a:lnTo>
                <a:lnTo>
                  <a:pt x="190" y="241"/>
                </a:lnTo>
                <a:lnTo>
                  <a:pt x="190" y="203"/>
                </a:lnTo>
                <a:lnTo>
                  <a:pt x="190" y="178"/>
                </a:lnTo>
                <a:lnTo>
                  <a:pt x="190" y="152"/>
                </a:lnTo>
                <a:lnTo>
                  <a:pt x="190" y="127"/>
                </a:lnTo>
                <a:lnTo>
                  <a:pt x="178" y="114"/>
                </a:lnTo>
                <a:lnTo>
                  <a:pt x="178" y="89"/>
                </a:lnTo>
                <a:lnTo>
                  <a:pt x="165" y="76"/>
                </a:lnTo>
                <a:lnTo>
                  <a:pt x="152"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07" name="Freeform 39"/>
          <p:cNvSpPr/>
          <p:nvPr/>
        </p:nvSpPr>
        <p:spPr>
          <a:xfrm>
            <a:off x="5345430" y="1789430"/>
            <a:ext cx="250825" cy="249238"/>
          </a:xfrm>
          <a:custGeom>
            <a:avLst/>
            <a:gdLst>
              <a:gd name="txL" fmla="*/ 0 w 394"/>
              <a:gd name="txT" fmla="*/ 0 h 393"/>
              <a:gd name="txR" fmla="*/ 394 w 394"/>
              <a:gd name="txB" fmla="*/ 393 h 393"/>
            </a:gdLst>
            <a:ahLst/>
            <a:cxnLst>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94" h="393">
                <a:moveTo>
                  <a:pt x="63" y="393"/>
                </a:moveTo>
                <a:lnTo>
                  <a:pt x="0" y="317"/>
                </a:lnTo>
                <a:lnTo>
                  <a:pt x="63" y="279"/>
                </a:lnTo>
                <a:lnTo>
                  <a:pt x="114" y="241"/>
                </a:lnTo>
                <a:lnTo>
                  <a:pt x="152" y="203"/>
                </a:lnTo>
                <a:lnTo>
                  <a:pt x="190" y="165"/>
                </a:lnTo>
                <a:lnTo>
                  <a:pt x="216" y="140"/>
                </a:lnTo>
                <a:lnTo>
                  <a:pt x="229" y="102"/>
                </a:lnTo>
                <a:lnTo>
                  <a:pt x="229" y="89"/>
                </a:lnTo>
                <a:lnTo>
                  <a:pt x="229" y="64"/>
                </a:lnTo>
                <a:lnTo>
                  <a:pt x="216" y="51"/>
                </a:lnTo>
                <a:lnTo>
                  <a:pt x="216" y="39"/>
                </a:lnTo>
                <a:lnTo>
                  <a:pt x="216" y="26"/>
                </a:lnTo>
                <a:lnTo>
                  <a:pt x="216" y="13"/>
                </a:lnTo>
                <a:lnTo>
                  <a:pt x="229" y="0"/>
                </a:lnTo>
                <a:lnTo>
                  <a:pt x="254" y="13"/>
                </a:lnTo>
                <a:lnTo>
                  <a:pt x="279" y="13"/>
                </a:lnTo>
                <a:lnTo>
                  <a:pt x="305" y="26"/>
                </a:lnTo>
                <a:lnTo>
                  <a:pt x="330" y="39"/>
                </a:lnTo>
                <a:lnTo>
                  <a:pt x="356" y="51"/>
                </a:lnTo>
                <a:lnTo>
                  <a:pt x="369" y="51"/>
                </a:lnTo>
                <a:lnTo>
                  <a:pt x="381" y="64"/>
                </a:lnTo>
                <a:lnTo>
                  <a:pt x="394" y="77"/>
                </a:lnTo>
                <a:lnTo>
                  <a:pt x="394" y="89"/>
                </a:lnTo>
                <a:lnTo>
                  <a:pt x="394" y="127"/>
                </a:lnTo>
                <a:lnTo>
                  <a:pt x="394" y="140"/>
                </a:lnTo>
                <a:lnTo>
                  <a:pt x="381" y="153"/>
                </a:lnTo>
                <a:lnTo>
                  <a:pt x="369" y="165"/>
                </a:lnTo>
                <a:lnTo>
                  <a:pt x="356" y="178"/>
                </a:lnTo>
                <a:lnTo>
                  <a:pt x="330" y="203"/>
                </a:lnTo>
                <a:lnTo>
                  <a:pt x="318" y="216"/>
                </a:lnTo>
                <a:lnTo>
                  <a:pt x="292" y="229"/>
                </a:lnTo>
                <a:lnTo>
                  <a:pt x="267" y="254"/>
                </a:lnTo>
                <a:lnTo>
                  <a:pt x="241" y="267"/>
                </a:lnTo>
                <a:lnTo>
                  <a:pt x="203" y="292"/>
                </a:lnTo>
                <a:lnTo>
                  <a:pt x="178" y="317"/>
                </a:lnTo>
                <a:lnTo>
                  <a:pt x="140" y="343"/>
                </a:lnTo>
                <a:lnTo>
                  <a:pt x="101" y="368"/>
                </a:lnTo>
                <a:lnTo>
                  <a:pt x="63" y="39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08" name="Freeform 40"/>
          <p:cNvSpPr/>
          <p:nvPr/>
        </p:nvSpPr>
        <p:spPr>
          <a:xfrm>
            <a:off x="5272405" y="1983105"/>
            <a:ext cx="219075" cy="419100"/>
          </a:xfrm>
          <a:custGeom>
            <a:avLst/>
            <a:gdLst>
              <a:gd name="txL" fmla="*/ 0 w 344"/>
              <a:gd name="txT" fmla="*/ 0 h 659"/>
              <a:gd name="txR" fmla="*/ 344 w 344"/>
              <a:gd name="txB" fmla="*/ 659 h 659"/>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0"/>
              </a:cxn>
            </a:cxnLst>
            <a:rect l="txL" t="txT" r="txR" b="txB"/>
            <a:pathLst>
              <a:path w="344" h="659">
                <a:moveTo>
                  <a:pt x="178" y="0"/>
                </a:moveTo>
                <a:lnTo>
                  <a:pt x="204" y="63"/>
                </a:lnTo>
                <a:lnTo>
                  <a:pt x="216" y="114"/>
                </a:lnTo>
                <a:lnTo>
                  <a:pt x="242" y="164"/>
                </a:lnTo>
                <a:lnTo>
                  <a:pt x="255" y="202"/>
                </a:lnTo>
                <a:lnTo>
                  <a:pt x="267" y="240"/>
                </a:lnTo>
                <a:lnTo>
                  <a:pt x="267" y="266"/>
                </a:lnTo>
                <a:lnTo>
                  <a:pt x="280" y="278"/>
                </a:lnTo>
                <a:lnTo>
                  <a:pt x="280" y="291"/>
                </a:lnTo>
                <a:lnTo>
                  <a:pt x="280" y="316"/>
                </a:lnTo>
                <a:lnTo>
                  <a:pt x="280" y="329"/>
                </a:lnTo>
                <a:lnTo>
                  <a:pt x="280" y="354"/>
                </a:lnTo>
                <a:lnTo>
                  <a:pt x="293" y="380"/>
                </a:lnTo>
                <a:lnTo>
                  <a:pt x="305" y="418"/>
                </a:lnTo>
                <a:lnTo>
                  <a:pt x="305" y="443"/>
                </a:lnTo>
                <a:lnTo>
                  <a:pt x="318" y="494"/>
                </a:lnTo>
                <a:lnTo>
                  <a:pt x="331" y="532"/>
                </a:lnTo>
                <a:lnTo>
                  <a:pt x="344" y="557"/>
                </a:lnTo>
                <a:lnTo>
                  <a:pt x="344" y="595"/>
                </a:lnTo>
                <a:lnTo>
                  <a:pt x="344" y="608"/>
                </a:lnTo>
                <a:lnTo>
                  <a:pt x="344" y="633"/>
                </a:lnTo>
                <a:lnTo>
                  <a:pt x="344" y="646"/>
                </a:lnTo>
                <a:lnTo>
                  <a:pt x="344" y="659"/>
                </a:lnTo>
                <a:lnTo>
                  <a:pt x="331" y="659"/>
                </a:lnTo>
                <a:lnTo>
                  <a:pt x="318" y="646"/>
                </a:lnTo>
                <a:lnTo>
                  <a:pt x="305" y="633"/>
                </a:lnTo>
                <a:lnTo>
                  <a:pt x="293" y="620"/>
                </a:lnTo>
                <a:lnTo>
                  <a:pt x="280" y="595"/>
                </a:lnTo>
                <a:lnTo>
                  <a:pt x="267" y="557"/>
                </a:lnTo>
                <a:lnTo>
                  <a:pt x="242" y="506"/>
                </a:lnTo>
                <a:lnTo>
                  <a:pt x="216" y="456"/>
                </a:lnTo>
                <a:lnTo>
                  <a:pt x="191" y="392"/>
                </a:lnTo>
                <a:lnTo>
                  <a:pt x="178" y="329"/>
                </a:lnTo>
                <a:lnTo>
                  <a:pt x="153" y="266"/>
                </a:lnTo>
                <a:lnTo>
                  <a:pt x="127" y="215"/>
                </a:lnTo>
                <a:lnTo>
                  <a:pt x="115" y="177"/>
                </a:lnTo>
                <a:lnTo>
                  <a:pt x="89" y="139"/>
                </a:lnTo>
                <a:lnTo>
                  <a:pt x="76" y="114"/>
                </a:lnTo>
                <a:lnTo>
                  <a:pt x="64" y="101"/>
                </a:lnTo>
                <a:lnTo>
                  <a:pt x="51" y="88"/>
                </a:lnTo>
                <a:lnTo>
                  <a:pt x="25" y="63"/>
                </a:lnTo>
                <a:lnTo>
                  <a:pt x="13" y="50"/>
                </a:lnTo>
                <a:lnTo>
                  <a:pt x="13" y="38"/>
                </a:lnTo>
                <a:lnTo>
                  <a:pt x="0" y="12"/>
                </a:lnTo>
                <a:lnTo>
                  <a:pt x="13" y="12"/>
                </a:lnTo>
                <a:lnTo>
                  <a:pt x="25" y="12"/>
                </a:lnTo>
                <a:lnTo>
                  <a:pt x="51" y="0"/>
                </a:lnTo>
                <a:lnTo>
                  <a:pt x="76" y="0"/>
                </a:lnTo>
                <a:lnTo>
                  <a:pt x="102" y="0"/>
                </a:lnTo>
                <a:lnTo>
                  <a:pt x="140" y="0"/>
                </a:lnTo>
                <a:lnTo>
                  <a:pt x="178"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0" name="Freeform 42"/>
          <p:cNvSpPr/>
          <p:nvPr/>
        </p:nvSpPr>
        <p:spPr>
          <a:xfrm>
            <a:off x="5402580" y="2095818"/>
            <a:ext cx="193675" cy="80962"/>
          </a:xfrm>
          <a:custGeom>
            <a:avLst/>
            <a:gdLst>
              <a:gd name="txL" fmla="*/ 0 w 305"/>
              <a:gd name="txT" fmla="*/ 0 h 127"/>
              <a:gd name="txR" fmla="*/ 305 w 305"/>
              <a:gd name="txB" fmla="*/ 127 h 1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05" h="127">
                <a:moveTo>
                  <a:pt x="241" y="101"/>
                </a:moveTo>
                <a:lnTo>
                  <a:pt x="229" y="101"/>
                </a:lnTo>
                <a:lnTo>
                  <a:pt x="203" y="101"/>
                </a:lnTo>
                <a:lnTo>
                  <a:pt x="178" y="114"/>
                </a:lnTo>
                <a:lnTo>
                  <a:pt x="152" y="114"/>
                </a:lnTo>
                <a:lnTo>
                  <a:pt x="127" y="114"/>
                </a:lnTo>
                <a:lnTo>
                  <a:pt x="89" y="114"/>
                </a:lnTo>
                <a:lnTo>
                  <a:pt x="51" y="114"/>
                </a:lnTo>
                <a:lnTo>
                  <a:pt x="0" y="127"/>
                </a:lnTo>
                <a:lnTo>
                  <a:pt x="0" y="25"/>
                </a:lnTo>
                <a:lnTo>
                  <a:pt x="38" y="25"/>
                </a:lnTo>
                <a:lnTo>
                  <a:pt x="76" y="25"/>
                </a:lnTo>
                <a:lnTo>
                  <a:pt x="114" y="13"/>
                </a:lnTo>
                <a:lnTo>
                  <a:pt x="140" y="13"/>
                </a:lnTo>
                <a:lnTo>
                  <a:pt x="165" y="0"/>
                </a:lnTo>
                <a:lnTo>
                  <a:pt x="190" y="0"/>
                </a:lnTo>
                <a:lnTo>
                  <a:pt x="216" y="0"/>
                </a:lnTo>
                <a:lnTo>
                  <a:pt x="254" y="13"/>
                </a:lnTo>
                <a:lnTo>
                  <a:pt x="280" y="13"/>
                </a:lnTo>
                <a:lnTo>
                  <a:pt x="292" y="25"/>
                </a:lnTo>
                <a:lnTo>
                  <a:pt x="305" y="38"/>
                </a:lnTo>
                <a:lnTo>
                  <a:pt x="305" y="51"/>
                </a:lnTo>
                <a:lnTo>
                  <a:pt x="292" y="63"/>
                </a:lnTo>
                <a:lnTo>
                  <a:pt x="267" y="76"/>
                </a:lnTo>
                <a:lnTo>
                  <a:pt x="241" y="10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1" name="Freeform 43"/>
          <p:cNvSpPr/>
          <p:nvPr/>
        </p:nvSpPr>
        <p:spPr>
          <a:xfrm>
            <a:off x="5839143" y="1789430"/>
            <a:ext cx="354012" cy="539750"/>
          </a:xfrm>
          <a:custGeom>
            <a:avLst/>
            <a:gdLst>
              <a:gd name="txL" fmla="*/ 0 w 559"/>
              <a:gd name="txT" fmla="*/ 0 h 849"/>
              <a:gd name="txR" fmla="*/ 559 w 559"/>
              <a:gd name="txB" fmla="*/ 849 h 849"/>
            </a:gdLst>
            <a:ahLst/>
            <a:cxnLst>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59" h="849">
                <a:moveTo>
                  <a:pt x="292" y="26"/>
                </a:moveTo>
                <a:lnTo>
                  <a:pt x="305" y="13"/>
                </a:lnTo>
                <a:lnTo>
                  <a:pt x="318" y="13"/>
                </a:lnTo>
                <a:lnTo>
                  <a:pt x="330" y="0"/>
                </a:lnTo>
                <a:lnTo>
                  <a:pt x="356" y="13"/>
                </a:lnTo>
                <a:lnTo>
                  <a:pt x="381" y="26"/>
                </a:lnTo>
                <a:lnTo>
                  <a:pt x="407" y="39"/>
                </a:lnTo>
                <a:lnTo>
                  <a:pt x="445" y="64"/>
                </a:lnTo>
                <a:lnTo>
                  <a:pt x="483" y="89"/>
                </a:lnTo>
                <a:lnTo>
                  <a:pt x="496" y="102"/>
                </a:lnTo>
                <a:lnTo>
                  <a:pt x="521" y="115"/>
                </a:lnTo>
                <a:lnTo>
                  <a:pt x="534" y="140"/>
                </a:lnTo>
                <a:lnTo>
                  <a:pt x="547" y="153"/>
                </a:lnTo>
                <a:lnTo>
                  <a:pt x="547" y="165"/>
                </a:lnTo>
                <a:lnTo>
                  <a:pt x="559" y="165"/>
                </a:lnTo>
                <a:lnTo>
                  <a:pt x="559" y="178"/>
                </a:lnTo>
                <a:lnTo>
                  <a:pt x="559" y="191"/>
                </a:lnTo>
                <a:lnTo>
                  <a:pt x="559" y="203"/>
                </a:lnTo>
                <a:lnTo>
                  <a:pt x="547" y="216"/>
                </a:lnTo>
                <a:lnTo>
                  <a:pt x="534" y="216"/>
                </a:lnTo>
                <a:lnTo>
                  <a:pt x="521" y="216"/>
                </a:lnTo>
                <a:lnTo>
                  <a:pt x="509" y="216"/>
                </a:lnTo>
                <a:lnTo>
                  <a:pt x="496" y="216"/>
                </a:lnTo>
                <a:lnTo>
                  <a:pt x="496" y="229"/>
                </a:lnTo>
                <a:lnTo>
                  <a:pt x="483" y="229"/>
                </a:lnTo>
                <a:lnTo>
                  <a:pt x="483" y="241"/>
                </a:lnTo>
                <a:lnTo>
                  <a:pt x="470" y="254"/>
                </a:lnTo>
                <a:lnTo>
                  <a:pt x="458" y="279"/>
                </a:lnTo>
                <a:lnTo>
                  <a:pt x="445" y="292"/>
                </a:lnTo>
                <a:lnTo>
                  <a:pt x="432" y="317"/>
                </a:lnTo>
                <a:lnTo>
                  <a:pt x="432" y="343"/>
                </a:lnTo>
                <a:lnTo>
                  <a:pt x="419" y="368"/>
                </a:lnTo>
                <a:lnTo>
                  <a:pt x="407" y="393"/>
                </a:lnTo>
                <a:lnTo>
                  <a:pt x="394" y="431"/>
                </a:lnTo>
                <a:lnTo>
                  <a:pt x="381" y="457"/>
                </a:lnTo>
                <a:lnTo>
                  <a:pt x="369" y="495"/>
                </a:lnTo>
                <a:lnTo>
                  <a:pt x="356" y="533"/>
                </a:lnTo>
                <a:lnTo>
                  <a:pt x="343" y="571"/>
                </a:lnTo>
                <a:lnTo>
                  <a:pt x="330" y="609"/>
                </a:lnTo>
                <a:lnTo>
                  <a:pt x="318" y="647"/>
                </a:lnTo>
                <a:lnTo>
                  <a:pt x="305" y="672"/>
                </a:lnTo>
                <a:lnTo>
                  <a:pt x="305" y="710"/>
                </a:lnTo>
                <a:lnTo>
                  <a:pt x="292" y="735"/>
                </a:lnTo>
                <a:lnTo>
                  <a:pt x="280" y="761"/>
                </a:lnTo>
                <a:lnTo>
                  <a:pt x="267" y="773"/>
                </a:lnTo>
                <a:lnTo>
                  <a:pt x="267" y="799"/>
                </a:lnTo>
                <a:lnTo>
                  <a:pt x="254" y="811"/>
                </a:lnTo>
                <a:lnTo>
                  <a:pt x="241" y="824"/>
                </a:lnTo>
                <a:lnTo>
                  <a:pt x="241" y="837"/>
                </a:lnTo>
                <a:lnTo>
                  <a:pt x="229" y="837"/>
                </a:lnTo>
                <a:lnTo>
                  <a:pt x="229" y="849"/>
                </a:lnTo>
                <a:lnTo>
                  <a:pt x="216" y="849"/>
                </a:lnTo>
                <a:lnTo>
                  <a:pt x="203" y="849"/>
                </a:lnTo>
                <a:lnTo>
                  <a:pt x="203" y="837"/>
                </a:lnTo>
                <a:lnTo>
                  <a:pt x="190" y="837"/>
                </a:lnTo>
                <a:lnTo>
                  <a:pt x="190" y="824"/>
                </a:lnTo>
                <a:lnTo>
                  <a:pt x="190" y="811"/>
                </a:lnTo>
                <a:lnTo>
                  <a:pt x="190" y="799"/>
                </a:lnTo>
                <a:lnTo>
                  <a:pt x="190" y="773"/>
                </a:lnTo>
                <a:lnTo>
                  <a:pt x="190" y="761"/>
                </a:lnTo>
                <a:lnTo>
                  <a:pt x="190" y="735"/>
                </a:lnTo>
                <a:lnTo>
                  <a:pt x="203" y="710"/>
                </a:lnTo>
                <a:lnTo>
                  <a:pt x="203" y="685"/>
                </a:lnTo>
                <a:lnTo>
                  <a:pt x="203" y="647"/>
                </a:lnTo>
                <a:lnTo>
                  <a:pt x="216" y="621"/>
                </a:lnTo>
                <a:lnTo>
                  <a:pt x="216" y="583"/>
                </a:lnTo>
                <a:lnTo>
                  <a:pt x="229" y="545"/>
                </a:lnTo>
                <a:lnTo>
                  <a:pt x="229" y="507"/>
                </a:lnTo>
                <a:lnTo>
                  <a:pt x="241" y="431"/>
                </a:lnTo>
                <a:lnTo>
                  <a:pt x="254" y="355"/>
                </a:lnTo>
                <a:lnTo>
                  <a:pt x="267" y="305"/>
                </a:lnTo>
                <a:lnTo>
                  <a:pt x="267" y="279"/>
                </a:lnTo>
                <a:lnTo>
                  <a:pt x="267" y="254"/>
                </a:lnTo>
                <a:lnTo>
                  <a:pt x="280" y="229"/>
                </a:lnTo>
                <a:lnTo>
                  <a:pt x="280" y="216"/>
                </a:lnTo>
                <a:lnTo>
                  <a:pt x="280" y="203"/>
                </a:lnTo>
                <a:lnTo>
                  <a:pt x="280" y="191"/>
                </a:lnTo>
                <a:lnTo>
                  <a:pt x="280" y="178"/>
                </a:lnTo>
                <a:lnTo>
                  <a:pt x="280" y="165"/>
                </a:lnTo>
                <a:lnTo>
                  <a:pt x="280" y="153"/>
                </a:lnTo>
                <a:lnTo>
                  <a:pt x="267" y="153"/>
                </a:lnTo>
                <a:lnTo>
                  <a:pt x="254" y="140"/>
                </a:lnTo>
                <a:lnTo>
                  <a:pt x="241" y="140"/>
                </a:lnTo>
                <a:lnTo>
                  <a:pt x="229" y="140"/>
                </a:lnTo>
                <a:lnTo>
                  <a:pt x="203" y="140"/>
                </a:lnTo>
                <a:lnTo>
                  <a:pt x="178" y="153"/>
                </a:lnTo>
                <a:lnTo>
                  <a:pt x="152" y="153"/>
                </a:lnTo>
                <a:lnTo>
                  <a:pt x="127" y="165"/>
                </a:lnTo>
                <a:lnTo>
                  <a:pt x="101" y="165"/>
                </a:lnTo>
                <a:lnTo>
                  <a:pt x="76" y="153"/>
                </a:lnTo>
                <a:lnTo>
                  <a:pt x="51" y="140"/>
                </a:lnTo>
                <a:lnTo>
                  <a:pt x="38" y="140"/>
                </a:lnTo>
                <a:lnTo>
                  <a:pt x="25" y="140"/>
                </a:lnTo>
                <a:lnTo>
                  <a:pt x="12" y="127"/>
                </a:lnTo>
                <a:lnTo>
                  <a:pt x="0" y="115"/>
                </a:lnTo>
                <a:lnTo>
                  <a:pt x="0" y="102"/>
                </a:lnTo>
                <a:lnTo>
                  <a:pt x="12" y="102"/>
                </a:lnTo>
                <a:lnTo>
                  <a:pt x="12" y="89"/>
                </a:lnTo>
                <a:lnTo>
                  <a:pt x="25" y="89"/>
                </a:lnTo>
                <a:lnTo>
                  <a:pt x="38" y="89"/>
                </a:lnTo>
                <a:lnTo>
                  <a:pt x="51" y="77"/>
                </a:lnTo>
                <a:lnTo>
                  <a:pt x="76" y="77"/>
                </a:lnTo>
                <a:lnTo>
                  <a:pt x="89" y="77"/>
                </a:lnTo>
                <a:lnTo>
                  <a:pt x="127" y="64"/>
                </a:lnTo>
                <a:lnTo>
                  <a:pt x="152" y="64"/>
                </a:lnTo>
                <a:lnTo>
                  <a:pt x="178" y="64"/>
                </a:lnTo>
                <a:lnTo>
                  <a:pt x="203" y="51"/>
                </a:lnTo>
                <a:lnTo>
                  <a:pt x="229" y="51"/>
                </a:lnTo>
                <a:lnTo>
                  <a:pt x="241" y="51"/>
                </a:lnTo>
                <a:lnTo>
                  <a:pt x="267" y="39"/>
                </a:lnTo>
                <a:lnTo>
                  <a:pt x="280" y="39"/>
                </a:lnTo>
                <a:lnTo>
                  <a:pt x="292" y="2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2" name="Freeform 44"/>
          <p:cNvSpPr/>
          <p:nvPr/>
        </p:nvSpPr>
        <p:spPr>
          <a:xfrm>
            <a:off x="5805805" y="2014855"/>
            <a:ext cx="234950" cy="65088"/>
          </a:xfrm>
          <a:custGeom>
            <a:avLst/>
            <a:gdLst>
              <a:gd name="txL" fmla="*/ 0 w 369"/>
              <a:gd name="txT" fmla="*/ 0 h 102"/>
              <a:gd name="txR" fmla="*/ 369 w 369"/>
              <a:gd name="txB" fmla="*/ 102 h 102"/>
            </a:gdLst>
            <a:ahLst/>
            <a:cxnLst>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69" h="102">
                <a:moveTo>
                  <a:pt x="25" y="76"/>
                </a:moveTo>
                <a:lnTo>
                  <a:pt x="12" y="76"/>
                </a:lnTo>
                <a:lnTo>
                  <a:pt x="12" y="64"/>
                </a:lnTo>
                <a:lnTo>
                  <a:pt x="0" y="64"/>
                </a:lnTo>
                <a:lnTo>
                  <a:pt x="12" y="51"/>
                </a:lnTo>
                <a:lnTo>
                  <a:pt x="25" y="38"/>
                </a:lnTo>
                <a:lnTo>
                  <a:pt x="38" y="38"/>
                </a:lnTo>
                <a:lnTo>
                  <a:pt x="63" y="26"/>
                </a:lnTo>
                <a:lnTo>
                  <a:pt x="76" y="26"/>
                </a:lnTo>
                <a:lnTo>
                  <a:pt x="102" y="13"/>
                </a:lnTo>
                <a:lnTo>
                  <a:pt x="127" y="13"/>
                </a:lnTo>
                <a:lnTo>
                  <a:pt x="165" y="13"/>
                </a:lnTo>
                <a:lnTo>
                  <a:pt x="216" y="0"/>
                </a:lnTo>
                <a:lnTo>
                  <a:pt x="254" y="0"/>
                </a:lnTo>
                <a:lnTo>
                  <a:pt x="318" y="0"/>
                </a:lnTo>
                <a:lnTo>
                  <a:pt x="369" y="0"/>
                </a:lnTo>
                <a:lnTo>
                  <a:pt x="369" y="89"/>
                </a:lnTo>
                <a:lnTo>
                  <a:pt x="305" y="89"/>
                </a:lnTo>
                <a:lnTo>
                  <a:pt x="241" y="102"/>
                </a:lnTo>
                <a:lnTo>
                  <a:pt x="178" y="102"/>
                </a:lnTo>
                <a:lnTo>
                  <a:pt x="140" y="89"/>
                </a:lnTo>
                <a:lnTo>
                  <a:pt x="102" y="89"/>
                </a:lnTo>
                <a:lnTo>
                  <a:pt x="63" y="89"/>
                </a:lnTo>
                <a:lnTo>
                  <a:pt x="38" y="89"/>
                </a:lnTo>
                <a:lnTo>
                  <a:pt x="25"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3" name="Freeform 45"/>
          <p:cNvSpPr/>
          <p:nvPr/>
        </p:nvSpPr>
        <p:spPr>
          <a:xfrm>
            <a:off x="5458143" y="2240280"/>
            <a:ext cx="517525" cy="112713"/>
          </a:xfrm>
          <a:custGeom>
            <a:avLst/>
            <a:gdLst>
              <a:gd name="txL" fmla="*/ 0 w 814"/>
              <a:gd name="txT" fmla="*/ 0 h 177"/>
              <a:gd name="txR" fmla="*/ 814 w 814"/>
              <a:gd name="txB" fmla="*/ 177 h 177"/>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Lst>
            <a:rect l="txL" t="txT" r="txR" b="txB"/>
            <a:pathLst>
              <a:path w="814" h="177">
                <a:moveTo>
                  <a:pt x="0" y="89"/>
                </a:moveTo>
                <a:lnTo>
                  <a:pt x="76" y="89"/>
                </a:lnTo>
                <a:lnTo>
                  <a:pt x="140" y="76"/>
                </a:lnTo>
                <a:lnTo>
                  <a:pt x="203" y="63"/>
                </a:lnTo>
                <a:lnTo>
                  <a:pt x="267" y="51"/>
                </a:lnTo>
                <a:lnTo>
                  <a:pt x="330" y="51"/>
                </a:lnTo>
                <a:lnTo>
                  <a:pt x="394" y="38"/>
                </a:lnTo>
                <a:lnTo>
                  <a:pt x="445" y="38"/>
                </a:lnTo>
                <a:lnTo>
                  <a:pt x="496" y="25"/>
                </a:lnTo>
                <a:lnTo>
                  <a:pt x="547" y="25"/>
                </a:lnTo>
                <a:lnTo>
                  <a:pt x="598" y="13"/>
                </a:lnTo>
                <a:lnTo>
                  <a:pt x="636" y="13"/>
                </a:lnTo>
                <a:lnTo>
                  <a:pt x="674" y="13"/>
                </a:lnTo>
                <a:lnTo>
                  <a:pt x="725" y="13"/>
                </a:lnTo>
                <a:lnTo>
                  <a:pt x="750" y="0"/>
                </a:lnTo>
                <a:lnTo>
                  <a:pt x="788" y="0"/>
                </a:lnTo>
                <a:lnTo>
                  <a:pt x="814" y="0"/>
                </a:lnTo>
                <a:lnTo>
                  <a:pt x="814" y="89"/>
                </a:lnTo>
                <a:lnTo>
                  <a:pt x="788" y="89"/>
                </a:lnTo>
                <a:lnTo>
                  <a:pt x="763" y="101"/>
                </a:lnTo>
                <a:lnTo>
                  <a:pt x="725" y="101"/>
                </a:lnTo>
                <a:lnTo>
                  <a:pt x="687" y="101"/>
                </a:lnTo>
                <a:lnTo>
                  <a:pt x="649" y="101"/>
                </a:lnTo>
                <a:lnTo>
                  <a:pt x="598" y="101"/>
                </a:lnTo>
                <a:lnTo>
                  <a:pt x="559" y="114"/>
                </a:lnTo>
                <a:lnTo>
                  <a:pt x="509" y="114"/>
                </a:lnTo>
                <a:lnTo>
                  <a:pt x="458" y="127"/>
                </a:lnTo>
                <a:lnTo>
                  <a:pt x="394" y="127"/>
                </a:lnTo>
                <a:lnTo>
                  <a:pt x="343" y="139"/>
                </a:lnTo>
                <a:lnTo>
                  <a:pt x="280" y="139"/>
                </a:lnTo>
                <a:lnTo>
                  <a:pt x="216" y="152"/>
                </a:lnTo>
                <a:lnTo>
                  <a:pt x="152" y="165"/>
                </a:lnTo>
                <a:lnTo>
                  <a:pt x="76" y="177"/>
                </a:lnTo>
                <a:lnTo>
                  <a:pt x="0" y="177"/>
                </a:lnTo>
                <a:lnTo>
                  <a:pt x="0" y="8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6" name="Freeform 48"/>
          <p:cNvSpPr/>
          <p:nvPr/>
        </p:nvSpPr>
        <p:spPr>
          <a:xfrm>
            <a:off x="4691380" y="2127568"/>
            <a:ext cx="581025" cy="909637"/>
          </a:xfrm>
          <a:custGeom>
            <a:avLst/>
            <a:gdLst>
              <a:gd name="txL" fmla="*/ 0 w 916"/>
              <a:gd name="txT" fmla="*/ 0 h 1432"/>
              <a:gd name="txR" fmla="*/ 916 w 916"/>
              <a:gd name="txB" fmla="*/ 1432 h 1432"/>
            </a:gdLst>
            <a:ahLst/>
            <a:cxnLst>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16" h="1432">
                <a:moveTo>
                  <a:pt x="738" y="12"/>
                </a:moveTo>
                <a:lnTo>
                  <a:pt x="751" y="12"/>
                </a:lnTo>
                <a:lnTo>
                  <a:pt x="751" y="0"/>
                </a:lnTo>
                <a:lnTo>
                  <a:pt x="763" y="0"/>
                </a:lnTo>
                <a:lnTo>
                  <a:pt x="776" y="0"/>
                </a:lnTo>
                <a:lnTo>
                  <a:pt x="789" y="12"/>
                </a:lnTo>
                <a:lnTo>
                  <a:pt x="802" y="12"/>
                </a:lnTo>
                <a:lnTo>
                  <a:pt x="827" y="25"/>
                </a:lnTo>
                <a:lnTo>
                  <a:pt x="840" y="38"/>
                </a:lnTo>
                <a:lnTo>
                  <a:pt x="865" y="50"/>
                </a:lnTo>
                <a:lnTo>
                  <a:pt x="878" y="63"/>
                </a:lnTo>
                <a:lnTo>
                  <a:pt x="891" y="76"/>
                </a:lnTo>
                <a:lnTo>
                  <a:pt x="903" y="88"/>
                </a:lnTo>
                <a:lnTo>
                  <a:pt x="916" y="101"/>
                </a:lnTo>
                <a:lnTo>
                  <a:pt x="916" y="114"/>
                </a:lnTo>
                <a:lnTo>
                  <a:pt x="916" y="126"/>
                </a:lnTo>
                <a:lnTo>
                  <a:pt x="916" y="139"/>
                </a:lnTo>
                <a:lnTo>
                  <a:pt x="916" y="152"/>
                </a:lnTo>
                <a:lnTo>
                  <a:pt x="916" y="164"/>
                </a:lnTo>
                <a:lnTo>
                  <a:pt x="916" y="177"/>
                </a:lnTo>
                <a:lnTo>
                  <a:pt x="916" y="202"/>
                </a:lnTo>
                <a:lnTo>
                  <a:pt x="916" y="228"/>
                </a:lnTo>
                <a:lnTo>
                  <a:pt x="903" y="253"/>
                </a:lnTo>
                <a:lnTo>
                  <a:pt x="903" y="278"/>
                </a:lnTo>
                <a:lnTo>
                  <a:pt x="891" y="304"/>
                </a:lnTo>
                <a:lnTo>
                  <a:pt x="878" y="342"/>
                </a:lnTo>
                <a:lnTo>
                  <a:pt x="865" y="380"/>
                </a:lnTo>
                <a:lnTo>
                  <a:pt x="852" y="431"/>
                </a:lnTo>
                <a:lnTo>
                  <a:pt x="840" y="481"/>
                </a:lnTo>
                <a:lnTo>
                  <a:pt x="814" y="532"/>
                </a:lnTo>
                <a:lnTo>
                  <a:pt x="802" y="595"/>
                </a:lnTo>
                <a:lnTo>
                  <a:pt x="776" y="659"/>
                </a:lnTo>
                <a:lnTo>
                  <a:pt x="751" y="709"/>
                </a:lnTo>
                <a:lnTo>
                  <a:pt x="725" y="773"/>
                </a:lnTo>
                <a:lnTo>
                  <a:pt x="700" y="823"/>
                </a:lnTo>
                <a:lnTo>
                  <a:pt x="636" y="925"/>
                </a:lnTo>
                <a:lnTo>
                  <a:pt x="573" y="1026"/>
                </a:lnTo>
                <a:lnTo>
                  <a:pt x="534" y="1064"/>
                </a:lnTo>
                <a:lnTo>
                  <a:pt x="496" y="1115"/>
                </a:lnTo>
                <a:lnTo>
                  <a:pt x="420" y="1191"/>
                </a:lnTo>
                <a:lnTo>
                  <a:pt x="331" y="1254"/>
                </a:lnTo>
                <a:lnTo>
                  <a:pt x="229" y="1317"/>
                </a:lnTo>
                <a:lnTo>
                  <a:pt x="178" y="1356"/>
                </a:lnTo>
                <a:lnTo>
                  <a:pt x="140" y="1381"/>
                </a:lnTo>
                <a:lnTo>
                  <a:pt x="102" y="1394"/>
                </a:lnTo>
                <a:lnTo>
                  <a:pt x="64" y="1419"/>
                </a:lnTo>
                <a:lnTo>
                  <a:pt x="38" y="1419"/>
                </a:lnTo>
                <a:lnTo>
                  <a:pt x="25" y="1432"/>
                </a:lnTo>
                <a:lnTo>
                  <a:pt x="13" y="1432"/>
                </a:lnTo>
                <a:lnTo>
                  <a:pt x="0" y="1432"/>
                </a:lnTo>
                <a:lnTo>
                  <a:pt x="13" y="1419"/>
                </a:lnTo>
                <a:lnTo>
                  <a:pt x="25" y="1406"/>
                </a:lnTo>
                <a:lnTo>
                  <a:pt x="38" y="1381"/>
                </a:lnTo>
                <a:lnTo>
                  <a:pt x="64" y="1356"/>
                </a:lnTo>
                <a:lnTo>
                  <a:pt x="89" y="1330"/>
                </a:lnTo>
                <a:lnTo>
                  <a:pt x="127" y="1305"/>
                </a:lnTo>
                <a:lnTo>
                  <a:pt x="178" y="1267"/>
                </a:lnTo>
                <a:lnTo>
                  <a:pt x="216" y="1229"/>
                </a:lnTo>
                <a:lnTo>
                  <a:pt x="267" y="1191"/>
                </a:lnTo>
                <a:lnTo>
                  <a:pt x="305" y="1153"/>
                </a:lnTo>
                <a:lnTo>
                  <a:pt x="344" y="1102"/>
                </a:lnTo>
                <a:lnTo>
                  <a:pt x="382" y="1064"/>
                </a:lnTo>
                <a:lnTo>
                  <a:pt x="420" y="1013"/>
                </a:lnTo>
                <a:lnTo>
                  <a:pt x="458" y="950"/>
                </a:lnTo>
                <a:lnTo>
                  <a:pt x="496" y="899"/>
                </a:lnTo>
                <a:lnTo>
                  <a:pt x="534" y="849"/>
                </a:lnTo>
                <a:lnTo>
                  <a:pt x="573" y="785"/>
                </a:lnTo>
                <a:lnTo>
                  <a:pt x="598" y="735"/>
                </a:lnTo>
                <a:lnTo>
                  <a:pt x="623" y="684"/>
                </a:lnTo>
                <a:lnTo>
                  <a:pt x="649" y="621"/>
                </a:lnTo>
                <a:lnTo>
                  <a:pt x="674" y="570"/>
                </a:lnTo>
                <a:lnTo>
                  <a:pt x="687" y="519"/>
                </a:lnTo>
                <a:lnTo>
                  <a:pt x="700" y="456"/>
                </a:lnTo>
                <a:lnTo>
                  <a:pt x="712" y="405"/>
                </a:lnTo>
                <a:lnTo>
                  <a:pt x="725" y="367"/>
                </a:lnTo>
                <a:lnTo>
                  <a:pt x="738" y="316"/>
                </a:lnTo>
                <a:lnTo>
                  <a:pt x="738" y="278"/>
                </a:lnTo>
                <a:lnTo>
                  <a:pt x="751" y="253"/>
                </a:lnTo>
                <a:lnTo>
                  <a:pt x="751" y="215"/>
                </a:lnTo>
                <a:lnTo>
                  <a:pt x="763" y="190"/>
                </a:lnTo>
                <a:lnTo>
                  <a:pt x="763" y="164"/>
                </a:lnTo>
                <a:lnTo>
                  <a:pt x="763" y="139"/>
                </a:lnTo>
                <a:lnTo>
                  <a:pt x="751" y="114"/>
                </a:lnTo>
                <a:lnTo>
                  <a:pt x="751" y="88"/>
                </a:lnTo>
                <a:lnTo>
                  <a:pt x="738" y="76"/>
                </a:lnTo>
                <a:lnTo>
                  <a:pt x="738" y="63"/>
                </a:lnTo>
                <a:lnTo>
                  <a:pt x="725" y="50"/>
                </a:lnTo>
                <a:lnTo>
                  <a:pt x="738" y="25"/>
                </a:lnTo>
                <a:lnTo>
                  <a:pt x="738" y="1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5" name="Freeform 47"/>
          <p:cNvSpPr/>
          <p:nvPr/>
        </p:nvSpPr>
        <p:spPr>
          <a:xfrm>
            <a:off x="4578668" y="2240280"/>
            <a:ext cx="654050" cy="217488"/>
          </a:xfrm>
          <a:custGeom>
            <a:avLst/>
            <a:gdLst>
              <a:gd name="txL" fmla="*/ 0 w 1030"/>
              <a:gd name="txT" fmla="*/ 0 h 342"/>
              <a:gd name="txR" fmla="*/ 1030 w 1030"/>
              <a:gd name="txB" fmla="*/ 342 h 34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30" h="342">
                <a:moveTo>
                  <a:pt x="114" y="203"/>
                </a:moveTo>
                <a:lnTo>
                  <a:pt x="127" y="203"/>
                </a:lnTo>
                <a:lnTo>
                  <a:pt x="140" y="203"/>
                </a:lnTo>
                <a:lnTo>
                  <a:pt x="165" y="190"/>
                </a:lnTo>
                <a:lnTo>
                  <a:pt x="191" y="190"/>
                </a:lnTo>
                <a:lnTo>
                  <a:pt x="229" y="177"/>
                </a:lnTo>
                <a:lnTo>
                  <a:pt x="267" y="165"/>
                </a:lnTo>
                <a:lnTo>
                  <a:pt x="318" y="165"/>
                </a:lnTo>
                <a:lnTo>
                  <a:pt x="369" y="152"/>
                </a:lnTo>
                <a:lnTo>
                  <a:pt x="432" y="139"/>
                </a:lnTo>
                <a:lnTo>
                  <a:pt x="496" y="127"/>
                </a:lnTo>
                <a:lnTo>
                  <a:pt x="572" y="101"/>
                </a:lnTo>
                <a:lnTo>
                  <a:pt x="649" y="89"/>
                </a:lnTo>
                <a:lnTo>
                  <a:pt x="738" y="63"/>
                </a:lnTo>
                <a:lnTo>
                  <a:pt x="827" y="51"/>
                </a:lnTo>
                <a:lnTo>
                  <a:pt x="929" y="25"/>
                </a:lnTo>
                <a:lnTo>
                  <a:pt x="1030" y="0"/>
                </a:lnTo>
                <a:lnTo>
                  <a:pt x="1030" y="89"/>
                </a:lnTo>
                <a:lnTo>
                  <a:pt x="929" y="114"/>
                </a:lnTo>
                <a:lnTo>
                  <a:pt x="827" y="139"/>
                </a:lnTo>
                <a:lnTo>
                  <a:pt x="725" y="165"/>
                </a:lnTo>
                <a:lnTo>
                  <a:pt x="649" y="190"/>
                </a:lnTo>
                <a:lnTo>
                  <a:pt x="560" y="215"/>
                </a:lnTo>
                <a:lnTo>
                  <a:pt x="483" y="241"/>
                </a:lnTo>
                <a:lnTo>
                  <a:pt x="420" y="254"/>
                </a:lnTo>
                <a:lnTo>
                  <a:pt x="356" y="279"/>
                </a:lnTo>
                <a:lnTo>
                  <a:pt x="305" y="292"/>
                </a:lnTo>
                <a:lnTo>
                  <a:pt x="267" y="304"/>
                </a:lnTo>
                <a:lnTo>
                  <a:pt x="216" y="317"/>
                </a:lnTo>
                <a:lnTo>
                  <a:pt x="191" y="330"/>
                </a:lnTo>
                <a:lnTo>
                  <a:pt x="165" y="330"/>
                </a:lnTo>
                <a:lnTo>
                  <a:pt x="140" y="342"/>
                </a:lnTo>
                <a:lnTo>
                  <a:pt x="127" y="342"/>
                </a:lnTo>
                <a:lnTo>
                  <a:pt x="114" y="342"/>
                </a:lnTo>
                <a:lnTo>
                  <a:pt x="89" y="330"/>
                </a:lnTo>
                <a:lnTo>
                  <a:pt x="76" y="317"/>
                </a:lnTo>
                <a:lnTo>
                  <a:pt x="64" y="304"/>
                </a:lnTo>
                <a:lnTo>
                  <a:pt x="38" y="292"/>
                </a:lnTo>
                <a:lnTo>
                  <a:pt x="25" y="266"/>
                </a:lnTo>
                <a:lnTo>
                  <a:pt x="13" y="241"/>
                </a:lnTo>
                <a:lnTo>
                  <a:pt x="0" y="215"/>
                </a:lnTo>
                <a:lnTo>
                  <a:pt x="0" y="190"/>
                </a:lnTo>
                <a:lnTo>
                  <a:pt x="0" y="177"/>
                </a:lnTo>
                <a:lnTo>
                  <a:pt x="13" y="177"/>
                </a:lnTo>
                <a:lnTo>
                  <a:pt x="38" y="177"/>
                </a:lnTo>
                <a:lnTo>
                  <a:pt x="64" y="190"/>
                </a:lnTo>
                <a:lnTo>
                  <a:pt x="76" y="203"/>
                </a:lnTo>
                <a:lnTo>
                  <a:pt x="102" y="203"/>
                </a:lnTo>
                <a:lnTo>
                  <a:pt x="114" y="20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09" name="Freeform 41"/>
          <p:cNvSpPr/>
          <p:nvPr/>
        </p:nvSpPr>
        <p:spPr>
          <a:xfrm>
            <a:off x="5604193" y="1516380"/>
            <a:ext cx="169862" cy="989013"/>
          </a:xfrm>
          <a:custGeom>
            <a:avLst/>
            <a:gdLst>
              <a:gd name="txL" fmla="*/ 0 w 267"/>
              <a:gd name="txT" fmla="*/ 0 h 1558"/>
              <a:gd name="txR" fmla="*/ 267 w 267"/>
              <a:gd name="txB" fmla="*/ 1558 h 1558"/>
            </a:gdLst>
            <a:ahLst/>
            <a:cxnLst>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Lst>
            <a:rect l="txL" t="txT" r="txR" b="txB"/>
            <a:pathLst>
              <a:path w="267" h="1558">
                <a:moveTo>
                  <a:pt x="0" y="0"/>
                </a:moveTo>
                <a:lnTo>
                  <a:pt x="12" y="0"/>
                </a:lnTo>
                <a:lnTo>
                  <a:pt x="25" y="0"/>
                </a:lnTo>
                <a:lnTo>
                  <a:pt x="38" y="0"/>
                </a:lnTo>
                <a:lnTo>
                  <a:pt x="63" y="0"/>
                </a:lnTo>
                <a:lnTo>
                  <a:pt x="76" y="0"/>
                </a:lnTo>
                <a:lnTo>
                  <a:pt x="101" y="0"/>
                </a:lnTo>
                <a:lnTo>
                  <a:pt x="127" y="0"/>
                </a:lnTo>
                <a:lnTo>
                  <a:pt x="178" y="25"/>
                </a:lnTo>
                <a:lnTo>
                  <a:pt x="216" y="38"/>
                </a:lnTo>
                <a:lnTo>
                  <a:pt x="241" y="50"/>
                </a:lnTo>
                <a:lnTo>
                  <a:pt x="267" y="76"/>
                </a:lnTo>
                <a:lnTo>
                  <a:pt x="267" y="88"/>
                </a:lnTo>
                <a:lnTo>
                  <a:pt x="267" y="101"/>
                </a:lnTo>
                <a:lnTo>
                  <a:pt x="267" y="126"/>
                </a:lnTo>
                <a:lnTo>
                  <a:pt x="267" y="139"/>
                </a:lnTo>
                <a:lnTo>
                  <a:pt x="254" y="152"/>
                </a:lnTo>
                <a:lnTo>
                  <a:pt x="254" y="164"/>
                </a:lnTo>
                <a:lnTo>
                  <a:pt x="254" y="177"/>
                </a:lnTo>
                <a:lnTo>
                  <a:pt x="254" y="190"/>
                </a:lnTo>
                <a:lnTo>
                  <a:pt x="254" y="202"/>
                </a:lnTo>
                <a:lnTo>
                  <a:pt x="254" y="228"/>
                </a:lnTo>
                <a:lnTo>
                  <a:pt x="254" y="240"/>
                </a:lnTo>
                <a:lnTo>
                  <a:pt x="254" y="266"/>
                </a:lnTo>
                <a:lnTo>
                  <a:pt x="241" y="304"/>
                </a:lnTo>
                <a:lnTo>
                  <a:pt x="241" y="329"/>
                </a:lnTo>
                <a:lnTo>
                  <a:pt x="241" y="354"/>
                </a:lnTo>
                <a:lnTo>
                  <a:pt x="241" y="392"/>
                </a:lnTo>
                <a:lnTo>
                  <a:pt x="241" y="430"/>
                </a:lnTo>
                <a:lnTo>
                  <a:pt x="229" y="469"/>
                </a:lnTo>
                <a:lnTo>
                  <a:pt x="229" y="519"/>
                </a:lnTo>
                <a:lnTo>
                  <a:pt x="229" y="557"/>
                </a:lnTo>
                <a:lnTo>
                  <a:pt x="229" y="608"/>
                </a:lnTo>
                <a:lnTo>
                  <a:pt x="216" y="659"/>
                </a:lnTo>
                <a:lnTo>
                  <a:pt x="216" y="709"/>
                </a:lnTo>
                <a:lnTo>
                  <a:pt x="216" y="773"/>
                </a:lnTo>
                <a:lnTo>
                  <a:pt x="216" y="823"/>
                </a:lnTo>
                <a:lnTo>
                  <a:pt x="203" y="887"/>
                </a:lnTo>
                <a:lnTo>
                  <a:pt x="203" y="950"/>
                </a:lnTo>
                <a:lnTo>
                  <a:pt x="203" y="1026"/>
                </a:lnTo>
                <a:lnTo>
                  <a:pt x="191" y="1089"/>
                </a:lnTo>
                <a:lnTo>
                  <a:pt x="191" y="1165"/>
                </a:lnTo>
                <a:lnTo>
                  <a:pt x="191" y="1241"/>
                </a:lnTo>
                <a:lnTo>
                  <a:pt x="191" y="1317"/>
                </a:lnTo>
                <a:lnTo>
                  <a:pt x="178" y="1394"/>
                </a:lnTo>
                <a:lnTo>
                  <a:pt x="178" y="1470"/>
                </a:lnTo>
                <a:lnTo>
                  <a:pt x="178" y="1558"/>
                </a:lnTo>
                <a:lnTo>
                  <a:pt x="76" y="1558"/>
                </a:lnTo>
                <a:lnTo>
                  <a:pt x="76" y="1546"/>
                </a:lnTo>
                <a:lnTo>
                  <a:pt x="76" y="1533"/>
                </a:lnTo>
                <a:lnTo>
                  <a:pt x="76" y="1508"/>
                </a:lnTo>
                <a:lnTo>
                  <a:pt x="89" y="1470"/>
                </a:lnTo>
                <a:lnTo>
                  <a:pt x="89" y="1419"/>
                </a:lnTo>
                <a:lnTo>
                  <a:pt x="89" y="1368"/>
                </a:lnTo>
                <a:lnTo>
                  <a:pt x="89" y="1305"/>
                </a:lnTo>
                <a:lnTo>
                  <a:pt x="89" y="1229"/>
                </a:lnTo>
                <a:lnTo>
                  <a:pt x="101" y="1153"/>
                </a:lnTo>
                <a:lnTo>
                  <a:pt x="101" y="1077"/>
                </a:lnTo>
                <a:lnTo>
                  <a:pt x="101" y="988"/>
                </a:lnTo>
                <a:lnTo>
                  <a:pt x="101" y="899"/>
                </a:lnTo>
                <a:lnTo>
                  <a:pt x="101" y="811"/>
                </a:lnTo>
                <a:lnTo>
                  <a:pt x="101" y="709"/>
                </a:lnTo>
                <a:lnTo>
                  <a:pt x="101" y="608"/>
                </a:lnTo>
                <a:lnTo>
                  <a:pt x="101" y="507"/>
                </a:lnTo>
                <a:lnTo>
                  <a:pt x="101" y="456"/>
                </a:lnTo>
                <a:lnTo>
                  <a:pt x="101" y="405"/>
                </a:lnTo>
                <a:lnTo>
                  <a:pt x="101" y="367"/>
                </a:lnTo>
                <a:lnTo>
                  <a:pt x="101" y="316"/>
                </a:lnTo>
                <a:lnTo>
                  <a:pt x="89" y="278"/>
                </a:lnTo>
                <a:lnTo>
                  <a:pt x="89" y="253"/>
                </a:lnTo>
                <a:lnTo>
                  <a:pt x="89" y="215"/>
                </a:lnTo>
                <a:lnTo>
                  <a:pt x="89" y="190"/>
                </a:lnTo>
                <a:lnTo>
                  <a:pt x="76" y="164"/>
                </a:lnTo>
                <a:lnTo>
                  <a:pt x="76" y="139"/>
                </a:lnTo>
                <a:lnTo>
                  <a:pt x="76" y="114"/>
                </a:lnTo>
                <a:lnTo>
                  <a:pt x="63" y="101"/>
                </a:lnTo>
                <a:lnTo>
                  <a:pt x="63" y="88"/>
                </a:lnTo>
                <a:lnTo>
                  <a:pt x="63" y="76"/>
                </a:lnTo>
                <a:lnTo>
                  <a:pt x="51" y="63"/>
                </a:lnTo>
                <a:lnTo>
                  <a:pt x="25" y="38"/>
                </a:lnTo>
                <a:lnTo>
                  <a:pt x="12" y="25"/>
                </a:lnTo>
                <a:lnTo>
                  <a:pt x="0" y="25"/>
                </a:lnTo>
                <a:lnTo>
                  <a:pt x="0" y="12"/>
                </a:lnTo>
                <a:lnTo>
                  <a:pt x="0"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4" name="Freeform 46"/>
          <p:cNvSpPr/>
          <p:nvPr/>
        </p:nvSpPr>
        <p:spPr>
          <a:xfrm>
            <a:off x="5232718" y="2433955"/>
            <a:ext cx="742950" cy="652463"/>
          </a:xfrm>
          <a:custGeom>
            <a:avLst/>
            <a:gdLst>
              <a:gd name="txL" fmla="*/ 0 w 1171"/>
              <a:gd name="txT" fmla="*/ 0 h 1027"/>
              <a:gd name="txR" fmla="*/ 1171 w 1171"/>
              <a:gd name="txB" fmla="*/ 1027 h 1027"/>
            </a:gdLst>
            <a:ahLst/>
            <a:cxnLst>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71" h="1027">
                <a:moveTo>
                  <a:pt x="179" y="1014"/>
                </a:moveTo>
                <a:lnTo>
                  <a:pt x="140" y="1014"/>
                </a:lnTo>
                <a:lnTo>
                  <a:pt x="102" y="1027"/>
                </a:lnTo>
                <a:lnTo>
                  <a:pt x="64" y="1027"/>
                </a:lnTo>
                <a:lnTo>
                  <a:pt x="39" y="1027"/>
                </a:lnTo>
                <a:lnTo>
                  <a:pt x="26" y="1027"/>
                </a:lnTo>
                <a:lnTo>
                  <a:pt x="13" y="1027"/>
                </a:lnTo>
                <a:lnTo>
                  <a:pt x="0" y="1027"/>
                </a:lnTo>
                <a:lnTo>
                  <a:pt x="0" y="1014"/>
                </a:lnTo>
                <a:lnTo>
                  <a:pt x="13" y="1014"/>
                </a:lnTo>
                <a:lnTo>
                  <a:pt x="26" y="1001"/>
                </a:lnTo>
                <a:lnTo>
                  <a:pt x="39" y="989"/>
                </a:lnTo>
                <a:lnTo>
                  <a:pt x="64" y="976"/>
                </a:lnTo>
                <a:lnTo>
                  <a:pt x="89" y="963"/>
                </a:lnTo>
                <a:lnTo>
                  <a:pt x="128" y="951"/>
                </a:lnTo>
                <a:lnTo>
                  <a:pt x="153" y="938"/>
                </a:lnTo>
                <a:lnTo>
                  <a:pt x="204" y="925"/>
                </a:lnTo>
                <a:lnTo>
                  <a:pt x="242" y="913"/>
                </a:lnTo>
                <a:lnTo>
                  <a:pt x="280" y="887"/>
                </a:lnTo>
                <a:lnTo>
                  <a:pt x="331" y="875"/>
                </a:lnTo>
                <a:lnTo>
                  <a:pt x="369" y="849"/>
                </a:lnTo>
                <a:lnTo>
                  <a:pt x="420" y="811"/>
                </a:lnTo>
                <a:lnTo>
                  <a:pt x="458" y="786"/>
                </a:lnTo>
                <a:lnTo>
                  <a:pt x="509" y="748"/>
                </a:lnTo>
                <a:lnTo>
                  <a:pt x="560" y="722"/>
                </a:lnTo>
                <a:lnTo>
                  <a:pt x="598" y="684"/>
                </a:lnTo>
                <a:lnTo>
                  <a:pt x="637" y="646"/>
                </a:lnTo>
                <a:lnTo>
                  <a:pt x="675" y="608"/>
                </a:lnTo>
                <a:lnTo>
                  <a:pt x="713" y="558"/>
                </a:lnTo>
                <a:lnTo>
                  <a:pt x="751" y="507"/>
                </a:lnTo>
                <a:lnTo>
                  <a:pt x="789" y="456"/>
                </a:lnTo>
                <a:lnTo>
                  <a:pt x="815" y="406"/>
                </a:lnTo>
                <a:lnTo>
                  <a:pt x="840" y="355"/>
                </a:lnTo>
                <a:lnTo>
                  <a:pt x="866" y="304"/>
                </a:lnTo>
                <a:lnTo>
                  <a:pt x="891" y="266"/>
                </a:lnTo>
                <a:lnTo>
                  <a:pt x="904" y="228"/>
                </a:lnTo>
                <a:lnTo>
                  <a:pt x="916" y="203"/>
                </a:lnTo>
                <a:lnTo>
                  <a:pt x="929" y="178"/>
                </a:lnTo>
                <a:lnTo>
                  <a:pt x="929" y="165"/>
                </a:lnTo>
                <a:lnTo>
                  <a:pt x="916" y="152"/>
                </a:lnTo>
                <a:lnTo>
                  <a:pt x="904" y="152"/>
                </a:lnTo>
                <a:lnTo>
                  <a:pt x="891" y="152"/>
                </a:lnTo>
                <a:lnTo>
                  <a:pt x="878" y="152"/>
                </a:lnTo>
                <a:lnTo>
                  <a:pt x="866" y="152"/>
                </a:lnTo>
                <a:lnTo>
                  <a:pt x="853" y="152"/>
                </a:lnTo>
                <a:lnTo>
                  <a:pt x="840" y="152"/>
                </a:lnTo>
                <a:lnTo>
                  <a:pt x="815" y="152"/>
                </a:lnTo>
                <a:lnTo>
                  <a:pt x="789" y="165"/>
                </a:lnTo>
                <a:lnTo>
                  <a:pt x="751" y="165"/>
                </a:lnTo>
                <a:lnTo>
                  <a:pt x="713" y="178"/>
                </a:lnTo>
                <a:lnTo>
                  <a:pt x="675" y="178"/>
                </a:lnTo>
                <a:lnTo>
                  <a:pt x="637" y="190"/>
                </a:lnTo>
                <a:lnTo>
                  <a:pt x="598" y="203"/>
                </a:lnTo>
                <a:lnTo>
                  <a:pt x="573" y="216"/>
                </a:lnTo>
                <a:lnTo>
                  <a:pt x="548" y="216"/>
                </a:lnTo>
                <a:lnTo>
                  <a:pt x="522" y="216"/>
                </a:lnTo>
                <a:lnTo>
                  <a:pt x="509" y="228"/>
                </a:lnTo>
                <a:lnTo>
                  <a:pt x="497" y="228"/>
                </a:lnTo>
                <a:lnTo>
                  <a:pt x="484" y="228"/>
                </a:lnTo>
                <a:lnTo>
                  <a:pt x="471" y="228"/>
                </a:lnTo>
                <a:lnTo>
                  <a:pt x="446" y="216"/>
                </a:lnTo>
                <a:lnTo>
                  <a:pt x="420" y="216"/>
                </a:lnTo>
                <a:lnTo>
                  <a:pt x="382" y="203"/>
                </a:lnTo>
                <a:lnTo>
                  <a:pt x="369" y="203"/>
                </a:lnTo>
                <a:lnTo>
                  <a:pt x="357" y="190"/>
                </a:lnTo>
                <a:lnTo>
                  <a:pt x="344" y="190"/>
                </a:lnTo>
                <a:lnTo>
                  <a:pt x="331" y="178"/>
                </a:lnTo>
                <a:lnTo>
                  <a:pt x="331" y="165"/>
                </a:lnTo>
                <a:lnTo>
                  <a:pt x="344" y="165"/>
                </a:lnTo>
                <a:lnTo>
                  <a:pt x="357" y="165"/>
                </a:lnTo>
                <a:lnTo>
                  <a:pt x="369" y="152"/>
                </a:lnTo>
                <a:lnTo>
                  <a:pt x="382" y="152"/>
                </a:lnTo>
                <a:lnTo>
                  <a:pt x="420" y="140"/>
                </a:lnTo>
                <a:lnTo>
                  <a:pt x="446" y="140"/>
                </a:lnTo>
                <a:lnTo>
                  <a:pt x="484" y="127"/>
                </a:lnTo>
                <a:lnTo>
                  <a:pt x="535" y="127"/>
                </a:lnTo>
                <a:lnTo>
                  <a:pt x="586" y="114"/>
                </a:lnTo>
                <a:lnTo>
                  <a:pt x="649" y="102"/>
                </a:lnTo>
                <a:lnTo>
                  <a:pt x="700" y="89"/>
                </a:lnTo>
                <a:lnTo>
                  <a:pt x="751" y="76"/>
                </a:lnTo>
                <a:lnTo>
                  <a:pt x="789" y="64"/>
                </a:lnTo>
                <a:lnTo>
                  <a:pt x="827" y="64"/>
                </a:lnTo>
                <a:lnTo>
                  <a:pt x="866" y="51"/>
                </a:lnTo>
                <a:lnTo>
                  <a:pt x="891" y="38"/>
                </a:lnTo>
                <a:lnTo>
                  <a:pt x="904" y="38"/>
                </a:lnTo>
                <a:lnTo>
                  <a:pt x="916" y="26"/>
                </a:lnTo>
                <a:lnTo>
                  <a:pt x="929" y="13"/>
                </a:lnTo>
                <a:lnTo>
                  <a:pt x="942" y="13"/>
                </a:lnTo>
                <a:lnTo>
                  <a:pt x="955" y="0"/>
                </a:lnTo>
                <a:lnTo>
                  <a:pt x="967" y="0"/>
                </a:lnTo>
                <a:lnTo>
                  <a:pt x="980" y="0"/>
                </a:lnTo>
                <a:lnTo>
                  <a:pt x="993" y="0"/>
                </a:lnTo>
                <a:lnTo>
                  <a:pt x="993" y="13"/>
                </a:lnTo>
                <a:lnTo>
                  <a:pt x="1018" y="13"/>
                </a:lnTo>
                <a:lnTo>
                  <a:pt x="1044" y="26"/>
                </a:lnTo>
                <a:lnTo>
                  <a:pt x="1082" y="51"/>
                </a:lnTo>
                <a:lnTo>
                  <a:pt x="1107" y="64"/>
                </a:lnTo>
                <a:lnTo>
                  <a:pt x="1120" y="76"/>
                </a:lnTo>
                <a:lnTo>
                  <a:pt x="1145" y="76"/>
                </a:lnTo>
                <a:lnTo>
                  <a:pt x="1158" y="89"/>
                </a:lnTo>
                <a:lnTo>
                  <a:pt x="1158" y="102"/>
                </a:lnTo>
                <a:lnTo>
                  <a:pt x="1171" y="102"/>
                </a:lnTo>
                <a:lnTo>
                  <a:pt x="1171" y="114"/>
                </a:lnTo>
                <a:lnTo>
                  <a:pt x="1171" y="127"/>
                </a:lnTo>
                <a:lnTo>
                  <a:pt x="1171" y="152"/>
                </a:lnTo>
                <a:lnTo>
                  <a:pt x="1158" y="165"/>
                </a:lnTo>
                <a:lnTo>
                  <a:pt x="1145" y="178"/>
                </a:lnTo>
                <a:lnTo>
                  <a:pt x="1133" y="190"/>
                </a:lnTo>
                <a:lnTo>
                  <a:pt x="1107" y="216"/>
                </a:lnTo>
                <a:lnTo>
                  <a:pt x="1095" y="241"/>
                </a:lnTo>
                <a:lnTo>
                  <a:pt x="1069" y="266"/>
                </a:lnTo>
                <a:lnTo>
                  <a:pt x="1044" y="304"/>
                </a:lnTo>
                <a:lnTo>
                  <a:pt x="1018" y="355"/>
                </a:lnTo>
                <a:lnTo>
                  <a:pt x="980" y="406"/>
                </a:lnTo>
                <a:lnTo>
                  <a:pt x="955" y="456"/>
                </a:lnTo>
                <a:lnTo>
                  <a:pt x="916" y="520"/>
                </a:lnTo>
                <a:lnTo>
                  <a:pt x="878" y="583"/>
                </a:lnTo>
                <a:lnTo>
                  <a:pt x="827" y="634"/>
                </a:lnTo>
                <a:lnTo>
                  <a:pt x="789" y="684"/>
                </a:lnTo>
                <a:lnTo>
                  <a:pt x="738" y="735"/>
                </a:lnTo>
                <a:lnTo>
                  <a:pt x="687" y="773"/>
                </a:lnTo>
                <a:lnTo>
                  <a:pt x="637" y="811"/>
                </a:lnTo>
                <a:lnTo>
                  <a:pt x="586" y="836"/>
                </a:lnTo>
                <a:lnTo>
                  <a:pt x="535" y="875"/>
                </a:lnTo>
                <a:lnTo>
                  <a:pt x="484" y="900"/>
                </a:lnTo>
                <a:lnTo>
                  <a:pt x="382" y="938"/>
                </a:lnTo>
                <a:lnTo>
                  <a:pt x="280" y="976"/>
                </a:lnTo>
                <a:lnTo>
                  <a:pt x="179" y="10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58417" name="Freeform 49"/>
          <p:cNvSpPr/>
          <p:nvPr/>
        </p:nvSpPr>
        <p:spPr>
          <a:xfrm>
            <a:off x="5426393" y="2602230"/>
            <a:ext cx="952500" cy="531813"/>
          </a:xfrm>
          <a:custGeom>
            <a:avLst/>
            <a:gdLst>
              <a:gd name="txL" fmla="*/ 0 w 1501"/>
              <a:gd name="txT" fmla="*/ 0 h 837"/>
              <a:gd name="txR" fmla="*/ 1501 w 1501"/>
              <a:gd name="txB" fmla="*/ 837 h 83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501" h="837">
                <a:moveTo>
                  <a:pt x="649" y="570"/>
                </a:moveTo>
                <a:lnTo>
                  <a:pt x="585" y="507"/>
                </a:lnTo>
                <a:lnTo>
                  <a:pt x="521" y="444"/>
                </a:lnTo>
                <a:lnTo>
                  <a:pt x="458" y="393"/>
                </a:lnTo>
                <a:lnTo>
                  <a:pt x="407" y="342"/>
                </a:lnTo>
                <a:lnTo>
                  <a:pt x="356" y="304"/>
                </a:lnTo>
                <a:lnTo>
                  <a:pt x="305" y="254"/>
                </a:lnTo>
                <a:lnTo>
                  <a:pt x="254" y="216"/>
                </a:lnTo>
                <a:lnTo>
                  <a:pt x="203" y="178"/>
                </a:lnTo>
                <a:lnTo>
                  <a:pt x="152" y="152"/>
                </a:lnTo>
                <a:lnTo>
                  <a:pt x="114" y="127"/>
                </a:lnTo>
                <a:lnTo>
                  <a:pt x="76" y="102"/>
                </a:lnTo>
                <a:lnTo>
                  <a:pt x="51" y="89"/>
                </a:lnTo>
                <a:lnTo>
                  <a:pt x="25" y="64"/>
                </a:lnTo>
                <a:lnTo>
                  <a:pt x="13" y="51"/>
                </a:lnTo>
                <a:lnTo>
                  <a:pt x="0" y="38"/>
                </a:lnTo>
                <a:lnTo>
                  <a:pt x="0" y="26"/>
                </a:lnTo>
                <a:lnTo>
                  <a:pt x="13" y="13"/>
                </a:lnTo>
                <a:lnTo>
                  <a:pt x="25" y="13"/>
                </a:lnTo>
                <a:lnTo>
                  <a:pt x="51" y="0"/>
                </a:lnTo>
                <a:lnTo>
                  <a:pt x="63" y="13"/>
                </a:lnTo>
                <a:lnTo>
                  <a:pt x="76" y="13"/>
                </a:lnTo>
                <a:lnTo>
                  <a:pt x="102" y="26"/>
                </a:lnTo>
                <a:lnTo>
                  <a:pt x="127" y="26"/>
                </a:lnTo>
                <a:lnTo>
                  <a:pt x="152" y="51"/>
                </a:lnTo>
                <a:lnTo>
                  <a:pt x="178" y="64"/>
                </a:lnTo>
                <a:lnTo>
                  <a:pt x="216" y="89"/>
                </a:lnTo>
                <a:lnTo>
                  <a:pt x="254" y="114"/>
                </a:lnTo>
                <a:lnTo>
                  <a:pt x="292" y="152"/>
                </a:lnTo>
                <a:lnTo>
                  <a:pt x="331" y="178"/>
                </a:lnTo>
                <a:lnTo>
                  <a:pt x="381" y="216"/>
                </a:lnTo>
                <a:lnTo>
                  <a:pt x="432" y="241"/>
                </a:lnTo>
                <a:lnTo>
                  <a:pt x="496" y="279"/>
                </a:lnTo>
                <a:lnTo>
                  <a:pt x="560" y="317"/>
                </a:lnTo>
                <a:lnTo>
                  <a:pt x="623" y="355"/>
                </a:lnTo>
                <a:lnTo>
                  <a:pt x="687" y="393"/>
                </a:lnTo>
                <a:lnTo>
                  <a:pt x="763" y="444"/>
                </a:lnTo>
                <a:lnTo>
                  <a:pt x="827" y="482"/>
                </a:lnTo>
                <a:lnTo>
                  <a:pt x="903" y="520"/>
                </a:lnTo>
                <a:lnTo>
                  <a:pt x="967" y="545"/>
                </a:lnTo>
                <a:lnTo>
                  <a:pt x="1043" y="583"/>
                </a:lnTo>
                <a:lnTo>
                  <a:pt x="1107" y="609"/>
                </a:lnTo>
                <a:lnTo>
                  <a:pt x="1170" y="621"/>
                </a:lnTo>
                <a:lnTo>
                  <a:pt x="1247" y="647"/>
                </a:lnTo>
                <a:lnTo>
                  <a:pt x="1297" y="659"/>
                </a:lnTo>
                <a:lnTo>
                  <a:pt x="1361" y="685"/>
                </a:lnTo>
                <a:lnTo>
                  <a:pt x="1399" y="697"/>
                </a:lnTo>
                <a:lnTo>
                  <a:pt x="1437" y="710"/>
                </a:lnTo>
                <a:lnTo>
                  <a:pt x="1463" y="723"/>
                </a:lnTo>
                <a:lnTo>
                  <a:pt x="1488" y="735"/>
                </a:lnTo>
                <a:lnTo>
                  <a:pt x="1501" y="735"/>
                </a:lnTo>
                <a:lnTo>
                  <a:pt x="1501" y="748"/>
                </a:lnTo>
                <a:lnTo>
                  <a:pt x="1488" y="761"/>
                </a:lnTo>
                <a:lnTo>
                  <a:pt x="1476" y="761"/>
                </a:lnTo>
                <a:lnTo>
                  <a:pt x="1450" y="773"/>
                </a:lnTo>
                <a:lnTo>
                  <a:pt x="1437" y="773"/>
                </a:lnTo>
                <a:lnTo>
                  <a:pt x="1412" y="786"/>
                </a:lnTo>
                <a:lnTo>
                  <a:pt x="1374" y="786"/>
                </a:lnTo>
                <a:lnTo>
                  <a:pt x="1323" y="799"/>
                </a:lnTo>
                <a:lnTo>
                  <a:pt x="1259" y="811"/>
                </a:lnTo>
                <a:lnTo>
                  <a:pt x="1196" y="824"/>
                </a:lnTo>
                <a:lnTo>
                  <a:pt x="1132" y="837"/>
                </a:lnTo>
                <a:lnTo>
                  <a:pt x="1081" y="837"/>
                </a:lnTo>
                <a:lnTo>
                  <a:pt x="1030" y="837"/>
                </a:lnTo>
                <a:lnTo>
                  <a:pt x="992" y="837"/>
                </a:lnTo>
                <a:lnTo>
                  <a:pt x="967" y="837"/>
                </a:lnTo>
                <a:lnTo>
                  <a:pt x="941" y="824"/>
                </a:lnTo>
                <a:lnTo>
                  <a:pt x="916" y="811"/>
                </a:lnTo>
                <a:lnTo>
                  <a:pt x="890" y="786"/>
                </a:lnTo>
                <a:lnTo>
                  <a:pt x="852" y="761"/>
                </a:lnTo>
                <a:lnTo>
                  <a:pt x="814" y="723"/>
                </a:lnTo>
                <a:lnTo>
                  <a:pt x="763" y="672"/>
                </a:lnTo>
                <a:lnTo>
                  <a:pt x="700" y="621"/>
                </a:lnTo>
                <a:lnTo>
                  <a:pt x="649" y="57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1771" name="矩形 4"/>
          <p:cNvSpPr/>
          <p:nvPr/>
        </p:nvSpPr>
        <p:spPr>
          <a:xfrm>
            <a:off x="688651" y="1436273"/>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嫂</a:t>
            </a:r>
          </a:p>
        </p:txBody>
      </p:sp>
      <p:sp>
        <p:nvSpPr>
          <p:cNvPr id="27" name="矩形 26"/>
          <p:cNvSpPr/>
          <p:nvPr/>
        </p:nvSpPr>
        <p:spPr>
          <a:xfrm>
            <a:off x="745101" y="733924"/>
            <a:ext cx="137223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sǎo</a:t>
            </a:r>
          </a:p>
        </p:txBody>
      </p:sp>
      <p:pic>
        <p:nvPicPr>
          <p:cNvPr id="29"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94697" y="2891862"/>
            <a:ext cx="3518529" cy="1641773"/>
            <a:chOff x="694697" y="2891862"/>
            <a:chExt cx="3518529" cy="1641773"/>
          </a:xfrm>
        </p:grpSpPr>
        <p:sp>
          <p:nvSpPr>
            <p:cNvPr id="30" name="TextBox 29"/>
            <p:cNvSpPr txBox="1">
              <a:spLocks noChangeArrowheads="1"/>
            </p:cNvSpPr>
            <p:nvPr/>
          </p:nvSpPr>
          <p:spPr bwMode="auto">
            <a:xfrm>
              <a:off x="737229" y="2891862"/>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1" name="TextBox 30"/>
            <p:cNvSpPr txBox="1">
              <a:spLocks noChangeArrowheads="1"/>
            </p:cNvSpPr>
            <p:nvPr/>
          </p:nvSpPr>
          <p:spPr bwMode="auto">
            <a:xfrm>
              <a:off x="715963" y="3713079"/>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二嫂   三婆两嫂</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3" name="TextBox 32"/>
            <p:cNvSpPr txBox="1">
              <a:spLocks noChangeArrowheads="1"/>
            </p:cNvSpPr>
            <p:nvPr/>
          </p:nvSpPr>
          <p:spPr bwMode="auto">
            <a:xfrm>
              <a:off x="694697" y="3309374"/>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S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女</a:t>
              </a:r>
            </a:p>
          </p:txBody>
        </p:sp>
        <p:sp>
          <p:nvSpPr>
            <p:cNvPr id="2" name="TextBox 34"/>
            <p:cNvSpPr txBox="1">
              <a:spLocks noChangeArrowheads="1"/>
            </p:cNvSpPr>
            <p:nvPr/>
          </p:nvSpPr>
          <p:spPr bwMode="auto">
            <a:xfrm>
              <a:off x="715963" y="4103740"/>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十二</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宋体" panose="02010600030101010101" pitchFamily="2" charset="-122"/>
                <a:ea typeface="宋体" panose="02010600030101010101" pitchFamily="2" charset="-122"/>
                <a:sym typeface="+mn-ea"/>
              </a:rPr>
              <a:t>左窄右宽，横不露头</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064375" y="1318895"/>
            <a:ext cx="1773555" cy="1815465"/>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右上边是臼不是白、注意写法，中间一竖贯穿臼字，又字的捺收笔要重。</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037705" y="314674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19029"/>
                <a:gd name="adj2" fmla="val -45984"/>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73371"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a:t>
              </a:r>
              <a:r>
                <a:rPr lang="zh-CN" altLang="en-US" b="1" noProof="0" dirty="0">
                  <a:ln>
                    <a:noFill/>
                  </a:ln>
                  <a:effectLst/>
                  <a:uLnTx/>
                  <a:uFillTx/>
                  <a:latin typeface="楷体" panose="02010609060101010101" pitchFamily="49" charset="-122"/>
                  <a:ea typeface="楷体" panose="02010609060101010101" pitchFamily="49" charset="-122"/>
                  <a:sym typeface="+mn-ea"/>
                </a:rPr>
                <a:t>右上边是臼不是白</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8406"/>
                                        </p:tgtEl>
                                        <p:attrNameLst>
                                          <p:attrName>style.visibility</p:attrName>
                                        </p:attrNameLst>
                                      </p:cBhvr>
                                      <p:to>
                                        <p:strVal val="visible"/>
                                      </p:to>
                                    </p:set>
                                    <p:animEffect transition="in" filter="wipe(up)">
                                      <p:cBhvr>
                                        <p:cTn id="20" dur="500"/>
                                        <p:tgtEl>
                                          <p:spTgt spid="5840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58416"/>
                                        </p:tgtEl>
                                        <p:attrNameLst>
                                          <p:attrName>style.visibility</p:attrName>
                                        </p:attrNameLst>
                                      </p:cBhvr>
                                      <p:to>
                                        <p:strVal val="visible"/>
                                      </p:to>
                                    </p:set>
                                    <p:animEffect transition="in" filter="wipe(up)">
                                      <p:cBhvr>
                                        <p:cTn id="25" dur="500"/>
                                        <p:tgtEl>
                                          <p:spTgt spid="5841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8415"/>
                                        </p:tgtEl>
                                        <p:attrNameLst>
                                          <p:attrName>style.visibility</p:attrName>
                                        </p:attrNameLst>
                                      </p:cBhvr>
                                      <p:to>
                                        <p:strVal val="visible"/>
                                      </p:to>
                                    </p:set>
                                    <p:animEffect transition="in" filter="wipe(left)">
                                      <p:cBhvr>
                                        <p:cTn id="30" dur="500"/>
                                        <p:tgtEl>
                                          <p:spTgt spid="584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58407"/>
                                        </p:tgtEl>
                                        <p:attrNameLst>
                                          <p:attrName>style.visibility</p:attrName>
                                        </p:attrNameLst>
                                      </p:cBhvr>
                                      <p:to>
                                        <p:strVal val="visible"/>
                                      </p:to>
                                    </p:set>
                                    <p:animEffect transition="in" filter="wipe(up)">
                                      <p:cBhvr>
                                        <p:cTn id="35" dur="500"/>
                                        <p:tgtEl>
                                          <p:spTgt spid="5840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58408"/>
                                        </p:tgtEl>
                                        <p:attrNameLst>
                                          <p:attrName>style.visibility</p:attrName>
                                        </p:attrNameLst>
                                      </p:cBhvr>
                                      <p:to>
                                        <p:strVal val="visible"/>
                                      </p:to>
                                    </p:set>
                                    <p:animEffect transition="in" filter="wipe(up)">
                                      <p:cBhvr>
                                        <p:cTn id="40" dur="500"/>
                                        <p:tgtEl>
                                          <p:spTgt spid="5840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58410"/>
                                        </p:tgtEl>
                                        <p:attrNameLst>
                                          <p:attrName>style.visibility</p:attrName>
                                        </p:attrNameLst>
                                      </p:cBhvr>
                                      <p:to>
                                        <p:strVal val="visible"/>
                                      </p:to>
                                    </p:set>
                                    <p:animEffect transition="in" filter="wipe(left)">
                                      <p:cBhvr>
                                        <p:cTn id="45" dur="500"/>
                                        <p:tgtEl>
                                          <p:spTgt spid="584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58411"/>
                                        </p:tgtEl>
                                        <p:attrNameLst>
                                          <p:attrName>style.visibility</p:attrName>
                                        </p:attrNameLst>
                                      </p:cBhvr>
                                      <p:to>
                                        <p:strVal val="visible"/>
                                      </p:to>
                                    </p:set>
                                    <p:animEffect transition="in" filter="wipe(up)">
                                      <p:cBhvr>
                                        <p:cTn id="50" dur="500"/>
                                        <p:tgtEl>
                                          <p:spTgt spid="5841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58412"/>
                                        </p:tgtEl>
                                        <p:attrNameLst>
                                          <p:attrName>style.visibility</p:attrName>
                                        </p:attrNameLst>
                                      </p:cBhvr>
                                      <p:to>
                                        <p:strVal val="visible"/>
                                      </p:to>
                                    </p:set>
                                    <p:animEffect transition="in" filter="wipe(left)">
                                      <p:cBhvr>
                                        <p:cTn id="55" dur="500"/>
                                        <p:tgtEl>
                                          <p:spTgt spid="5841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58413"/>
                                        </p:tgtEl>
                                        <p:attrNameLst>
                                          <p:attrName>style.visibility</p:attrName>
                                        </p:attrNameLst>
                                      </p:cBhvr>
                                      <p:to>
                                        <p:strVal val="visible"/>
                                      </p:to>
                                    </p:set>
                                    <p:animEffect transition="in" filter="wipe(left)">
                                      <p:cBhvr>
                                        <p:cTn id="60" dur="500"/>
                                        <p:tgtEl>
                                          <p:spTgt spid="5841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58409"/>
                                        </p:tgtEl>
                                        <p:attrNameLst>
                                          <p:attrName>style.visibility</p:attrName>
                                        </p:attrNameLst>
                                      </p:cBhvr>
                                      <p:to>
                                        <p:strVal val="visible"/>
                                      </p:to>
                                    </p:set>
                                    <p:animEffect transition="in" filter="wipe(up)">
                                      <p:cBhvr>
                                        <p:cTn id="65" dur="500"/>
                                        <p:tgtEl>
                                          <p:spTgt spid="5840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58414"/>
                                        </p:tgtEl>
                                        <p:attrNameLst>
                                          <p:attrName>style.visibility</p:attrName>
                                        </p:attrNameLst>
                                      </p:cBhvr>
                                      <p:to>
                                        <p:strVal val="visible"/>
                                      </p:to>
                                    </p:set>
                                    <p:animEffect transition="in" filter="wipe(up)">
                                      <p:cBhvr>
                                        <p:cTn id="70" dur="500"/>
                                        <p:tgtEl>
                                          <p:spTgt spid="58414"/>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58417"/>
                                        </p:tgtEl>
                                        <p:attrNameLst>
                                          <p:attrName>style.visibility</p:attrName>
                                        </p:attrNameLst>
                                      </p:cBhvr>
                                      <p:to>
                                        <p:strVal val="visible"/>
                                      </p:to>
                                    </p:set>
                                    <p:animEffect transition="in" filter="wipe(left)">
                                      <p:cBhvr>
                                        <p:cTn id="75" dur="500"/>
                                        <p:tgtEl>
                                          <p:spTgt spid="58417"/>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wipe(right)">
                                      <p:cBhvr>
                                        <p:cTn id="80" dur="500"/>
                                        <p:tgtEl>
                                          <p:spTgt spid="3"/>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wipe(right)">
                                      <p:cBhvr>
                                        <p:cTn id="85" dur="500"/>
                                        <p:tgtEl>
                                          <p:spTgt spid="4"/>
                                        </p:tgtEl>
                                      </p:cBhvr>
                                    </p:animEffect>
                                  </p:childTnLst>
                                </p:cTn>
                              </p:par>
                            </p:childTnLst>
                          </p:cTn>
                        </p:par>
                      </p:childTnLst>
                    </p:cTn>
                  </p:par>
                  <p:par>
                    <p:cTn id="86" fill="hold">
                      <p:stCondLst>
                        <p:cond delay="indefinite"/>
                      </p:stCondLst>
                      <p:childTnLst>
                        <p:par>
                          <p:cTn id="87" fill="hold">
                            <p:stCondLst>
                              <p:cond delay="0"/>
                            </p:stCondLst>
                            <p:childTnLst>
                              <p:par>
                                <p:cTn id="88" presetID="6" presetClass="entr" presetSubtype="16" fill="hold" nodeType="clickEffect">
                                  <p:stCondLst>
                                    <p:cond delay="0"/>
                                  </p:stCondLst>
                                  <p:childTnLst>
                                    <p:set>
                                      <p:cBhvr>
                                        <p:cTn id="89" dur="1" fill="hold">
                                          <p:stCondLst>
                                            <p:cond delay="0"/>
                                          </p:stCondLst>
                                        </p:cTn>
                                        <p:tgtEl>
                                          <p:spTgt spid="5"/>
                                        </p:tgtEl>
                                        <p:attrNameLst>
                                          <p:attrName>style.visibility</p:attrName>
                                        </p:attrNameLst>
                                      </p:cBhvr>
                                      <p:to>
                                        <p:strVal val="visible"/>
                                      </p:to>
                                    </p:set>
                                    <p:animEffect transition="in" filter="circle(in)">
                                      <p:cBhvr>
                                        <p:cTn id="9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14115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492" name="Freeform 28"/>
          <p:cNvSpPr/>
          <p:nvPr/>
        </p:nvSpPr>
        <p:spPr>
          <a:xfrm>
            <a:off x="4730115" y="1895793"/>
            <a:ext cx="566738" cy="153987"/>
          </a:xfrm>
          <a:custGeom>
            <a:avLst/>
            <a:gdLst>
              <a:gd name="txL" fmla="*/ 0 w 891"/>
              <a:gd name="txT" fmla="*/ 0 h 241"/>
              <a:gd name="txR" fmla="*/ 891 w 891"/>
              <a:gd name="txB" fmla="*/ 241 h 24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91" h="241">
                <a:moveTo>
                  <a:pt x="254" y="228"/>
                </a:moveTo>
                <a:lnTo>
                  <a:pt x="229" y="228"/>
                </a:lnTo>
                <a:lnTo>
                  <a:pt x="204" y="241"/>
                </a:lnTo>
                <a:lnTo>
                  <a:pt x="178" y="241"/>
                </a:lnTo>
                <a:lnTo>
                  <a:pt x="165" y="241"/>
                </a:lnTo>
                <a:lnTo>
                  <a:pt x="127" y="241"/>
                </a:lnTo>
                <a:lnTo>
                  <a:pt x="102" y="228"/>
                </a:lnTo>
                <a:lnTo>
                  <a:pt x="76" y="215"/>
                </a:lnTo>
                <a:lnTo>
                  <a:pt x="51" y="203"/>
                </a:lnTo>
                <a:lnTo>
                  <a:pt x="25" y="177"/>
                </a:lnTo>
                <a:lnTo>
                  <a:pt x="0" y="152"/>
                </a:lnTo>
                <a:lnTo>
                  <a:pt x="38" y="139"/>
                </a:lnTo>
                <a:lnTo>
                  <a:pt x="89" y="139"/>
                </a:lnTo>
                <a:lnTo>
                  <a:pt x="127" y="127"/>
                </a:lnTo>
                <a:lnTo>
                  <a:pt x="191" y="114"/>
                </a:lnTo>
                <a:lnTo>
                  <a:pt x="242" y="101"/>
                </a:lnTo>
                <a:lnTo>
                  <a:pt x="305" y="89"/>
                </a:lnTo>
                <a:lnTo>
                  <a:pt x="369" y="76"/>
                </a:lnTo>
                <a:lnTo>
                  <a:pt x="445" y="51"/>
                </a:lnTo>
                <a:lnTo>
                  <a:pt x="522" y="38"/>
                </a:lnTo>
                <a:lnTo>
                  <a:pt x="572" y="38"/>
                </a:lnTo>
                <a:lnTo>
                  <a:pt x="636" y="25"/>
                </a:lnTo>
                <a:lnTo>
                  <a:pt x="674" y="13"/>
                </a:lnTo>
                <a:lnTo>
                  <a:pt x="712" y="13"/>
                </a:lnTo>
                <a:lnTo>
                  <a:pt x="751" y="0"/>
                </a:lnTo>
                <a:lnTo>
                  <a:pt x="763" y="0"/>
                </a:lnTo>
                <a:lnTo>
                  <a:pt x="776" y="0"/>
                </a:lnTo>
                <a:lnTo>
                  <a:pt x="789" y="0"/>
                </a:lnTo>
                <a:lnTo>
                  <a:pt x="801" y="0"/>
                </a:lnTo>
                <a:lnTo>
                  <a:pt x="827" y="13"/>
                </a:lnTo>
                <a:lnTo>
                  <a:pt x="840" y="25"/>
                </a:lnTo>
                <a:lnTo>
                  <a:pt x="865" y="38"/>
                </a:lnTo>
                <a:lnTo>
                  <a:pt x="878" y="38"/>
                </a:lnTo>
                <a:lnTo>
                  <a:pt x="891" y="51"/>
                </a:lnTo>
                <a:lnTo>
                  <a:pt x="891" y="63"/>
                </a:lnTo>
                <a:lnTo>
                  <a:pt x="878" y="76"/>
                </a:lnTo>
                <a:lnTo>
                  <a:pt x="865" y="76"/>
                </a:lnTo>
                <a:lnTo>
                  <a:pt x="852" y="89"/>
                </a:lnTo>
                <a:lnTo>
                  <a:pt x="827" y="89"/>
                </a:lnTo>
                <a:lnTo>
                  <a:pt x="801" y="101"/>
                </a:lnTo>
                <a:lnTo>
                  <a:pt x="763" y="114"/>
                </a:lnTo>
                <a:lnTo>
                  <a:pt x="712" y="127"/>
                </a:lnTo>
                <a:lnTo>
                  <a:pt x="662" y="139"/>
                </a:lnTo>
                <a:lnTo>
                  <a:pt x="611" y="152"/>
                </a:lnTo>
                <a:lnTo>
                  <a:pt x="572" y="165"/>
                </a:lnTo>
                <a:lnTo>
                  <a:pt x="534" y="165"/>
                </a:lnTo>
                <a:lnTo>
                  <a:pt x="496" y="177"/>
                </a:lnTo>
                <a:lnTo>
                  <a:pt x="458" y="190"/>
                </a:lnTo>
                <a:lnTo>
                  <a:pt x="445" y="190"/>
                </a:lnTo>
                <a:lnTo>
                  <a:pt x="420" y="190"/>
                </a:lnTo>
                <a:lnTo>
                  <a:pt x="407" y="190"/>
                </a:lnTo>
                <a:lnTo>
                  <a:pt x="382" y="190"/>
                </a:lnTo>
                <a:lnTo>
                  <a:pt x="356" y="203"/>
                </a:lnTo>
                <a:lnTo>
                  <a:pt x="331" y="203"/>
                </a:lnTo>
                <a:lnTo>
                  <a:pt x="305" y="215"/>
                </a:lnTo>
                <a:lnTo>
                  <a:pt x="280" y="215"/>
                </a:lnTo>
                <a:lnTo>
                  <a:pt x="254" y="22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493" name="Freeform 29"/>
          <p:cNvSpPr/>
          <p:nvPr/>
        </p:nvSpPr>
        <p:spPr>
          <a:xfrm>
            <a:off x="4730115" y="1533843"/>
            <a:ext cx="541338" cy="949325"/>
          </a:xfrm>
          <a:custGeom>
            <a:avLst/>
            <a:gdLst>
              <a:gd name="txL" fmla="*/ 0 w 852"/>
              <a:gd name="txT" fmla="*/ 0 h 1495"/>
              <a:gd name="txR" fmla="*/ 852 w 852"/>
              <a:gd name="txB" fmla="*/ 1495 h 1495"/>
            </a:gdLst>
            <a:ahLst/>
            <a:cxnLst>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52" h="1495">
                <a:moveTo>
                  <a:pt x="407" y="418"/>
                </a:moveTo>
                <a:lnTo>
                  <a:pt x="433" y="354"/>
                </a:lnTo>
                <a:lnTo>
                  <a:pt x="445" y="278"/>
                </a:lnTo>
                <a:lnTo>
                  <a:pt x="458" y="228"/>
                </a:lnTo>
                <a:lnTo>
                  <a:pt x="471" y="177"/>
                </a:lnTo>
                <a:lnTo>
                  <a:pt x="471" y="139"/>
                </a:lnTo>
                <a:lnTo>
                  <a:pt x="483" y="101"/>
                </a:lnTo>
                <a:lnTo>
                  <a:pt x="483" y="76"/>
                </a:lnTo>
                <a:lnTo>
                  <a:pt x="483" y="63"/>
                </a:lnTo>
                <a:lnTo>
                  <a:pt x="471" y="38"/>
                </a:lnTo>
                <a:lnTo>
                  <a:pt x="458" y="25"/>
                </a:lnTo>
                <a:lnTo>
                  <a:pt x="471" y="12"/>
                </a:lnTo>
                <a:lnTo>
                  <a:pt x="483" y="0"/>
                </a:lnTo>
                <a:lnTo>
                  <a:pt x="496" y="0"/>
                </a:lnTo>
                <a:lnTo>
                  <a:pt x="509" y="0"/>
                </a:lnTo>
                <a:lnTo>
                  <a:pt x="522" y="12"/>
                </a:lnTo>
                <a:lnTo>
                  <a:pt x="547" y="25"/>
                </a:lnTo>
                <a:lnTo>
                  <a:pt x="560" y="25"/>
                </a:lnTo>
                <a:lnTo>
                  <a:pt x="585" y="50"/>
                </a:lnTo>
                <a:lnTo>
                  <a:pt x="598" y="63"/>
                </a:lnTo>
                <a:lnTo>
                  <a:pt x="623" y="88"/>
                </a:lnTo>
                <a:lnTo>
                  <a:pt x="636" y="101"/>
                </a:lnTo>
                <a:lnTo>
                  <a:pt x="649" y="114"/>
                </a:lnTo>
                <a:lnTo>
                  <a:pt x="662" y="126"/>
                </a:lnTo>
                <a:lnTo>
                  <a:pt x="674" y="139"/>
                </a:lnTo>
                <a:lnTo>
                  <a:pt x="674" y="152"/>
                </a:lnTo>
                <a:lnTo>
                  <a:pt x="674" y="164"/>
                </a:lnTo>
                <a:lnTo>
                  <a:pt x="674" y="190"/>
                </a:lnTo>
                <a:lnTo>
                  <a:pt x="674" y="202"/>
                </a:lnTo>
                <a:lnTo>
                  <a:pt x="662" y="228"/>
                </a:lnTo>
                <a:lnTo>
                  <a:pt x="649" y="253"/>
                </a:lnTo>
                <a:lnTo>
                  <a:pt x="636" y="278"/>
                </a:lnTo>
                <a:lnTo>
                  <a:pt x="623" y="304"/>
                </a:lnTo>
                <a:lnTo>
                  <a:pt x="611" y="342"/>
                </a:lnTo>
                <a:lnTo>
                  <a:pt x="598" y="380"/>
                </a:lnTo>
                <a:lnTo>
                  <a:pt x="572" y="418"/>
                </a:lnTo>
                <a:lnTo>
                  <a:pt x="560" y="469"/>
                </a:lnTo>
                <a:lnTo>
                  <a:pt x="534" y="532"/>
                </a:lnTo>
                <a:lnTo>
                  <a:pt x="509" y="595"/>
                </a:lnTo>
                <a:lnTo>
                  <a:pt x="458" y="722"/>
                </a:lnTo>
                <a:lnTo>
                  <a:pt x="394" y="836"/>
                </a:lnTo>
                <a:lnTo>
                  <a:pt x="343" y="950"/>
                </a:lnTo>
                <a:lnTo>
                  <a:pt x="293" y="1064"/>
                </a:lnTo>
                <a:lnTo>
                  <a:pt x="267" y="1115"/>
                </a:lnTo>
                <a:lnTo>
                  <a:pt x="242" y="1153"/>
                </a:lnTo>
                <a:lnTo>
                  <a:pt x="229" y="1191"/>
                </a:lnTo>
                <a:lnTo>
                  <a:pt x="216" y="1216"/>
                </a:lnTo>
                <a:lnTo>
                  <a:pt x="204" y="1241"/>
                </a:lnTo>
                <a:lnTo>
                  <a:pt x="204" y="1267"/>
                </a:lnTo>
                <a:lnTo>
                  <a:pt x="204" y="1279"/>
                </a:lnTo>
                <a:lnTo>
                  <a:pt x="216" y="1292"/>
                </a:lnTo>
                <a:lnTo>
                  <a:pt x="229" y="1292"/>
                </a:lnTo>
                <a:lnTo>
                  <a:pt x="242" y="1292"/>
                </a:lnTo>
                <a:lnTo>
                  <a:pt x="254" y="1292"/>
                </a:lnTo>
                <a:lnTo>
                  <a:pt x="267" y="1279"/>
                </a:lnTo>
                <a:lnTo>
                  <a:pt x="293" y="1279"/>
                </a:lnTo>
                <a:lnTo>
                  <a:pt x="305" y="1279"/>
                </a:lnTo>
                <a:lnTo>
                  <a:pt x="331" y="1267"/>
                </a:lnTo>
                <a:lnTo>
                  <a:pt x="356" y="1267"/>
                </a:lnTo>
                <a:lnTo>
                  <a:pt x="382" y="1267"/>
                </a:lnTo>
                <a:lnTo>
                  <a:pt x="420" y="1254"/>
                </a:lnTo>
                <a:lnTo>
                  <a:pt x="445" y="1241"/>
                </a:lnTo>
                <a:lnTo>
                  <a:pt x="496" y="1241"/>
                </a:lnTo>
                <a:lnTo>
                  <a:pt x="534" y="1229"/>
                </a:lnTo>
                <a:lnTo>
                  <a:pt x="572" y="1216"/>
                </a:lnTo>
                <a:lnTo>
                  <a:pt x="623" y="1203"/>
                </a:lnTo>
                <a:lnTo>
                  <a:pt x="649" y="1191"/>
                </a:lnTo>
                <a:lnTo>
                  <a:pt x="687" y="1191"/>
                </a:lnTo>
                <a:lnTo>
                  <a:pt x="712" y="1178"/>
                </a:lnTo>
                <a:lnTo>
                  <a:pt x="738" y="1178"/>
                </a:lnTo>
                <a:lnTo>
                  <a:pt x="763" y="1178"/>
                </a:lnTo>
                <a:lnTo>
                  <a:pt x="776" y="1178"/>
                </a:lnTo>
                <a:lnTo>
                  <a:pt x="801" y="1178"/>
                </a:lnTo>
                <a:lnTo>
                  <a:pt x="814" y="1191"/>
                </a:lnTo>
                <a:lnTo>
                  <a:pt x="840" y="1203"/>
                </a:lnTo>
                <a:lnTo>
                  <a:pt x="840" y="1229"/>
                </a:lnTo>
                <a:lnTo>
                  <a:pt x="852" y="1229"/>
                </a:lnTo>
                <a:lnTo>
                  <a:pt x="840" y="1241"/>
                </a:lnTo>
                <a:lnTo>
                  <a:pt x="840" y="1254"/>
                </a:lnTo>
                <a:lnTo>
                  <a:pt x="827" y="1254"/>
                </a:lnTo>
                <a:lnTo>
                  <a:pt x="814" y="1267"/>
                </a:lnTo>
                <a:lnTo>
                  <a:pt x="801" y="1267"/>
                </a:lnTo>
                <a:lnTo>
                  <a:pt x="776" y="1279"/>
                </a:lnTo>
                <a:lnTo>
                  <a:pt x="763" y="1279"/>
                </a:lnTo>
                <a:lnTo>
                  <a:pt x="738" y="1292"/>
                </a:lnTo>
                <a:lnTo>
                  <a:pt x="687" y="1305"/>
                </a:lnTo>
                <a:lnTo>
                  <a:pt x="636" y="1317"/>
                </a:lnTo>
                <a:lnTo>
                  <a:pt x="572" y="1330"/>
                </a:lnTo>
                <a:lnTo>
                  <a:pt x="496" y="1343"/>
                </a:lnTo>
                <a:lnTo>
                  <a:pt x="433" y="1355"/>
                </a:lnTo>
                <a:lnTo>
                  <a:pt x="369" y="1381"/>
                </a:lnTo>
                <a:lnTo>
                  <a:pt x="318" y="1394"/>
                </a:lnTo>
                <a:lnTo>
                  <a:pt x="280" y="1406"/>
                </a:lnTo>
                <a:lnTo>
                  <a:pt x="242" y="1419"/>
                </a:lnTo>
                <a:lnTo>
                  <a:pt x="216" y="1432"/>
                </a:lnTo>
                <a:lnTo>
                  <a:pt x="191" y="1444"/>
                </a:lnTo>
                <a:lnTo>
                  <a:pt x="153" y="1470"/>
                </a:lnTo>
                <a:lnTo>
                  <a:pt x="127" y="1482"/>
                </a:lnTo>
                <a:lnTo>
                  <a:pt x="102" y="1482"/>
                </a:lnTo>
                <a:lnTo>
                  <a:pt x="89" y="1495"/>
                </a:lnTo>
                <a:lnTo>
                  <a:pt x="76" y="1482"/>
                </a:lnTo>
                <a:lnTo>
                  <a:pt x="51" y="1470"/>
                </a:lnTo>
                <a:lnTo>
                  <a:pt x="38" y="1444"/>
                </a:lnTo>
                <a:lnTo>
                  <a:pt x="38" y="1419"/>
                </a:lnTo>
                <a:lnTo>
                  <a:pt x="13" y="1394"/>
                </a:lnTo>
                <a:lnTo>
                  <a:pt x="13" y="1368"/>
                </a:lnTo>
                <a:lnTo>
                  <a:pt x="0" y="1355"/>
                </a:lnTo>
                <a:lnTo>
                  <a:pt x="0" y="1343"/>
                </a:lnTo>
                <a:lnTo>
                  <a:pt x="0" y="1330"/>
                </a:lnTo>
                <a:lnTo>
                  <a:pt x="0" y="1317"/>
                </a:lnTo>
                <a:lnTo>
                  <a:pt x="13" y="1305"/>
                </a:lnTo>
                <a:lnTo>
                  <a:pt x="38" y="1279"/>
                </a:lnTo>
                <a:lnTo>
                  <a:pt x="51" y="1267"/>
                </a:lnTo>
                <a:lnTo>
                  <a:pt x="64" y="1241"/>
                </a:lnTo>
                <a:lnTo>
                  <a:pt x="89" y="1216"/>
                </a:lnTo>
                <a:lnTo>
                  <a:pt x="114" y="1178"/>
                </a:lnTo>
                <a:lnTo>
                  <a:pt x="127" y="1153"/>
                </a:lnTo>
                <a:lnTo>
                  <a:pt x="140" y="1140"/>
                </a:lnTo>
                <a:lnTo>
                  <a:pt x="153" y="1102"/>
                </a:lnTo>
                <a:lnTo>
                  <a:pt x="165" y="1077"/>
                </a:lnTo>
                <a:lnTo>
                  <a:pt x="191" y="1039"/>
                </a:lnTo>
                <a:lnTo>
                  <a:pt x="204" y="1001"/>
                </a:lnTo>
                <a:lnTo>
                  <a:pt x="229" y="963"/>
                </a:lnTo>
                <a:lnTo>
                  <a:pt x="242" y="912"/>
                </a:lnTo>
                <a:lnTo>
                  <a:pt x="267" y="861"/>
                </a:lnTo>
                <a:lnTo>
                  <a:pt x="280" y="811"/>
                </a:lnTo>
                <a:lnTo>
                  <a:pt x="305" y="747"/>
                </a:lnTo>
                <a:lnTo>
                  <a:pt x="331" y="697"/>
                </a:lnTo>
                <a:lnTo>
                  <a:pt x="343" y="633"/>
                </a:lnTo>
                <a:lnTo>
                  <a:pt x="369" y="557"/>
                </a:lnTo>
                <a:lnTo>
                  <a:pt x="394" y="494"/>
                </a:lnTo>
                <a:lnTo>
                  <a:pt x="407" y="41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494" name="Freeform 30"/>
          <p:cNvSpPr/>
          <p:nvPr/>
        </p:nvSpPr>
        <p:spPr>
          <a:xfrm>
            <a:off x="5020628" y="2105343"/>
            <a:ext cx="130175" cy="1014412"/>
          </a:xfrm>
          <a:custGeom>
            <a:avLst/>
            <a:gdLst>
              <a:gd name="txL" fmla="*/ 0 w 204"/>
              <a:gd name="txT" fmla="*/ 0 h 1597"/>
              <a:gd name="txR" fmla="*/ 204 w 204"/>
              <a:gd name="txB" fmla="*/ 1597 h 1597"/>
            </a:gdLst>
            <a:ahLst/>
            <a:cxnLst>
              <a:cxn ang="0">
                <a:pos x="0" y="2147483647"/>
              </a:cxn>
              <a:cxn ang="0">
                <a:pos x="0"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04" h="1597">
                <a:moveTo>
                  <a:pt x="13" y="64"/>
                </a:moveTo>
                <a:lnTo>
                  <a:pt x="0" y="38"/>
                </a:lnTo>
                <a:lnTo>
                  <a:pt x="0" y="26"/>
                </a:lnTo>
                <a:lnTo>
                  <a:pt x="0" y="13"/>
                </a:lnTo>
                <a:lnTo>
                  <a:pt x="13" y="0"/>
                </a:lnTo>
                <a:lnTo>
                  <a:pt x="25" y="0"/>
                </a:lnTo>
                <a:lnTo>
                  <a:pt x="38" y="0"/>
                </a:lnTo>
                <a:lnTo>
                  <a:pt x="51" y="0"/>
                </a:lnTo>
                <a:lnTo>
                  <a:pt x="64" y="0"/>
                </a:lnTo>
                <a:lnTo>
                  <a:pt x="76" y="0"/>
                </a:lnTo>
                <a:lnTo>
                  <a:pt x="102" y="0"/>
                </a:lnTo>
                <a:lnTo>
                  <a:pt x="140" y="26"/>
                </a:lnTo>
                <a:lnTo>
                  <a:pt x="165" y="38"/>
                </a:lnTo>
                <a:lnTo>
                  <a:pt x="191" y="51"/>
                </a:lnTo>
                <a:lnTo>
                  <a:pt x="204" y="64"/>
                </a:lnTo>
                <a:lnTo>
                  <a:pt x="204" y="76"/>
                </a:lnTo>
                <a:lnTo>
                  <a:pt x="204" y="89"/>
                </a:lnTo>
                <a:lnTo>
                  <a:pt x="204" y="102"/>
                </a:lnTo>
                <a:lnTo>
                  <a:pt x="204" y="127"/>
                </a:lnTo>
                <a:lnTo>
                  <a:pt x="191" y="140"/>
                </a:lnTo>
                <a:lnTo>
                  <a:pt x="191" y="165"/>
                </a:lnTo>
                <a:lnTo>
                  <a:pt x="191" y="190"/>
                </a:lnTo>
                <a:lnTo>
                  <a:pt x="178" y="216"/>
                </a:lnTo>
                <a:lnTo>
                  <a:pt x="178" y="254"/>
                </a:lnTo>
                <a:lnTo>
                  <a:pt x="178" y="292"/>
                </a:lnTo>
                <a:lnTo>
                  <a:pt x="165" y="342"/>
                </a:lnTo>
                <a:lnTo>
                  <a:pt x="165" y="380"/>
                </a:lnTo>
                <a:lnTo>
                  <a:pt x="165" y="444"/>
                </a:lnTo>
                <a:lnTo>
                  <a:pt x="153" y="495"/>
                </a:lnTo>
                <a:lnTo>
                  <a:pt x="153" y="571"/>
                </a:lnTo>
                <a:lnTo>
                  <a:pt x="153" y="647"/>
                </a:lnTo>
                <a:lnTo>
                  <a:pt x="153" y="723"/>
                </a:lnTo>
                <a:lnTo>
                  <a:pt x="153" y="811"/>
                </a:lnTo>
                <a:lnTo>
                  <a:pt x="153" y="900"/>
                </a:lnTo>
                <a:lnTo>
                  <a:pt x="153" y="1001"/>
                </a:lnTo>
                <a:lnTo>
                  <a:pt x="153" y="1052"/>
                </a:lnTo>
                <a:lnTo>
                  <a:pt x="153" y="1103"/>
                </a:lnTo>
                <a:lnTo>
                  <a:pt x="153" y="1153"/>
                </a:lnTo>
                <a:lnTo>
                  <a:pt x="140" y="1191"/>
                </a:lnTo>
                <a:lnTo>
                  <a:pt x="140" y="1229"/>
                </a:lnTo>
                <a:lnTo>
                  <a:pt x="140" y="1267"/>
                </a:lnTo>
                <a:lnTo>
                  <a:pt x="140" y="1305"/>
                </a:lnTo>
                <a:lnTo>
                  <a:pt x="140" y="1343"/>
                </a:lnTo>
                <a:lnTo>
                  <a:pt x="127" y="1369"/>
                </a:lnTo>
                <a:lnTo>
                  <a:pt x="127" y="1394"/>
                </a:lnTo>
                <a:lnTo>
                  <a:pt x="127" y="1420"/>
                </a:lnTo>
                <a:lnTo>
                  <a:pt x="127" y="1445"/>
                </a:lnTo>
                <a:lnTo>
                  <a:pt x="114" y="1470"/>
                </a:lnTo>
                <a:lnTo>
                  <a:pt x="114" y="1483"/>
                </a:lnTo>
                <a:lnTo>
                  <a:pt x="114" y="1496"/>
                </a:lnTo>
                <a:lnTo>
                  <a:pt x="114" y="1508"/>
                </a:lnTo>
                <a:lnTo>
                  <a:pt x="102" y="1534"/>
                </a:lnTo>
                <a:lnTo>
                  <a:pt x="89" y="1546"/>
                </a:lnTo>
                <a:lnTo>
                  <a:pt x="89" y="1572"/>
                </a:lnTo>
                <a:lnTo>
                  <a:pt x="89" y="1584"/>
                </a:lnTo>
                <a:lnTo>
                  <a:pt x="76" y="1584"/>
                </a:lnTo>
                <a:lnTo>
                  <a:pt x="76" y="1597"/>
                </a:lnTo>
                <a:lnTo>
                  <a:pt x="64" y="1597"/>
                </a:lnTo>
                <a:lnTo>
                  <a:pt x="51" y="1597"/>
                </a:lnTo>
                <a:lnTo>
                  <a:pt x="38" y="1584"/>
                </a:lnTo>
                <a:lnTo>
                  <a:pt x="38" y="1572"/>
                </a:lnTo>
                <a:lnTo>
                  <a:pt x="25" y="1559"/>
                </a:lnTo>
                <a:lnTo>
                  <a:pt x="25" y="1546"/>
                </a:lnTo>
                <a:lnTo>
                  <a:pt x="25" y="1521"/>
                </a:lnTo>
                <a:lnTo>
                  <a:pt x="13" y="1496"/>
                </a:lnTo>
                <a:lnTo>
                  <a:pt x="0" y="1470"/>
                </a:lnTo>
                <a:lnTo>
                  <a:pt x="0" y="1458"/>
                </a:lnTo>
                <a:lnTo>
                  <a:pt x="0" y="1445"/>
                </a:lnTo>
                <a:lnTo>
                  <a:pt x="0" y="1407"/>
                </a:lnTo>
                <a:lnTo>
                  <a:pt x="0" y="1381"/>
                </a:lnTo>
                <a:lnTo>
                  <a:pt x="0" y="1369"/>
                </a:lnTo>
                <a:lnTo>
                  <a:pt x="0" y="1356"/>
                </a:lnTo>
                <a:lnTo>
                  <a:pt x="0" y="1331"/>
                </a:lnTo>
                <a:lnTo>
                  <a:pt x="13" y="1305"/>
                </a:lnTo>
                <a:lnTo>
                  <a:pt x="13" y="1280"/>
                </a:lnTo>
                <a:lnTo>
                  <a:pt x="13" y="1242"/>
                </a:lnTo>
                <a:lnTo>
                  <a:pt x="25" y="1204"/>
                </a:lnTo>
                <a:lnTo>
                  <a:pt x="25" y="1153"/>
                </a:lnTo>
                <a:lnTo>
                  <a:pt x="38" y="1103"/>
                </a:lnTo>
                <a:lnTo>
                  <a:pt x="38" y="1039"/>
                </a:lnTo>
                <a:lnTo>
                  <a:pt x="38" y="976"/>
                </a:lnTo>
                <a:lnTo>
                  <a:pt x="51" y="900"/>
                </a:lnTo>
                <a:lnTo>
                  <a:pt x="51" y="811"/>
                </a:lnTo>
                <a:lnTo>
                  <a:pt x="51" y="723"/>
                </a:lnTo>
                <a:lnTo>
                  <a:pt x="51" y="621"/>
                </a:lnTo>
                <a:lnTo>
                  <a:pt x="51" y="520"/>
                </a:lnTo>
                <a:lnTo>
                  <a:pt x="51" y="469"/>
                </a:lnTo>
                <a:lnTo>
                  <a:pt x="51" y="418"/>
                </a:lnTo>
                <a:lnTo>
                  <a:pt x="51" y="368"/>
                </a:lnTo>
                <a:lnTo>
                  <a:pt x="51" y="330"/>
                </a:lnTo>
                <a:lnTo>
                  <a:pt x="38" y="292"/>
                </a:lnTo>
                <a:lnTo>
                  <a:pt x="38" y="254"/>
                </a:lnTo>
                <a:lnTo>
                  <a:pt x="38" y="216"/>
                </a:lnTo>
                <a:lnTo>
                  <a:pt x="38" y="190"/>
                </a:lnTo>
                <a:lnTo>
                  <a:pt x="38" y="165"/>
                </a:lnTo>
                <a:lnTo>
                  <a:pt x="25" y="140"/>
                </a:lnTo>
                <a:lnTo>
                  <a:pt x="25" y="114"/>
                </a:lnTo>
                <a:lnTo>
                  <a:pt x="25" y="102"/>
                </a:lnTo>
                <a:lnTo>
                  <a:pt x="25" y="76"/>
                </a:lnTo>
                <a:lnTo>
                  <a:pt x="13" y="76"/>
                </a:lnTo>
                <a:lnTo>
                  <a:pt x="13" y="6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495" name="Freeform 31"/>
          <p:cNvSpPr/>
          <p:nvPr/>
        </p:nvSpPr>
        <p:spPr>
          <a:xfrm>
            <a:off x="4649153" y="2540318"/>
            <a:ext cx="671512" cy="265112"/>
          </a:xfrm>
          <a:custGeom>
            <a:avLst/>
            <a:gdLst>
              <a:gd name="txL" fmla="*/ 0 w 1056"/>
              <a:gd name="txT" fmla="*/ 0 h 418"/>
              <a:gd name="txR" fmla="*/ 1056 w 1056"/>
              <a:gd name="txB" fmla="*/ 418 h 41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Lst>
            <a:rect l="txL" t="txT" r="txR" b="txB"/>
            <a:pathLst>
              <a:path w="1056" h="418">
                <a:moveTo>
                  <a:pt x="152" y="228"/>
                </a:moveTo>
                <a:lnTo>
                  <a:pt x="152" y="228"/>
                </a:lnTo>
                <a:lnTo>
                  <a:pt x="165" y="228"/>
                </a:lnTo>
                <a:lnTo>
                  <a:pt x="178" y="228"/>
                </a:lnTo>
                <a:lnTo>
                  <a:pt x="191" y="215"/>
                </a:lnTo>
                <a:lnTo>
                  <a:pt x="203" y="215"/>
                </a:lnTo>
                <a:lnTo>
                  <a:pt x="216" y="215"/>
                </a:lnTo>
                <a:lnTo>
                  <a:pt x="241" y="202"/>
                </a:lnTo>
                <a:lnTo>
                  <a:pt x="267" y="202"/>
                </a:lnTo>
                <a:lnTo>
                  <a:pt x="292" y="190"/>
                </a:lnTo>
                <a:lnTo>
                  <a:pt x="318" y="190"/>
                </a:lnTo>
                <a:lnTo>
                  <a:pt x="356" y="177"/>
                </a:lnTo>
                <a:lnTo>
                  <a:pt x="381" y="164"/>
                </a:lnTo>
                <a:lnTo>
                  <a:pt x="420" y="164"/>
                </a:lnTo>
                <a:lnTo>
                  <a:pt x="458" y="152"/>
                </a:lnTo>
                <a:lnTo>
                  <a:pt x="509" y="139"/>
                </a:lnTo>
                <a:lnTo>
                  <a:pt x="547" y="126"/>
                </a:lnTo>
                <a:lnTo>
                  <a:pt x="636" y="101"/>
                </a:lnTo>
                <a:lnTo>
                  <a:pt x="712" y="76"/>
                </a:lnTo>
                <a:lnTo>
                  <a:pt x="776" y="63"/>
                </a:lnTo>
                <a:lnTo>
                  <a:pt x="839" y="50"/>
                </a:lnTo>
                <a:lnTo>
                  <a:pt x="878" y="38"/>
                </a:lnTo>
                <a:lnTo>
                  <a:pt x="928" y="25"/>
                </a:lnTo>
                <a:lnTo>
                  <a:pt x="954" y="12"/>
                </a:lnTo>
                <a:lnTo>
                  <a:pt x="979" y="12"/>
                </a:lnTo>
                <a:lnTo>
                  <a:pt x="1018" y="0"/>
                </a:lnTo>
                <a:lnTo>
                  <a:pt x="1030" y="0"/>
                </a:lnTo>
                <a:lnTo>
                  <a:pt x="1043" y="12"/>
                </a:lnTo>
                <a:lnTo>
                  <a:pt x="1056" y="25"/>
                </a:lnTo>
                <a:lnTo>
                  <a:pt x="1043" y="25"/>
                </a:lnTo>
                <a:lnTo>
                  <a:pt x="1030" y="38"/>
                </a:lnTo>
                <a:lnTo>
                  <a:pt x="1018" y="50"/>
                </a:lnTo>
                <a:lnTo>
                  <a:pt x="1005" y="50"/>
                </a:lnTo>
                <a:lnTo>
                  <a:pt x="992" y="63"/>
                </a:lnTo>
                <a:lnTo>
                  <a:pt x="967" y="76"/>
                </a:lnTo>
                <a:lnTo>
                  <a:pt x="941" y="88"/>
                </a:lnTo>
                <a:lnTo>
                  <a:pt x="916" y="101"/>
                </a:lnTo>
                <a:lnTo>
                  <a:pt x="878" y="114"/>
                </a:lnTo>
                <a:lnTo>
                  <a:pt x="839" y="126"/>
                </a:lnTo>
                <a:lnTo>
                  <a:pt x="801" y="152"/>
                </a:lnTo>
                <a:lnTo>
                  <a:pt x="763" y="164"/>
                </a:lnTo>
                <a:lnTo>
                  <a:pt x="712" y="190"/>
                </a:lnTo>
                <a:lnTo>
                  <a:pt x="661" y="202"/>
                </a:lnTo>
                <a:lnTo>
                  <a:pt x="610" y="228"/>
                </a:lnTo>
                <a:lnTo>
                  <a:pt x="547" y="253"/>
                </a:lnTo>
                <a:lnTo>
                  <a:pt x="496" y="278"/>
                </a:lnTo>
                <a:lnTo>
                  <a:pt x="445" y="291"/>
                </a:lnTo>
                <a:lnTo>
                  <a:pt x="407" y="316"/>
                </a:lnTo>
                <a:lnTo>
                  <a:pt x="369" y="329"/>
                </a:lnTo>
                <a:lnTo>
                  <a:pt x="318" y="342"/>
                </a:lnTo>
                <a:lnTo>
                  <a:pt x="292" y="354"/>
                </a:lnTo>
                <a:lnTo>
                  <a:pt x="254" y="367"/>
                </a:lnTo>
                <a:lnTo>
                  <a:pt x="229" y="380"/>
                </a:lnTo>
                <a:lnTo>
                  <a:pt x="203" y="392"/>
                </a:lnTo>
                <a:lnTo>
                  <a:pt x="178" y="392"/>
                </a:lnTo>
                <a:lnTo>
                  <a:pt x="152" y="405"/>
                </a:lnTo>
                <a:lnTo>
                  <a:pt x="140" y="405"/>
                </a:lnTo>
                <a:lnTo>
                  <a:pt x="127" y="405"/>
                </a:lnTo>
                <a:lnTo>
                  <a:pt x="114" y="405"/>
                </a:lnTo>
                <a:lnTo>
                  <a:pt x="102" y="418"/>
                </a:lnTo>
                <a:lnTo>
                  <a:pt x="89" y="405"/>
                </a:lnTo>
                <a:lnTo>
                  <a:pt x="76" y="405"/>
                </a:lnTo>
                <a:lnTo>
                  <a:pt x="63" y="392"/>
                </a:lnTo>
                <a:lnTo>
                  <a:pt x="51" y="380"/>
                </a:lnTo>
                <a:lnTo>
                  <a:pt x="51" y="367"/>
                </a:lnTo>
                <a:lnTo>
                  <a:pt x="38" y="354"/>
                </a:lnTo>
                <a:lnTo>
                  <a:pt x="25" y="329"/>
                </a:lnTo>
                <a:lnTo>
                  <a:pt x="12" y="304"/>
                </a:lnTo>
                <a:lnTo>
                  <a:pt x="0" y="266"/>
                </a:lnTo>
                <a:lnTo>
                  <a:pt x="0" y="240"/>
                </a:lnTo>
                <a:lnTo>
                  <a:pt x="0" y="215"/>
                </a:lnTo>
                <a:lnTo>
                  <a:pt x="12" y="202"/>
                </a:lnTo>
                <a:lnTo>
                  <a:pt x="25" y="202"/>
                </a:lnTo>
                <a:lnTo>
                  <a:pt x="38" y="190"/>
                </a:lnTo>
                <a:lnTo>
                  <a:pt x="63" y="202"/>
                </a:lnTo>
                <a:lnTo>
                  <a:pt x="76" y="202"/>
                </a:lnTo>
                <a:lnTo>
                  <a:pt x="114" y="215"/>
                </a:lnTo>
                <a:lnTo>
                  <a:pt x="127" y="228"/>
                </a:lnTo>
                <a:lnTo>
                  <a:pt x="152" y="22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496" name="Freeform 32"/>
          <p:cNvSpPr/>
          <p:nvPr/>
        </p:nvSpPr>
        <p:spPr>
          <a:xfrm>
            <a:off x="5320665" y="2265680"/>
            <a:ext cx="104775" cy="765175"/>
          </a:xfrm>
          <a:custGeom>
            <a:avLst/>
            <a:gdLst>
              <a:gd name="txL" fmla="*/ 0 w 165"/>
              <a:gd name="txT" fmla="*/ 0 h 1204"/>
              <a:gd name="txR" fmla="*/ 165 w 165"/>
              <a:gd name="txB" fmla="*/ 1204 h 120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2147483647" y="2147483647"/>
              </a:cxn>
              <a:cxn ang="0">
                <a:pos x="2147483647" y="2147483647"/>
              </a:cxn>
            </a:cxnLst>
            <a:rect l="txL" t="txT" r="txR" b="txB"/>
            <a:pathLst>
              <a:path w="165" h="1204">
                <a:moveTo>
                  <a:pt x="165" y="63"/>
                </a:moveTo>
                <a:lnTo>
                  <a:pt x="165" y="164"/>
                </a:lnTo>
                <a:lnTo>
                  <a:pt x="165" y="266"/>
                </a:lnTo>
                <a:lnTo>
                  <a:pt x="165" y="367"/>
                </a:lnTo>
                <a:lnTo>
                  <a:pt x="165" y="456"/>
                </a:lnTo>
                <a:lnTo>
                  <a:pt x="152" y="545"/>
                </a:lnTo>
                <a:lnTo>
                  <a:pt x="152" y="621"/>
                </a:lnTo>
                <a:lnTo>
                  <a:pt x="152" y="697"/>
                </a:lnTo>
                <a:lnTo>
                  <a:pt x="152" y="760"/>
                </a:lnTo>
                <a:lnTo>
                  <a:pt x="152" y="823"/>
                </a:lnTo>
                <a:lnTo>
                  <a:pt x="152" y="874"/>
                </a:lnTo>
                <a:lnTo>
                  <a:pt x="152" y="925"/>
                </a:lnTo>
                <a:lnTo>
                  <a:pt x="152" y="963"/>
                </a:lnTo>
                <a:lnTo>
                  <a:pt x="140" y="1001"/>
                </a:lnTo>
                <a:lnTo>
                  <a:pt x="140" y="1026"/>
                </a:lnTo>
                <a:lnTo>
                  <a:pt x="140" y="1051"/>
                </a:lnTo>
                <a:lnTo>
                  <a:pt x="140" y="1077"/>
                </a:lnTo>
                <a:lnTo>
                  <a:pt x="140" y="1102"/>
                </a:lnTo>
                <a:lnTo>
                  <a:pt x="127" y="1127"/>
                </a:lnTo>
                <a:lnTo>
                  <a:pt x="127" y="1153"/>
                </a:lnTo>
                <a:lnTo>
                  <a:pt x="127" y="1166"/>
                </a:lnTo>
                <a:lnTo>
                  <a:pt x="114" y="1178"/>
                </a:lnTo>
                <a:lnTo>
                  <a:pt x="114" y="1191"/>
                </a:lnTo>
                <a:lnTo>
                  <a:pt x="114" y="1204"/>
                </a:lnTo>
                <a:lnTo>
                  <a:pt x="101" y="1204"/>
                </a:lnTo>
                <a:lnTo>
                  <a:pt x="101" y="1191"/>
                </a:lnTo>
                <a:lnTo>
                  <a:pt x="89" y="1191"/>
                </a:lnTo>
                <a:lnTo>
                  <a:pt x="76" y="1178"/>
                </a:lnTo>
                <a:lnTo>
                  <a:pt x="76" y="1153"/>
                </a:lnTo>
                <a:lnTo>
                  <a:pt x="51" y="1102"/>
                </a:lnTo>
                <a:lnTo>
                  <a:pt x="51" y="1077"/>
                </a:lnTo>
                <a:lnTo>
                  <a:pt x="38" y="1039"/>
                </a:lnTo>
                <a:lnTo>
                  <a:pt x="38" y="1026"/>
                </a:lnTo>
                <a:lnTo>
                  <a:pt x="38" y="1001"/>
                </a:lnTo>
                <a:lnTo>
                  <a:pt x="25" y="975"/>
                </a:lnTo>
                <a:lnTo>
                  <a:pt x="25" y="950"/>
                </a:lnTo>
                <a:lnTo>
                  <a:pt x="25" y="925"/>
                </a:lnTo>
                <a:lnTo>
                  <a:pt x="38" y="887"/>
                </a:lnTo>
                <a:lnTo>
                  <a:pt x="38" y="861"/>
                </a:lnTo>
                <a:lnTo>
                  <a:pt x="38" y="823"/>
                </a:lnTo>
                <a:lnTo>
                  <a:pt x="51" y="735"/>
                </a:lnTo>
                <a:lnTo>
                  <a:pt x="51" y="659"/>
                </a:lnTo>
                <a:lnTo>
                  <a:pt x="51" y="608"/>
                </a:lnTo>
                <a:lnTo>
                  <a:pt x="51" y="557"/>
                </a:lnTo>
                <a:lnTo>
                  <a:pt x="51" y="507"/>
                </a:lnTo>
                <a:lnTo>
                  <a:pt x="51" y="456"/>
                </a:lnTo>
                <a:lnTo>
                  <a:pt x="51" y="342"/>
                </a:lnTo>
                <a:lnTo>
                  <a:pt x="38" y="241"/>
                </a:lnTo>
                <a:lnTo>
                  <a:pt x="25" y="126"/>
                </a:lnTo>
                <a:lnTo>
                  <a:pt x="0" y="0"/>
                </a:lnTo>
                <a:lnTo>
                  <a:pt x="165" y="6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497" name="Freeform 33"/>
          <p:cNvSpPr/>
          <p:nvPr/>
        </p:nvSpPr>
        <p:spPr>
          <a:xfrm>
            <a:off x="5392103" y="1798955"/>
            <a:ext cx="736600" cy="177800"/>
          </a:xfrm>
          <a:custGeom>
            <a:avLst/>
            <a:gdLst>
              <a:gd name="txL" fmla="*/ 0 w 1158"/>
              <a:gd name="txT" fmla="*/ 0 h 279"/>
              <a:gd name="txR" fmla="*/ 1158 w 1158"/>
              <a:gd name="txB" fmla="*/ 279 h 27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Lst>
            <a:rect l="txL" t="txT" r="txR" b="txB"/>
            <a:pathLst>
              <a:path w="1158" h="279">
                <a:moveTo>
                  <a:pt x="1158" y="76"/>
                </a:moveTo>
                <a:lnTo>
                  <a:pt x="1158" y="89"/>
                </a:lnTo>
                <a:lnTo>
                  <a:pt x="1145" y="101"/>
                </a:lnTo>
                <a:lnTo>
                  <a:pt x="1132" y="101"/>
                </a:lnTo>
                <a:lnTo>
                  <a:pt x="1107" y="114"/>
                </a:lnTo>
                <a:lnTo>
                  <a:pt x="1082" y="114"/>
                </a:lnTo>
                <a:lnTo>
                  <a:pt x="1069" y="127"/>
                </a:lnTo>
                <a:lnTo>
                  <a:pt x="1031" y="127"/>
                </a:lnTo>
                <a:lnTo>
                  <a:pt x="1005" y="139"/>
                </a:lnTo>
                <a:lnTo>
                  <a:pt x="967" y="139"/>
                </a:lnTo>
                <a:lnTo>
                  <a:pt x="929" y="152"/>
                </a:lnTo>
                <a:lnTo>
                  <a:pt x="891" y="152"/>
                </a:lnTo>
                <a:lnTo>
                  <a:pt x="853" y="165"/>
                </a:lnTo>
                <a:lnTo>
                  <a:pt x="751" y="177"/>
                </a:lnTo>
                <a:lnTo>
                  <a:pt x="636" y="203"/>
                </a:lnTo>
                <a:lnTo>
                  <a:pt x="535" y="215"/>
                </a:lnTo>
                <a:lnTo>
                  <a:pt x="420" y="241"/>
                </a:lnTo>
                <a:lnTo>
                  <a:pt x="356" y="253"/>
                </a:lnTo>
                <a:lnTo>
                  <a:pt x="306" y="266"/>
                </a:lnTo>
                <a:lnTo>
                  <a:pt x="267" y="266"/>
                </a:lnTo>
                <a:lnTo>
                  <a:pt x="229" y="279"/>
                </a:lnTo>
                <a:lnTo>
                  <a:pt x="204" y="279"/>
                </a:lnTo>
                <a:lnTo>
                  <a:pt x="166" y="279"/>
                </a:lnTo>
                <a:lnTo>
                  <a:pt x="153" y="279"/>
                </a:lnTo>
                <a:lnTo>
                  <a:pt x="140" y="279"/>
                </a:lnTo>
                <a:lnTo>
                  <a:pt x="115" y="279"/>
                </a:lnTo>
                <a:lnTo>
                  <a:pt x="89" y="266"/>
                </a:lnTo>
                <a:lnTo>
                  <a:pt x="77" y="253"/>
                </a:lnTo>
                <a:lnTo>
                  <a:pt x="51" y="241"/>
                </a:lnTo>
                <a:lnTo>
                  <a:pt x="26" y="228"/>
                </a:lnTo>
                <a:lnTo>
                  <a:pt x="13" y="215"/>
                </a:lnTo>
                <a:lnTo>
                  <a:pt x="0" y="203"/>
                </a:lnTo>
                <a:lnTo>
                  <a:pt x="0" y="190"/>
                </a:lnTo>
                <a:lnTo>
                  <a:pt x="13" y="190"/>
                </a:lnTo>
                <a:lnTo>
                  <a:pt x="26" y="177"/>
                </a:lnTo>
                <a:lnTo>
                  <a:pt x="51" y="177"/>
                </a:lnTo>
                <a:lnTo>
                  <a:pt x="64" y="177"/>
                </a:lnTo>
                <a:lnTo>
                  <a:pt x="89" y="177"/>
                </a:lnTo>
                <a:lnTo>
                  <a:pt x="115" y="177"/>
                </a:lnTo>
                <a:lnTo>
                  <a:pt x="140" y="165"/>
                </a:lnTo>
                <a:lnTo>
                  <a:pt x="166" y="165"/>
                </a:lnTo>
                <a:lnTo>
                  <a:pt x="204" y="152"/>
                </a:lnTo>
                <a:lnTo>
                  <a:pt x="229" y="152"/>
                </a:lnTo>
                <a:lnTo>
                  <a:pt x="306" y="127"/>
                </a:lnTo>
                <a:lnTo>
                  <a:pt x="395" y="114"/>
                </a:lnTo>
                <a:lnTo>
                  <a:pt x="484" y="89"/>
                </a:lnTo>
                <a:lnTo>
                  <a:pt x="522" y="76"/>
                </a:lnTo>
                <a:lnTo>
                  <a:pt x="573" y="76"/>
                </a:lnTo>
                <a:lnTo>
                  <a:pt x="611" y="63"/>
                </a:lnTo>
                <a:lnTo>
                  <a:pt x="649" y="51"/>
                </a:lnTo>
                <a:lnTo>
                  <a:pt x="687" y="51"/>
                </a:lnTo>
                <a:lnTo>
                  <a:pt x="725" y="38"/>
                </a:lnTo>
                <a:lnTo>
                  <a:pt x="764" y="25"/>
                </a:lnTo>
                <a:lnTo>
                  <a:pt x="789" y="25"/>
                </a:lnTo>
                <a:lnTo>
                  <a:pt x="814" y="25"/>
                </a:lnTo>
                <a:lnTo>
                  <a:pt x="840" y="12"/>
                </a:lnTo>
                <a:lnTo>
                  <a:pt x="865" y="12"/>
                </a:lnTo>
                <a:lnTo>
                  <a:pt x="891" y="12"/>
                </a:lnTo>
                <a:lnTo>
                  <a:pt x="903" y="0"/>
                </a:lnTo>
                <a:lnTo>
                  <a:pt x="929" y="0"/>
                </a:lnTo>
                <a:lnTo>
                  <a:pt x="942" y="0"/>
                </a:lnTo>
                <a:lnTo>
                  <a:pt x="954" y="0"/>
                </a:lnTo>
                <a:lnTo>
                  <a:pt x="993" y="0"/>
                </a:lnTo>
                <a:lnTo>
                  <a:pt x="1031" y="12"/>
                </a:lnTo>
                <a:lnTo>
                  <a:pt x="1069" y="12"/>
                </a:lnTo>
                <a:lnTo>
                  <a:pt x="1107" y="25"/>
                </a:lnTo>
                <a:lnTo>
                  <a:pt x="1132" y="38"/>
                </a:lnTo>
                <a:lnTo>
                  <a:pt x="1145" y="51"/>
                </a:lnTo>
                <a:lnTo>
                  <a:pt x="1158" y="63"/>
                </a:lnTo>
                <a:lnTo>
                  <a:pt x="1158"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502" name="Freeform 38"/>
          <p:cNvSpPr/>
          <p:nvPr/>
        </p:nvSpPr>
        <p:spPr>
          <a:xfrm>
            <a:off x="5376228" y="2170430"/>
            <a:ext cx="849312" cy="981075"/>
          </a:xfrm>
          <a:custGeom>
            <a:avLst/>
            <a:gdLst>
              <a:gd name="txL" fmla="*/ 0 w 1336"/>
              <a:gd name="txT" fmla="*/ 0 h 1546"/>
              <a:gd name="txR" fmla="*/ 1336 w 1336"/>
              <a:gd name="txB" fmla="*/ 1546 h 154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1336" h="1546">
                <a:moveTo>
                  <a:pt x="1043" y="0"/>
                </a:moveTo>
                <a:lnTo>
                  <a:pt x="1056" y="12"/>
                </a:lnTo>
                <a:lnTo>
                  <a:pt x="1081" y="12"/>
                </a:lnTo>
                <a:lnTo>
                  <a:pt x="1119" y="25"/>
                </a:lnTo>
                <a:lnTo>
                  <a:pt x="1157" y="38"/>
                </a:lnTo>
                <a:lnTo>
                  <a:pt x="1196" y="50"/>
                </a:lnTo>
                <a:lnTo>
                  <a:pt x="1221" y="76"/>
                </a:lnTo>
                <a:lnTo>
                  <a:pt x="1259" y="88"/>
                </a:lnTo>
                <a:lnTo>
                  <a:pt x="1285" y="114"/>
                </a:lnTo>
                <a:lnTo>
                  <a:pt x="1310" y="126"/>
                </a:lnTo>
                <a:lnTo>
                  <a:pt x="1323" y="152"/>
                </a:lnTo>
                <a:lnTo>
                  <a:pt x="1323" y="164"/>
                </a:lnTo>
                <a:lnTo>
                  <a:pt x="1336" y="177"/>
                </a:lnTo>
                <a:lnTo>
                  <a:pt x="1323" y="190"/>
                </a:lnTo>
                <a:lnTo>
                  <a:pt x="1310" y="202"/>
                </a:lnTo>
                <a:lnTo>
                  <a:pt x="1297" y="215"/>
                </a:lnTo>
                <a:lnTo>
                  <a:pt x="1285" y="215"/>
                </a:lnTo>
                <a:lnTo>
                  <a:pt x="1285" y="240"/>
                </a:lnTo>
                <a:lnTo>
                  <a:pt x="1272" y="253"/>
                </a:lnTo>
                <a:lnTo>
                  <a:pt x="1272" y="291"/>
                </a:lnTo>
                <a:lnTo>
                  <a:pt x="1272" y="316"/>
                </a:lnTo>
                <a:lnTo>
                  <a:pt x="1259" y="367"/>
                </a:lnTo>
                <a:lnTo>
                  <a:pt x="1259" y="405"/>
                </a:lnTo>
                <a:lnTo>
                  <a:pt x="1259" y="469"/>
                </a:lnTo>
                <a:lnTo>
                  <a:pt x="1259" y="583"/>
                </a:lnTo>
                <a:lnTo>
                  <a:pt x="1247" y="697"/>
                </a:lnTo>
                <a:lnTo>
                  <a:pt x="1234" y="925"/>
                </a:lnTo>
                <a:lnTo>
                  <a:pt x="1221" y="975"/>
                </a:lnTo>
                <a:lnTo>
                  <a:pt x="1221" y="1026"/>
                </a:lnTo>
                <a:lnTo>
                  <a:pt x="1208" y="1077"/>
                </a:lnTo>
                <a:lnTo>
                  <a:pt x="1208" y="1127"/>
                </a:lnTo>
                <a:lnTo>
                  <a:pt x="1196" y="1165"/>
                </a:lnTo>
                <a:lnTo>
                  <a:pt x="1196" y="1203"/>
                </a:lnTo>
                <a:lnTo>
                  <a:pt x="1183" y="1241"/>
                </a:lnTo>
                <a:lnTo>
                  <a:pt x="1170" y="1279"/>
                </a:lnTo>
                <a:lnTo>
                  <a:pt x="1157" y="1318"/>
                </a:lnTo>
                <a:lnTo>
                  <a:pt x="1145" y="1356"/>
                </a:lnTo>
                <a:lnTo>
                  <a:pt x="1132" y="1381"/>
                </a:lnTo>
                <a:lnTo>
                  <a:pt x="1119" y="1406"/>
                </a:lnTo>
                <a:lnTo>
                  <a:pt x="1107" y="1432"/>
                </a:lnTo>
                <a:lnTo>
                  <a:pt x="1094" y="1457"/>
                </a:lnTo>
                <a:lnTo>
                  <a:pt x="1081" y="1470"/>
                </a:lnTo>
                <a:lnTo>
                  <a:pt x="1068" y="1495"/>
                </a:lnTo>
                <a:lnTo>
                  <a:pt x="1043" y="1508"/>
                </a:lnTo>
                <a:lnTo>
                  <a:pt x="1018" y="1533"/>
                </a:lnTo>
                <a:lnTo>
                  <a:pt x="992" y="1546"/>
                </a:lnTo>
                <a:lnTo>
                  <a:pt x="979" y="1546"/>
                </a:lnTo>
                <a:lnTo>
                  <a:pt x="967" y="1533"/>
                </a:lnTo>
                <a:lnTo>
                  <a:pt x="954" y="1520"/>
                </a:lnTo>
                <a:lnTo>
                  <a:pt x="954" y="1508"/>
                </a:lnTo>
                <a:lnTo>
                  <a:pt x="954" y="1482"/>
                </a:lnTo>
                <a:lnTo>
                  <a:pt x="941" y="1457"/>
                </a:lnTo>
                <a:lnTo>
                  <a:pt x="941" y="1444"/>
                </a:lnTo>
                <a:lnTo>
                  <a:pt x="928" y="1432"/>
                </a:lnTo>
                <a:lnTo>
                  <a:pt x="916" y="1406"/>
                </a:lnTo>
                <a:lnTo>
                  <a:pt x="903" y="1394"/>
                </a:lnTo>
                <a:lnTo>
                  <a:pt x="878" y="1368"/>
                </a:lnTo>
                <a:lnTo>
                  <a:pt x="865" y="1356"/>
                </a:lnTo>
                <a:lnTo>
                  <a:pt x="839" y="1330"/>
                </a:lnTo>
                <a:lnTo>
                  <a:pt x="814" y="1318"/>
                </a:lnTo>
                <a:lnTo>
                  <a:pt x="801" y="1292"/>
                </a:lnTo>
                <a:lnTo>
                  <a:pt x="776" y="1279"/>
                </a:lnTo>
                <a:lnTo>
                  <a:pt x="763" y="1267"/>
                </a:lnTo>
                <a:lnTo>
                  <a:pt x="750" y="1254"/>
                </a:lnTo>
                <a:lnTo>
                  <a:pt x="738" y="1241"/>
                </a:lnTo>
                <a:lnTo>
                  <a:pt x="738" y="1229"/>
                </a:lnTo>
                <a:lnTo>
                  <a:pt x="750" y="1229"/>
                </a:lnTo>
                <a:lnTo>
                  <a:pt x="763" y="1229"/>
                </a:lnTo>
                <a:lnTo>
                  <a:pt x="776" y="1229"/>
                </a:lnTo>
                <a:lnTo>
                  <a:pt x="789" y="1229"/>
                </a:lnTo>
                <a:lnTo>
                  <a:pt x="814" y="1229"/>
                </a:lnTo>
                <a:lnTo>
                  <a:pt x="839" y="1229"/>
                </a:lnTo>
                <a:lnTo>
                  <a:pt x="865" y="1241"/>
                </a:lnTo>
                <a:lnTo>
                  <a:pt x="890" y="1241"/>
                </a:lnTo>
                <a:lnTo>
                  <a:pt x="916" y="1241"/>
                </a:lnTo>
                <a:lnTo>
                  <a:pt x="941" y="1241"/>
                </a:lnTo>
                <a:lnTo>
                  <a:pt x="954" y="1241"/>
                </a:lnTo>
                <a:lnTo>
                  <a:pt x="967" y="1241"/>
                </a:lnTo>
                <a:lnTo>
                  <a:pt x="992" y="1241"/>
                </a:lnTo>
                <a:lnTo>
                  <a:pt x="1005" y="1241"/>
                </a:lnTo>
                <a:lnTo>
                  <a:pt x="1018" y="1229"/>
                </a:lnTo>
                <a:lnTo>
                  <a:pt x="1018" y="1216"/>
                </a:lnTo>
                <a:lnTo>
                  <a:pt x="1030" y="1203"/>
                </a:lnTo>
                <a:lnTo>
                  <a:pt x="1043" y="1178"/>
                </a:lnTo>
                <a:lnTo>
                  <a:pt x="1043" y="1153"/>
                </a:lnTo>
                <a:lnTo>
                  <a:pt x="1056" y="1127"/>
                </a:lnTo>
                <a:lnTo>
                  <a:pt x="1056" y="1089"/>
                </a:lnTo>
                <a:lnTo>
                  <a:pt x="1068" y="1051"/>
                </a:lnTo>
                <a:lnTo>
                  <a:pt x="1081" y="899"/>
                </a:lnTo>
                <a:lnTo>
                  <a:pt x="1094" y="811"/>
                </a:lnTo>
                <a:lnTo>
                  <a:pt x="1094" y="735"/>
                </a:lnTo>
                <a:lnTo>
                  <a:pt x="1107" y="646"/>
                </a:lnTo>
                <a:lnTo>
                  <a:pt x="1107" y="557"/>
                </a:lnTo>
                <a:lnTo>
                  <a:pt x="1107" y="380"/>
                </a:lnTo>
                <a:lnTo>
                  <a:pt x="1107" y="342"/>
                </a:lnTo>
                <a:lnTo>
                  <a:pt x="1107" y="316"/>
                </a:lnTo>
                <a:lnTo>
                  <a:pt x="1107" y="278"/>
                </a:lnTo>
                <a:lnTo>
                  <a:pt x="1094" y="253"/>
                </a:lnTo>
                <a:lnTo>
                  <a:pt x="1094" y="228"/>
                </a:lnTo>
                <a:lnTo>
                  <a:pt x="1094" y="215"/>
                </a:lnTo>
                <a:lnTo>
                  <a:pt x="1094" y="202"/>
                </a:lnTo>
                <a:lnTo>
                  <a:pt x="1081" y="190"/>
                </a:lnTo>
                <a:lnTo>
                  <a:pt x="1068" y="177"/>
                </a:lnTo>
                <a:lnTo>
                  <a:pt x="1043" y="177"/>
                </a:lnTo>
                <a:lnTo>
                  <a:pt x="1018" y="164"/>
                </a:lnTo>
                <a:lnTo>
                  <a:pt x="979" y="152"/>
                </a:lnTo>
                <a:lnTo>
                  <a:pt x="954" y="152"/>
                </a:lnTo>
                <a:lnTo>
                  <a:pt x="941" y="152"/>
                </a:lnTo>
                <a:lnTo>
                  <a:pt x="916" y="152"/>
                </a:lnTo>
                <a:lnTo>
                  <a:pt x="878" y="152"/>
                </a:lnTo>
                <a:lnTo>
                  <a:pt x="839" y="164"/>
                </a:lnTo>
                <a:lnTo>
                  <a:pt x="789" y="164"/>
                </a:lnTo>
                <a:lnTo>
                  <a:pt x="738" y="177"/>
                </a:lnTo>
                <a:lnTo>
                  <a:pt x="687" y="177"/>
                </a:lnTo>
                <a:lnTo>
                  <a:pt x="623" y="190"/>
                </a:lnTo>
                <a:lnTo>
                  <a:pt x="547" y="202"/>
                </a:lnTo>
                <a:lnTo>
                  <a:pt x="470" y="215"/>
                </a:lnTo>
                <a:lnTo>
                  <a:pt x="394" y="228"/>
                </a:lnTo>
                <a:lnTo>
                  <a:pt x="305" y="240"/>
                </a:lnTo>
                <a:lnTo>
                  <a:pt x="203" y="253"/>
                </a:lnTo>
                <a:lnTo>
                  <a:pt x="102" y="278"/>
                </a:lnTo>
                <a:lnTo>
                  <a:pt x="0" y="291"/>
                </a:lnTo>
                <a:lnTo>
                  <a:pt x="0" y="190"/>
                </a:lnTo>
                <a:lnTo>
                  <a:pt x="12" y="190"/>
                </a:lnTo>
                <a:lnTo>
                  <a:pt x="51" y="190"/>
                </a:lnTo>
                <a:lnTo>
                  <a:pt x="76" y="190"/>
                </a:lnTo>
                <a:lnTo>
                  <a:pt x="114" y="177"/>
                </a:lnTo>
                <a:lnTo>
                  <a:pt x="152" y="177"/>
                </a:lnTo>
                <a:lnTo>
                  <a:pt x="191" y="164"/>
                </a:lnTo>
                <a:lnTo>
                  <a:pt x="241" y="164"/>
                </a:lnTo>
                <a:lnTo>
                  <a:pt x="292" y="152"/>
                </a:lnTo>
                <a:lnTo>
                  <a:pt x="394" y="139"/>
                </a:lnTo>
                <a:lnTo>
                  <a:pt x="509" y="126"/>
                </a:lnTo>
                <a:lnTo>
                  <a:pt x="610" y="114"/>
                </a:lnTo>
                <a:lnTo>
                  <a:pt x="725" y="101"/>
                </a:lnTo>
                <a:lnTo>
                  <a:pt x="776" y="88"/>
                </a:lnTo>
                <a:lnTo>
                  <a:pt x="827" y="76"/>
                </a:lnTo>
                <a:lnTo>
                  <a:pt x="865" y="76"/>
                </a:lnTo>
                <a:lnTo>
                  <a:pt x="903" y="63"/>
                </a:lnTo>
                <a:lnTo>
                  <a:pt x="928" y="50"/>
                </a:lnTo>
                <a:lnTo>
                  <a:pt x="954" y="50"/>
                </a:lnTo>
                <a:lnTo>
                  <a:pt x="979" y="38"/>
                </a:lnTo>
                <a:lnTo>
                  <a:pt x="979" y="25"/>
                </a:lnTo>
                <a:lnTo>
                  <a:pt x="1018" y="12"/>
                </a:lnTo>
                <a:lnTo>
                  <a:pt x="1030" y="12"/>
                </a:lnTo>
                <a:lnTo>
                  <a:pt x="1043"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498" name="Freeform 34"/>
          <p:cNvSpPr/>
          <p:nvPr/>
        </p:nvSpPr>
        <p:spPr>
          <a:xfrm>
            <a:off x="5465128" y="1935480"/>
            <a:ext cx="209550" cy="788988"/>
          </a:xfrm>
          <a:custGeom>
            <a:avLst/>
            <a:gdLst>
              <a:gd name="txL" fmla="*/ 0 w 330"/>
              <a:gd name="txT" fmla="*/ 0 h 1242"/>
              <a:gd name="txR" fmla="*/ 330 w 330"/>
              <a:gd name="txB" fmla="*/ 1242 h 124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30" h="1242">
                <a:moveTo>
                  <a:pt x="127" y="1065"/>
                </a:moveTo>
                <a:lnTo>
                  <a:pt x="101" y="1103"/>
                </a:lnTo>
                <a:lnTo>
                  <a:pt x="89" y="1141"/>
                </a:lnTo>
                <a:lnTo>
                  <a:pt x="63" y="1179"/>
                </a:lnTo>
                <a:lnTo>
                  <a:pt x="51" y="1204"/>
                </a:lnTo>
                <a:lnTo>
                  <a:pt x="38" y="1217"/>
                </a:lnTo>
                <a:lnTo>
                  <a:pt x="25" y="1229"/>
                </a:lnTo>
                <a:lnTo>
                  <a:pt x="12" y="1242"/>
                </a:lnTo>
                <a:lnTo>
                  <a:pt x="0" y="1229"/>
                </a:lnTo>
                <a:lnTo>
                  <a:pt x="0" y="1217"/>
                </a:lnTo>
                <a:lnTo>
                  <a:pt x="0" y="1204"/>
                </a:lnTo>
                <a:lnTo>
                  <a:pt x="12" y="1179"/>
                </a:lnTo>
                <a:lnTo>
                  <a:pt x="12" y="1141"/>
                </a:lnTo>
                <a:lnTo>
                  <a:pt x="25" y="1103"/>
                </a:lnTo>
                <a:lnTo>
                  <a:pt x="51" y="1052"/>
                </a:lnTo>
                <a:lnTo>
                  <a:pt x="63" y="989"/>
                </a:lnTo>
                <a:lnTo>
                  <a:pt x="101" y="875"/>
                </a:lnTo>
                <a:lnTo>
                  <a:pt x="140" y="748"/>
                </a:lnTo>
                <a:lnTo>
                  <a:pt x="152" y="684"/>
                </a:lnTo>
                <a:lnTo>
                  <a:pt x="165" y="608"/>
                </a:lnTo>
                <a:lnTo>
                  <a:pt x="165" y="545"/>
                </a:lnTo>
                <a:lnTo>
                  <a:pt x="178" y="482"/>
                </a:lnTo>
                <a:lnTo>
                  <a:pt x="178" y="355"/>
                </a:lnTo>
                <a:lnTo>
                  <a:pt x="191" y="228"/>
                </a:lnTo>
                <a:lnTo>
                  <a:pt x="178" y="114"/>
                </a:lnTo>
                <a:lnTo>
                  <a:pt x="178" y="0"/>
                </a:lnTo>
                <a:lnTo>
                  <a:pt x="203" y="26"/>
                </a:lnTo>
                <a:lnTo>
                  <a:pt x="241" y="38"/>
                </a:lnTo>
                <a:lnTo>
                  <a:pt x="267" y="64"/>
                </a:lnTo>
                <a:lnTo>
                  <a:pt x="292" y="89"/>
                </a:lnTo>
                <a:lnTo>
                  <a:pt x="305" y="114"/>
                </a:lnTo>
                <a:lnTo>
                  <a:pt x="318" y="127"/>
                </a:lnTo>
                <a:lnTo>
                  <a:pt x="330" y="140"/>
                </a:lnTo>
                <a:lnTo>
                  <a:pt x="330" y="152"/>
                </a:lnTo>
                <a:lnTo>
                  <a:pt x="330" y="165"/>
                </a:lnTo>
                <a:lnTo>
                  <a:pt x="330" y="178"/>
                </a:lnTo>
                <a:lnTo>
                  <a:pt x="330" y="190"/>
                </a:lnTo>
                <a:lnTo>
                  <a:pt x="318" y="203"/>
                </a:lnTo>
                <a:lnTo>
                  <a:pt x="318" y="216"/>
                </a:lnTo>
                <a:lnTo>
                  <a:pt x="318" y="241"/>
                </a:lnTo>
                <a:lnTo>
                  <a:pt x="318" y="254"/>
                </a:lnTo>
                <a:lnTo>
                  <a:pt x="305" y="279"/>
                </a:lnTo>
                <a:lnTo>
                  <a:pt x="305" y="292"/>
                </a:lnTo>
                <a:lnTo>
                  <a:pt x="305" y="317"/>
                </a:lnTo>
                <a:lnTo>
                  <a:pt x="305" y="355"/>
                </a:lnTo>
                <a:lnTo>
                  <a:pt x="305" y="380"/>
                </a:lnTo>
                <a:lnTo>
                  <a:pt x="305" y="418"/>
                </a:lnTo>
                <a:lnTo>
                  <a:pt x="292" y="456"/>
                </a:lnTo>
                <a:lnTo>
                  <a:pt x="292" y="494"/>
                </a:lnTo>
                <a:lnTo>
                  <a:pt x="280" y="583"/>
                </a:lnTo>
                <a:lnTo>
                  <a:pt x="267" y="672"/>
                </a:lnTo>
                <a:lnTo>
                  <a:pt x="241" y="773"/>
                </a:lnTo>
                <a:lnTo>
                  <a:pt x="203" y="862"/>
                </a:lnTo>
                <a:lnTo>
                  <a:pt x="165" y="963"/>
                </a:lnTo>
                <a:lnTo>
                  <a:pt x="127" y="106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501" name="Freeform 37"/>
          <p:cNvSpPr/>
          <p:nvPr/>
        </p:nvSpPr>
        <p:spPr>
          <a:xfrm>
            <a:off x="5579428" y="2483168"/>
            <a:ext cx="136525" cy="153987"/>
          </a:xfrm>
          <a:custGeom>
            <a:avLst/>
            <a:gdLst>
              <a:gd name="txL" fmla="*/ 0 w 216"/>
              <a:gd name="txT" fmla="*/ 0 h 241"/>
              <a:gd name="txR" fmla="*/ 216 w 216"/>
              <a:gd name="txB" fmla="*/ 241 h 24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 ang="0">
                <a:pos x="0"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6" h="241">
                <a:moveTo>
                  <a:pt x="216" y="152"/>
                </a:moveTo>
                <a:lnTo>
                  <a:pt x="216" y="177"/>
                </a:lnTo>
                <a:lnTo>
                  <a:pt x="203" y="203"/>
                </a:lnTo>
                <a:lnTo>
                  <a:pt x="203" y="215"/>
                </a:lnTo>
                <a:lnTo>
                  <a:pt x="203" y="228"/>
                </a:lnTo>
                <a:lnTo>
                  <a:pt x="191" y="228"/>
                </a:lnTo>
                <a:lnTo>
                  <a:pt x="178" y="241"/>
                </a:lnTo>
                <a:lnTo>
                  <a:pt x="165" y="241"/>
                </a:lnTo>
                <a:lnTo>
                  <a:pt x="165" y="228"/>
                </a:lnTo>
                <a:lnTo>
                  <a:pt x="152" y="228"/>
                </a:lnTo>
                <a:lnTo>
                  <a:pt x="140" y="215"/>
                </a:lnTo>
                <a:lnTo>
                  <a:pt x="127" y="190"/>
                </a:lnTo>
                <a:lnTo>
                  <a:pt x="102" y="177"/>
                </a:lnTo>
                <a:lnTo>
                  <a:pt x="89" y="152"/>
                </a:lnTo>
                <a:lnTo>
                  <a:pt x="76" y="127"/>
                </a:lnTo>
                <a:lnTo>
                  <a:pt x="63" y="101"/>
                </a:lnTo>
                <a:lnTo>
                  <a:pt x="38" y="89"/>
                </a:lnTo>
                <a:lnTo>
                  <a:pt x="25" y="63"/>
                </a:lnTo>
                <a:lnTo>
                  <a:pt x="13" y="51"/>
                </a:lnTo>
                <a:lnTo>
                  <a:pt x="13" y="25"/>
                </a:lnTo>
                <a:lnTo>
                  <a:pt x="0" y="13"/>
                </a:lnTo>
                <a:lnTo>
                  <a:pt x="0" y="0"/>
                </a:lnTo>
                <a:lnTo>
                  <a:pt x="51" y="0"/>
                </a:lnTo>
                <a:lnTo>
                  <a:pt x="89" y="0"/>
                </a:lnTo>
                <a:lnTo>
                  <a:pt x="127" y="13"/>
                </a:lnTo>
                <a:lnTo>
                  <a:pt x="152" y="38"/>
                </a:lnTo>
                <a:lnTo>
                  <a:pt x="178" y="63"/>
                </a:lnTo>
                <a:lnTo>
                  <a:pt x="191" y="89"/>
                </a:lnTo>
                <a:lnTo>
                  <a:pt x="203" y="127"/>
                </a:lnTo>
                <a:lnTo>
                  <a:pt x="216" y="15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499" name="Freeform 35"/>
          <p:cNvSpPr/>
          <p:nvPr/>
        </p:nvSpPr>
        <p:spPr>
          <a:xfrm>
            <a:off x="5627053" y="1895793"/>
            <a:ext cx="298450" cy="965200"/>
          </a:xfrm>
          <a:custGeom>
            <a:avLst/>
            <a:gdLst>
              <a:gd name="txL" fmla="*/ 0 w 471"/>
              <a:gd name="txT" fmla="*/ 0 h 1520"/>
              <a:gd name="txR" fmla="*/ 471 w 471"/>
              <a:gd name="txB" fmla="*/ 1520 h 1520"/>
            </a:gdLst>
            <a:ahLst/>
            <a:cxnLst>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71" h="1520">
                <a:moveTo>
                  <a:pt x="13" y="1520"/>
                </a:moveTo>
                <a:lnTo>
                  <a:pt x="0" y="1508"/>
                </a:lnTo>
                <a:lnTo>
                  <a:pt x="0" y="1495"/>
                </a:lnTo>
                <a:lnTo>
                  <a:pt x="0" y="1482"/>
                </a:lnTo>
                <a:lnTo>
                  <a:pt x="13" y="1470"/>
                </a:lnTo>
                <a:lnTo>
                  <a:pt x="13" y="1457"/>
                </a:lnTo>
                <a:lnTo>
                  <a:pt x="26" y="1432"/>
                </a:lnTo>
                <a:lnTo>
                  <a:pt x="51" y="1419"/>
                </a:lnTo>
                <a:lnTo>
                  <a:pt x="64" y="1394"/>
                </a:lnTo>
                <a:lnTo>
                  <a:pt x="76" y="1368"/>
                </a:lnTo>
                <a:lnTo>
                  <a:pt x="89" y="1330"/>
                </a:lnTo>
                <a:lnTo>
                  <a:pt x="102" y="1292"/>
                </a:lnTo>
                <a:lnTo>
                  <a:pt x="127" y="1254"/>
                </a:lnTo>
                <a:lnTo>
                  <a:pt x="140" y="1204"/>
                </a:lnTo>
                <a:lnTo>
                  <a:pt x="153" y="1153"/>
                </a:lnTo>
                <a:lnTo>
                  <a:pt x="178" y="1102"/>
                </a:lnTo>
                <a:lnTo>
                  <a:pt x="216" y="1001"/>
                </a:lnTo>
                <a:lnTo>
                  <a:pt x="242" y="900"/>
                </a:lnTo>
                <a:lnTo>
                  <a:pt x="267" y="811"/>
                </a:lnTo>
                <a:lnTo>
                  <a:pt x="293" y="722"/>
                </a:lnTo>
                <a:lnTo>
                  <a:pt x="293" y="646"/>
                </a:lnTo>
                <a:lnTo>
                  <a:pt x="305" y="557"/>
                </a:lnTo>
                <a:lnTo>
                  <a:pt x="305" y="456"/>
                </a:lnTo>
                <a:lnTo>
                  <a:pt x="318" y="367"/>
                </a:lnTo>
                <a:lnTo>
                  <a:pt x="305" y="279"/>
                </a:lnTo>
                <a:lnTo>
                  <a:pt x="305" y="177"/>
                </a:lnTo>
                <a:lnTo>
                  <a:pt x="293" y="89"/>
                </a:lnTo>
                <a:lnTo>
                  <a:pt x="280" y="0"/>
                </a:lnTo>
                <a:lnTo>
                  <a:pt x="318" y="13"/>
                </a:lnTo>
                <a:lnTo>
                  <a:pt x="356" y="25"/>
                </a:lnTo>
                <a:lnTo>
                  <a:pt x="382" y="38"/>
                </a:lnTo>
                <a:lnTo>
                  <a:pt x="407" y="51"/>
                </a:lnTo>
                <a:lnTo>
                  <a:pt x="420" y="63"/>
                </a:lnTo>
                <a:lnTo>
                  <a:pt x="445" y="76"/>
                </a:lnTo>
                <a:lnTo>
                  <a:pt x="458" y="89"/>
                </a:lnTo>
                <a:lnTo>
                  <a:pt x="458" y="101"/>
                </a:lnTo>
                <a:lnTo>
                  <a:pt x="471" y="127"/>
                </a:lnTo>
                <a:lnTo>
                  <a:pt x="458" y="139"/>
                </a:lnTo>
                <a:lnTo>
                  <a:pt x="458" y="165"/>
                </a:lnTo>
                <a:lnTo>
                  <a:pt x="458" y="177"/>
                </a:lnTo>
                <a:lnTo>
                  <a:pt x="445" y="190"/>
                </a:lnTo>
                <a:lnTo>
                  <a:pt x="445" y="215"/>
                </a:lnTo>
                <a:lnTo>
                  <a:pt x="445" y="253"/>
                </a:lnTo>
                <a:lnTo>
                  <a:pt x="445" y="279"/>
                </a:lnTo>
                <a:lnTo>
                  <a:pt x="445" y="329"/>
                </a:lnTo>
                <a:lnTo>
                  <a:pt x="445" y="367"/>
                </a:lnTo>
                <a:lnTo>
                  <a:pt x="445" y="418"/>
                </a:lnTo>
                <a:lnTo>
                  <a:pt x="433" y="532"/>
                </a:lnTo>
                <a:lnTo>
                  <a:pt x="420" y="646"/>
                </a:lnTo>
                <a:lnTo>
                  <a:pt x="395" y="760"/>
                </a:lnTo>
                <a:lnTo>
                  <a:pt x="369" y="874"/>
                </a:lnTo>
                <a:lnTo>
                  <a:pt x="356" y="938"/>
                </a:lnTo>
                <a:lnTo>
                  <a:pt x="331" y="988"/>
                </a:lnTo>
                <a:lnTo>
                  <a:pt x="280" y="1102"/>
                </a:lnTo>
                <a:lnTo>
                  <a:pt x="229" y="1216"/>
                </a:lnTo>
                <a:lnTo>
                  <a:pt x="178" y="1318"/>
                </a:lnTo>
                <a:lnTo>
                  <a:pt x="153" y="1368"/>
                </a:lnTo>
                <a:lnTo>
                  <a:pt x="115" y="1419"/>
                </a:lnTo>
                <a:lnTo>
                  <a:pt x="89" y="1444"/>
                </a:lnTo>
                <a:lnTo>
                  <a:pt x="76" y="1482"/>
                </a:lnTo>
                <a:lnTo>
                  <a:pt x="51" y="1495"/>
                </a:lnTo>
                <a:lnTo>
                  <a:pt x="38" y="1508"/>
                </a:lnTo>
                <a:lnTo>
                  <a:pt x="26" y="1520"/>
                </a:lnTo>
                <a:lnTo>
                  <a:pt x="13" y="152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2500" name="Freeform 36"/>
          <p:cNvSpPr/>
          <p:nvPr/>
        </p:nvSpPr>
        <p:spPr>
          <a:xfrm>
            <a:off x="5804853" y="2491105"/>
            <a:ext cx="209550" cy="209550"/>
          </a:xfrm>
          <a:custGeom>
            <a:avLst/>
            <a:gdLst>
              <a:gd name="txL" fmla="*/ 0 w 331"/>
              <a:gd name="txT" fmla="*/ 0 h 329"/>
              <a:gd name="txR" fmla="*/ 331 w 331"/>
              <a:gd name="txB" fmla="*/ 329 h 32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331" h="329">
                <a:moveTo>
                  <a:pt x="280" y="114"/>
                </a:moveTo>
                <a:lnTo>
                  <a:pt x="293" y="126"/>
                </a:lnTo>
                <a:lnTo>
                  <a:pt x="305" y="139"/>
                </a:lnTo>
                <a:lnTo>
                  <a:pt x="318" y="152"/>
                </a:lnTo>
                <a:lnTo>
                  <a:pt x="331" y="164"/>
                </a:lnTo>
                <a:lnTo>
                  <a:pt x="331" y="177"/>
                </a:lnTo>
                <a:lnTo>
                  <a:pt x="331" y="202"/>
                </a:lnTo>
                <a:lnTo>
                  <a:pt x="331" y="215"/>
                </a:lnTo>
                <a:lnTo>
                  <a:pt x="331" y="240"/>
                </a:lnTo>
                <a:lnTo>
                  <a:pt x="331" y="253"/>
                </a:lnTo>
                <a:lnTo>
                  <a:pt x="331" y="266"/>
                </a:lnTo>
                <a:lnTo>
                  <a:pt x="318" y="291"/>
                </a:lnTo>
                <a:lnTo>
                  <a:pt x="318" y="304"/>
                </a:lnTo>
                <a:lnTo>
                  <a:pt x="318" y="316"/>
                </a:lnTo>
                <a:lnTo>
                  <a:pt x="305" y="329"/>
                </a:lnTo>
                <a:lnTo>
                  <a:pt x="293" y="316"/>
                </a:lnTo>
                <a:lnTo>
                  <a:pt x="280" y="316"/>
                </a:lnTo>
                <a:lnTo>
                  <a:pt x="267" y="304"/>
                </a:lnTo>
                <a:lnTo>
                  <a:pt x="254" y="291"/>
                </a:lnTo>
                <a:lnTo>
                  <a:pt x="242" y="278"/>
                </a:lnTo>
                <a:lnTo>
                  <a:pt x="229" y="253"/>
                </a:lnTo>
                <a:lnTo>
                  <a:pt x="204" y="240"/>
                </a:lnTo>
                <a:lnTo>
                  <a:pt x="178" y="215"/>
                </a:lnTo>
                <a:lnTo>
                  <a:pt x="153" y="190"/>
                </a:lnTo>
                <a:lnTo>
                  <a:pt x="127" y="164"/>
                </a:lnTo>
                <a:lnTo>
                  <a:pt x="102" y="126"/>
                </a:lnTo>
                <a:lnTo>
                  <a:pt x="64" y="88"/>
                </a:lnTo>
                <a:lnTo>
                  <a:pt x="38" y="50"/>
                </a:lnTo>
                <a:lnTo>
                  <a:pt x="0" y="12"/>
                </a:lnTo>
                <a:lnTo>
                  <a:pt x="25" y="0"/>
                </a:lnTo>
                <a:lnTo>
                  <a:pt x="51" y="0"/>
                </a:lnTo>
                <a:lnTo>
                  <a:pt x="89" y="0"/>
                </a:lnTo>
                <a:lnTo>
                  <a:pt x="127" y="0"/>
                </a:lnTo>
                <a:lnTo>
                  <a:pt x="178" y="25"/>
                </a:lnTo>
                <a:lnTo>
                  <a:pt x="216" y="50"/>
                </a:lnTo>
                <a:lnTo>
                  <a:pt x="254" y="76"/>
                </a:lnTo>
                <a:lnTo>
                  <a:pt x="280"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2794" name="矩形 4"/>
          <p:cNvSpPr/>
          <p:nvPr/>
        </p:nvSpPr>
        <p:spPr>
          <a:xfrm>
            <a:off x="741680" y="1513231"/>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辆</a:t>
            </a:r>
          </a:p>
        </p:txBody>
      </p:sp>
      <p:sp>
        <p:nvSpPr>
          <p:cNvPr id="26" name="矩形 25"/>
          <p:cNvSpPr/>
          <p:nvPr/>
        </p:nvSpPr>
        <p:spPr>
          <a:xfrm>
            <a:off x="726597" y="910872"/>
            <a:ext cx="1601934"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liàng</a:t>
            </a:r>
          </a:p>
        </p:txBody>
      </p:sp>
      <p:pic>
        <p:nvPicPr>
          <p:cNvPr id="29"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5" name="组合 4"/>
          <p:cNvGrpSpPr/>
          <p:nvPr/>
        </p:nvGrpSpPr>
        <p:grpSpPr>
          <a:xfrm>
            <a:off x="673431" y="2923761"/>
            <a:ext cx="3518529" cy="1641773"/>
            <a:chOff x="694697" y="3072623"/>
            <a:chExt cx="3518529" cy="1641773"/>
          </a:xfrm>
        </p:grpSpPr>
        <p:sp>
          <p:nvSpPr>
            <p:cNvPr id="27" name="TextBox 26"/>
            <p:cNvSpPr txBox="1">
              <a:spLocks noChangeArrowheads="1"/>
            </p:cNvSpPr>
            <p:nvPr/>
          </p:nvSpPr>
          <p:spPr bwMode="auto">
            <a:xfrm>
              <a:off x="715963" y="3072623"/>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0" name="TextBox 29"/>
            <p:cNvSpPr txBox="1">
              <a:spLocks noChangeArrowheads="1"/>
            </p:cNvSpPr>
            <p:nvPr/>
          </p:nvSpPr>
          <p:spPr bwMode="auto">
            <a:xfrm>
              <a:off x="715963" y="3893840"/>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车辆   铁路车辆</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2" name="TextBox 31"/>
            <p:cNvSpPr txBox="1">
              <a:spLocks noChangeArrowheads="1"/>
            </p:cNvSpPr>
            <p:nvPr/>
          </p:nvSpPr>
          <p:spPr bwMode="auto">
            <a:xfrm>
              <a:off x="694697" y="3479502"/>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L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车</a:t>
              </a:r>
            </a:p>
          </p:txBody>
        </p:sp>
        <p:sp>
          <p:nvSpPr>
            <p:cNvPr id="2" name="TextBox 34"/>
            <p:cNvSpPr txBox="1">
              <a:spLocks noChangeArrowheads="1"/>
            </p:cNvSpPr>
            <p:nvPr/>
          </p:nvSpPr>
          <p:spPr bwMode="auto">
            <a:xfrm>
              <a:off x="715963" y="4284501"/>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十一</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661795"/>
            <a:ext cx="1698625" cy="9207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车字要窄长、撇折的撇长折要短</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6977756" y="1587028"/>
            <a:ext cx="1911064" cy="1075214"/>
          </a:xfrm>
          <a:prstGeom prst="borderCallout2">
            <a:avLst>
              <a:gd name="adj1" fmla="val 48697"/>
              <a:gd name="adj2" fmla="val -1750"/>
              <a:gd name="adj3" fmla="val 55471"/>
              <a:gd name="adj4" fmla="val -9474"/>
              <a:gd name="adj5" fmla="val 54238"/>
              <a:gd name="adj6" fmla="val -31924"/>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两字里边并排两个人字、撇长点要小。</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6" name="组合 5"/>
          <p:cNvGrpSpPr/>
          <p:nvPr/>
        </p:nvGrpSpPr>
        <p:grpSpPr>
          <a:xfrm>
            <a:off x="6940550" y="327310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1111"/>
                <a:gd name="adj2" fmla="val -66342"/>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35141" y="2281238"/>
              <a:ext cx="1632267" cy="92333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车</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部最后一笔是提哦！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2492"/>
                                        </p:tgtEl>
                                        <p:attrNameLst>
                                          <p:attrName>style.visibility</p:attrName>
                                        </p:attrNameLst>
                                      </p:cBhvr>
                                      <p:to>
                                        <p:strVal val="visible"/>
                                      </p:to>
                                    </p:set>
                                    <p:animEffect transition="in" filter="wipe(left)">
                                      <p:cBhvr>
                                        <p:cTn id="20" dur="500"/>
                                        <p:tgtEl>
                                          <p:spTgt spid="6249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2493"/>
                                        </p:tgtEl>
                                        <p:attrNameLst>
                                          <p:attrName>style.visibility</p:attrName>
                                        </p:attrNameLst>
                                      </p:cBhvr>
                                      <p:to>
                                        <p:strVal val="visible"/>
                                      </p:to>
                                    </p:set>
                                    <p:animEffect transition="in" filter="wipe(up)">
                                      <p:cBhvr>
                                        <p:cTn id="25" dur="500"/>
                                        <p:tgtEl>
                                          <p:spTgt spid="6249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62494"/>
                                        </p:tgtEl>
                                        <p:attrNameLst>
                                          <p:attrName>style.visibility</p:attrName>
                                        </p:attrNameLst>
                                      </p:cBhvr>
                                      <p:to>
                                        <p:strVal val="visible"/>
                                      </p:to>
                                    </p:set>
                                    <p:animEffect transition="in" filter="wipe(up)">
                                      <p:cBhvr>
                                        <p:cTn id="30" dur="500"/>
                                        <p:tgtEl>
                                          <p:spTgt spid="6249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2495"/>
                                        </p:tgtEl>
                                        <p:attrNameLst>
                                          <p:attrName>style.visibility</p:attrName>
                                        </p:attrNameLst>
                                      </p:cBhvr>
                                      <p:to>
                                        <p:strVal val="visible"/>
                                      </p:to>
                                    </p:set>
                                    <p:animEffect transition="in" filter="wipe(left)">
                                      <p:cBhvr>
                                        <p:cTn id="35" dur="500"/>
                                        <p:tgtEl>
                                          <p:spTgt spid="6249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2497"/>
                                        </p:tgtEl>
                                        <p:attrNameLst>
                                          <p:attrName>style.visibility</p:attrName>
                                        </p:attrNameLst>
                                      </p:cBhvr>
                                      <p:to>
                                        <p:strVal val="visible"/>
                                      </p:to>
                                    </p:set>
                                    <p:animEffect transition="in" filter="wipe(left)">
                                      <p:cBhvr>
                                        <p:cTn id="40" dur="500"/>
                                        <p:tgtEl>
                                          <p:spTgt spid="6249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62496"/>
                                        </p:tgtEl>
                                        <p:attrNameLst>
                                          <p:attrName>style.visibility</p:attrName>
                                        </p:attrNameLst>
                                      </p:cBhvr>
                                      <p:to>
                                        <p:strVal val="visible"/>
                                      </p:to>
                                    </p:set>
                                    <p:animEffect transition="in" filter="wipe(up)">
                                      <p:cBhvr>
                                        <p:cTn id="45" dur="500"/>
                                        <p:tgtEl>
                                          <p:spTgt spid="6249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62502"/>
                                        </p:tgtEl>
                                        <p:attrNameLst>
                                          <p:attrName>style.visibility</p:attrName>
                                        </p:attrNameLst>
                                      </p:cBhvr>
                                      <p:to>
                                        <p:strVal val="visible"/>
                                      </p:to>
                                    </p:set>
                                    <p:animEffect transition="in" filter="wipe(up)">
                                      <p:cBhvr>
                                        <p:cTn id="50" dur="500"/>
                                        <p:tgtEl>
                                          <p:spTgt spid="6250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62498"/>
                                        </p:tgtEl>
                                        <p:attrNameLst>
                                          <p:attrName>style.visibility</p:attrName>
                                        </p:attrNameLst>
                                      </p:cBhvr>
                                      <p:to>
                                        <p:strVal val="visible"/>
                                      </p:to>
                                    </p:set>
                                    <p:animEffect transition="in" filter="wipe(up)">
                                      <p:cBhvr>
                                        <p:cTn id="55" dur="500"/>
                                        <p:tgtEl>
                                          <p:spTgt spid="6249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62501"/>
                                        </p:tgtEl>
                                        <p:attrNameLst>
                                          <p:attrName>style.visibility</p:attrName>
                                        </p:attrNameLst>
                                      </p:cBhvr>
                                      <p:to>
                                        <p:strVal val="visible"/>
                                      </p:to>
                                    </p:set>
                                    <p:animEffect transition="in" filter="wipe(up)">
                                      <p:cBhvr>
                                        <p:cTn id="60" dur="500"/>
                                        <p:tgtEl>
                                          <p:spTgt spid="62501"/>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62499"/>
                                        </p:tgtEl>
                                        <p:attrNameLst>
                                          <p:attrName>style.visibility</p:attrName>
                                        </p:attrNameLst>
                                      </p:cBhvr>
                                      <p:to>
                                        <p:strVal val="visible"/>
                                      </p:to>
                                    </p:set>
                                    <p:animEffect transition="in" filter="wipe(up)">
                                      <p:cBhvr>
                                        <p:cTn id="65" dur="500"/>
                                        <p:tgtEl>
                                          <p:spTgt spid="6249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62500"/>
                                        </p:tgtEl>
                                        <p:attrNameLst>
                                          <p:attrName>style.visibility</p:attrName>
                                        </p:attrNameLst>
                                      </p:cBhvr>
                                      <p:to>
                                        <p:strVal val="visible"/>
                                      </p:to>
                                    </p:set>
                                    <p:animEffect transition="in" filter="wipe(up)">
                                      <p:cBhvr>
                                        <p:cTn id="70" dur="500"/>
                                        <p:tgtEl>
                                          <p:spTgt spid="6250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nodeType="click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right)">
                                      <p:cBhvr>
                                        <p:cTn id="75" dur="500"/>
                                        <p:tgtEl>
                                          <p:spTgt spid="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wipe(right)">
                                      <p:cBhvr>
                                        <p:cTn id="80" dur="500"/>
                                        <p:tgtEl>
                                          <p:spTgt spid="4"/>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nodeType="click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circle(in)">
                                      <p:cBhvr>
                                        <p:cTn id="8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184968"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7088" name="任意多边形 87087"/>
          <p:cNvSpPr/>
          <p:nvPr/>
        </p:nvSpPr>
        <p:spPr>
          <a:xfrm>
            <a:off x="4875530" y="1625918"/>
            <a:ext cx="1284288" cy="241300"/>
          </a:xfrm>
          <a:custGeom>
            <a:avLst/>
            <a:gdLst>
              <a:gd name="txL" fmla="*/ 0 w 2023"/>
              <a:gd name="txT" fmla="*/ 0 h 381"/>
              <a:gd name="txR" fmla="*/ 2023 w 2023"/>
              <a:gd name="txB" fmla="*/ 381 h 38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Lst>
            <a:rect l="txL" t="txT" r="txR" b="txB"/>
            <a:pathLst>
              <a:path w="2023" h="381">
                <a:moveTo>
                  <a:pt x="2001" y="131"/>
                </a:moveTo>
                <a:lnTo>
                  <a:pt x="2012" y="153"/>
                </a:lnTo>
                <a:lnTo>
                  <a:pt x="2023" y="164"/>
                </a:lnTo>
                <a:lnTo>
                  <a:pt x="2023" y="174"/>
                </a:lnTo>
                <a:lnTo>
                  <a:pt x="2023" y="185"/>
                </a:lnTo>
                <a:lnTo>
                  <a:pt x="2012" y="185"/>
                </a:lnTo>
                <a:lnTo>
                  <a:pt x="2001" y="196"/>
                </a:lnTo>
                <a:lnTo>
                  <a:pt x="1979" y="196"/>
                </a:lnTo>
                <a:lnTo>
                  <a:pt x="1957" y="196"/>
                </a:lnTo>
                <a:lnTo>
                  <a:pt x="1936" y="207"/>
                </a:lnTo>
                <a:lnTo>
                  <a:pt x="1903" y="207"/>
                </a:lnTo>
                <a:lnTo>
                  <a:pt x="1859" y="207"/>
                </a:lnTo>
                <a:lnTo>
                  <a:pt x="1816" y="207"/>
                </a:lnTo>
                <a:lnTo>
                  <a:pt x="1772" y="207"/>
                </a:lnTo>
                <a:lnTo>
                  <a:pt x="1718" y="207"/>
                </a:lnTo>
                <a:lnTo>
                  <a:pt x="1653" y="218"/>
                </a:lnTo>
                <a:lnTo>
                  <a:pt x="1599" y="218"/>
                </a:lnTo>
                <a:lnTo>
                  <a:pt x="1533" y="218"/>
                </a:lnTo>
                <a:lnTo>
                  <a:pt x="1457" y="218"/>
                </a:lnTo>
                <a:lnTo>
                  <a:pt x="1381" y="229"/>
                </a:lnTo>
                <a:lnTo>
                  <a:pt x="1294" y="229"/>
                </a:lnTo>
                <a:lnTo>
                  <a:pt x="1120" y="251"/>
                </a:lnTo>
                <a:lnTo>
                  <a:pt x="957" y="272"/>
                </a:lnTo>
                <a:lnTo>
                  <a:pt x="783" y="283"/>
                </a:lnTo>
                <a:lnTo>
                  <a:pt x="609" y="316"/>
                </a:lnTo>
                <a:lnTo>
                  <a:pt x="577" y="316"/>
                </a:lnTo>
                <a:lnTo>
                  <a:pt x="533" y="327"/>
                </a:lnTo>
                <a:lnTo>
                  <a:pt x="500" y="327"/>
                </a:lnTo>
                <a:lnTo>
                  <a:pt x="468" y="338"/>
                </a:lnTo>
                <a:lnTo>
                  <a:pt x="435" y="338"/>
                </a:lnTo>
                <a:lnTo>
                  <a:pt x="403" y="349"/>
                </a:lnTo>
                <a:lnTo>
                  <a:pt x="381" y="349"/>
                </a:lnTo>
                <a:lnTo>
                  <a:pt x="348" y="359"/>
                </a:lnTo>
                <a:lnTo>
                  <a:pt x="327" y="359"/>
                </a:lnTo>
                <a:lnTo>
                  <a:pt x="316" y="370"/>
                </a:lnTo>
                <a:lnTo>
                  <a:pt x="294" y="370"/>
                </a:lnTo>
                <a:lnTo>
                  <a:pt x="283" y="370"/>
                </a:lnTo>
                <a:lnTo>
                  <a:pt x="261" y="370"/>
                </a:lnTo>
                <a:lnTo>
                  <a:pt x="250" y="381"/>
                </a:lnTo>
                <a:lnTo>
                  <a:pt x="240" y="381"/>
                </a:lnTo>
                <a:lnTo>
                  <a:pt x="229" y="381"/>
                </a:lnTo>
                <a:lnTo>
                  <a:pt x="218" y="381"/>
                </a:lnTo>
                <a:lnTo>
                  <a:pt x="196" y="381"/>
                </a:lnTo>
                <a:lnTo>
                  <a:pt x="185" y="381"/>
                </a:lnTo>
                <a:lnTo>
                  <a:pt x="163" y="370"/>
                </a:lnTo>
                <a:lnTo>
                  <a:pt x="142" y="359"/>
                </a:lnTo>
                <a:lnTo>
                  <a:pt x="120" y="338"/>
                </a:lnTo>
                <a:lnTo>
                  <a:pt x="98" y="327"/>
                </a:lnTo>
                <a:lnTo>
                  <a:pt x="66" y="305"/>
                </a:lnTo>
                <a:lnTo>
                  <a:pt x="44" y="294"/>
                </a:lnTo>
                <a:lnTo>
                  <a:pt x="33" y="272"/>
                </a:lnTo>
                <a:lnTo>
                  <a:pt x="22" y="261"/>
                </a:lnTo>
                <a:lnTo>
                  <a:pt x="11" y="251"/>
                </a:lnTo>
                <a:lnTo>
                  <a:pt x="0" y="240"/>
                </a:lnTo>
                <a:lnTo>
                  <a:pt x="11" y="229"/>
                </a:lnTo>
                <a:lnTo>
                  <a:pt x="33" y="229"/>
                </a:lnTo>
                <a:lnTo>
                  <a:pt x="55" y="218"/>
                </a:lnTo>
                <a:lnTo>
                  <a:pt x="87" y="218"/>
                </a:lnTo>
                <a:lnTo>
                  <a:pt x="120" y="218"/>
                </a:lnTo>
                <a:lnTo>
                  <a:pt x="163" y="218"/>
                </a:lnTo>
                <a:lnTo>
                  <a:pt x="218" y="218"/>
                </a:lnTo>
                <a:lnTo>
                  <a:pt x="272" y="207"/>
                </a:lnTo>
                <a:lnTo>
                  <a:pt x="305" y="207"/>
                </a:lnTo>
                <a:lnTo>
                  <a:pt x="348" y="207"/>
                </a:lnTo>
                <a:lnTo>
                  <a:pt x="381" y="207"/>
                </a:lnTo>
                <a:lnTo>
                  <a:pt x="424" y="207"/>
                </a:lnTo>
                <a:lnTo>
                  <a:pt x="468" y="196"/>
                </a:lnTo>
                <a:lnTo>
                  <a:pt x="522" y="196"/>
                </a:lnTo>
                <a:lnTo>
                  <a:pt x="566" y="185"/>
                </a:lnTo>
                <a:lnTo>
                  <a:pt x="620" y="185"/>
                </a:lnTo>
                <a:lnTo>
                  <a:pt x="674" y="174"/>
                </a:lnTo>
                <a:lnTo>
                  <a:pt x="740" y="164"/>
                </a:lnTo>
                <a:lnTo>
                  <a:pt x="794" y="164"/>
                </a:lnTo>
                <a:lnTo>
                  <a:pt x="859" y="153"/>
                </a:lnTo>
                <a:lnTo>
                  <a:pt x="924" y="142"/>
                </a:lnTo>
                <a:lnTo>
                  <a:pt x="1001" y="131"/>
                </a:lnTo>
                <a:lnTo>
                  <a:pt x="1066" y="120"/>
                </a:lnTo>
                <a:lnTo>
                  <a:pt x="1142" y="109"/>
                </a:lnTo>
                <a:lnTo>
                  <a:pt x="1218" y="87"/>
                </a:lnTo>
                <a:lnTo>
                  <a:pt x="1283" y="76"/>
                </a:lnTo>
                <a:lnTo>
                  <a:pt x="1348" y="66"/>
                </a:lnTo>
                <a:lnTo>
                  <a:pt x="1403" y="55"/>
                </a:lnTo>
                <a:lnTo>
                  <a:pt x="1457" y="44"/>
                </a:lnTo>
                <a:lnTo>
                  <a:pt x="1512" y="44"/>
                </a:lnTo>
                <a:lnTo>
                  <a:pt x="1555" y="33"/>
                </a:lnTo>
                <a:lnTo>
                  <a:pt x="1599" y="22"/>
                </a:lnTo>
                <a:lnTo>
                  <a:pt x="1631" y="22"/>
                </a:lnTo>
                <a:lnTo>
                  <a:pt x="1664" y="11"/>
                </a:lnTo>
                <a:lnTo>
                  <a:pt x="1696" y="11"/>
                </a:lnTo>
                <a:lnTo>
                  <a:pt x="1718" y="11"/>
                </a:lnTo>
                <a:lnTo>
                  <a:pt x="1740" y="0"/>
                </a:lnTo>
                <a:lnTo>
                  <a:pt x="1751" y="0"/>
                </a:lnTo>
                <a:lnTo>
                  <a:pt x="1762" y="0"/>
                </a:lnTo>
                <a:lnTo>
                  <a:pt x="1772" y="0"/>
                </a:lnTo>
                <a:lnTo>
                  <a:pt x="1794" y="0"/>
                </a:lnTo>
                <a:lnTo>
                  <a:pt x="1816" y="11"/>
                </a:lnTo>
                <a:lnTo>
                  <a:pt x="1849" y="22"/>
                </a:lnTo>
                <a:lnTo>
                  <a:pt x="1881" y="33"/>
                </a:lnTo>
                <a:lnTo>
                  <a:pt x="1925" y="55"/>
                </a:lnTo>
                <a:lnTo>
                  <a:pt x="1957" y="76"/>
                </a:lnTo>
                <a:lnTo>
                  <a:pt x="1979" y="98"/>
                </a:lnTo>
                <a:lnTo>
                  <a:pt x="2001" y="13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7089" name="任意多边形 87088"/>
          <p:cNvSpPr/>
          <p:nvPr/>
        </p:nvSpPr>
        <p:spPr>
          <a:xfrm>
            <a:off x="4958080" y="1737043"/>
            <a:ext cx="608013" cy="766762"/>
          </a:xfrm>
          <a:custGeom>
            <a:avLst/>
            <a:gdLst>
              <a:gd name="txL" fmla="*/ 0 w 957"/>
              <a:gd name="txT" fmla="*/ 0 h 1208"/>
              <a:gd name="txR" fmla="*/ 957 w 957"/>
              <a:gd name="txB" fmla="*/ 1208 h 1208"/>
            </a:gdLst>
            <a:ahLst/>
            <a:cxnLst>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57" h="1208">
                <a:moveTo>
                  <a:pt x="11" y="1208"/>
                </a:moveTo>
                <a:lnTo>
                  <a:pt x="0" y="1197"/>
                </a:lnTo>
                <a:lnTo>
                  <a:pt x="11" y="1197"/>
                </a:lnTo>
                <a:lnTo>
                  <a:pt x="11" y="1176"/>
                </a:lnTo>
                <a:lnTo>
                  <a:pt x="32" y="1165"/>
                </a:lnTo>
                <a:lnTo>
                  <a:pt x="43" y="1143"/>
                </a:lnTo>
                <a:lnTo>
                  <a:pt x="76" y="1110"/>
                </a:lnTo>
                <a:lnTo>
                  <a:pt x="109" y="1078"/>
                </a:lnTo>
                <a:lnTo>
                  <a:pt x="141" y="1045"/>
                </a:lnTo>
                <a:lnTo>
                  <a:pt x="217" y="969"/>
                </a:lnTo>
                <a:lnTo>
                  <a:pt x="304" y="882"/>
                </a:lnTo>
                <a:lnTo>
                  <a:pt x="348" y="827"/>
                </a:lnTo>
                <a:lnTo>
                  <a:pt x="391" y="784"/>
                </a:lnTo>
                <a:lnTo>
                  <a:pt x="435" y="730"/>
                </a:lnTo>
                <a:lnTo>
                  <a:pt x="467" y="675"/>
                </a:lnTo>
                <a:lnTo>
                  <a:pt x="511" y="621"/>
                </a:lnTo>
                <a:lnTo>
                  <a:pt x="554" y="555"/>
                </a:lnTo>
                <a:lnTo>
                  <a:pt x="598" y="479"/>
                </a:lnTo>
                <a:lnTo>
                  <a:pt x="641" y="403"/>
                </a:lnTo>
                <a:lnTo>
                  <a:pt x="685" y="316"/>
                </a:lnTo>
                <a:lnTo>
                  <a:pt x="728" y="218"/>
                </a:lnTo>
                <a:lnTo>
                  <a:pt x="772" y="109"/>
                </a:lnTo>
                <a:lnTo>
                  <a:pt x="815" y="0"/>
                </a:lnTo>
                <a:lnTo>
                  <a:pt x="848" y="33"/>
                </a:lnTo>
                <a:lnTo>
                  <a:pt x="880" y="66"/>
                </a:lnTo>
                <a:lnTo>
                  <a:pt x="902" y="98"/>
                </a:lnTo>
                <a:lnTo>
                  <a:pt x="924" y="120"/>
                </a:lnTo>
                <a:lnTo>
                  <a:pt x="935" y="153"/>
                </a:lnTo>
                <a:lnTo>
                  <a:pt x="946" y="164"/>
                </a:lnTo>
                <a:lnTo>
                  <a:pt x="957" y="185"/>
                </a:lnTo>
                <a:lnTo>
                  <a:pt x="957" y="196"/>
                </a:lnTo>
                <a:lnTo>
                  <a:pt x="957" y="218"/>
                </a:lnTo>
                <a:lnTo>
                  <a:pt x="946" y="240"/>
                </a:lnTo>
                <a:lnTo>
                  <a:pt x="935" y="262"/>
                </a:lnTo>
                <a:lnTo>
                  <a:pt x="913" y="305"/>
                </a:lnTo>
                <a:lnTo>
                  <a:pt x="891" y="349"/>
                </a:lnTo>
                <a:lnTo>
                  <a:pt x="859" y="392"/>
                </a:lnTo>
                <a:lnTo>
                  <a:pt x="826" y="447"/>
                </a:lnTo>
                <a:lnTo>
                  <a:pt x="783" y="512"/>
                </a:lnTo>
                <a:lnTo>
                  <a:pt x="739" y="577"/>
                </a:lnTo>
                <a:lnTo>
                  <a:pt x="685" y="642"/>
                </a:lnTo>
                <a:lnTo>
                  <a:pt x="641" y="697"/>
                </a:lnTo>
                <a:lnTo>
                  <a:pt x="587" y="762"/>
                </a:lnTo>
                <a:lnTo>
                  <a:pt x="522" y="827"/>
                </a:lnTo>
                <a:lnTo>
                  <a:pt x="467" y="882"/>
                </a:lnTo>
                <a:lnTo>
                  <a:pt x="402" y="936"/>
                </a:lnTo>
                <a:lnTo>
                  <a:pt x="337" y="1002"/>
                </a:lnTo>
                <a:lnTo>
                  <a:pt x="272" y="1056"/>
                </a:lnTo>
                <a:lnTo>
                  <a:pt x="206" y="1100"/>
                </a:lnTo>
                <a:lnTo>
                  <a:pt x="163" y="1132"/>
                </a:lnTo>
                <a:lnTo>
                  <a:pt x="119" y="1165"/>
                </a:lnTo>
                <a:lnTo>
                  <a:pt x="76" y="1187"/>
                </a:lnTo>
                <a:lnTo>
                  <a:pt x="54" y="1197"/>
                </a:lnTo>
                <a:lnTo>
                  <a:pt x="22" y="1208"/>
                </a:lnTo>
                <a:lnTo>
                  <a:pt x="11" y="120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7090" name="任意多边形 87089"/>
          <p:cNvSpPr/>
          <p:nvPr/>
        </p:nvSpPr>
        <p:spPr>
          <a:xfrm>
            <a:off x="5240655" y="2365693"/>
            <a:ext cx="234950" cy="234950"/>
          </a:xfrm>
          <a:custGeom>
            <a:avLst/>
            <a:gdLst>
              <a:gd name="txL" fmla="*/ 0 w 369"/>
              <a:gd name="txT" fmla="*/ 0 h 370"/>
              <a:gd name="txR" fmla="*/ 369 w 369"/>
              <a:gd name="txB" fmla="*/ 370 h 3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69" h="370">
                <a:moveTo>
                  <a:pt x="337" y="141"/>
                </a:moveTo>
                <a:lnTo>
                  <a:pt x="358" y="163"/>
                </a:lnTo>
                <a:lnTo>
                  <a:pt x="369" y="185"/>
                </a:lnTo>
                <a:lnTo>
                  <a:pt x="369" y="217"/>
                </a:lnTo>
                <a:lnTo>
                  <a:pt x="369" y="250"/>
                </a:lnTo>
                <a:lnTo>
                  <a:pt x="369" y="272"/>
                </a:lnTo>
                <a:lnTo>
                  <a:pt x="369" y="294"/>
                </a:lnTo>
                <a:lnTo>
                  <a:pt x="369" y="304"/>
                </a:lnTo>
                <a:lnTo>
                  <a:pt x="369" y="315"/>
                </a:lnTo>
                <a:lnTo>
                  <a:pt x="369" y="337"/>
                </a:lnTo>
                <a:lnTo>
                  <a:pt x="358" y="348"/>
                </a:lnTo>
                <a:lnTo>
                  <a:pt x="347" y="359"/>
                </a:lnTo>
                <a:lnTo>
                  <a:pt x="337" y="359"/>
                </a:lnTo>
                <a:lnTo>
                  <a:pt x="326" y="370"/>
                </a:lnTo>
                <a:lnTo>
                  <a:pt x="315" y="370"/>
                </a:lnTo>
                <a:lnTo>
                  <a:pt x="304" y="370"/>
                </a:lnTo>
                <a:lnTo>
                  <a:pt x="293" y="359"/>
                </a:lnTo>
                <a:lnTo>
                  <a:pt x="282" y="348"/>
                </a:lnTo>
                <a:lnTo>
                  <a:pt x="261" y="326"/>
                </a:lnTo>
                <a:lnTo>
                  <a:pt x="228" y="304"/>
                </a:lnTo>
                <a:lnTo>
                  <a:pt x="206" y="272"/>
                </a:lnTo>
                <a:lnTo>
                  <a:pt x="174" y="239"/>
                </a:lnTo>
                <a:lnTo>
                  <a:pt x="141" y="196"/>
                </a:lnTo>
                <a:lnTo>
                  <a:pt x="97" y="152"/>
                </a:lnTo>
                <a:lnTo>
                  <a:pt x="76" y="119"/>
                </a:lnTo>
                <a:lnTo>
                  <a:pt x="43" y="87"/>
                </a:lnTo>
                <a:lnTo>
                  <a:pt x="32" y="65"/>
                </a:lnTo>
                <a:lnTo>
                  <a:pt x="10" y="43"/>
                </a:lnTo>
                <a:lnTo>
                  <a:pt x="10" y="32"/>
                </a:lnTo>
                <a:lnTo>
                  <a:pt x="0" y="11"/>
                </a:lnTo>
                <a:lnTo>
                  <a:pt x="10" y="0"/>
                </a:lnTo>
                <a:lnTo>
                  <a:pt x="21" y="0"/>
                </a:lnTo>
                <a:lnTo>
                  <a:pt x="32" y="0"/>
                </a:lnTo>
                <a:lnTo>
                  <a:pt x="54" y="0"/>
                </a:lnTo>
                <a:lnTo>
                  <a:pt x="87" y="0"/>
                </a:lnTo>
                <a:lnTo>
                  <a:pt x="119" y="11"/>
                </a:lnTo>
                <a:lnTo>
                  <a:pt x="141" y="11"/>
                </a:lnTo>
                <a:lnTo>
                  <a:pt x="163" y="21"/>
                </a:lnTo>
                <a:lnTo>
                  <a:pt x="184" y="32"/>
                </a:lnTo>
                <a:lnTo>
                  <a:pt x="217" y="43"/>
                </a:lnTo>
                <a:lnTo>
                  <a:pt x="239" y="54"/>
                </a:lnTo>
                <a:lnTo>
                  <a:pt x="261" y="65"/>
                </a:lnTo>
                <a:lnTo>
                  <a:pt x="282" y="76"/>
                </a:lnTo>
                <a:lnTo>
                  <a:pt x="304" y="87"/>
                </a:lnTo>
                <a:lnTo>
                  <a:pt x="315" y="98"/>
                </a:lnTo>
                <a:lnTo>
                  <a:pt x="326" y="109"/>
                </a:lnTo>
                <a:lnTo>
                  <a:pt x="337" y="119"/>
                </a:lnTo>
                <a:lnTo>
                  <a:pt x="337" y="14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7091" name="任意多边形 87090"/>
          <p:cNvSpPr/>
          <p:nvPr/>
        </p:nvSpPr>
        <p:spPr>
          <a:xfrm>
            <a:off x="4869180" y="2040255"/>
            <a:ext cx="1020763" cy="1168400"/>
          </a:xfrm>
          <a:custGeom>
            <a:avLst/>
            <a:gdLst>
              <a:gd name="txL" fmla="*/ 0 w 1609"/>
              <a:gd name="txT" fmla="*/ 0 h 1839"/>
              <a:gd name="txR" fmla="*/ 1609 w 1609"/>
              <a:gd name="txB" fmla="*/ 1839 h 183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609" h="1839">
                <a:moveTo>
                  <a:pt x="1358" y="653"/>
                </a:moveTo>
                <a:lnTo>
                  <a:pt x="1282" y="773"/>
                </a:lnTo>
                <a:lnTo>
                  <a:pt x="1217" y="882"/>
                </a:lnTo>
                <a:lnTo>
                  <a:pt x="1141" y="991"/>
                </a:lnTo>
                <a:lnTo>
                  <a:pt x="1065" y="1099"/>
                </a:lnTo>
                <a:lnTo>
                  <a:pt x="1021" y="1154"/>
                </a:lnTo>
                <a:lnTo>
                  <a:pt x="978" y="1208"/>
                </a:lnTo>
                <a:lnTo>
                  <a:pt x="934" y="1252"/>
                </a:lnTo>
                <a:lnTo>
                  <a:pt x="891" y="1306"/>
                </a:lnTo>
                <a:lnTo>
                  <a:pt x="782" y="1393"/>
                </a:lnTo>
                <a:lnTo>
                  <a:pt x="684" y="1480"/>
                </a:lnTo>
                <a:lnTo>
                  <a:pt x="619" y="1524"/>
                </a:lnTo>
                <a:lnTo>
                  <a:pt x="565" y="1567"/>
                </a:lnTo>
                <a:lnTo>
                  <a:pt x="510" y="1600"/>
                </a:lnTo>
                <a:lnTo>
                  <a:pt x="456" y="1643"/>
                </a:lnTo>
                <a:lnTo>
                  <a:pt x="391" y="1676"/>
                </a:lnTo>
                <a:lnTo>
                  <a:pt x="337" y="1698"/>
                </a:lnTo>
                <a:lnTo>
                  <a:pt x="282" y="1731"/>
                </a:lnTo>
                <a:lnTo>
                  <a:pt x="228" y="1752"/>
                </a:lnTo>
                <a:lnTo>
                  <a:pt x="173" y="1774"/>
                </a:lnTo>
                <a:lnTo>
                  <a:pt x="130" y="1796"/>
                </a:lnTo>
                <a:lnTo>
                  <a:pt x="97" y="1807"/>
                </a:lnTo>
                <a:lnTo>
                  <a:pt x="65" y="1818"/>
                </a:lnTo>
                <a:lnTo>
                  <a:pt x="43" y="1828"/>
                </a:lnTo>
                <a:lnTo>
                  <a:pt x="21" y="1828"/>
                </a:lnTo>
                <a:lnTo>
                  <a:pt x="10" y="1839"/>
                </a:lnTo>
                <a:lnTo>
                  <a:pt x="10" y="1828"/>
                </a:lnTo>
                <a:lnTo>
                  <a:pt x="0" y="1828"/>
                </a:lnTo>
                <a:lnTo>
                  <a:pt x="10" y="1818"/>
                </a:lnTo>
                <a:lnTo>
                  <a:pt x="21" y="1807"/>
                </a:lnTo>
                <a:lnTo>
                  <a:pt x="32" y="1796"/>
                </a:lnTo>
                <a:lnTo>
                  <a:pt x="54" y="1774"/>
                </a:lnTo>
                <a:lnTo>
                  <a:pt x="87" y="1763"/>
                </a:lnTo>
                <a:lnTo>
                  <a:pt x="119" y="1741"/>
                </a:lnTo>
                <a:lnTo>
                  <a:pt x="152" y="1720"/>
                </a:lnTo>
                <a:lnTo>
                  <a:pt x="195" y="1698"/>
                </a:lnTo>
                <a:lnTo>
                  <a:pt x="228" y="1665"/>
                </a:lnTo>
                <a:lnTo>
                  <a:pt x="271" y="1633"/>
                </a:lnTo>
                <a:lnTo>
                  <a:pt x="315" y="1600"/>
                </a:lnTo>
                <a:lnTo>
                  <a:pt x="369" y="1567"/>
                </a:lnTo>
                <a:lnTo>
                  <a:pt x="413" y="1524"/>
                </a:lnTo>
                <a:lnTo>
                  <a:pt x="467" y="1480"/>
                </a:lnTo>
                <a:lnTo>
                  <a:pt x="521" y="1437"/>
                </a:lnTo>
                <a:lnTo>
                  <a:pt x="630" y="1339"/>
                </a:lnTo>
                <a:lnTo>
                  <a:pt x="728" y="1230"/>
                </a:lnTo>
                <a:lnTo>
                  <a:pt x="782" y="1176"/>
                </a:lnTo>
                <a:lnTo>
                  <a:pt x="837" y="1121"/>
                </a:lnTo>
                <a:lnTo>
                  <a:pt x="880" y="1056"/>
                </a:lnTo>
                <a:lnTo>
                  <a:pt x="924" y="1001"/>
                </a:lnTo>
                <a:lnTo>
                  <a:pt x="1011" y="871"/>
                </a:lnTo>
                <a:lnTo>
                  <a:pt x="1098" y="740"/>
                </a:lnTo>
                <a:lnTo>
                  <a:pt x="1163" y="621"/>
                </a:lnTo>
                <a:lnTo>
                  <a:pt x="1195" y="555"/>
                </a:lnTo>
                <a:lnTo>
                  <a:pt x="1228" y="490"/>
                </a:lnTo>
                <a:lnTo>
                  <a:pt x="1261" y="425"/>
                </a:lnTo>
                <a:lnTo>
                  <a:pt x="1282" y="370"/>
                </a:lnTo>
                <a:lnTo>
                  <a:pt x="1293" y="327"/>
                </a:lnTo>
                <a:lnTo>
                  <a:pt x="1304" y="283"/>
                </a:lnTo>
                <a:lnTo>
                  <a:pt x="1315" y="251"/>
                </a:lnTo>
                <a:lnTo>
                  <a:pt x="1326" y="229"/>
                </a:lnTo>
                <a:lnTo>
                  <a:pt x="1326" y="218"/>
                </a:lnTo>
                <a:lnTo>
                  <a:pt x="1315" y="207"/>
                </a:lnTo>
                <a:lnTo>
                  <a:pt x="1304" y="196"/>
                </a:lnTo>
                <a:lnTo>
                  <a:pt x="1282" y="196"/>
                </a:lnTo>
                <a:lnTo>
                  <a:pt x="1250" y="196"/>
                </a:lnTo>
                <a:lnTo>
                  <a:pt x="1239" y="196"/>
                </a:lnTo>
                <a:lnTo>
                  <a:pt x="1228" y="196"/>
                </a:lnTo>
                <a:lnTo>
                  <a:pt x="1217" y="196"/>
                </a:lnTo>
                <a:lnTo>
                  <a:pt x="1195" y="196"/>
                </a:lnTo>
                <a:lnTo>
                  <a:pt x="1174" y="196"/>
                </a:lnTo>
                <a:lnTo>
                  <a:pt x="1141" y="196"/>
                </a:lnTo>
                <a:lnTo>
                  <a:pt x="1119" y="207"/>
                </a:lnTo>
                <a:lnTo>
                  <a:pt x="1087" y="207"/>
                </a:lnTo>
                <a:lnTo>
                  <a:pt x="1054" y="207"/>
                </a:lnTo>
                <a:lnTo>
                  <a:pt x="1011" y="218"/>
                </a:lnTo>
                <a:lnTo>
                  <a:pt x="978" y="218"/>
                </a:lnTo>
                <a:lnTo>
                  <a:pt x="934" y="218"/>
                </a:lnTo>
                <a:lnTo>
                  <a:pt x="891" y="218"/>
                </a:lnTo>
                <a:lnTo>
                  <a:pt x="837" y="218"/>
                </a:lnTo>
                <a:lnTo>
                  <a:pt x="793" y="218"/>
                </a:lnTo>
                <a:lnTo>
                  <a:pt x="739" y="218"/>
                </a:lnTo>
                <a:lnTo>
                  <a:pt x="750" y="120"/>
                </a:lnTo>
                <a:lnTo>
                  <a:pt x="815" y="120"/>
                </a:lnTo>
                <a:lnTo>
                  <a:pt x="880" y="120"/>
                </a:lnTo>
                <a:lnTo>
                  <a:pt x="945" y="109"/>
                </a:lnTo>
                <a:lnTo>
                  <a:pt x="1000" y="109"/>
                </a:lnTo>
                <a:lnTo>
                  <a:pt x="1043" y="98"/>
                </a:lnTo>
                <a:lnTo>
                  <a:pt x="1087" y="98"/>
                </a:lnTo>
                <a:lnTo>
                  <a:pt x="1130" y="98"/>
                </a:lnTo>
                <a:lnTo>
                  <a:pt x="1163" y="87"/>
                </a:lnTo>
                <a:lnTo>
                  <a:pt x="1217" y="76"/>
                </a:lnTo>
                <a:lnTo>
                  <a:pt x="1261" y="66"/>
                </a:lnTo>
                <a:lnTo>
                  <a:pt x="1304" y="55"/>
                </a:lnTo>
                <a:lnTo>
                  <a:pt x="1337" y="33"/>
                </a:lnTo>
                <a:lnTo>
                  <a:pt x="1358" y="22"/>
                </a:lnTo>
                <a:lnTo>
                  <a:pt x="1380" y="11"/>
                </a:lnTo>
                <a:lnTo>
                  <a:pt x="1391" y="0"/>
                </a:lnTo>
                <a:lnTo>
                  <a:pt x="1413" y="0"/>
                </a:lnTo>
                <a:lnTo>
                  <a:pt x="1424" y="11"/>
                </a:lnTo>
                <a:lnTo>
                  <a:pt x="1435" y="11"/>
                </a:lnTo>
                <a:lnTo>
                  <a:pt x="1445" y="22"/>
                </a:lnTo>
                <a:lnTo>
                  <a:pt x="1478" y="44"/>
                </a:lnTo>
                <a:lnTo>
                  <a:pt x="1522" y="76"/>
                </a:lnTo>
                <a:lnTo>
                  <a:pt x="1543" y="98"/>
                </a:lnTo>
                <a:lnTo>
                  <a:pt x="1565" y="120"/>
                </a:lnTo>
                <a:lnTo>
                  <a:pt x="1576" y="131"/>
                </a:lnTo>
                <a:lnTo>
                  <a:pt x="1587" y="153"/>
                </a:lnTo>
                <a:lnTo>
                  <a:pt x="1598" y="163"/>
                </a:lnTo>
                <a:lnTo>
                  <a:pt x="1609" y="174"/>
                </a:lnTo>
                <a:lnTo>
                  <a:pt x="1609" y="185"/>
                </a:lnTo>
                <a:lnTo>
                  <a:pt x="1609" y="196"/>
                </a:lnTo>
                <a:lnTo>
                  <a:pt x="1609" y="207"/>
                </a:lnTo>
                <a:lnTo>
                  <a:pt x="1598" y="229"/>
                </a:lnTo>
                <a:lnTo>
                  <a:pt x="1587" y="240"/>
                </a:lnTo>
                <a:lnTo>
                  <a:pt x="1565" y="251"/>
                </a:lnTo>
                <a:lnTo>
                  <a:pt x="1543" y="261"/>
                </a:lnTo>
                <a:lnTo>
                  <a:pt x="1532" y="283"/>
                </a:lnTo>
                <a:lnTo>
                  <a:pt x="1522" y="305"/>
                </a:lnTo>
                <a:lnTo>
                  <a:pt x="1511" y="338"/>
                </a:lnTo>
                <a:lnTo>
                  <a:pt x="1511" y="348"/>
                </a:lnTo>
                <a:lnTo>
                  <a:pt x="1500" y="370"/>
                </a:lnTo>
                <a:lnTo>
                  <a:pt x="1478" y="403"/>
                </a:lnTo>
                <a:lnTo>
                  <a:pt x="1467" y="436"/>
                </a:lnTo>
                <a:lnTo>
                  <a:pt x="1435" y="479"/>
                </a:lnTo>
                <a:lnTo>
                  <a:pt x="1413" y="533"/>
                </a:lnTo>
                <a:lnTo>
                  <a:pt x="1391" y="588"/>
                </a:lnTo>
                <a:lnTo>
                  <a:pt x="1358" y="65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3811" name="矩形 4"/>
          <p:cNvSpPr/>
          <p:nvPr/>
        </p:nvSpPr>
        <p:spPr>
          <a:xfrm>
            <a:off x="765324" y="1445649"/>
            <a:ext cx="1203325" cy="1322388"/>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歹</a:t>
            </a:r>
          </a:p>
        </p:txBody>
      </p:sp>
      <p:sp>
        <p:nvSpPr>
          <p:cNvPr id="31" name="矩形 30"/>
          <p:cNvSpPr/>
          <p:nvPr/>
        </p:nvSpPr>
        <p:spPr>
          <a:xfrm>
            <a:off x="771341" y="712006"/>
            <a:ext cx="153162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 dǎi</a:t>
            </a:r>
          </a:p>
        </p:txBody>
      </p:sp>
      <p:pic>
        <p:nvPicPr>
          <p:cNvPr id="33818" name="Picture 37">
            <a:hlinkClick r:id="rId3" action="ppaction://hlinksldjump"/>
          </p:cNvPr>
          <p:cNvPicPr>
            <a:picLocks noChangeAspect="1"/>
          </p:cNvPicPr>
          <p:nvPr/>
        </p:nvPicPr>
        <p:blipFill>
          <a:blip r:embed="rId4"/>
          <a:stretch>
            <a:fillRect/>
          </a:stretch>
        </p:blipFill>
        <p:spPr>
          <a:xfrm>
            <a:off x="7389813" y="704850"/>
            <a:ext cx="901700" cy="512763"/>
          </a:xfrm>
          <a:prstGeom prst="rect">
            <a:avLst/>
          </a:prstGeom>
          <a:noFill/>
          <a:ln w="9525">
            <a:noFill/>
          </a:ln>
          <a:effectLst>
            <a:outerShdw dist="38100" dir="8100000" algn="tr" rotWithShape="0">
              <a:srgbClr val="000000">
                <a:alpha val="39998"/>
              </a:srgbClr>
            </a:outerShdw>
          </a:effectLst>
        </p:spPr>
      </p:pic>
      <p:grpSp>
        <p:nvGrpSpPr>
          <p:cNvPr id="3" name="组合 2"/>
          <p:cNvGrpSpPr/>
          <p:nvPr/>
        </p:nvGrpSpPr>
        <p:grpSpPr>
          <a:xfrm>
            <a:off x="666122" y="2948798"/>
            <a:ext cx="3518529" cy="1614008"/>
            <a:chOff x="666122" y="2991330"/>
            <a:chExt cx="3518529" cy="1614008"/>
          </a:xfrm>
        </p:grpSpPr>
        <p:sp>
          <p:nvSpPr>
            <p:cNvPr id="32" name="TextBox 31"/>
            <p:cNvSpPr txBox="1">
              <a:spLocks noChangeArrowheads="1"/>
            </p:cNvSpPr>
            <p:nvPr/>
          </p:nvSpPr>
          <p:spPr bwMode="auto">
            <a:xfrm>
              <a:off x="698021" y="2991330"/>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独体</a:t>
              </a:r>
            </a:p>
          </p:txBody>
        </p:sp>
        <p:sp>
          <p:nvSpPr>
            <p:cNvPr id="33" name="TextBox 32"/>
            <p:cNvSpPr txBox="1">
              <a:spLocks noChangeArrowheads="1"/>
            </p:cNvSpPr>
            <p:nvPr/>
          </p:nvSpPr>
          <p:spPr bwMode="auto">
            <a:xfrm>
              <a:off x="687388" y="3766179"/>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歹毒   为非作歹</a:t>
              </a:r>
            </a:p>
          </p:txBody>
        </p:sp>
        <p:sp>
          <p:nvSpPr>
            <p:cNvPr id="35" name="TextBox 34"/>
            <p:cNvSpPr txBox="1">
              <a:spLocks noChangeArrowheads="1"/>
            </p:cNvSpPr>
            <p:nvPr/>
          </p:nvSpPr>
          <p:spPr bwMode="auto">
            <a:xfrm>
              <a:off x="666122" y="3373438"/>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D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a:ln>
                    <a:noFill/>
                  </a:ln>
                  <a:solidFill>
                    <a:schemeClr val="tx1"/>
                  </a:solidFill>
                  <a:effectLst/>
                  <a:uLnTx/>
                  <a:uFillTx/>
                  <a:latin typeface="+mj-ea"/>
                  <a:ea typeface="+mj-ea"/>
                  <a:cs typeface="+mn-cs"/>
                </a:rPr>
                <a:t>歹</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四</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4" name="线形标注 2 3"/>
          <p:cNvSpPr/>
          <p:nvPr/>
        </p:nvSpPr>
        <p:spPr>
          <a:xfrm>
            <a:off x="7057390" y="1218565"/>
            <a:ext cx="1780540" cy="1990725"/>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上横稍长，上撇要短，横撇的横短撇要长，点在下撇的居中位置不出头。</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940550" y="327310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1111"/>
                <a:gd name="adj2" fmla="val -66342"/>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03242" y="2387568"/>
              <a:ext cx="1694607" cy="646331"/>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易错提示：里面是一点哦！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ppt_x"/>
                                          </p:val>
                                        </p:tav>
                                        <p:tav tm="100000">
                                          <p:val>
                                            <p:strVal val="#ppt_x"/>
                                          </p:val>
                                        </p:tav>
                                      </p:tavLst>
                                    </p:anim>
                                    <p:anim calcmode="lin" valueType="num">
                                      <p:cBhvr>
                                        <p:cTn id="8"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7088"/>
                                        </p:tgtEl>
                                        <p:attrNameLst>
                                          <p:attrName>style.visibility</p:attrName>
                                        </p:attrNameLst>
                                      </p:cBhvr>
                                      <p:to>
                                        <p:strVal val="visible"/>
                                      </p:to>
                                    </p:set>
                                    <p:animEffect transition="in" filter="wipe(left)">
                                      <p:cBhvr>
                                        <p:cTn id="20" dur="500"/>
                                        <p:tgtEl>
                                          <p:spTgt spid="8708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87089"/>
                                        </p:tgtEl>
                                        <p:attrNameLst>
                                          <p:attrName>style.visibility</p:attrName>
                                        </p:attrNameLst>
                                      </p:cBhvr>
                                      <p:to>
                                        <p:strVal val="visible"/>
                                      </p:to>
                                    </p:set>
                                    <p:animEffect transition="in" filter="wipe(up)">
                                      <p:cBhvr>
                                        <p:cTn id="25" dur="500"/>
                                        <p:tgtEl>
                                          <p:spTgt spid="8708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87091"/>
                                        </p:tgtEl>
                                        <p:attrNameLst>
                                          <p:attrName>style.visibility</p:attrName>
                                        </p:attrNameLst>
                                      </p:cBhvr>
                                      <p:to>
                                        <p:strVal val="visible"/>
                                      </p:to>
                                    </p:set>
                                    <p:animEffect transition="in" filter="wipe(up)">
                                      <p:cBhvr>
                                        <p:cTn id="30" dur="500"/>
                                        <p:tgtEl>
                                          <p:spTgt spid="8709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87090"/>
                                        </p:tgtEl>
                                        <p:attrNameLst>
                                          <p:attrName>style.visibility</p:attrName>
                                        </p:attrNameLst>
                                      </p:cBhvr>
                                      <p:to>
                                        <p:strVal val="visible"/>
                                      </p:to>
                                    </p:set>
                                    <p:animEffect transition="in" filter="wipe(up)">
                                      <p:cBhvr>
                                        <p:cTn id="35" dur="500"/>
                                        <p:tgtEl>
                                          <p:spTgt spid="8709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circle(in)">
                                      <p:cBhvr>
                                        <p:cTn id="4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365943" y="1330325"/>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551" name="Freeform 39"/>
          <p:cNvSpPr/>
          <p:nvPr/>
        </p:nvSpPr>
        <p:spPr>
          <a:xfrm>
            <a:off x="5072380" y="1720850"/>
            <a:ext cx="185738" cy="385763"/>
          </a:xfrm>
          <a:custGeom>
            <a:avLst/>
            <a:gdLst>
              <a:gd name="txL" fmla="*/ 0 w 293"/>
              <a:gd name="txT" fmla="*/ 0 h 608"/>
              <a:gd name="txR" fmla="*/ 293 w 293"/>
              <a:gd name="txB" fmla="*/ 608 h 60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Lst>
            <a:rect l="txL" t="txT" r="txR" b="txB"/>
            <a:pathLst>
              <a:path w="293" h="608">
                <a:moveTo>
                  <a:pt x="280" y="51"/>
                </a:moveTo>
                <a:lnTo>
                  <a:pt x="280" y="76"/>
                </a:lnTo>
                <a:lnTo>
                  <a:pt x="293" y="101"/>
                </a:lnTo>
                <a:lnTo>
                  <a:pt x="293" y="127"/>
                </a:lnTo>
                <a:lnTo>
                  <a:pt x="293" y="165"/>
                </a:lnTo>
                <a:lnTo>
                  <a:pt x="293" y="215"/>
                </a:lnTo>
                <a:lnTo>
                  <a:pt x="280" y="253"/>
                </a:lnTo>
                <a:lnTo>
                  <a:pt x="267" y="317"/>
                </a:lnTo>
                <a:lnTo>
                  <a:pt x="242" y="368"/>
                </a:lnTo>
                <a:lnTo>
                  <a:pt x="216" y="431"/>
                </a:lnTo>
                <a:lnTo>
                  <a:pt x="204" y="482"/>
                </a:lnTo>
                <a:lnTo>
                  <a:pt x="191" y="507"/>
                </a:lnTo>
                <a:lnTo>
                  <a:pt x="178" y="520"/>
                </a:lnTo>
                <a:lnTo>
                  <a:pt x="178" y="545"/>
                </a:lnTo>
                <a:lnTo>
                  <a:pt x="166" y="558"/>
                </a:lnTo>
                <a:lnTo>
                  <a:pt x="140" y="583"/>
                </a:lnTo>
                <a:lnTo>
                  <a:pt x="127" y="596"/>
                </a:lnTo>
                <a:lnTo>
                  <a:pt x="102" y="608"/>
                </a:lnTo>
                <a:lnTo>
                  <a:pt x="89" y="608"/>
                </a:lnTo>
                <a:lnTo>
                  <a:pt x="64" y="608"/>
                </a:lnTo>
                <a:lnTo>
                  <a:pt x="51" y="596"/>
                </a:lnTo>
                <a:lnTo>
                  <a:pt x="38" y="570"/>
                </a:lnTo>
                <a:lnTo>
                  <a:pt x="26" y="545"/>
                </a:lnTo>
                <a:lnTo>
                  <a:pt x="13" y="494"/>
                </a:lnTo>
                <a:lnTo>
                  <a:pt x="0" y="469"/>
                </a:lnTo>
                <a:lnTo>
                  <a:pt x="0" y="456"/>
                </a:lnTo>
                <a:lnTo>
                  <a:pt x="0" y="431"/>
                </a:lnTo>
                <a:lnTo>
                  <a:pt x="13" y="406"/>
                </a:lnTo>
                <a:lnTo>
                  <a:pt x="38" y="380"/>
                </a:lnTo>
                <a:lnTo>
                  <a:pt x="51" y="342"/>
                </a:lnTo>
                <a:lnTo>
                  <a:pt x="77" y="304"/>
                </a:lnTo>
                <a:lnTo>
                  <a:pt x="115" y="266"/>
                </a:lnTo>
                <a:lnTo>
                  <a:pt x="140" y="203"/>
                </a:lnTo>
                <a:lnTo>
                  <a:pt x="166" y="139"/>
                </a:lnTo>
                <a:lnTo>
                  <a:pt x="178" y="114"/>
                </a:lnTo>
                <a:lnTo>
                  <a:pt x="191" y="76"/>
                </a:lnTo>
                <a:lnTo>
                  <a:pt x="204" y="51"/>
                </a:lnTo>
                <a:lnTo>
                  <a:pt x="216" y="38"/>
                </a:lnTo>
                <a:lnTo>
                  <a:pt x="229" y="25"/>
                </a:lnTo>
                <a:lnTo>
                  <a:pt x="229" y="13"/>
                </a:lnTo>
                <a:lnTo>
                  <a:pt x="242" y="0"/>
                </a:lnTo>
                <a:lnTo>
                  <a:pt x="255" y="0"/>
                </a:lnTo>
                <a:lnTo>
                  <a:pt x="267" y="13"/>
                </a:lnTo>
                <a:lnTo>
                  <a:pt x="267" y="25"/>
                </a:lnTo>
                <a:lnTo>
                  <a:pt x="280" y="5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4552" name="Freeform 40"/>
          <p:cNvSpPr/>
          <p:nvPr/>
        </p:nvSpPr>
        <p:spPr>
          <a:xfrm>
            <a:off x="5226368" y="1905000"/>
            <a:ext cx="330200" cy="379413"/>
          </a:xfrm>
          <a:custGeom>
            <a:avLst/>
            <a:gdLst>
              <a:gd name="txL" fmla="*/ 0 w 522"/>
              <a:gd name="txT" fmla="*/ 0 h 596"/>
              <a:gd name="txR" fmla="*/ 522 w 522"/>
              <a:gd name="txB" fmla="*/ 596 h 59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22" h="596">
                <a:moveTo>
                  <a:pt x="191" y="495"/>
                </a:moveTo>
                <a:lnTo>
                  <a:pt x="153" y="520"/>
                </a:lnTo>
                <a:lnTo>
                  <a:pt x="127" y="545"/>
                </a:lnTo>
                <a:lnTo>
                  <a:pt x="102" y="571"/>
                </a:lnTo>
                <a:lnTo>
                  <a:pt x="76" y="583"/>
                </a:lnTo>
                <a:lnTo>
                  <a:pt x="51" y="596"/>
                </a:lnTo>
                <a:lnTo>
                  <a:pt x="38" y="596"/>
                </a:lnTo>
                <a:lnTo>
                  <a:pt x="25" y="596"/>
                </a:lnTo>
                <a:lnTo>
                  <a:pt x="13" y="596"/>
                </a:lnTo>
                <a:lnTo>
                  <a:pt x="0" y="596"/>
                </a:lnTo>
                <a:lnTo>
                  <a:pt x="13" y="583"/>
                </a:lnTo>
                <a:lnTo>
                  <a:pt x="13" y="571"/>
                </a:lnTo>
                <a:lnTo>
                  <a:pt x="25" y="558"/>
                </a:lnTo>
                <a:lnTo>
                  <a:pt x="38" y="545"/>
                </a:lnTo>
                <a:lnTo>
                  <a:pt x="64" y="520"/>
                </a:lnTo>
                <a:lnTo>
                  <a:pt x="76" y="495"/>
                </a:lnTo>
                <a:lnTo>
                  <a:pt x="127" y="444"/>
                </a:lnTo>
                <a:lnTo>
                  <a:pt x="178" y="381"/>
                </a:lnTo>
                <a:lnTo>
                  <a:pt x="216" y="317"/>
                </a:lnTo>
                <a:lnTo>
                  <a:pt x="254" y="254"/>
                </a:lnTo>
                <a:lnTo>
                  <a:pt x="280" y="216"/>
                </a:lnTo>
                <a:lnTo>
                  <a:pt x="280" y="191"/>
                </a:lnTo>
                <a:lnTo>
                  <a:pt x="293" y="165"/>
                </a:lnTo>
                <a:lnTo>
                  <a:pt x="305" y="140"/>
                </a:lnTo>
                <a:lnTo>
                  <a:pt x="305" y="127"/>
                </a:lnTo>
                <a:lnTo>
                  <a:pt x="305" y="102"/>
                </a:lnTo>
                <a:lnTo>
                  <a:pt x="305" y="89"/>
                </a:lnTo>
                <a:lnTo>
                  <a:pt x="305" y="77"/>
                </a:lnTo>
                <a:lnTo>
                  <a:pt x="293" y="64"/>
                </a:lnTo>
                <a:lnTo>
                  <a:pt x="293" y="51"/>
                </a:lnTo>
                <a:lnTo>
                  <a:pt x="305" y="26"/>
                </a:lnTo>
                <a:lnTo>
                  <a:pt x="318" y="13"/>
                </a:lnTo>
                <a:lnTo>
                  <a:pt x="331" y="0"/>
                </a:lnTo>
                <a:lnTo>
                  <a:pt x="343" y="0"/>
                </a:lnTo>
                <a:lnTo>
                  <a:pt x="369" y="0"/>
                </a:lnTo>
                <a:lnTo>
                  <a:pt x="407" y="0"/>
                </a:lnTo>
                <a:lnTo>
                  <a:pt x="432" y="13"/>
                </a:lnTo>
                <a:lnTo>
                  <a:pt x="458" y="26"/>
                </a:lnTo>
                <a:lnTo>
                  <a:pt x="471" y="39"/>
                </a:lnTo>
                <a:lnTo>
                  <a:pt x="496" y="51"/>
                </a:lnTo>
                <a:lnTo>
                  <a:pt x="509" y="77"/>
                </a:lnTo>
                <a:lnTo>
                  <a:pt x="509" y="89"/>
                </a:lnTo>
                <a:lnTo>
                  <a:pt x="522" y="102"/>
                </a:lnTo>
                <a:lnTo>
                  <a:pt x="509" y="115"/>
                </a:lnTo>
                <a:lnTo>
                  <a:pt x="509" y="127"/>
                </a:lnTo>
                <a:lnTo>
                  <a:pt x="509" y="140"/>
                </a:lnTo>
                <a:lnTo>
                  <a:pt x="496" y="153"/>
                </a:lnTo>
                <a:lnTo>
                  <a:pt x="483" y="178"/>
                </a:lnTo>
                <a:lnTo>
                  <a:pt x="471" y="203"/>
                </a:lnTo>
                <a:lnTo>
                  <a:pt x="458" y="229"/>
                </a:lnTo>
                <a:lnTo>
                  <a:pt x="432" y="254"/>
                </a:lnTo>
                <a:lnTo>
                  <a:pt x="420" y="279"/>
                </a:lnTo>
                <a:lnTo>
                  <a:pt x="394" y="317"/>
                </a:lnTo>
                <a:lnTo>
                  <a:pt x="356" y="343"/>
                </a:lnTo>
                <a:lnTo>
                  <a:pt x="331" y="368"/>
                </a:lnTo>
                <a:lnTo>
                  <a:pt x="267" y="431"/>
                </a:lnTo>
                <a:lnTo>
                  <a:pt x="191" y="49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4553" name="Freeform 41"/>
          <p:cNvSpPr/>
          <p:nvPr/>
        </p:nvSpPr>
        <p:spPr>
          <a:xfrm>
            <a:off x="5694680" y="1922463"/>
            <a:ext cx="249238" cy="241300"/>
          </a:xfrm>
          <a:custGeom>
            <a:avLst/>
            <a:gdLst>
              <a:gd name="txL" fmla="*/ 0 w 394"/>
              <a:gd name="txT" fmla="*/ 0 h 380"/>
              <a:gd name="txR" fmla="*/ 394 w 394"/>
              <a:gd name="txB" fmla="*/ 380 h 38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0" y="2147483647"/>
              </a:cxn>
              <a:cxn ang="0">
                <a:pos x="0"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94" h="380">
                <a:moveTo>
                  <a:pt x="331" y="380"/>
                </a:moveTo>
                <a:lnTo>
                  <a:pt x="318" y="367"/>
                </a:lnTo>
                <a:lnTo>
                  <a:pt x="305" y="342"/>
                </a:lnTo>
                <a:lnTo>
                  <a:pt x="292" y="342"/>
                </a:lnTo>
                <a:lnTo>
                  <a:pt x="280" y="317"/>
                </a:lnTo>
                <a:lnTo>
                  <a:pt x="254" y="304"/>
                </a:lnTo>
                <a:lnTo>
                  <a:pt x="242" y="279"/>
                </a:lnTo>
                <a:lnTo>
                  <a:pt x="203" y="253"/>
                </a:lnTo>
                <a:lnTo>
                  <a:pt x="165" y="215"/>
                </a:lnTo>
                <a:lnTo>
                  <a:pt x="127" y="177"/>
                </a:lnTo>
                <a:lnTo>
                  <a:pt x="89" y="139"/>
                </a:lnTo>
                <a:lnTo>
                  <a:pt x="63" y="114"/>
                </a:lnTo>
                <a:lnTo>
                  <a:pt x="51" y="101"/>
                </a:lnTo>
                <a:lnTo>
                  <a:pt x="38" y="89"/>
                </a:lnTo>
                <a:lnTo>
                  <a:pt x="25" y="76"/>
                </a:lnTo>
                <a:lnTo>
                  <a:pt x="13" y="63"/>
                </a:lnTo>
                <a:lnTo>
                  <a:pt x="0" y="51"/>
                </a:lnTo>
                <a:lnTo>
                  <a:pt x="0" y="38"/>
                </a:lnTo>
                <a:lnTo>
                  <a:pt x="0" y="25"/>
                </a:lnTo>
                <a:lnTo>
                  <a:pt x="0" y="13"/>
                </a:lnTo>
                <a:lnTo>
                  <a:pt x="13" y="13"/>
                </a:lnTo>
                <a:lnTo>
                  <a:pt x="25" y="0"/>
                </a:lnTo>
                <a:lnTo>
                  <a:pt x="38" y="0"/>
                </a:lnTo>
                <a:lnTo>
                  <a:pt x="76" y="0"/>
                </a:lnTo>
                <a:lnTo>
                  <a:pt x="114" y="13"/>
                </a:lnTo>
                <a:lnTo>
                  <a:pt x="153" y="25"/>
                </a:lnTo>
                <a:lnTo>
                  <a:pt x="203" y="38"/>
                </a:lnTo>
                <a:lnTo>
                  <a:pt x="242" y="63"/>
                </a:lnTo>
                <a:lnTo>
                  <a:pt x="292" y="89"/>
                </a:lnTo>
                <a:lnTo>
                  <a:pt x="331" y="114"/>
                </a:lnTo>
                <a:lnTo>
                  <a:pt x="356" y="152"/>
                </a:lnTo>
                <a:lnTo>
                  <a:pt x="382" y="190"/>
                </a:lnTo>
                <a:lnTo>
                  <a:pt x="394" y="241"/>
                </a:lnTo>
                <a:lnTo>
                  <a:pt x="394" y="279"/>
                </a:lnTo>
                <a:lnTo>
                  <a:pt x="394" y="317"/>
                </a:lnTo>
                <a:lnTo>
                  <a:pt x="394" y="329"/>
                </a:lnTo>
                <a:lnTo>
                  <a:pt x="382" y="342"/>
                </a:lnTo>
                <a:lnTo>
                  <a:pt x="382" y="355"/>
                </a:lnTo>
                <a:lnTo>
                  <a:pt x="369" y="367"/>
                </a:lnTo>
                <a:lnTo>
                  <a:pt x="356" y="367"/>
                </a:lnTo>
                <a:lnTo>
                  <a:pt x="343" y="380"/>
                </a:lnTo>
                <a:lnTo>
                  <a:pt x="331" y="38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4554" name="Freeform 42"/>
          <p:cNvSpPr/>
          <p:nvPr/>
        </p:nvSpPr>
        <p:spPr>
          <a:xfrm>
            <a:off x="5273993" y="2251075"/>
            <a:ext cx="687387" cy="138113"/>
          </a:xfrm>
          <a:custGeom>
            <a:avLst/>
            <a:gdLst>
              <a:gd name="txL" fmla="*/ 0 w 1082"/>
              <a:gd name="txT" fmla="*/ 0 h 216"/>
              <a:gd name="txR" fmla="*/ 1082 w 1082"/>
              <a:gd name="txB" fmla="*/ 216 h 216"/>
            </a:gdLst>
            <a:ahLst/>
            <a:cxnLst>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82" h="216">
                <a:moveTo>
                  <a:pt x="433" y="51"/>
                </a:moveTo>
                <a:lnTo>
                  <a:pt x="522" y="38"/>
                </a:lnTo>
                <a:lnTo>
                  <a:pt x="598" y="26"/>
                </a:lnTo>
                <a:lnTo>
                  <a:pt x="675" y="26"/>
                </a:lnTo>
                <a:lnTo>
                  <a:pt x="751" y="13"/>
                </a:lnTo>
                <a:lnTo>
                  <a:pt x="802" y="0"/>
                </a:lnTo>
                <a:lnTo>
                  <a:pt x="853" y="0"/>
                </a:lnTo>
                <a:lnTo>
                  <a:pt x="891" y="0"/>
                </a:lnTo>
                <a:lnTo>
                  <a:pt x="929" y="0"/>
                </a:lnTo>
                <a:lnTo>
                  <a:pt x="980" y="0"/>
                </a:lnTo>
                <a:lnTo>
                  <a:pt x="1018" y="0"/>
                </a:lnTo>
                <a:lnTo>
                  <a:pt x="1044" y="13"/>
                </a:lnTo>
                <a:lnTo>
                  <a:pt x="1056" y="13"/>
                </a:lnTo>
                <a:lnTo>
                  <a:pt x="1082" y="51"/>
                </a:lnTo>
                <a:lnTo>
                  <a:pt x="1082" y="76"/>
                </a:lnTo>
                <a:lnTo>
                  <a:pt x="1082" y="89"/>
                </a:lnTo>
                <a:lnTo>
                  <a:pt x="1082" y="102"/>
                </a:lnTo>
                <a:lnTo>
                  <a:pt x="1069" y="114"/>
                </a:lnTo>
                <a:lnTo>
                  <a:pt x="1056" y="127"/>
                </a:lnTo>
                <a:lnTo>
                  <a:pt x="1044" y="127"/>
                </a:lnTo>
                <a:lnTo>
                  <a:pt x="1031" y="140"/>
                </a:lnTo>
                <a:lnTo>
                  <a:pt x="1005" y="140"/>
                </a:lnTo>
                <a:lnTo>
                  <a:pt x="980" y="140"/>
                </a:lnTo>
                <a:lnTo>
                  <a:pt x="929" y="165"/>
                </a:lnTo>
                <a:lnTo>
                  <a:pt x="878" y="178"/>
                </a:lnTo>
                <a:lnTo>
                  <a:pt x="815" y="178"/>
                </a:lnTo>
                <a:lnTo>
                  <a:pt x="764" y="178"/>
                </a:lnTo>
                <a:lnTo>
                  <a:pt x="700" y="178"/>
                </a:lnTo>
                <a:lnTo>
                  <a:pt x="624" y="178"/>
                </a:lnTo>
                <a:lnTo>
                  <a:pt x="547" y="190"/>
                </a:lnTo>
                <a:lnTo>
                  <a:pt x="458" y="190"/>
                </a:lnTo>
                <a:lnTo>
                  <a:pt x="420" y="190"/>
                </a:lnTo>
                <a:lnTo>
                  <a:pt x="382" y="203"/>
                </a:lnTo>
                <a:lnTo>
                  <a:pt x="344" y="203"/>
                </a:lnTo>
                <a:lnTo>
                  <a:pt x="306" y="203"/>
                </a:lnTo>
                <a:lnTo>
                  <a:pt x="280" y="216"/>
                </a:lnTo>
                <a:lnTo>
                  <a:pt x="255" y="216"/>
                </a:lnTo>
                <a:lnTo>
                  <a:pt x="229" y="216"/>
                </a:lnTo>
                <a:lnTo>
                  <a:pt x="217" y="216"/>
                </a:lnTo>
                <a:lnTo>
                  <a:pt x="178" y="216"/>
                </a:lnTo>
                <a:lnTo>
                  <a:pt x="153" y="203"/>
                </a:lnTo>
                <a:lnTo>
                  <a:pt x="115" y="203"/>
                </a:lnTo>
                <a:lnTo>
                  <a:pt x="89" y="190"/>
                </a:lnTo>
                <a:lnTo>
                  <a:pt x="77" y="178"/>
                </a:lnTo>
                <a:lnTo>
                  <a:pt x="51" y="178"/>
                </a:lnTo>
                <a:lnTo>
                  <a:pt x="38" y="152"/>
                </a:lnTo>
                <a:lnTo>
                  <a:pt x="13" y="140"/>
                </a:lnTo>
                <a:lnTo>
                  <a:pt x="0" y="114"/>
                </a:lnTo>
                <a:lnTo>
                  <a:pt x="0" y="102"/>
                </a:lnTo>
                <a:lnTo>
                  <a:pt x="13" y="102"/>
                </a:lnTo>
                <a:lnTo>
                  <a:pt x="26" y="102"/>
                </a:lnTo>
                <a:lnTo>
                  <a:pt x="38" y="102"/>
                </a:lnTo>
                <a:lnTo>
                  <a:pt x="51" y="102"/>
                </a:lnTo>
                <a:lnTo>
                  <a:pt x="64" y="102"/>
                </a:lnTo>
                <a:lnTo>
                  <a:pt x="89" y="102"/>
                </a:lnTo>
                <a:lnTo>
                  <a:pt x="115" y="102"/>
                </a:lnTo>
                <a:lnTo>
                  <a:pt x="140" y="89"/>
                </a:lnTo>
                <a:lnTo>
                  <a:pt x="166" y="89"/>
                </a:lnTo>
                <a:lnTo>
                  <a:pt x="191" y="89"/>
                </a:lnTo>
                <a:lnTo>
                  <a:pt x="229" y="76"/>
                </a:lnTo>
                <a:lnTo>
                  <a:pt x="255" y="76"/>
                </a:lnTo>
                <a:lnTo>
                  <a:pt x="293" y="76"/>
                </a:lnTo>
                <a:lnTo>
                  <a:pt x="344" y="64"/>
                </a:lnTo>
                <a:lnTo>
                  <a:pt x="382" y="64"/>
                </a:lnTo>
                <a:lnTo>
                  <a:pt x="433" y="5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4556" name="Freeform 44"/>
          <p:cNvSpPr/>
          <p:nvPr/>
        </p:nvSpPr>
        <p:spPr>
          <a:xfrm>
            <a:off x="4934268" y="2517775"/>
            <a:ext cx="1446212" cy="233363"/>
          </a:xfrm>
          <a:custGeom>
            <a:avLst/>
            <a:gdLst>
              <a:gd name="txL" fmla="*/ 0 w 2277"/>
              <a:gd name="txT" fmla="*/ 0 h 367"/>
              <a:gd name="txR" fmla="*/ 2277 w 2277"/>
              <a:gd name="txB" fmla="*/ 367 h 36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7" h="367">
                <a:moveTo>
                  <a:pt x="89" y="342"/>
                </a:moveTo>
                <a:lnTo>
                  <a:pt x="51" y="316"/>
                </a:lnTo>
                <a:lnTo>
                  <a:pt x="25" y="278"/>
                </a:lnTo>
                <a:lnTo>
                  <a:pt x="13" y="253"/>
                </a:lnTo>
                <a:lnTo>
                  <a:pt x="0" y="228"/>
                </a:lnTo>
                <a:lnTo>
                  <a:pt x="127" y="215"/>
                </a:lnTo>
                <a:lnTo>
                  <a:pt x="254" y="215"/>
                </a:lnTo>
                <a:lnTo>
                  <a:pt x="382" y="202"/>
                </a:lnTo>
                <a:lnTo>
                  <a:pt x="509" y="190"/>
                </a:lnTo>
                <a:lnTo>
                  <a:pt x="534" y="177"/>
                </a:lnTo>
                <a:lnTo>
                  <a:pt x="572" y="177"/>
                </a:lnTo>
                <a:lnTo>
                  <a:pt x="611" y="177"/>
                </a:lnTo>
                <a:lnTo>
                  <a:pt x="649" y="164"/>
                </a:lnTo>
                <a:lnTo>
                  <a:pt x="687" y="164"/>
                </a:lnTo>
                <a:lnTo>
                  <a:pt x="738" y="152"/>
                </a:lnTo>
                <a:lnTo>
                  <a:pt x="776" y="152"/>
                </a:lnTo>
                <a:lnTo>
                  <a:pt x="827" y="139"/>
                </a:lnTo>
                <a:lnTo>
                  <a:pt x="878" y="139"/>
                </a:lnTo>
                <a:lnTo>
                  <a:pt x="941" y="126"/>
                </a:lnTo>
                <a:lnTo>
                  <a:pt x="992" y="126"/>
                </a:lnTo>
                <a:lnTo>
                  <a:pt x="1056" y="114"/>
                </a:lnTo>
                <a:lnTo>
                  <a:pt x="1120" y="101"/>
                </a:lnTo>
                <a:lnTo>
                  <a:pt x="1183" y="88"/>
                </a:lnTo>
                <a:lnTo>
                  <a:pt x="1259" y="88"/>
                </a:lnTo>
                <a:lnTo>
                  <a:pt x="1323" y="76"/>
                </a:lnTo>
                <a:lnTo>
                  <a:pt x="1399" y="63"/>
                </a:lnTo>
                <a:lnTo>
                  <a:pt x="1463" y="50"/>
                </a:lnTo>
                <a:lnTo>
                  <a:pt x="1527" y="50"/>
                </a:lnTo>
                <a:lnTo>
                  <a:pt x="1590" y="38"/>
                </a:lnTo>
                <a:lnTo>
                  <a:pt x="1641" y="38"/>
                </a:lnTo>
                <a:lnTo>
                  <a:pt x="1692" y="25"/>
                </a:lnTo>
                <a:lnTo>
                  <a:pt x="1743" y="25"/>
                </a:lnTo>
                <a:lnTo>
                  <a:pt x="1781" y="25"/>
                </a:lnTo>
                <a:lnTo>
                  <a:pt x="1832" y="12"/>
                </a:lnTo>
                <a:lnTo>
                  <a:pt x="1857" y="12"/>
                </a:lnTo>
                <a:lnTo>
                  <a:pt x="1896" y="12"/>
                </a:lnTo>
                <a:lnTo>
                  <a:pt x="1921" y="12"/>
                </a:lnTo>
                <a:lnTo>
                  <a:pt x="1946" y="0"/>
                </a:lnTo>
                <a:lnTo>
                  <a:pt x="1959" y="0"/>
                </a:lnTo>
                <a:lnTo>
                  <a:pt x="1972" y="0"/>
                </a:lnTo>
                <a:lnTo>
                  <a:pt x="1985" y="0"/>
                </a:lnTo>
                <a:lnTo>
                  <a:pt x="1997" y="0"/>
                </a:lnTo>
                <a:lnTo>
                  <a:pt x="2023" y="12"/>
                </a:lnTo>
                <a:lnTo>
                  <a:pt x="2036" y="12"/>
                </a:lnTo>
                <a:lnTo>
                  <a:pt x="2061" y="25"/>
                </a:lnTo>
                <a:lnTo>
                  <a:pt x="2112" y="38"/>
                </a:lnTo>
                <a:lnTo>
                  <a:pt x="2163" y="63"/>
                </a:lnTo>
                <a:lnTo>
                  <a:pt x="2188" y="76"/>
                </a:lnTo>
                <a:lnTo>
                  <a:pt x="2214" y="88"/>
                </a:lnTo>
                <a:lnTo>
                  <a:pt x="2239" y="114"/>
                </a:lnTo>
                <a:lnTo>
                  <a:pt x="2252" y="126"/>
                </a:lnTo>
                <a:lnTo>
                  <a:pt x="2265" y="139"/>
                </a:lnTo>
                <a:lnTo>
                  <a:pt x="2265" y="152"/>
                </a:lnTo>
                <a:lnTo>
                  <a:pt x="2277" y="164"/>
                </a:lnTo>
                <a:lnTo>
                  <a:pt x="2277" y="177"/>
                </a:lnTo>
                <a:lnTo>
                  <a:pt x="2265" y="190"/>
                </a:lnTo>
                <a:lnTo>
                  <a:pt x="2252" y="190"/>
                </a:lnTo>
                <a:lnTo>
                  <a:pt x="2239" y="202"/>
                </a:lnTo>
                <a:lnTo>
                  <a:pt x="2226" y="202"/>
                </a:lnTo>
                <a:lnTo>
                  <a:pt x="2201" y="202"/>
                </a:lnTo>
                <a:lnTo>
                  <a:pt x="2175" y="215"/>
                </a:lnTo>
                <a:lnTo>
                  <a:pt x="2137" y="215"/>
                </a:lnTo>
                <a:lnTo>
                  <a:pt x="2112" y="215"/>
                </a:lnTo>
                <a:lnTo>
                  <a:pt x="2061" y="215"/>
                </a:lnTo>
                <a:lnTo>
                  <a:pt x="2023" y="215"/>
                </a:lnTo>
                <a:lnTo>
                  <a:pt x="1972" y="215"/>
                </a:lnTo>
                <a:lnTo>
                  <a:pt x="1921" y="215"/>
                </a:lnTo>
                <a:lnTo>
                  <a:pt x="1870" y="215"/>
                </a:lnTo>
                <a:lnTo>
                  <a:pt x="1807" y="228"/>
                </a:lnTo>
                <a:lnTo>
                  <a:pt x="1743" y="228"/>
                </a:lnTo>
                <a:lnTo>
                  <a:pt x="1679" y="228"/>
                </a:lnTo>
                <a:lnTo>
                  <a:pt x="1616" y="228"/>
                </a:lnTo>
                <a:lnTo>
                  <a:pt x="1552" y="228"/>
                </a:lnTo>
                <a:lnTo>
                  <a:pt x="1488" y="228"/>
                </a:lnTo>
                <a:lnTo>
                  <a:pt x="1387" y="228"/>
                </a:lnTo>
                <a:lnTo>
                  <a:pt x="1285" y="228"/>
                </a:lnTo>
                <a:lnTo>
                  <a:pt x="1183" y="228"/>
                </a:lnTo>
                <a:lnTo>
                  <a:pt x="1107" y="240"/>
                </a:lnTo>
                <a:lnTo>
                  <a:pt x="1030" y="240"/>
                </a:lnTo>
                <a:lnTo>
                  <a:pt x="967" y="240"/>
                </a:lnTo>
                <a:lnTo>
                  <a:pt x="712" y="278"/>
                </a:lnTo>
                <a:lnTo>
                  <a:pt x="585" y="304"/>
                </a:lnTo>
                <a:lnTo>
                  <a:pt x="471" y="329"/>
                </a:lnTo>
                <a:lnTo>
                  <a:pt x="420" y="342"/>
                </a:lnTo>
                <a:lnTo>
                  <a:pt x="356" y="342"/>
                </a:lnTo>
                <a:lnTo>
                  <a:pt x="318" y="354"/>
                </a:lnTo>
                <a:lnTo>
                  <a:pt x="280" y="367"/>
                </a:lnTo>
                <a:lnTo>
                  <a:pt x="254" y="367"/>
                </a:lnTo>
                <a:lnTo>
                  <a:pt x="229" y="367"/>
                </a:lnTo>
                <a:lnTo>
                  <a:pt x="216" y="367"/>
                </a:lnTo>
                <a:lnTo>
                  <a:pt x="203" y="367"/>
                </a:lnTo>
                <a:lnTo>
                  <a:pt x="191" y="367"/>
                </a:lnTo>
                <a:lnTo>
                  <a:pt x="165" y="367"/>
                </a:lnTo>
                <a:lnTo>
                  <a:pt x="127" y="354"/>
                </a:lnTo>
                <a:lnTo>
                  <a:pt x="89" y="34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4557" name="Freeform 45"/>
          <p:cNvSpPr/>
          <p:nvPr/>
        </p:nvSpPr>
        <p:spPr>
          <a:xfrm>
            <a:off x="5208905" y="1687513"/>
            <a:ext cx="1098550" cy="274637"/>
          </a:xfrm>
          <a:custGeom>
            <a:avLst/>
            <a:gdLst>
              <a:gd name="txL" fmla="*/ 0 w 1731"/>
              <a:gd name="txT" fmla="*/ 0 h 431"/>
              <a:gd name="txR" fmla="*/ 1731 w 1731"/>
              <a:gd name="txB" fmla="*/ 431 h 431"/>
            </a:gdLst>
            <a:ahLst/>
            <a:cxnLst>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31" h="431">
                <a:moveTo>
                  <a:pt x="1285" y="26"/>
                </a:moveTo>
                <a:lnTo>
                  <a:pt x="1311" y="13"/>
                </a:lnTo>
                <a:lnTo>
                  <a:pt x="1324" y="0"/>
                </a:lnTo>
                <a:lnTo>
                  <a:pt x="1349" y="0"/>
                </a:lnTo>
                <a:lnTo>
                  <a:pt x="1362" y="0"/>
                </a:lnTo>
                <a:lnTo>
                  <a:pt x="1375" y="0"/>
                </a:lnTo>
                <a:lnTo>
                  <a:pt x="1387" y="0"/>
                </a:lnTo>
                <a:lnTo>
                  <a:pt x="1413" y="13"/>
                </a:lnTo>
                <a:lnTo>
                  <a:pt x="1425" y="26"/>
                </a:lnTo>
                <a:lnTo>
                  <a:pt x="1464" y="38"/>
                </a:lnTo>
                <a:lnTo>
                  <a:pt x="1489" y="64"/>
                </a:lnTo>
                <a:lnTo>
                  <a:pt x="1527" y="89"/>
                </a:lnTo>
                <a:lnTo>
                  <a:pt x="1565" y="114"/>
                </a:lnTo>
                <a:lnTo>
                  <a:pt x="1604" y="140"/>
                </a:lnTo>
                <a:lnTo>
                  <a:pt x="1642" y="165"/>
                </a:lnTo>
                <a:lnTo>
                  <a:pt x="1667" y="190"/>
                </a:lnTo>
                <a:lnTo>
                  <a:pt x="1693" y="203"/>
                </a:lnTo>
                <a:lnTo>
                  <a:pt x="1705" y="228"/>
                </a:lnTo>
                <a:lnTo>
                  <a:pt x="1718" y="241"/>
                </a:lnTo>
                <a:lnTo>
                  <a:pt x="1731" y="254"/>
                </a:lnTo>
                <a:lnTo>
                  <a:pt x="1731" y="266"/>
                </a:lnTo>
                <a:lnTo>
                  <a:pt x="1731" y="279"/>
                </a:lnTo>
                <a:lnTo>
                  <a:pt x="1718" y="292"/>
                </a:lnTo>
                <a:lnTo>
                  <a:pt x="1705" y="292"/>
                </a:lnTo>
                <a:lnTo>
                  <a:pt x="1693" y="304"/>
                </a:lnTo>
                <a:lnTo>
                  <a:pt x="1680" y="304"/>
                </a:lnTo>
                <a:lnTo>
                  <a:pt x="1667" y="304"/>
                </a:lnTo>
                <a:lnTo>
                  <a:pt x="1642" y="292"/>
                </a:lnTo>
                <a:lnTo>
                  <a:pt x="1591" y="304"/>
                </a:lnTo>
                <a:lnTo>
                  <a:pt x="1540" y="317"/>
                </a:lnTo>
                <a:lnTo>
                  <a:pt x="1489" y="330"/>
                </a:lnTo>
                <a:lnTo>
                  <a:pt x="1425" y="368"/>
                </a:lnTo>
                <a:lnTo>
                  <a:pt x="1400" y="381"/>
                </a:lnTo>
                <a:lnTo>
                  <a:pt x="1375" y="393"/>
                </a:lnTo>
                <a:lnTo>
                  <a:pt x="1349" y="406"/>
                </a:lnTo>
                <a:lnTo>
                  <a:pt x="1324" y="419"/>
                </a:lnTo>
                <a:lnTo>
                  <a:pt x="1311" y="419"/>
                </a:lnTo>
                <a:lnTo>
                  <a:pt x="1298" y="431"/>
                </a:lnTo>
                <a:lnTo>
                  <a:pt x="1285" y="431"/>
                </a:lnTo>
                <a:lnTo>
                  <a:pt x="1273" y="419"/>
                </a:lnTo>
                <a:lnTo>
                  <a:pt x="1273" y="406"/>
                </a:lnTo>
                <a:lnTo>
                  <a:pt x="1273" y="393"/>
                </a:lnTo>
                <a:lnTo>
                  <a:pt x="1285" y="381"/>
                </a:lnTo>
                <a:lnTo>
                  <a:pt x="1298" y="368"/>
                </a:lnTo>
                <a:lnTo>
                  <a:pt x="1311" y="342"/>
                </a:lnTo>
                <a:lnTo>
                  <a:pt x="1324" y="317"/>
                </a:lnTo>
                <a:lnTo>
                  <a:pt x="1336" y="292"/>
                </a:lnTo>
                <a:lnTo>
                  <a:pt x="1336" y="266"/>
                </a:lnTo>
                <a:lnTo>
                  <a:pt x="1349" y="254"/>
                </a:lnTo>
                <a:lnTo>
                  <a:pt x="1349" y="228"/>
                </a:lnTo>
                <a:lnTo>
                  <a:pt x="1349" y="216"/>
                </a:lnTo>
                <a:lnTo>
                  <a:pt x="1349" y="203"/>
                </a:lnTo>
                <a:lnTo>
                  <a:pt x="1349" y="190"/>
                </a:lnTo>
                <a:lnTo>
                  <a:pt x="1336" y="178"/>
                </a:lnTo>
                <a:lnTo>
                  <a:pt x="1311" y="165"/>
                </a:lnTo>
                <a:lnTo>
                  <a:pt x="1298" y="165"/>
                </a:lnTo>
                <a:lnTo>
                  <a:pt x="1273" y="152"/>
                </a:lnTo>
                <a:lnTo>
                  <a:pt x="1235" y="152"/>
                </a:lnTo>
                <a:lnTo>
                  <a:pt x="1209" y="152"/>
                </a:lnTo>
                <a:lnTo>
                  <a:pt x="1158" y="152"/>
                </a:lnTo>
                <a:lnTo>
                  <a:pt x="1120" y="152"/>
                </a:lnTo>
                <a:lnTo>
                  <a:pt x="1069" y="152"/>
                </a:lnTo>
                <a:lnTo>
                  <a:pt x="1018" y="152"/>
                </a:lnTo>
                <a:lnTo>
                  <a:pt x="967" y="152"/>
                </a:lnTo>
                <a:lnTo>
                  <a:pt x="904" y="152"/>
                </a:lnTo>
                <a:lnTo>
                  <a:pt x="840" y="165"/>
                </a:lnTo>
                <a:lnTo>
                  <a:pt x="764" y="165"/>
                </a:lnTo>
                <a:lnTo>
                  <a:pt x="700" y="178"/>
                </a:lnTo>
                <a:lnTo>
                  <a:pt x="624" y="190"/>
                </a:lnTo>
                <a:lnTo>
                  <a:pt x="535" y="203"/>
                </a:lnTo>
                <a:lnTo>
                  <a:pt x="458" y="216"/>
                </a:lnTo>
                <a:lnTo>
                  <a:pt x="306" y="228"/>
                </a:lnTo>
                <a:lnTo>
                  <a:pt x="153" y="241"/>
                </a:lnTo>
                <a:lnTo>
                  <a:pt x="0" y="241"/>
                </a:lnTo>
                <a:lnTo>
                  <a:pt x="0" y="152"/>
                </a:lnTo>
                <a:lnTo>
                  <a:pt x="51" y="140"/>
                </a:lnTo>
                <a:lnTo>
                  <a:pt x="102" y="140"/>
                </a:lnTo>
                <a:lnTo>
                  <a:pt x="153" y="140"/>
                </a:lnTo>
                <a:lnTo>
                  <a:pt x="204" y="140"/>
                </a:lnTo>
                <a:lnTo>
                  <a:pt x="268" y="127"/>
                </a:lnTo>
                <a:lnTo>
                  <a:pt x="319" y="127"/>
                </a:lnTo>
                <a:lnTo>
                  <a:pt x="382" y="114"/>
                </a:lnTo>
                <a:lnTo>
                  <a:pt x="446" y="114"/>
                </a:lnTo>
                <a:lnTo>
                  <a:pt x="586" y="102"/>
                </a:lnTo>
                <a:lnTo>
                  <a:pt x="713" y="89"/>
                </a:lnTo>
                <a:lnTo>
                  <a:pt x="853" y="76"/>
                </a:lnTo>
                <a:lnTo>
                  <a:pt x="980" y="64"/>
                </a:lnTo>
                <a:lnTo>
                  <a:pt x="1044" y="64"/>
                </a:lnTo>
                <a:lnTo>
                  <a:pt x="1095" y="51"/>
                </a:lnTo>
                <a:lnTo>
                  <a:pt x="1146" y="51"/>
                </a:lnTo>
                <a:lnTo>
                  <a:pt x="1184" y="38"/>
                </a:lnTo>
                <a:lnTo>
                  <a:pt x="1222" y="38"/>
                </a:lnTo>
                <a:lnTo>
                  <a:pt x="1247" y="26"/>
                </a:lnTo>
                <a:lnTo>
                  <a:pt x="1273" y="26"/>
                </a:lnTo>
                <a:lnTo>
                  <a:pt x="1285" y="2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4555" name="Freeform 43"/>
          <p:cNvSpPr/>
          <p:nvPr/>
        </p:nvSpPr>
        <p:spPr>
          <a:xfrm>
            <a:off x="5588318" y="2332038"/>
            <a:ext cx="114300" cy="1046162"/>
          </a:xfrm>
          <a:custGeom>
            <a:avLst/>
            <a:gdLst>
              <a:gd name="txL" fmla="*/ 0 w 179"/>
              <a:gd name="txT" fmla="*/ 0 h 1647"/>
              <a:gd name="txR" fmla="*/ 179 w 179"/>
              <a:gd name="txB" fmla="*/ 1647 h 164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9" h="1647">
                <a:moveTo>
                  <a:pt x="39" y="1521"/>
                </a:moveTo>
                <a:lnTo>
                  <a:pt x="39" y="1495"/>
                </a:lnTo>
                <a:lnTo>
                  <a:pt x="26" y="1470"/>
                </a:lnTo>
                <a:lnTo>
                  <a:pt x="13" y="1445"/>
                </a:lnTo>
                <a:lnTo>
                  <a:pt x="13" y="1419"/>
                </a:lnTo>
                <a:lnTo>
                  <a:pt x="13" y="1369"/>
                </a:lnTo>
                <a:lnTo>
                  <a:pt x="26" y="1318"/>
                </a:lnTo>
                <a:lnTo>
                  <a:pt x="26" y="1293"/>
                </a:lnTo>
                <a:lnTo>
                  <a:pt x="26" y="1255"/>
                </a:lnTo>
                <a:lnTo>
                  <a:pt x="26" y="1204"/>
                </a:lnTo>
                <a:lnTo>
                  <a:pt x="26" y="1153"/>
                </a:lnTo>
                <a:lnTo>
                  <a:pt x="26" y="1090"/>
                </a:lnTo>
                <a:lnTo>
                  <a:pt x="26" y="1026"/>
                </a:lnTo>
                <a:lnTo>
                  <a:pt x="26" y="950"/>
                </a:lnTo>
                <a:lnTo>
                  <a:pt x="26" y="862"/>
                </a:lnTo>
                <a:lnTo>
                  <a:pt x="26" y="773"/>
                </a:lnTo>
                <a:lnTo>
                  <a:pt x="26" y="672"/>
                </a:lnTo>
                <a:lnTo>
                  <a:pt x="26" y="570"/>
                </a:lnTo>
                <a:lnTo>
                  <a:pt x="26" y="469"/>
                </a:lnTo>
                <a:lnTo>
                  <a:pt x="13" y="355"/>
                </a:lnTo>
                <a:lnTo>
                  <a:pt x="13" y="241"/>
                </a:lnTo>
                <a:lnTo>
                  <a:pt x="0" y="127"/>
                </a:lnTo>
                <a:lnTo>
                  <a:pt x="0" y="0"/>
                </a:lnTo>
                <a:lnTo>
                  <a:pt x="179" y="0"/>
                </a:lnTo>
                <a:lnTo>
                  <a:pt x="179" y="89"/>
                </a:lnTo>
                <a:lnTo>
                  <a:pt x="179" y="165"/>
                </a:lnTo>
                <a:lnTo>
                  <a:pt x="179" y="241"/>
                </a:lnTo>
                <a:lnTo>
                  <a:pt x="179" y="317"/>
                </a:lnTo>
                <a:lnTo>
                  <a:pt x="179" y="393"/>
                </a:lnTo>
                <a:lnTo>
                  <a:pt x="179" y="469"/>
                </a:lnTo>
                <a:lnTo>
                  <a:pt x="179" y="532"/>
                </a:lnTo>
                <a:lnTo>
                  <a:pt x="179" y="596"/>
                </a:lnTo>
                <a:lnTo>
                  <a:pt x="179" y="646"/>
                </a:lnTo>
                <a:lnTo>
                  <a:pt x="179" y="710"/>
                </a:lnTo>
                <a:lnTo>
                  <a:pt x="179" y="760"/>
                </a:lnTo>
                <a:lnTo>
                  <a:pt x="179" y="811"/>
                </a:lnTo>
                <a:lnTo>
                  <a:pt x="179" y="849"/>
                </a:lnTo>
                <a:lnTo>
                  <a:pt x="179" y="887"/>
                </a:lnTo>
                <a:lnTo>
                  <a:pt x="179" y="925"/>
                </a:lnTo>
                <a:lnTo>
                  <a:pt x="179" y="963"/>
                </a:lnTo>
                <a:lnTo>
                  <a:pt x="179" y="1090"/>
                </a:lnTo>
                <a:lnTo>
                  <a:pt x="179" y="1217"/>
                </a:lnTo>
                <a:lnTo>
                  <a:pt x="166" y="1331"/>
                </a:lnTo>
                <a:lnTo>
                  <a:pt x="166" y="1432"/>
                </a:lnTo>
                <a:lnTo>
                  <a:pt x="166" y="1483"/>
                </a:lnTo>
                <a:lnTo>
                  <a:pt x="153" y="1521"/>
                </a:lnTo>
                <a:lnTo>
                  <a:pt x="153" y="1559"/>
                </a:lnTo>
                <a:lnTo>
                  <a:pt x="140" y="1584"/>
                </a:lnTo>
                <a:lnTo>
                  <a:pt x="140" y="1609"/>
                </a:lnTo>
                <a:lnTo>
                  <a:pt x="128" y="1635"/>
                </a:lnTo>
                <a:lnTo>
                  <a:pt x="115" y="1647"/>
                </a:lnTo>
                <a:lnTo>
                  <a:pt x="115" y="1635"/>
                </a:lnTo>
                <a:lnTo>
                  <a:pt x="102" y="1635"/>
                </a:lnTo>
                <a:lnTo>
                  <a:pt x="90" y="1622"/>
                </a:lnTo>
                <a:lnTo>
                  <a:pt x="90" y="1609"/>
                </a:lnTo>
                <a:lnTo>
                  <a:pt x="77" y="1597"/>
                </a:lnTo>
                <a:lnTo>
                  <a:pt x="64" y="1584"/>
                </a:lnTo>
                <a:lnTo>
                  <a:pt x="51" y="1559"/>
                </a:lnTo>
                <a:lnTo>
                  <a:pt x="39" y="152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4838" name="矩形 4"/>
          <p:cNvSpPr/>
          <p:nvPr/>
        </p:nvSpPr>
        <p:spPr>
          <a:xfrm>
            <a:off x="619125" y="159829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罕</a:t>
            </a:r>
          </a:p>
        </p:txBody>
      </p:sp>
      <p:sp>
        <p:nvSpPr>
          <p:cNvPr id="25" name="矩形 24"/>
          <p:cNvSpPr/>
          <p:nvPr/>
        </p:nvSpPr>
        <p:spPr>
          <a:xfrm>
            <a:off x="676074" y="800249"/>
            <a:ext cx="129730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hǎn</a:t>
            </a:r>
          </a:p>
        </p:txBody>
      </p:sp>
      <p:pic>
        <p:nvPicPr>
          <p:cNvPr id="22"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41532" y="2944696"/>
            <a:ext cx="3497263" cy="1620838"/>
            <a:chOff x="715963" y="3082925"/>
            <a:chExt cx="3497263" cy="1620838"/>
          </a:xfrm>
        </p:grpSpPr>
        <p:sp>
          <p:nvSpPr>
            <p:cNvPr id="26" name="TextBox 25"/>
            <p:cNvSpPr txBox="1">
              <a:spLocks noChangeArrowheads="1"/>
            </p:cNvSpPr>
            <p:nvPr/>
          </p:nvSpPr>
          <p:spPr bwMode="auto">
            <a:xfrm>
              <a:off x="715963" y="3082925"/>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上下</a:t>
              </a:r>
            </a:p>
          </p:txBody>
        </p:sp>
        <p:sp>
          <p:nvSpPr>
            <p:cNvPr id="27" name="TextBox 26"/>
            <p:cNvSpPr txBox="1">
              <a:spLocks noChangeArrowheads="1"/>
            </p:cNvSpPr>
            <p:nvPr/>
          </p:nvSpPr>
          <p:spPr bwMode="auto">
            <a:xfrm>
              <a:off x="715963" y="3882876"/>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罕见　 人迹罕至</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1" name="TextBox 30"/>
            <p:cNvSpPr txBox="1">
              <a:spLocks noChangeArrowheads="1"/>
            </p:cNvSpPr>
            <p:nvPr/>
          </p:nvSpPr>
          <p:spPr bwMode="auto">
            <a:xfrm>
              <a:off x="715963" y="3488217"/>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hangingPunct="1">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H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lang="zh-CN" altLang="en-US" sz="2200" b="1" dirty="0" smtClean="0">
                  <a:latin typeface="+mj-ea"/>
                  <a:ea typeface="+mj-ea"/>
                </a:rPr>
                <a:t>干</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2" name="TextBox 34"/>
            <p:cNvSpPr txBox="1">
              <a:spLocks noChangeArrowheads="1"/>
            </p:cNvSpPr>
            <p:nvPr/>
          </p:nvSpPr>
          <p:spPr bwMode="auto">
            <a:xfrm>
              <a:off x="715963" y="4273868"/>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七</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147259" y="1722930"/>
            <a:ext cx="2063971" cy="975995"/>
          </a:xfrm>
          <a:prstGeom prst="borderCallout2">
            <a:avLst>
              <a:gd name="adj1" fmla="val 14170"/>
              <a:gd name="adj2" fmla="val 105332"/>
              <a:gd name="adj3" fmla="val 12170"/>
              <a:gd name="adj4" fmla="val 103325"/>
              <a:gd name="adj5" fmla="val 53816"/>
              <a:gd name="adj6" fmla="val 130823"/>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上边是㓁、注意与穴字不同</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598930"/>
            <a:ext cx="1668780" cy="1153160"/>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干字两横要近、下横要长。</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986147" y="2937168"/>
            <a:ext cx="1800225" cy="1564568"/>
            <a:chOff x="6397625" y="2122488"/>
            <a:chExt cx="1800225" cy="1241425"/>
          </a:xfrm>
        </p:grpSpPr>
        <p:sp>
          <p:nvSpPr>
            <p:cNvPr id="60" name="云形标注 59"/>
            <p:cNvSpPr/>
            <p:nvPr/>
          </p:nvSpPr>
          <p:spPr>
            <a:xfrm>
              <a:off x="6397625" y="2122488"/>
              <a:ext cx="1800225" cy="1241425"/>
            </a:xfrm>
            <a:prstGeom prst="cloudCallout">
              <a:avLst>
                <a:gd name="adj1" fmla="val -126290"/>
                <a:gd name="adj2" fmla="val -2415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84004" y="2265519"/>
              <a:ext cx="1390650" cy="952416"/>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易错提示：上部</a:t>
              </a:r>
              <a:r>
                <a:rPr lang="en-US" altLang="zh-CN" b="1" dirty="0">
                  <a:latin typeface="楷体" panose="02010609060101010101" pitchFamily="49" charset="-122"/>
                  <a:ea typeface="楷体" panose="02010609060101010101" pitchFamily="49" charset="-122"/>
                </a:rPr>
                <a:t>“冖”</a:t>
              </a:r>
              <a:r>
                <a:rPr lang="zh-CN" altLang="en-US" b="1" dirty="0">
                  <a:latin typeface="楷体" panose="02010609060101010101" pitchFamily="49" charset="-122"/>
                  <a:ea typeface="楷体" panose="02010609060101010101" pitchFamily="49" charset="-122"/>
                </a:rPr>
                <a:t>上不要多写一点哦</a:t>
              </a:r>
              <a:r>
                <a:rPr lang="zh-CN" altLang="en-US" b="1" dirty="0" smtClean="0">
                  <a:latin typeface="楷体" panose="02010609060101010101" pitchFamily="49" charset="-122"/>
                  <a:ea typeface="楷体" panose="02010609060101010101" pitchFamily="49" charset="-122"/>
                </a:rPr>
                <a:t>！</a:t>
              </a:r>
              <a:endParaRPr lang="zh-CN" altLang="en-US" b="1" dirty="0">
                <a:latin typeface="楷体" panose="02010609060101010101" pitchFamily="49" charset="-122"/>
                <a:ea typeface="楷体" panose="02010609060101010101" pitchFamily="49"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4551"/>
                                        </p:tgtEl>
                                        <p:attrNameLst>
                                          <p:attrName>style.visibility</p:attrName>
                                        </p:attrNameLst>
                                      </p:cBhvr>
                                      <p:to>
                                        <p:strVal val="visible"/>
                                      </p:to>
                                    </p:set>
                                    <p:animEffect transition="in" filter="wipe(up)">
                                      <p:cBhvr>
                                        <p:cTn id="20" dur="500"/>
                                        <p:tgtEl>
                                          <p:spTgt spid="6455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557"/>
                                        </p:tgtEl>
                                        <p:attrNameLst>
                                          <p:attrName>style.visibility</p:attrName>
                                        </p:attrNameLst>
                                      </p:cBhvr>
                                      <p:to>
                                        <p:strVal val="visible"/>
                                      </p:to>
                                    </p:set>
                                    <p:animEffect transition="in" filter="wipe(left)">
                                      <p:cBhvr>
                                        <p:cTn id="25" dur="500"/>
                                        <p:tgtEl>
                                          <p:spTgt spid="6455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64552"/>
                                        </p:tgtEl>
                                        <p:attrNameLst>
                                          <p:attrName>style.visibility</p:attrName>
                                        </p:attrNameLst>
                                      </p:cBhvr>
                                      <p:to>
                                        <p:strVal val="visible"/>
                                      </p:to>
                                    </p:set>
                                    <p:animEffect transition="in" filter="wipe(up)">
                                      <p:cBhvr>
                                        <p:cTn id="30" dur="500"/>
                                        <p:tgtEl>
                                          <p:spTgt spid="6455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64553"/>
                                        </p:tgtEl>
                                        <p:attrNameLst>
                                          <p:attrName>style.visibility</p:attrName>
                                        </p:attrNameLst>
                                      </p:cBhvr>
                                      <p:to>
                                        <p:strVal val="visible"/>
                                      </p:to>
                                    </p:set>
                                    <p:animEffect transition="in" filter="wipe(up)">
                                      <p:cBhvr>
                                        <p:cTn id="35" dur="500"/>
                                        <p:tgtEl>
                                          <p:spTgt spid="6455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4554"/>
                                        </p:tgtEl>
                                        <p:attrNameLst>
                                          <p:attrName>style.visibility</p:attrName>
                                        </p:attrNameLst>
                                      </p:cBhvr>
                                      <p:to>
                                        <p:strVal val="visible"/>
                                      </p:to>
                                    </p:set>
                                    <p:animEffect transition="in" filter="wipe(left)">
                                      <p:cBhvr>
                                        <p:cTn id="40" dur="500"/>
                                        <p:tgtEl>
                                          <p:spTgt spid="6455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4556"/>
                                        </p:tgtEl>
                                        <p:attrNameLst>
                                          <p:attrName>style.visibility</p:attrName>
                                        </p:attrNameLst>
                                      </p:cBhvr>
                                      <p:to>
                                        <p:strVal val="visible"/>
                                      </p:to>
                                    </p:set>
                                    <p:animEffect transition="in" filter="wipe(left)">
                                      <p:cBhvr>
                                        <p:cTn id="45" dur="500"/>
                                        <p:tgtEl>
                                          <p:spTgt spid="6455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64555"/>
                                        </p:tgtEl>
                                        <p:attrNameLst>
                                          <p:attrName>style.visibility</p:attrName>
                                        </p:attrNameLst>
                                      </p:cBhvr>
                                      <p:to>
                                        <p:strVal val="visible"/>
                                      </p:to>
                                    </p:set>
                                    <p:animEffect transition="in" filter="wipe(up)">
                                      <p:cBhvr>
                                        <p:cTn id="50" dur="500"/>
                                        <p:tgtEl>
                                          <p:spTgt spid="6455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right)">
                                      <p:cBhvr>
                                        <p:cTn id="55" dur="5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500"/>
                                        <p:tgtEl>
                                          <p:spTgt spid="4"/>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circle(in)">
                                      <p:cBhvr>
                                        <p:cTn id="6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13543" y="1238885"/>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606" name="Freeform 46"/>
          <p:cNvSpPr/>
          <p:nvPr/>
        </p:nvSpPr>
        <p:spPr>
          <a:xfrm>
            <a:off x="4797743" y="1572260"/>
            <a:ext cx="420687" cy="668338"/>
          </a:xfrm>
          <a:custGeom>
            <a:avLst/>
            <a:gdLst>
              <a:gd name="txL" fmla="*/ 0 w 662"/>
              <a:gd name="txT" fmla="*/ 0 h 1052"/>
              <a:gd name="txR" fmla="*/ 662 w 662"/>
              <a:gd name="txB" fmla="*/ 1052 h 105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62" h="1052">
                <a:moveTo>
                  <a:pt x="420" y="64"/>
                </a:moveTo>
                <a:lnTo>
                  <a:pt x="407" y="38"/>
                </a:lnTo>
                <a:lnTo>
                  <a:pt x="407" y="26"/>
                </a:lnTo>
                <a:lnTo>
                  <a:pt x="420" y="13"/>
                </a:lnTo>
                <a:lnTo>
                  <a:pt x="433" y="0"/>
                </a:lnTo>
                <a:lnTo>
                  <a:pt x="445" y="0"/>
                </a:lnTo>
                <a:lnTo>
                  <a:pt x="483" y="0"/>
                </a:lnTo>
                <a:lnTo>
                  <a:pt x="509" y="26"/>
                </a:lnTo>
                <a:lnTo>
                  <a:pt x="547" y="38"/>
                </a:lnTo>
                <a:lnTo>
                  <a:pt x="573" y="51"/>
                </a:lnTo>
                <a:lnTo>
                  <a:pt x="585" y="64"/>
                </a:lnTo>
                <a:lnTo>
                  <a:pt x="598" y="76"/>
                </a:lnTo>
                <a:lnTo>
                  <a:pt x="611" y="89"/>
                </a:lnTo>
                <a:lnTo>
                  <a:pt x="623" y="102"/>
                </a:lnTo>
                <a:lnTo>
                  <a:pt x="623" y="114"/>
                </a:lnTo>
                <a:lnTo>
                  <a:pt x="623" y="127"/>
                </a:lnTo>
                <a:lnTo>
                  <a:pt x="623" y="152"/>
                </a:lnTo>
                <a:lnTo>
                  <a:pt x="623" y="165"/>
                </a:lnTo>
                <a:lnTo>
                  <a:pt x="623" y="190"/>
                </a:lnTo>
                <a:lnTo>
                  <a:pt x="611" y="216"/>
                </a:lnTo>
                <a:lnTo>
                  <a:pt x="611" y="241"/>
                </a:lnTo>
                <a:lnTo>
                  <a:pt x="598" y="254"/>
                </a:lnTo>
                <a:lnTo>
                  <a:pt x="585" y="279"/>
                </a:lnTo>
                <a:lnTo>
                  <a:pt x="560" y="304"/>
                </a:lnTo>
                <a:lnTo>
                  <a:pt x="534" y="342"/>
                </a:lnTo>
                <a:lnTo>
                  <a:pt x="509" y="381"/>
                </a:lnTo>
                <a:lnTo>
                  <a:pt x="471" y="431"/>
                </a:lnTo>
                <a:lnTo>
                  <a:pt x="433" y="495"/>
                </a:lnTo>
                <a:lnTo>
                  <a:pt x="394" y="558"/>
                </a:lnTo>
                <a:lnTo>
                  <a:pt x="356" y="621"/>
                </a:lnTo>
                <a:lnTo>
                  <a:pt x="318" y="685"/>
                </a:lnTo>
                <a:lnTo>
                  <a:pt x="293" y="735"/>
                </a:lnTo>
                <a:lnTo>
                  <a:pt x="267" y="773"/>
                </a:lnTo>
                <a:lnTo>
                  <a:pt x="242" y="799"/>
                </a:lnTo>
                <a:lnTo>
                  <a:pt x="229" y="824"/>
                </a:lnTo>
                <a:lnTo>
                  <a:pt x="229" y="837"/>
                </a:lnTo>
                <a:lnTo>
                  <a:pt x="229" y="849"/>
                </a:lnTo>
                <a:lnTo>
                  <a:pt x="242" y="849"/>
                </a:lnTo>
                <a:lnTo>
                  <a:pt x="254" y="862"/>
                </a:lnTo>
                <a:lnTo>
                  <a:pt x="267" y="862"/>
                </a:lnTo>
                <a:lnTo>
                  <a:pt x="293" y="862"/>
                </a:lnTo>
                <a:lnTo>
                  <a:pt x="318" y="849"/>
                </a:lnTo>
                <a:lnTo>
                  <a:pt x="344" y="849"/>
                </a:lnTo>
                <a:lnTo>
                  <a:pt x="369" y="849"/>
                </a:lnTo>
                <a:lnTo>
                  <a:pt x="445" y="837"/>
                </a:lnTo>
                <a:lnTo>
                  <a:pt x="509" y="837"/>
                </a:lnTo>
                <a:lnTo>
                  <a:pt x="662" y="837"/>
                </a:lnTo>
                <a:lnTo>
                  <a:pt x="662" y="900"/>
                </a:lnTo>
                <a:lnTo>
                  <a:pt x="636" y="900"/>
                </a:lnTo>
                <a:lnTo>
                  <a:pt x="611" y="900"/>
                </a:lnTo>
                <a:lnTo>
                  <a:pt x="585" y="900"/>
                </a:lnTo>
                <a:lnTo>
                  <a:pt x="560" y="900"/>
                </a:lnTo>
                <a:lnTo>
                  <a:pt x="522" y="913"/>
                </a:lnTo>
                <a:lnTo>
                  <a:pt x="483" y="913"/>
                </a:lnTo>
                <a:lnTo>
                  <a:pt x="445" y="925"/>
                </a:lnTo>
                <a:lnTo>
                  <a:pt x="407" y="938"/>
                </a:lnTo>
                <a:lnTo>
                  <a:pt x="369" y="951"/>
                </a:lnTo>
                <a:lnTo>
                  <a:pt x="318" y="963"/>
                </a:lnTo>
                <a:lnTo>
                  <a:pt x="293" y="976"/>
                </a:lnTo>
                <a:lnTo>
                  <a:pt x="267" y="989"/>
                </a:lnTo>
                <a:lnTo>
                  <a:pt x="242" y="989"/>
                </a:lnTo>
                <a:lnTo>
                  <a:pt x="216" y="1001"/>
                </a:lnTo>
                <a:lnTo>
                  <a:pt x="204" y="1001"/>
                </a:lnTo>
                <a:lnTo>
                  <a:pt x="178" y="1014"/>
                </a:lnTo>
                <a:lnTo>
                  <a:pt x="165" y="1014"/>
                </a:lnTo>
                <a:lnTo>
                  <a:pt x="140" y="1027"/>
                </a:lnTo>
                <a:lnTo>
                  <a:pt x="127" y="1039"/>
                </a:lnTo>
                <a:lnTo>
                  <a:pt x="115" y="1039"/>
                </a:lnTo>
                <a:lnTo>
                  <a:pt x="115" y="1052"/>
                </a:lnTo>
                <a:lnTo>
                  <a:pt x="102" y="1052"/>
                </a:lnTo>
                <a:lnTo>
                  <a:pt x="102" y="1039"/>
                </a:lnTo>
                <a:lnTo>
                  <a:pt x="89" y="1039"/>
                </a:lnTo>
                <a:lnTo>
                  <a:pt x="76" y="1027"/>
                </a:lnTo>
                <a:lnTo>
                  <a:pt x="51" y="1001"/>
                </a:lnTo>
                <a:lnTo>
                  <a:pt x="25" y="976"/>
                </a:lnTo>
                <a:lnTo>
                  <a:pt x="13" y="951"/>
                </a:lnTo>
                <a:lnTo>
                  <a:pt x="13" y="938"/>
                </a:lnTo>
                <a:lnTo>
                  <a:pt x="0" y="913"/>
                </a:lnTo>
                <a:lnTo>
                  <a:pt x="13" y="913"/>
                </a:lnTo>
                <a:lnTo>
                  <a:pt x="13" y="887"/>
                </a:lnTo>
                <a:lnTo>
                  <a:pt x="25" y="875"/>
                </a:lnTo>
                <a:lnTo>
                  <a:pt x="51" y="862"/>
                </a:lnTo>
                <a:lnTo>
                  <a:pt x="64" y="849"/>
                </a:lnTo>
                <a:lnTo>
                  <a:pt x="76" y="837"/>
                </a:lnTo>
                <a:lnTo>
                  <a:pt x="89" y="824"/>
                </a:lnTo>
                <a:lnTo>
                  <a:pt x="115" y="786"/>
                </a:lnTo>
                <a:lnTo>
                  <a:pt x="153" y="748"/>
                </a:lnTo>
                <a:lnTo>
                  <a:pt x="165" y="723"/>
                </a:lnTo>
                <a:lnTo>
                  <a:pt x="191" y="685"/>
                </a:lnTo>
                <a:lnTo>
                  <a:pt x="204" y="647"/>
                </a:lnTo>
                <a:lnTo>
                  <a:pt x="229" y="609"/>
                </a:lnTo>
                <a:lnTo>
                  <a:pt x="254" y="558"/>
                </a:lnTo>
                <a:lnTo>
                  <a:pt x="280" y="507"/>
                </a:lnTo>
                <a:lnTo>
                  <a:pt x="305" y="457"/>
                </a:lnTo>
                <a:lnTo>
                  <a:pt x="344" y="393"/>
                </a:lnTo>
                <a:lnTo>
                  <a:pt x="369" y="330"/>
                </a:lnTo>
                <a:lnTo>
                  <a:pt x="382" y="266"/>
                </a:lnTo>
                <a:lnTo>
                  <a:pt x="407" y="216"/>
                </a:lnTo>
                <a:lnTo>
                  <a:pt x="420" y="178"/>
                </a:lnTo>
                <a:lnTo>
                  <a:pt x="420" y="140"/>
                </a:lnTo>
                <a:lnTo>
                  <a:pt x="420" y="102"/>
                </a:lnTo>
                <a:lnTo>
                  <a:pt x="420" y="76"/>
                </a:lnTo>
                <a:lnTo>
                  <a:pt x="420" y="6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07" name="Freeform 47"/>
          <p:cNvSpPr/>
          <p:nvPr/>
        </p:nvSpPr>
        <p:spPr>
          <a:xfrm>
            <a:off x="4870768" y="1878648"/>
            <a:ext cx="492125" cy="692150"/>
          </a:xfrm>
          <a:custGeom>
            <a:avLst/>
            <a:gdLst>
              <a:gd name="txL" fmla="*/ 0 w 776"/>
              <a:gd name="txT" fmla="*/ 0 h 1090"/>
              <a:gd name="txR" fmla="*/ 776 w 776"/>
              <a:gd name="txB" fmla="*/ 1090 h 109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76" h="1090">
                <a:moveTo>
                  <a:pt x="190" y="735"/>
                </a:moveTo>
                <a:lnTo>
                  <a:pt x="241" y="671"/>
                </a:lnTo>
                <a:lnTo>
                  <a:pt x="305" y="595"/>
                </a:lnTo>
                <a:lnTo>
                  <a:pt x="343" y="532"/>
                </a:lnTo>
                <a:lnTo>
                  <a:pt x="394" y="456"/>
                </a:lnTo>
                <a:lnTo>
                  <a:pt x="470" y="342"/>
                </a:lnTo>
                <a:lnTo>
                  <a:pt x="559" y="215"/>
                </a:lnTo>
                <a:lnTo>
                  <a:pt x="572" y="190"/>
                </a:lnTo>
                <a:lnTo>
                  <a:pt x="585" y="165"/>
                </a:lnTo>
                <a:lnTo>
                  <a:pt x="597" y="139"/>
                </a:lnTo>
                <a:lnTo>
                  <a:pt x="610" y="114"/>
                </a:lnTo>
                <a:lnTo>
                  <a:pt x="610" y="101"/>
                </a:lnTo>
                <a:lnTo>
                  <a:pt x="610" y="89"/>
                </a:lnTo>
                <a:lnTo>
                  <a:pt x="610" y="63"/>
                </a:lnTo>
                <a:lnTo>
                  <a:pt x="610" y="51"/>
                </a:lnTo>
                <a:lnTo>
                  <a:pt x="610" y="38"/>
                </a:lnTo>
                <a:lnTo>
                  <a:pt x="610" y="13"/>
                </a:lnTo>
                <a:lnTo>
                  <a:pt x="623" y="13"/>
                </a:lnTo>
                <a:lnTo>
                  <a:pt x="648" y="0"/>
                </a:lnTo>
                <a:lnTo>
                  <a:pt x="661" y="0"/>
                </a:lnTo>
                <a:lnTo>
                  <a:pt x="687" y="13"/>
                </a:lnTo>
                <a:lnTo>
                  <a:pt x="712" y="38"/>
                </a:lnTo>
                <a:lnTo>
                  <a:pt x="737" y="51"/>
                </a:lnTo>
                <a:lnTo>
                  <a:pt x="763" y="76"/>
                </a:lnTo>
                <a:lnTo>
                  <a:pt x="776" y="114"/>
                </a:lnTo>
                <a:lnTo>
                  <a:pt x="776" y="139"/>
                </a:lnTo>
                <a:lnTo>
                  <a:pt x="776" y="165"/>
                </a:lnTo>
                <a:lnTo>
                  <a:pt x="776" y="177"/>
                </a:lnTo>
                <a:lnTo>
                  <a:pt x="763" y="203"/>
                </a:lnTo>
                <a:lnTo>
                  <a:pt x="737" y="228"/>
                </a:lnTo>
                <a:lnTo>
                  <a:pt x="712" y="279"/>
                </a:lnTo>
                <a:lnTo>
                  <a:pt x="674" y="329"/>
                </a:lnTo>
                <a:lnTo>
                  <a:pt x="648" y="355"/>
                </a:lnTo>
                <a:lnTo>
                  <a:pt x="623" y="380"/>
                </a:lnTo>
                <a:lnTo>
                  <a:pt x="597" y="418"/>
                </a:lnTo>
                <a:lnTo>
                  <a:pt x="572" y="456"/>
                </a:lnTo>
                <a:lnTo>
                  <a:pt x="534" y="481"/>
                </a:lnTo>
                <a:lnTo>
                  <a:pt x="508" y="532"/>
                </a:lnTo>
                <a:lnTo>
                  <a:pt x="470" y="570"/>
                </a:lnTo>
                <a:lnTo>
                  <a:pt x="432" y="608"/>
                </a:lnTo>
                <a:lnTo>
                  <a:pt x="407" y="633"/>
                </a:lnTo>
                <a:lnTo>
                  <a:pt x="381" y="671"/>
                </a:lnTo>
                <a:lnTo>
                  <a:pt x="356" y="697"/>
                </a:lnTo>
                <a:lnTo>
                  <a:pt x="330" y="722"/>
                </a:lnTo>
                <a:lnTo>
                  <a:pt x="318" y="747"/>
                </a:lnTo>
                <a:lnTo>
                  <a:pt x="292" y="773"/>
                </a:lnTo>
                <a:lnTo>
                  <a:pt x="279" y="798"/>
                </a:lnTo>
                <a:lnTo>
                  <a:pt x="267" y="811"/>
                </a:lnTo>
                <a:lnTo>
                  <a:pt x="254" y="824"/>
                </a:lnTo>
                <a:lnTo>
                  <a:pt x="241" y="836"/>
                </a:lnTo>
                <a:lnTo>
                  <a:pt x="241" y="849"/>
                </a:lnTo>
                <a:lnTo>
                  <a:pt x="229" y="862"/>
                </a:lnTo>
                <a:lnTo>
                  <a:pt x="241" y="862"/>
                </a:lnTo>
                <a:lnTo>
                  <a:pt x="254" y="862"/>
                </a:lnTo>
                <a:lnTo>
                  <a:pt x="279" y="862"/>
                </a:lnTo>
                <a:lnTo>
                  <a:pt x="305" y="862"/>
                </a:lnTo>
                <a:lnTo>
                  <a:pt x="343" y="849"/>
                </a:lnTo>
                <a:lnTo>
                  <a:pt x="394" y="836"/>
                </a:lnTo>
                <a:lnTo>
                  <a:pt x="445" y="824"/>
                </a:lnTo>
                <a:lnTo>
                  <a:pt x="508" y="811"/>
                </a:lnTo>
                <a:lnTo>
                  <a:pt x="559" y="798"/>
                </a:lnTo>
                <a:lnTo>
                  <a:pt x="610" y="798"/>
                </a:lnTo>
                <a:lnTo>
                  <a:pt x="648" y="785"/>
                </a:lnTo>
                <a:lnTo>
                  <a:pt x="687" y="785"/>
                </a:lnTo>
                <a:lnTo>
                  <a:pt x="712" y="785"/>
                </a:lnTo>
                <a:lnTo>
                  <a:pt x="737" y="785"/>
                </a:lnTo>
                <a:lnTo>
                  <a:pt x="737" y="798"/>
                </a:lnTo>
                <a:lnTo>
                  <a:pt x="750" y="798"/>
                </a:lnTo>
                <a:lnTo>
                  <a:pt x="737" y="811"/>
                </a:lnTo>
                <a:lnTo>
                  <a:pt x="725" y="824"/>
                </a:lnTo>
                <a:lnTo>
                  <a:pt x="712" y="836"/>
                </a:lnTo>
                <a:lnTo>
                  <a:pt x="687" y="849"/>
                </a:lnTo>
                <a:lnTo>
                  <a:pt x="648" y="874"/>
                </a:lnTo>
                <a:lnTo>
                  <a:pt x="597" y="887"/>
                </a:lnTo>
                <a:lnTo>
                  <a:pt x="547" y="912"/>
                </a:lnTo>
                <a:lnTo>
                  <a:pt x="483" y="925"/>
                </a:lnTo>
                <a:lnTo>
                  <a:pt x="419" y="950"/>
                </a:lnTo>
                <a:lnTo>
                  <a:pt x="356" y="976"/>
                </a:lnTo>
                <a:lnTo>
                  <a:pt x="305" y="988"/>
                </a:lnTo>
                <a:lnTo>
                  <a:pt x="267" y="1014"/>
                </a:lnTo>
                <a:lnTo>
                  <a:pt x="229" y="1026"/>
                </a:lnTo>
                <a:lnTo>
                  <a:pt x="203" y="1039"/>
                </a:lnTo>
                <a:lnTo>
                  <a:pt x="190" y="1052"/>
                </a:lnTo>
                <a:lnTo>
                  <a:pt x="178" y="1052"/>
                </a:lnTo>
                <a:lnTo>
                  <a:pt x="165" y="1077"/>
                </a:lnTo>
                <a:lnTo>
                  <a:pt x="152" y="1090"/>
                </a:lnTo>
                <a:lnTo>
                  <a:pt x="127" y="1090"/>
                </a:lnTo>
                <a:lnTo>
                  <a:pt x="114" y="1090"/>
                </a:lnTo>
                <a:lnTo>
                  <a:pt x="101" y="1090"/>
                </a:lnTo>
                <a:lnTo>
                  <a:pt x="89" y="1090"/>
                </a:lnTo>
                <a:lnTo>
                  <a:pt x="76" y="1077"/>
                </a:lnTo>
                <a:lnTo>
                  <a:pt x="63" y="1077"/>
                </a:lnTo>
                <a:lnTo>
                  <a:pt x="63" y="1064"/>
                </a:lnTo>
                <a:lnTo>
                  <a:pt x="50" y="1052"/>
                </a:lnTo>
                <a:lnTo>
                  <a:pt x="38" y="1026"/>
                </a:lnTo>
                <a:lnTo>
                  <a:pt x="25" y="1014"/>
                </a:lnTo>
                <a:lnTo>
                  <a:pt x="12" y="988"/>
                </a:lnTo>
                <a:lnTo>
                  <a:pt x="0" y="976"/>
                </a:lnTo>
                <a:lnTo>
                  <a:pt x="0" y="963"/>
                </a:lnTo>
                <a:lnTo>
                  <a:pt x="0" y="950"/>
                </a:lnTo>
                <a:lnTo>
                  <a:pt x="0" y="938"/>
                </a:lnTo>
                <a:lnTo>
                  <a:pt x="0" y="925"/>
                </a:lnTo>
                <a:lnTo>
                  <a:pt x="12" y="912"/>
                </a:lnTo>
                <a:lnTo>
                  <a:pt x="25" y="900"/>
                </a:lnTo>
                <a:lnTo>
                  <a:pt x="38" y="900"/>
                </a:lnTo>
                <a:lnTo>
                  <a:pt x="63" y="887"/>
                </a:lnTo>
                <a:lnTo>
                  <a:pt x="63" y="874"/>
                </a:lnTo>
                <a:lnTo>
                  <a:pt x="76" y="874"/>
                </a:lnTo>
                <a:lnTo>
                  <a:pt x="89" y="862"/>
                </a:lnTo>
                <a:lnTo>
                  <a:pt x="114" y="836"/>
                </a:lnTo>
                <a:lnTo>
                  <a:pt x="127" y="824"/>
                </a:lnTo>
                <a:lnTo>
                  <a:pt x="139" y="798"/>
                </a:lnTo>
                <a:lnTo>
                  <a:pt x="165" y="773"/>
                </a:lnTo>
                <a:lnTo>
                  <a:pt x="190" y="73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08" name="Freeform 48"/>
          <p:cNvSpPr/>
          <p:nvPr/>
        </p:nvSpPr>
        <p:spPr>
          <a:xfrm>
            <a:off x="5388293" y="1975485"/>
            <a:ext cx="160337" cy="361950"/>
          </a:xfrm>
          <a:custGeom>
            <a:avLst/>
            <a:gdLst>
              <a:gd name="txL" fmla="*/ 0 w 254"/>
              <a:gd name="txT" fmla="*/ 0 h 570"/>
              <a:gd name="txR" fmla="*/ 254 w 254"/>
              <a:gd name="txB" fmla="*/ 570 h 5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54" h="570">
                <a:moveTo>
                  <a:pt x="127" y="127"/>
                </a:moveTo>
                <a:lnTo>
                  <a:pt x="127" y="89"/>
                </a:lnTo>
                <a:lnTo>
                  <a:pt x="127" y="63"/>
                </a:lnTo>
                <a:lnTo>
                  <a:pt x="140" y="38"/>
                </a:lnTo>
                <a:lnTo>
                  <a:pt x="140" y="25"/>
                </a:lnTo>
                <a:lnTo>
                  <a:pt x="152" y="13"/>
                </a:lnTo>
                <a:lnTo>
                  <a:pt x="152" y="0"/>
                </a:lnTo>
                <a:lnTo>
                  <a:pt x="165" y="0"/>
                </a:lnTo>
                <a:lnTo>
                  <a:pt x="178" y="13"/>
                </a:lnTo>
                <a:lnTo>
                  <a:pt x="191" y="25"/>
                </a:lnTo>
                <a:lnTo>
                  <a:pt x="203" y="38"/>
                </a:lnTo>
                <a:lnTo>
                  <a:pt x="229" y="63"/>
                </a:lnTo>
                <a:lnTo>
                  <a:pt x="229" y="89"/>
                </a:lnTo>
                <a:lnTo>
                  <a:pt x="241" y="101"/>
                </a:lnTo>
                <a:lnTo>
                  <a:pt x="241" y="127"/>
                </a:lnTo>
                <a:lnTo>
                  <a:pt x="241" y="152"/>
                </a:lnTo>
                <a:lnTo>
                  <a:pt x="254" y="177"/>
                </a:lnTo>
                <a:lnTo>
                  <a:pt x="254" y="215"/>
                </a:lnTo>
                <a:lnTo>
                  <a:pt x="254" y="241"/>
                </a:lnTo>
                <a:lnTo>
                  <a:pt x="241" y="279"/>
                </a:lnTo>
                <a:lnTo>
                  <a:pt x="241" y="317"/>
                </a:lnTo>
                <a:lnTo>
                  <a:pt x="241" y="355"/>
                </a:lnTo>
                <a:lnTo>
                  <a:pt x="229" y="380"/>
                </a:lnTo>
                <a:lnTo>
                  <a:pt x="229" y="418"/>
                </a:lnTo>
                <a:lnTo>
                  <a:pt x="216" y="443"/>
                </a:lnTo>
                <a:lnTo>
                  <a:pt x="216" y="469"/>
                </a:lnTo>
                <a:lnTo>
                  <a:pt x="203" y="481"/>
                </a:lnTo>
                <a:lnTo>
                  <a:pt x="191" y="507"/>
                </a:lnTo>
                <a:lnTo>
                  <a:pt x="178" y="519"/>
                </a:lnTo>
                <a:lnTo>
                  <a:pt x="165" y="532"/>
                </a:lnTo>
                <a:lnTo>
                  <a:pt x="152" y="545"/>
                </a:lnTo>
                <a:lnTo>
                  <a:pt x="127" y="557"/>
                </a:lnTo>
                <a:lnTo>
                  <a:pt x="114" y="557"/>
                </a:lnTo>
                <a:lnTo>
                  <a:pt x="102" y="570"/>
                </a:lnTo>
                <a:lnTo>
                  <a:pt x="89" y="557"/>
                </a:lnTo>
                <a:lnTo>
                  <a:pt x="63" y="557"/>
                </a:lnTo>
                <a:lnTo>
                  <a:pt x="38" y="545"/>
                </a:lnTo>
                <a:lnTo>
                  <a:pt x="12" y="532"/>
                </a:lnTo>
                <a:lnTo>
                  <a:pt x="0" y="494"/>
                </a:lnTo>
                <a:lnTo>
                  <a:pt x="0" y="469"/>
                </a:lnTo>
                <a:lnTo>
                  <a:pt x="0" y="443"/>
                </a:lnTo>
                <a:lnTo>
                  <a:pt x="12" y="405"/>
                </a:lnTo>
                <a:lnTo>
                  <a:pt x="38" y="367"/>
                </a:lnTo>
                <a:lnTo>
                  <a:pt x="51" y="329"/>
                </a:lnTo>
                <a:lnTo>
                  <a:pt x="76" y="279"/>
                </a:lnTo>
                <a:lnTo>
                  <a:pt x="102" y="241"/>
                </a:lnTo>
                <a:lnTo>
                  <a:pt x="114" y="177"/>
                </a:lnTo>
                <a:lnTo>
                  <a:pt x="127" y="12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09" name="Freeform 49"/>
          <p:cNvSpPr/>
          <p:nvPr/>
        </p:nvSpPr>
        <p:spPr>
          <a:xfrm>
            <a:off x="5670868" y="1565910"/>
            <a:ext cx="160337" cy="900113"/>
          </a:xfrm>
          <a:custGeom>
            <a:avLst/>
            <a:gdLst>
              <a:gd name="txL" fmla="*/ 0 w 254"/>
              <a:gd name="txT" fmla="*/ 0 h 1419"/>
              <a:gd name="txR" fmla="*/ 254 w 254"/>
              <a:gd name="txB" fmla="*/ 1419 h 141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54" h="1419">
                <a:moveTo>
                  <a:pt x="204" y="469"/>
                </a:moveTo>
                <a:lnTo>
                  <a:pt x="204" y="532"/>
                </a:lnTo>
                <a:lnTo>
                  <a:pt x="204" y="608"/>
                </a:lnTo>
                <a:lnTo>
                  <a:pt x="204" y="671"/>
                </a:lnTo>
                <a:lnTo>
                  <a:pt x="204" y="747"/>
                </a:lnTo>
                <a:lnTo>
                  <a:pt x="204" y="823"/>
                </a:lnTo>
                <a:lnTo>
                  <a:pt x="204" y="899"/>
                </a:lnTo>
                <a:lnTo>
                  <a:pt x="204" y="988"/>
                </a:lnTo>
                <a:lnTo>
                  <a:pt x="204" y="1064"/>
                </a:lnTo>
                <a:lnTo>
                  <a:pt x="204" y="1115"/>
                </a:lnTo>
                <a:lnTo>
                  <a:pt x="191" y="1153"/>
                </a:lnTo>
                <a:lnTo>
                  <a:pt x="191" y="1191"/>
                </a:lnTo>
                <a:lnTo>
                  <a:pt x="191" y="1229"/>
                </a:lnTo>
                <a:lnTo>
                  <a:pt x="191" y="1254"/>
                </a:lnTo>
                <a:lnTo>
                  <a:pt x="191" y="1292"/>
                </a:lnTo>
                <a:lnTo>
                  <a:pt x="191" y="1318"/>
                </a:lnTo>
                <a:lnTo>
                  <a:pt x="178" y="1343"/>
                </a:lnTo>
                <a:lnTo>
                  <a:pt x="178" y="1356"/>
                </a:lnTo>
                <a:lnTo>
                  <a:pt x="178" y="1381"/>
                </a:lnTo>
                <a:lnTo>
                  <a:pt x="178" y="1394"/>
                </a:lnTo>
                <a:lnTo>
                  <a:pt x="178" y="1406"/>
                </a:lnTo>
                <a:lnTo>
                  <a:pt x="165" y="1419"/>
                </a:lnTo>
                <a:lnTo>
                  <a:pt x="153" y="1419"/>
                </a:lnTo>
                <a:lnTo>
                  <a:pt x="140" y="1419"/>
                </a:lnTo>
                <a:lnTo>
                  <a:pt x="127" y="1406"/>
                </a:lnTo>
                <a:lnTo>
                  <a:pt x="102" y="1381"/>
                </a:lnTo>
                <a:lnTo>
                  <a:pt x="89" y="1368"/>
                </a:lnTo>
                <a:lnTo>
                  <a:pt x="89" y="1356"/>
                </a:lnTo>
                <a:lnTo>
                  <a:pt x="89" y="1343"/>
                </a:lnTo>
                <a:lnTo>
                  <a:pt x="76" y="1330"/>
                </a:lnTo>
                <a:lnTo>
                  <a:pt x="76" y="1318"/>
                </a:lnTo>
                <a:lnTo>
                  <a:pt x="76" y="1292"/>
                </a:lnTo>
                <a:lnTo>
                  <a:pt x="76" y="1279"/>
                </a:lnTo>
                <a:lnTo>
                  <a:pt x="76" y="1254"/>
                </a:lnTo>
                <a:lnTo>
                  <a:pt x="76" y="1216"/>
                </a:lnTo>
                <a:lnTo>
                  <a:pt x="76" y="1191"/>
                </a:lnTo>
                <a:lnTo>
                  <a:pt x="76" y="1165"/>
                </a:lnTo>
                <a:lnTo>
                  <a:pt x="76" y="1127"/>
                </a:lnTo>
                <a:lnTo>
                  <a:pt x="76" y="1089"/>
                </a:lnTo>
                <a:lnTo>
                  <a:pt x="76" y="1051"/>
                </a:lnTo>
                <a:lnTo>
                  <a:pt x="76" y="1013"/>
                </a:lnTo>
                <a:lnTo>
                  <a:pt x="76" y="963"/>
                </a:lnTo>
                <a:lnTo>
                  <a:pt x="76" y="874"/>
                </a:lnTo>
                <a:lnTo>
                  <a:pt x="89" y="785"/>
                </a:lnTo>
                <a:lnTo>
                  <a:pt x="89" y="709"/>
                </a:lnTo>
                <a:lnTo>
                  <a:pt x="89" y="633"/>
                </a:lnTo>
                <a:lnTo>
                  <a:pt x="89" y="557"/>
                </a:lnTo>
                <a:lnTo>
                  <a:pt x="89" y="481"/>
                </a:lnTo>
                <a:lnTo>
                  <a:pt x="76" y="418"/>
                </a:lnTo>
                <a:lnTo>
                  <a:pt x="76" y="354"/>
                </a:lnTo>
                <a:lnTo>
                  <a:pt x="76" y="291"/>
                </a:lnTo>
                <a:lnTo>
                  <a:pt x="64" y="240"/>
                </a:lnTo>
                <a:lnTo>
                  <a:pt x="64" y="202"/>
                </a:lnTo>
                <a:lnTo>
                  <a:pt x="51" y="164"/>
                </a:lnTo>
                <a:lnTo>
                  <a:pt x="51" y="139"/>
                </a:lnTo>
                <a:lnTo>
                  <a:pt x="38" y="114"/>
                </a:lnTo>
                <a:lnTo>
                  <a:pt x="25" y="88"/>
                </a:lnTo>
                <a:lnTo>
                  <a:pt x="25" y="76"/>
                </a:lnTo>
                <a:lnTo>
                  <a:pt x="13" y="63"/>
                </a:lnTo>
                <a:lnTo>
                  <a:pt x="0" y="38"/>
                </a:lnTo>
                <a:lnTo>
                  <a:pt x="0" y="25"/>
                </a:lnTo>
                <a:lnTo>
                  <a:pt x="0" y="12"/>
                </a:lnTo>
                <a:lnTo>
                  <a:pt x="13" y="0"/>
                </a:lnTo>
                <a:lnTo>
                  <a:pt x="25" y="0"/>
                </a:lnTo>
                <a:lnTo>
                  <a:pt x="38" y="0"/>
                </a:lnTo>
                <a:lnTo>
                  <a:pt x="51" y="0"/>
                </a:lnTo>
                <a:lnTo>
                  <a:pt x="64" y="0"/>
                </a:lnTo>
                <a:lnTo>
                  <a:pt x="89" y="12"/>
                </a:lnTo>
                <a:lnTo>
                  <a:pt x="115" y="25"/>
                </a:lnTo>
                <a:lnTo>
                  <a:pt x="153" y="38"/>
                </a:lnTo>
                <a:lnTo>
                  <a:pt x="204" y="63"/>
                </a:lnTo>
                <a:lnTo>
                  <a:pt x="216" y="88"/>
                </a:lnTo>
                <a:lnTo>
                  <a:pt x="242" y="101"/>
                </a:lnTo>
                <a:lnTo>
                  <a:pt x="242" y="114"/>
                </a:lnTo>
                <a:lnTo>
                  <a:pt x="254" y="126"/>
                </a:lnTo>
                <a:lnTo>
                  <a:pt x="254" y="139"/>
                </a:lnTo>
                <a:lnTo>
                  <a:pt x="254" y="152"/>
                </a:lnTo>
                <a:lnTo>
                  <a:pt x="229" y="177"/>
                </a:lnTo>
                <a:lnTo>
                  <a:pt x="229" y="190"/>
                </a:lnTo>
                <a:lnTo>
                  <a:pt x="229" y="215"/>
                </a:lnTo>
                <a:lnTo>
                  <a:pt x="216" y="240"/>
                </a:lnTo>
                <a:lnTo>
                  <a:pt x="216" y="266"/>
                </a:lnTo>
                <a:lnTo>
                  <a:pt x="216" y="304"/>
                </a:lnTo>
                <a:lnTo>
                  <a:pt x="204" y="354"/>
                </a:lnTo>
                <a:lnTo>
                  <a:pt x="204" y="405"/>
                </a:lnTo>
                <a:lnTo>
                  <a:pt x="204" y="46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0" name="Freeform 50"/>
          <p:cNvSpPr/>
          <p:nvPr/>
        </p:nvSpPr>
        <p:spPr>
          <a:xfrm>
            <a:off x="5169218" y="2224723"/>
            <a:ext cx="904875" cy="989012"/>
          </a:xfrm>
          <a:custGeom>
            <a:avLst/>
            <a:gdLst>
              <a:gd name="txL" fmla="*/ 0 w 1425"/>
              <a:gd name="txT" fmla="*/ 0 h 1558"/>
              <a:gd name="txR" fmla="*/ 1425 w 1425"/>
              <a:gd name="txB" fmla="*/ 1558 h 155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425" h="1558">
                <a:moveTo>
                  <a:pt x="1425" y="152"/>
                </a:moveTo>
                <a:lnTo>
                  <a:pt x="1425" y="164"/>
                </a:lnTo>
                <a:lnTo>
                  <a:pt x="1412" y="177"/>
                </a:lnTo>
                <a:lnTo>
                  <a:pt x="1412" y="190"/>
                </a:lnTo>
                <a:lnTo>
                  <a:pt x="1400" y="202"/>
                </a:lnTo>
                <a:lnTo>
                  <a:pt x="1400" y="228"/>
                </a:lnTo>
                <a:lnTo>
                  <a:pt x="1387" y="240"/>
                </a:lnTo>
                <a:lnTo>
                  <a:pt x="1374" y="266"/>
                </a:lnTo>
                <a:lnTo>
                  <a:pt x="1362" y="291"/>
                </a:lnTo>
                <a:lnTo>
                  <a:pt x="1349" y="317"/>
                </a:lnTo>
                <a:lnTo>
                  <a:pt x="1323" y="355"/>
                </a:lnTo>
                <a:lnTo>
                  <a:pt x="1311" y="380"/>
                </a:lnTo>
                <a:lnTo>
                  <a:pt x="1285" y="418"/>
                </a:lnTo>
                <a:lnTo>
                  <a:pt x="1272" y="456"/>
                </a:lnTo>
                <a:lnTo>
                  <a:pt x="1247" y="494"/>
                </a:lnTo>
                <a:lnTo>
                  <a:pt x="1222" y="532"/>
                </a:lnTo>
                <a:lnTo>
                  <a:pt x="1171" y="621"/>
                </a:lnTo>
                <a:lnTo>
                  <a:pt x="1120" y="709"/>
                </a:lnTo>
                <a:lnTo>
                  <a:pt x="1069" y="785"/>
                </a:lnTo>
                <a:lnTo>
                  <a:pt x="1005" y="861"/>
                </a:lnTo>
                <a:lnTo>
                  <a:pt x="942" y="937"/>
                </a:lnTo>
                <a:lnTo>
                  <a:pt x="878" y="1001"/>
                </a:lnTo>
                <a:lnTo>
                  <a:pt x="814" y="1077"/>
                </a:lnTo>
                <a:lnTo>
                  <a:pt x="751" y="1140"/>
                </a:lnTo>
                <a:lnTo>
                  <a:pt x="675" y="1191"/>
                </a:lnTo>
                <a:lnTo>
                  <a:pt x="611" y="1254"/>
                </a:lnTo>
                <a:lnTo>
                  <a:pt x="535" y="1305"/>
                </a:lnTo>
                <a:lnTo>
                  <a:pt x="471" y="1356"/>
                </a:lnTo>
                <a:lnTo>
                  <a:pt x="407" y="1394"/>
                </a:lnTo>
                <a:lnTo>
                  <a:pt x="344" y="1432"/>
                </a:lnTo>
                <a:lnTo>
                  <a:pt x="293" y="1457"/>
                </a:lnTo>
                <a:lnTo>
                  <a:pt x="229" y="1495"/>
                </a:lnTo>
                <a:lnTo>
                  <a:pt x="178" y="1508"/>
                </a:lnTo>
                <a:lnTo>
                  <a:pt x="140" y="1533"/>
                </a:lnTo>
                <a:lnTo>
                  <a:pt x="102" y="1546"/>
                </a:lnTo>
                <a:lnTo>
                  <a:pt x="64" y="1546"/>
                </a:lnTo>
                <a:lnTo>
                  <a:pt x="38" y="1558"/>
                </a:lnTo>
                <a:lnTo>
                  <a:pt x="26" y="1558"/>
                </a:lnTo>
                <a:lnTo>
                  <a:pt x="0" y="1558"/>
                </a:lnTo>
                <a:lnTo>
                  <a:pt x="0" y="1546"/>
                </a:lnTo>
                <a:lnTo>
                  <a:pt x="0" y="1533"/>
                </a:lnTo>
                <a:lnTo>
                  <a:pt x="13" y="1520"/>
                </a:lnTo>
                <a:lnTo>
                  <a:pt x="26" y="1508"/>
                </a:lnTo>
                <a:lnTo>
                  <a:pt x="51" y="1495"/>
                </a:lnTo>
                <a:lnTo>
                  <a:pt x="77" y="1482"/>
                </a:lnTo>
                <a:lnTo>
                  <a:pt x="102" y="1470"/>
                </a:lnTo>
                <a:lnTo>
                  <a:pt x="153" y="1432"/>
                </a:lnTo>
                <a:lnTo>
                  <a:pt x="204" y="1406"/>
                </a:lnTo>
                <a:lnTo>
                  <a:pt x="267" y="1356"/>
                </a:lnTo>
                <a:lnTo>
                  <a:pt x="344" y="1305"/>
                </a:lnTo>
                <a:lnTo>
                  <a:pt x="382" y="1280"/>
                </a:lnTo>
                <a:lnTo>
                  <a:pt x="420" y="1242"/>
                </a:lnTo>
                <a:lnTo>
                  <a:pt x="471" y="1204"/>
                </a:lnTo>
                <a:lnTo>
                  <a:pt x="509" y="1165"/>
                </a:lnTo>
                <a:lnTo>
                  <a:pt x="560" y="1127"/>
                </a:lnTo>
                <a:lnTo>
                  <a:pt x="611" y="1077"/>
                </a:lnTo>
                <a:lnTo>
                  <a:pt x="662" y="1039"/>
                </a:lnTo>
                <a:lnTo>
                  <a:pt x="713" y="988"/>
                </a:lnTo>
                <a:lnTo>
                  <a:pt x="764" y="925"/>
                </a:lnTo>
                <a:lnTo>
                  <a:pt x="814" y="874"/>
                </a:lnTo>
                <a:lnTo>
                  <a:pt x="865" y="811"/>
                </a:lnTo>
                <a:lnTo>
                  <a:pt x="916" y="747"/>
                </a:lnTo>
                <a:lnTo>
                  <a:pt x="954" y="671"/>
                </a:lnTo>
                <a:lnTo>
                  <a:pt x="1005" y="595"/>
                </a:lnTo>
                <a:lnTo>
                  <a:pt x="1043" y="519"/>
                </a:lnTo>
                <a:lnTo>
                  <a:pt x="1094" y="443"/>
                </a:lnTo>
                <a:lnTo>
                  <a:pt x="1133" y="367"/>
                </a:lnTo>
                <a:lnTo>
                  <a:pt x="1158" y="291"/>
                </a:lnTo>
                <a:lnTo>
                  <a:pt x="1183" y="228"/>
                </a:lnTo>
                <a:lnTo>
                  <a:pt x="1209" y="177"/>
                </a:lnTo>
                <a:lnTo>
                  <a:pt x="1222" y="139"/>
                </a:lnTo>
                <a:lnTo>
                  <a:pt x="1222" y="101"/>
                </a:lnTo>
                <a:lnTo>
                  <a:pt x="1234" y="76"/>
                </a:lnTo>
                <a:lnTo>
                  <a:pt x="1222" y="63"/>
                </a:lnTo>
                <a:lnTo>
                  <a:pt x="1222" y="50"/>
                </a:lnTo>
                <a:lnTo>
                  <a:pt x="1209" y="38"/>
                </a:lnTo>
                <a:lnTo>
                  <a:pt x="1209" y="25"/>
                </a:lnTo>
                <a:lnTo>
                  <a:pt x="1196" y="25"/>
                </a:lnTo>
                <a:lnTo>
                  <a:pt x="1196" y="12"/>
                </a:lnTo>
                <a:lnTo>
                  <a:pt x="1209" y="0"/>
                </a:lnTo>
                <a:lnTo>
                  <a:pt x="1222" y="0"/>
                </a:lnTo>
                <a:lnTo>
                  <a:pt x="1247" y="0"/>
                </a:lnTo>
                <a:lnTo>
                  <a:pt x="1272" y="12"/>
                </a:lnTo>
                <a:lnTo>
                  <a:pt x="1311" y="25"/>
                </a:lnTo>
                <a:lnTo>
                  <a:pt x="1349" y="50"/>
                </a:lnTo>
                <a:lnTo>
                  <a:pt x="1362" y="63"/>
                </a:lnTo>
                <a:lnTo>
                  <a:pt x="1387" y="76"/>
                </a:lnTo>
                <a:lnTo>
                  <a:pt x="1400" y="88"/>
                </a:lnTo>
                <a:lnTo>
                  <a:pt x="1400" y="101"/>
                </a:lnTo>
                <a:lnTo>
                  <a:pt x="1412" y="114"/>
                </a:lnTo>
                <a:lnTo>
                  <a:pt x="1425" y="126"/>
                </a:lnTo>
                <a:lnTo>
                  <a:pt x="1425" y="139"/>
                </a:lnTo>
                <a:lnTo>
                  <a:pt x="1425" y="15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1" name="Freeform 51"/>
          <p:cNvSpPr/>
          <p:nvPr/>
        </p:nvSpPr>
        <p:spPr>
          <a:xfrm>
            <a:off x="5953443" y="1975485"/>
            <a:ext cx="363537" cy="201613"/>
          </a:xfrm>
          <a:custGeom>
            <a:avLst/>
            <a:gdLst>
              <a:gd name="txL" fmla="*/ 0 w 573"/>
              <a:gd name="txT" fmla="*/ 0 h 317"/>
              <a:gd name="txR" fmla="*/ 573 w 573"/>
              <a:gd name="txB" fmla="*/ 317 h 31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Lst>
            <a:rect l="txL" t="txT" r="txR" b="txB"/>
            <a:pathLst>
              <a:path w="573" h="317">
                <a:moveTo>
                  <a:pt x="229" y="13"/>
                </a:moveTo>
                <a:lnTo>
                  <a:pt x="280" y="13"/>
                </a:lnTo>
                <a:lnTo>
                  <a:pt x="331" y="38"/>
                </a:lnTo>
                <a:lnTo>
                  <a:pt x="382" y="63"/>
                </a:lnTo>
                <a:lnTo>
                  <a:pt x="446" y="89"/>
                </a:lnTo>
                <a:lnTo>
                  <a:pt x="471" y="114"/>
                </a:lnTo>
                <a:lnTo>
                  <a:pt x="496" y="127"/>
                </a:lnTo>
                <a:lnTo>
                  <a:pt x="522" y="152"/>
                </a:lnTo>
                <a:lnTo>
                  <a:pt x="535" y="165"/>
                </a:lnTo>
                <a:lnTo>
                  <a:pt x="547" y="190"/>
                </a:lnTo>
                <a:lnTo>
                  <a:pt x="560" y="203"/>
                </a:lnTo>
                <a:lnTo>
                  <a:pt x="560" y="215"/>
                </a:lnTo>
                <a:lnTo>
                  <a:pt x="573" y="241"/>
                </a:lnTo>
                <a:lnTo>
                  <a:pt x="573" y="253"/>
                </a:lnTo>
                <a:lnTo>
                  <a:pt x="560" y="279"/>
                </a:lnTo>
                <a:lnTo>
                  <a:pt x="560" y="291"/>
                </a:lnTo>
                <a:lnTo>
                  <a:pt x="547" y="304"/>
                </a:lnTo>
                <a:lnTo>
                  <a:pt x="535" y="317"/>
                </a:lnTo>
                <a:lnTo>
                  <a:pt x="522" y="317"/>
                </a:lnTo>
                <a:lnTo>
                  <a:pt x="509" y="317"/>
                </a:lnTo>
                <a:lnTo>
                  <a:pt x="496" y="317"/>
                </a:lnTo>
                <a:lnTo>
                  <a:pt x="484" y="317"/>
                </a:lnTo>
                <a:lnTo>
                  <a:pt x="471" y="304"/>
                </a:lnTo>
                <a:lnTo>
                  <a:pt x="458" y="304"/>
                </a:lnTo>
                <a:lnTo>
                  <a:pt x="433" y="291"/>
                </a:lnTo>
                <a:lnTo>
                  <a:pt x="407" y="279"/>
                </a:lnTo>
                <a:lnTo>
                  <a:pt x="382" y="266"/>
                </a:lnTo>
                <a:lnTo>
                  <a:pt x="357" y="253"/>
                </a:lnTo>
                <a:lnTo>
                  <a:pt x="318" y="228"/>
                </a:lnTo>
                <a:lnTo>
                  <a:pt x="280" y="215"/>
                </a:lnTo>
                <a:lnTo>
                  <a:pt x="242" y="190"/>
                </a:lnTo>
                <a:lnTo>
                  <a:pt x="204" y="165"/>
                </a:lnTo>
                <a:lnTo>
                  <a:pt x="153" y="139"/>
                </a:lnTo>
                <a:lnTo>
                  <a:pt x="102" y="101"/>
                </a:lnTo>
                <a:lnTo>
                  <a:pt x="51" y="76"/>
                </a:lnTo>
                <a:lnTo>
                  <a:pt x="0" y="38"/>
                </a:lnTo>
                <a:lnTo>
                  <a:pt x="13" y="25"/>
                </a:lnTo>
                <a:lnTo>
                  <a:pt x="26" y="25"/>
                </a:lnTo>
                <a:lnTo>
                  <a:pt x="38" y="13"/>
                </a:lnTo>
                <a:lnTo>
                  <a:pt x="64" y="13"/>
                </a:lnTo>
                <a:lnTo>
                  <a:pt x="77" y="13"/>
                </a:lnTo>
                <a:lnTo>
                  <a:pt x="115" y="0"/>
                </a:lnTo>
                <a:lnTo>
                  <a:pt x="153" y="0"/>
                </a:lnTo>
                <a:lnTo>
                  <a:pt x="191" y="0"/>
                </a:lnTo>
                <a:lnTo>
                  <a:pt x="229" y="1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2" name="Freeform 52"/>
          <p:cNvSpPr/>
          <p:nvPr/>
        </p:nvSpPr>
        <p:spPr>
          <a:xfrm>
            <a:off x="4781868" y="2610485"/>
            <a:ext cx="612775" cy="314325"/>
          </a:xfrm>
          <a:custGeom>
            <a:avLst/>
            <a:gdLst>
              <a:gd name="txL" fmla="*/ 0 w 966"/>
              <a:gd name="txT" fmla="*/ 0 h 494"/>
              <a:gd name="txR" fmla="*/ 966 w 966"/>
              <a:gd name="txB" fmla="*/ 494 h 49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Lst>
            <a:rect l="txL" t="txT" r="txR" b="txB"/>
            <a:pathLst>
              <a:path w="966" h="494">
                <a:moveTo>
                  <a:pt x="966" y="13"/>
                </a:moveTo>
                <a:lnTo>
                  <a:pt x="966" y="13"/>
                </a:lnTo>
                <a:lnTo>
                  <a:pt x="954" y="25"/>
                </a:lnTo>
                <a:lnTo>
                  <a:pt x="941" y="38"/>
                </a:lnTo>
                <a:lnTo>
                  <a:pt x="916" y="51"/>
                </a:lnTo>
                <a:lnTo>
                  <a:pt x="903" y="63"/>
                </a:lnTo>
                <a:lnTo>
                  <a:pt x="877" y="76"/>
                </a:lnTo>
                <a:lnTo>
                  <a:pt x="865" y="101"/>
                </a:lnTo>
                <a:lnTo>
                  <a:pt x="827" y="114"/>
                </a:lnTo>
                <a:lnTo>
                  <a:pt x="801" y="139"/>
                </a:lnTo>
                <a:lnTo>
                  <a:pt x="763" y="165"/>
                </a:lnTo>
                <a:lnTo>
                  <a:pt x="737" y="177"/>
                </a:lnTo>
                <a:lnTo>
                  <a:pt x="699" y="203"/>
                </a:lnTo>
                <a:lnTo>
                  <a:pt x="648" y="228"/>
                </a:lnTo>
                <a:lnTo>
                  <a:pt x="610" y="266"/>
                </a:lnTo>
                <a:lnTo>
                  <a:pt x="559" y="291"/>
                </a:lnTo>
                <a:lnTo>
                  <a:pt x="521" y="317"/>
                </a:lnTo>
                <a:lnTo>
                  <a:pt x="483" y="342"/>
                </a:lnTo>
                <a:lnTo>
                  <a:pt x="445" y="367"/>
                </a:lnTo>
                <a:lnTo>
                  <a:pt x="407" y="380"/>
                </a:lnTo>
                <a:lnTo>
                  <a:pt x="369" y="405"/>
                </a:lnTo>
                <a:lnTo>
                  <a:pt x="343" y="418"/>
                </a:lnTo>
                <a:lnTo>
                  <a:pt x="318" y="431"/>
                </a:lnTo>
                <a:lnTo>
                  <a:pt x="292" y="443"/>
                </a:lnTo>
                <a:lnTo>
                  <a:pt x="267" y="456"/>
                </a:lnTo>
                <a:lnTo>
                  <a:pt x="254" y="469"/>
                </a:lnTo>
                <a:lnTo>
                  <a:pt x="229" y="481"/>
                </a:lnTo>
                <a:lnTo>
                  <a:pt x="216" y="481"/>
                </a:lnTo>
                <a:lnTo>
                  <a:pt x="203" y="494"/>
                </a:lnTo>
                <a:lnTo>
                  <a:pt x="190" y="494"/>
                </a:lnTo>
                <a:lnTo>
                  <a:pt x="178" y="494"/>
                </a:lnTo>
                <a:lnTo>
                  <a:pt x="165" y="481"/>
                </a:lnTo>
                <a:lnTo>
                  <a:pt x="152" y="481"/>
                </a:lnTo>
                <a:lnTo>
                  <a:pt x="140" y="469"/>
                </a:lnTo>
                <a:lnTo>
                  <a:pt x="127" y="456"/>
                </a:lnTo>
                <a:lnTo>
                  <a:pt x="101" y="443"/>
                </a:lnTo>
                <a:lnTo>
                  <a:pt x="89" y="431"/>
                </a:lnTo>
                <a:lnTo>
                  <a:pt x="76" y="405"/>
                </a:lnTo>
                <a:lnTo>
                  <a:pt x="50" y="393"/>
                </a:lnTo>
                <a:lnTo>
                  <a:pt x="38" y="380"/>
                </a:lnTo>
                <a:lnTo>
                  <a:pt x="25" y="367"/>
                </a:lnTo>
                <a:lnTo>
                  <a:pt x="12" y="355"/>
                </a:lnTo>
                <a:lnTo>
                  <a:pt x="12" y="342"/>
                </a:lnTo>
                <a:lnTo>
                  <a:pt x="0" y="329"/>
                </a:lnTo>
                <a:lnTo>
                  <a:pt x="0" y="317"/>
                </a:lnTo>
                <a:lnTo>
                  <a:pt x="0" y="304"/>
                </a:lnTo>
                <a:lnTo>
                  <a:pt x="0" y="291"/>
                </a:lnTo>
                <a:lnTo>
                  <a:pt x="12" y="279"/>
                </a:lnTo>
                <a:lnTo>
                  <a:pt x="38" y="279"/>
                </a:lnTo>
                <a:lnTo>
                  <a:pt x="63" y="279"/>
                </a:lnTo>
                <a:lnTo>
                  <a:pt x="89" y="291"/>
                </a:lnTo>
                <a:lnTo>
                  <a:pt x="114" y="304"/>
                </a:lnTo>
                <a:lnTo>
                  <a:pt x="140" y="304"/>
                </a:lnTo>
                <a:lnTo>
                  <a:pt x="165" y="291"/>
                </a:lnTo>
                <a:lnTo>
                  <a:pt x="178" y="291"/>
                </a:lnTo>
                <a:lnTo>
                  <a:pt x="190" y="291"/>
                </a:lnTo>
                <a:lnTo>
                  <a:pt x="203" y="291"/>
                </a:lnTo>
                <a:lnTo>
                  <a:pt x="216" y="279"/>
                </a:lnTo>
                <a:lnTo>
                  <a:pt x="241" y="279"/>
                </a:lnTo>
                <a:lnTo>
                  <a:pt x="267" y="266"/>
                </a:lnTo>
                <a:lnTo>
                  <a:pt x="292" y="253"/>
                </a:lnTo>
                <a:lnTo>
                  <a:pt x="318" y="241"/>
                </a:lnTo>
                <a:lnTo>
                  <a:pt x="343" y="228"/>
                </a:lnTo>
                <a:lnTo>
                  <a:pt x="381" y="215"/>
                </a:lnTo>
                <a:lnTo>
                  <a:pt x="419" y="203"/>
                </a:lnTo>
                <a:lnTo>
                  <a:pt x="458" y="190"/>
                </a:lnTo>
                <a:lnTo>
                  <a:pt x="496" y="177"/>
                </a:lnTo>
                <a:lnTo>
                  <a:pt x="547" y="152"/>
                </a:lnTo>
                <a:lnTo>
                  <a:pt x="585" y="139"/>
                </a:lnTo>
                <a:lnTo>
                  <a:pt x="636" y="114"/>
                </a:lnTo>
                <a:lnTo>
                  <a:pt x="674" y="101"/>
                </a:lnTo>
                <a:lnTo>
                  <a:pt x="712" y="76"/>
                </a:lnTo>
                <a:lnTo>
                  <a:pt x="750" y="63"/>
                </a:lnTo>
                <a:lnTo>
                  <a:pt x="788" y="51"/>
                </a:lnTo>
                <a:lnTo>
                  <a:pt x="814" y="38"/>
                </a:lnTo>
                <a:lnTo>
                  <a:pt x="852" y="38"/>
                </a:lnTo>
                <a:lnTo>
                  <a:pt x="877" y="25"/>
                </a:lnTo>
                <a:lnTo>
                  <a:pt x="890" y="13"/>
                </a:lnTo>
                <a:lnTo>
                  <a:pt x="916" y="13"/>
                </a:lnTo>
                <a:lnTo>
                  <a:pt x="928" y="0"/>
                </a:lnTo>
                <a:lnTo>
                  <a:pt x="941" y="0"/>
                </a:lnTo>
                <a:lnTo>
                  <a:pt x="954" y="0"/>
                </a:lnTo>
                <a:lnTo>
                  <a:pt x="966" y="0"/>
                </a:lnTo>
                <a:lnTo>
                  <a:pt x="966" y="1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5862" name="矩形 4"/>
          <p:cNvSpPr/>
          <p:nvPr/>
        </p:nvSpPr>
        <p:spPr>
          <a:xfrm>
            <a:off x="687705" y="171640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纱</a:t>
            </a:r>
          </a:p>
        </p:txBody>
      </p:sp>
      <p:sp>
        <p:nvSpPr>
          <p:cNvPr id="25" name="矩形 24"/>
          <p:cNvSpPr/>
          <p:nvPr/>
        </p:nvSpPr>
        <p:spPr>
          <a:xfrm>
            <a:off x="687705" y="843280"/>
            <a:ext cx="137287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shā</a:t>
            </a:r>
          </a:p>
        </p:txBody>
      </p:sp>
      <p:pic>
        <p:nvPicPr>
          <p:cNvPr id="22"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73431" y="3029430"/>
            <a:ext cx="2686457" cy="1575908"/>
            <a:chOff x="673431" y="3029430"/>
            <a:chExt cx="2686457" cy="1575908"/>
          </a:xfrm>
        </p:grpSpPr>
        <p:sp>
          <p:nvSpPr>
            <p:cNvPr id="26" name="TextBox 25"/>
            <p:cNvSpPr txBox="1">
              <a:spLocks noChangeArrowheads="1"/>
            </p:cNvSpPr>
            <p:nvPr/>
          </p:nvSpPr>
          <p:spPr bwMode="auto">
            <a:xfrm>
              <a:off x="694697" y="3029430"/>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27" name="TextBox 26"/>
            <p:cNvSpPr txBox="1">
              <a:spLocks noChangeArrowheads="1"/>
            </p:cNvSpPr>
            <p:nvPr/>
          </p:nvSpPr>
          <p:spPr bwMode="auto">
            <a:xfrm>
              <a:off x="694697" y="3763963"/>
              <a:ext cx="2665191" cy="430213"/>
            </a:xfrm>
            <a:prstGeom prst="rect">
              <a:avLst/>
            </a:prstGeom>
            <a:noFill/>
            <a:ln>
              <a:noFill/>
            </a:ln>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纺纱   纱线</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1" name="TextBox 30"/>
            <p:cNvSpPr txBox="1">
              <a:spLocks noChangeArrowheads="1"/>
            </p:cNvSpPr>
            <p:nvPr/>
          </p:nvSpPr>
          <p:spPr bwMode="auto">
            <a:xfrm>
              <a:off x="673431" y="3403600"/>
              <a:ext cx="2686457" cy="430213"/>
            </a:xfrm>
            <a:prstGeom prst="rect">
              <a:avLst/>
            </a:prstGeom>
            <a:noFill/>
            <a:ln>
              <a:noFill/>
            </a:ln>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S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纟</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lang="zh-CN" altLang="en-US" sz="2200" b="1" noProof="0" dirty="0" smtClean="0">
                  <a:ln>
                    <a:noFill/>
                  </a:ln>
                  <a:effectLst/>
                  <a:uLnTx/>
                  <a:uFillTx/>
                  <a:latin typeface="+mj-ea"/>
                  <a:ea typeface="+mj-ea"/>
                  <a:sym typeface="+mn-ea"/>
                </a:rPr>
                <a:t>七</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36146" y="1531536"/>
            <a:ext cx="1698625" cy="991552"/>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纟的撇折和一提收笔时都要轻</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421130"/>
            <a:ext cx="1668780" cy="1414780"/>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少字竖不带钩，竖撇要长、和竖分开写。</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037705" y="2924493"/>
            <a:ext cx="1810857" cy="1241425"/>
            <a:chOff x="6397625" y="2122488"/>
            <a:chExt cx="1810857" cy="1241425"/>
          </a:xfrm>
        </p:grpSpPr>
        <p:sp>
          <p:nvSpPr>
            <p:cNvPr id="60" name="云形标注 59"/>
            <p:cNvSpPr/>
            <p:nvPr/>
          </p:nvSpPr>
          <p:spPr>
            <a:xfrm>
              <a:off x="6397625" y="2122488"/>
              <a:ext cx="1800225" cy="1241425"/>
            </a:xfrm>
            <a:prstGeom prst="cloudCallout">
              <a:avLst>
                <a:gd name="adj1" fmla="val -126290"/>
                <a:gd name="adj2" fmla="val -2415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77673" y="2291871"/>
              <a:ext cx="1630809" cy="92333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易错提示：最后一笔是撇，不是提哦！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6606"/>
                                        </p:tgtEl>
                                        <p:attrNameLst>
                                          <p:attrName>style.visibility</p:attrName>
                                        </p:attrNameLst>
                                      </p:cBhvr>
                                      <p:to>
                                        <p:strVal val="visible"/>
                                      </p:to>
                                    </p:set>
                                    <p:animEffect transition="in" filter="wipe(up)">
                                      <p:cBhvr>
                                        <p:cTn id="20" dur="500"/>
                                        <p:tgtEl>
                                          <p:spTgt spid="6660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6607"/>
                                        </p:tgtEl>
                                        <p:attrNameLst>
                                          <p:attrName>style.visibility</p:attrName>
                                        </p:attrNameLst>
                                      </p:cBhvr>
                                      <p:to>
                                        <p:strVal val="visible"/>
                                      </p:to>
                                    </p:set>
                                    <p:animEffect transition="in" filter="wipe(up)">
                                      <p:cBhvr>
                                        <p:cTn id="25" dur="500"/>
                                        <p:tgtEl>
                                          <p:spTgt spid="6660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6612"/>
                                        </p:tgtEl>
                                        <p:attrNameLst>
                                          <p:attrName>style.visibility</p:attrName>
                                        </p:attrNameLst>
                                      </p:cBhvr>
                                      <p:to>
                                        <p:strVal val="visible"/>
                                      </p:to>
                                    </p:set>
                                    <p:animEffect transition="in" filter="wipe(left)">
                                      <p:cBhvr>
                                        <p:cTn id="30" dur="500"/>
                                        <p:tgtEl>
                                          <p:spTgt spid="666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66609"/>
                                        </p:tgtEl>
                                        <p:attrNameLst>
                                          <p:attrName>style.visibility</p:attrName>
                                        </p:attrNameLst>
                                      </p:cBhvr>
                                      <p:to>
                                        <p:strVal val="visible"/>
                                      </p:to>
                                    </p:set>
                                    <p:animEffect transition="in" filter="wipe(up)">
                                      <p:cBhvr>
                                        <p:cTn id="35" dur="500"/>
                                        <p:tgtEl>
                                          <p:spTgt spid="6660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66608"/>
                                        </p:tgtEl>
                                        <p:attrNameLst>
                                          <p:attrName>style.visibility</p:attrName>
                                        </p:attrNameLst>
                                      </p:cBhvr>
                                      <p:to>
                                        <p:strVal val="visible"/>
                                      </p:to>
                                    </p:set>
                                    <p:animEffect transition="in" filter="wipe(up)">
                                      <p:cBhvr>
                                        <p:cTn id="40" dur="500"/>
                                        <p:tgtEl>
                                          <p:spTgt spid="6660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6611"/>
                                        </p:tgtEl>
                                        <p:attrNameLst>
                                          <p:attrName>style.visibility</p:attrName>
                                        </p:attrNameLst>
                                      </p:cBhvr>
                                      <p:to>
                                        <p:strVal val="visible"/>
                                      </p:to>
                                    </p:set>
                                    <p:animEffect transition="in" filter="wipe(left)">
                                      <p:cBhvr>
                                        <p:cTn id="45" dur="500"/>
                                        <p:tgtEl>
                                          <p:spTgt spid="6661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66610"/>
                                        </p:tgtEl>
                                        <p:attrNameLst>
                                          <p:attrName>style.visibility</p:attrName>
                                        </p:attrNameLst>
                                      </p:cBhvr>
                                      <p:to>
                                        <p:strVal val="visible"/>
                                      </p:to>
                                    </p:set>
                                    <p:animEffect transition="in" filter="wipe(up)">
                                      <p:cBhvr>
                                        <p:cTn id="50" dur="500"/>
                                        <p:tgtEl>
                                          <p:spTgt spid="6661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right)">
                                      <p:cBhvr>
                                        <p:cTn id="55" dur="5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500"/>
                                        <p:tgtEl>
                                          <p:spTgt spid="4"/>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circle(in)">
                                      <p:cBhvr>
                                        <p:cTn id="6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135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8637" name="Freeform 29"/>
          <p:cNvSpPr/>
          <p:nvPr/>
        </p:nvSpPr>
        <p:spPr>
          <a:xfrm>
            <a:off x="5185093" y="1679893"/>
            <a:ext cx="669925" cy="161925"/>
          </a:xfrm>
          <a:custGeom>
            <a:avLst/>
            <a:gdLst>
              <a:gd name="txL" fmla="*/ 0 w 1056"/>
              <a:gd name="txT" fmla="*/ 0 h 254"/>
              <a:gd name="txR" fmla="*/ 1056 w 1056"/>
              <a:gd name="txB" fmla="*/ 254 h 254"/>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56" h="254">
                <a:moveTo>
                  <a:pt x="483" y="76"/>
                </a:moveTo>
                <a:lnTo>
                  <a:pt x="521" y="76"/>
                </a:lnTo>
                <a:lnTo>
                  <a:pt x="560" y="63"/>
                </a:lnTo>
                <a:lnTo>
                  <a:pt x="636" y="38"/>
                </a:lnTo>
                <a:lnTo>
                  <a:pt x="700" y="25"/>
                </a:lnTo>
                <a:lnTo>
                  <a:pt x="750" y="13"/>
                </a:lnTo>
                <a:lnTo>
                  <a:pt x="801" y="13"/>
                </a:lnTo>
                <a:lnTo>
                  <a:pt x="839" y="0"/>
                </a:lnTo>
                <a:lnTo>
                  <a:pt x="878" y="0"/>
                </a:lnTo>
                <a:lnTo>
                  <a:pt x="903" y="0"/>
                </a:lnTo>
                <a:lnTo>
                  <a:pt x="929" y="0"/>
                </a:lnTo>
                <a:lnTo>
                  <a:pt x="954" y="13"/>
                </a:lnTo>
                <a:lnTo>
                  <a:pt x="1005" y="25"/>
                </a:lnTo>
                <a:lnTo>
                  <a:pt x="1030" y="38"/>
                </a:lnTo>
                <a:lnTo>
                  <a:pt x="1043" y="51"/>
                </a:lnTo>
                <a:lnTo>
                  <a:pt x="1043" y="63"/>
                </a:lnTo>
                <a:lnTo>
                  <a:pt x="1056" y="63"/>
                </a:lnTo>
                <a:lnTo>
                  <a:pt x="1043" y="76"/>
                </a:lnTo>
                <a:lnTo>
                  <a:pt x="1030" y="89"/>
                </a:lnTo>
                <a:lnTo>
                  <a:pt x="1005" y="89"/>
                </a:lnTo>
                <a:lnTo>
                  <a:pt x="992" y="101"/>
                </a:lnTo>
                <a:lnTo>
                  <a:pt x="979" y="101"/>
                </a:lnTo>
                <a:lnTo>
                  <a:pt x="954" y="114"/>
                </a:lnTo>
                <a:lnTo>
                  <a:pt x="929" y="114"/>
                </a:lnTo>
                <a:lnTo>
                  <a:pt x="890" y="127"/>
                </a:lnTo>
                <a:lnTo>
                  <a:pt x="865" y="127"/>
                </a:lnTo>
                <a:lnTo>
                  <a:pt x="827" y="139"/>
                </a:lnTo>
                <a:lnTo>
                  <a:pt x="789" y="152"/>
                </a:lnTo>
                <a:lnTo>
                  <a:pt x="750" y="152"/>
                </a:lnTo>
                <a:lnTo>
                  <a:pt x="700" y="165"/>
                </a:lnTo>
                <a:lnTo>
                  <a:pt x="661" y="177"/>
                </a:lnTo>
                <a:lnTo>
                  <a:pt x="610" y="177"/>
                </a:lnTo>
                <a:lnTo>
                  <a:pt x="560" y="190"/>
                </a:lnTo>
                <a:lnTo>
                  <a:pt x="521" y="203"/>
                </a:lnTo>
                <a:lnTo>
                  <a:pt x="483" y="203"/>
                </a:lnTo>
                <a:lnTo>
                  <a:pt x="445" y="216"/>
                </a:lnTo>
                <a:lnTo>
                  <a:pt x="407" y="228"/>
                </a:lnTo>
                <a:lnTo>
                  <a:pt x="381" y="228"/>
                </a:lnTo>
                <a:lnTo>
                  <a:pt x="343" y="228"/>
                </a:lnTo>
                <a:lnTo>
                  <a:pt x="318" y="241"/>
                </a:lnTo>
                <a:lnTo>
                  <a:pt x="292" y="241"/>
                </a:lnTo>
                <a:lnTo>
                  <a:pt x="267" y="241"/>
                </a:lnTo>
                <a:lnTo>
                  <a:pt x="242" y="241"/>
                </a:lnTo>
                <a:lnTo>
                  <a:pt x="229" y="254"/>
                </a:lnTo>
                <a:lnTo>
                  <a:pt x="216" y="254"/>
                </a:lnTo>
                <a:lnTo>
                  <a:pt x="203" y="254"/>
                </a:lnTo>
                <a:lnTo>
                  <a:pt x="191" y="254"/>
                </a:lnTo>
                <a:lnTo>
                  <a:pt x="152" y="254"/>
                </a:lnTo>
                <a:lnTo>
                  <a:pt x="114" y="254"/>
                </a:lnTo>
                <a:lnTo>
                  <a:pt x="89" y="241"/>
                </a:lnTo>
                <a:lnTo>
                  <a:pt x="63" y="228"/>
                </a:lnTo>
                <a:lnTo>
                  <a:pt x="38" y="216"/>
                </a:lnTo>
                <a:lnTo>
                  <a:pt x="13" y="203"/>
                </a:lnTo>
                <a:lnTo>
                  <a:pt x="13" y="190"/>
                </a:lnTo>
                <a:lnTo>
                  <a:pt x="0" y="177"/>
                </a:lnTo>
                <a:lnTo>
                  <a:pt x="13" y="177"/>
                </a:lnTo>
                <a:lnTo>
                  <a:pt x="25" y="177"/>
                </a:lnTo>
                <a:lnTo>
                  <a:pt x="25" y="165"/>
                </a:lnTo>
                <a:lnTo>
                  <a:pt x="38" y="165"/>
                </a:lnTo>
                <a:lnTo>
                  <a:pt x="63" y="165"/>
                </a:lnTo>
                <a:lnTo>
                  <a:pt x="76" y="165"/>
                </a:lnTo>
                <a:lnTo>
                  <a:pt x="102" y="165"/>
                </a:lnTo>
                <a:lnTo>
                  <a:pt x="140" y="152"/>
                </a:lnTo>
                <a:lnTo>
                  <a:pt x="178" y="152"/>
                </a:lnTo>
                <a:lnTo>
                  <a:pt x="216" y="139"/>
                </a:lnTo>
                <a:lnTo>
                  <a:pt x="280" y="127"/>
                </a:lnTo>
                <a:lnTo>
                  <a:pt x="331" y="114"/>
                </a:lnTo>
                <a:lnTo>
                  <a:pt x="407" y="101"/>
                </a:lnTo>
                <a:lnTo>
                  <a:pt x="483"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8638" name="Freeform 30"/>
          <p:cNvSpPr/>
          <p:nvPr/>
        </p:nvSpPr>
        <p:spPr>
          <a:xfrm>
            <a:off x="5127943" y="1905318"/>
            <a:ext cx="776287" cy="450850"/>
          </a:xfrm>
          <a:custGeom>
            <a:avLst/>
            <a:gdLst>
              <a:gd name="txL" fmla="*/ 0 w 1221"/>
              <a:gd name="txT" fmla="*/ 0 h 709"/>
              <a:gd name="txR" fmla="*/ 1221 w 1221"/>
              <a:gd name="txB" fmla="*/ 709 h 7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21" h="709">
                <a:moveTo>
                  <a:pt x="1081" y="709"/>
                </a:moveTo>
                <a:lnTo>
                  <a:pt x="979" y="709"/>
                </a:lnTo>
                <a:lnTo>
                  <a:pt x="979" y="646"/>
                </a:lnTo>
                <a:lnTo>
                  <a:pt x="979" y="595"/>
                </a:lnTo>
                <a:lnTo>
                  <a:pt x="979" y="545"/>
                </a:lnTo>
                <a:lnTo>
                  <a:pt x="979" y="494"/>
                </a:lnTo>
                <a:lnTo>
                  <a:pt x="979" y="443"/>
                </a:lnTo>
                <a:lnTo>
                  <a:pt x="992" y="405"/>
                </a:lnTo>
                <a:lnTo>
                  <a:pt x="992" y="367"/>
                </a:lnTo>
                <a:lnTo>
                  <a:pt x="992" y="329"/>
                </a:lnTo>
                <a:lnTo>
                  <a:pt x="992" y="304"/>
                </a:lnTo>
                <a:lnTo>
                  <a:pt x="992" y="279"/>
                </a:lnTo>
                <a:lnTo>
                  <a:pt x="992" y="253"/>
                </a:lnTo>
                <a:lnTo>
                  <a:pt x="992" y="228"/>
                </a:lnTo>
                <a:lnTo>
                  <a:pt x="992" y="215"/>
                </a:lnTo>
                <a:lnTo>
                  <a:pt x="992" y="203"/>
                </a:lnTo>
                <a:lnTo>
                  <a:pt x="992" y="190"/>
                </a:lnTo>
                <a:lnTo>
                  <a:pt x="992" y="177"/>
                </a:lnTo>
                <a:lnTo>
                  <a:pt x="979" y="165"/>
                </a:lnTo>
                <a:lnTo>
                  <a:pt x="967" y="165"/>
                </a:lnTo>
                <a:lnTo>
                  <a:pt x="967" y="152"/>
                </a:lnTo>
                <a:lnTo>
                  <a:pt x="941" y="152"/>
                </a:lnTo>
                <a:lnTo>
                  <a:pt x="928" y="139"/>
                </a:lnTo>
                <a:lnTo>
                  <a:pt x="916" y="139"/>
                </a:lnTo>
                <a:lnTo>
                  <a:pt x="890" y="139"/>
                </a:lnTo>
                <a:lnTo>
                  <a:pt x="865" y="152"/>
                </a:lnTo>
                <a:lnTo>
                  <a:pt x="839" y="152"/>
                </a:lnTo>
                <a:lnTo>
                  <a:pt x="801" y="152"/>
                </a:lnTo>
                <a:lnTo>
                  <a:pt x="763" y="165"/>
                </a:lnTo>
                <a:lnTo>
                  <a:pt x="712" y="165"/>
                </a:lnTo>
                <a:lnTo>
                  <a:pt x="674" y="177"/>
                </a:lnTo>
                <a:lnTo>
                  <a:pt x="610" y="177"/>
                </a:lnTo>
                <a:lnTo>
                  <a:pt x="560" y="190"/>
                </a:lnTo>
                <a:lnTo>
                  <a:pt x="496" y="203"/>
                </a:lnTo>
                <a:lnTo>
                  <a:pt x="432" y="215"/>
                </a:lnTo>
                <a:lnTo>
                  <a:pt x="381" y="228"/>
                </a:lnTo>
                <a:lnTo>
                  <a:pt x="331" y="228"/>
                </a:lnTo>
                <a:lnTo>
                  <a:pt x="280" y="241"/>
                </a:lnTo>
                <a:lnTo>
                  <a:pt x="241" y="241"/>
                </a:lnTo>
                <a:lnTo>
                  <a:pt x="216" y="241"/>
                </a:lnTo>
                <a:lnTo>
                  <a:pt x="191" y="253"/>
                </a:lnTo>
                <a:lnTo>
                  <a:pt x="178" y="253"/>
                </a:lnTo>
                <a:lnTo>
                  <a:pt x="152" y="241"/>
                </a:lnTo>
                <a:lnTo>
                  <a:pt x="127" y="241"/>
                </a:lnTo>
                <a:lnTo>
                  <a:pt x="102" y="228"/>
                </a:lnTo>
                <a:lnTo>
                  <a:pt x="76" y="228"/>
                </a:lnTo>
                <a:lnTo>
                  <a:pt x="38" y="215"/>
                </a:lnTo>
                <a:lnTo>
                  <a:pt x="25" y="203"/>
                </a:lnTo>
                <a:lnTo>
                  <a:pt x="12" y="190"/>
                </a:lnTo>
                <a:lnTo>
                  <a:pt x="0" y="177"/>
                </a:lnTo>
                <a:lnTo>
                  <a:pt x="12" y="177"/>
                </a:lnTo>
                <a:lnTo>
                  <a:pt x="25" y="165"/>
                </a:lnTo>
                <a:lnTo>
                  <a:pt x="38" y="165"/>
                </a:lnTo>
                <a:lnTo>
                  <a:pt x="51" y="165"/>
                </a:lnTo>
                <a:lnTo>
                  <a:pt x="76" y="152"/>
                </a:lnTo>
                <a:lnTo>
                  <a:pt x="102" y="152"/>
                </a:lnTo>
                <a:lnTo>
                  <a:pt x="140" y="152"/>
                </a:lnTo>
                <a:lnTo>
                  <a:pt x="165" y="139"/>
                </a:lnTo>
                <a:lnTo>
                  <a:pt x="203" y="139"/>
                </a:lnTo>
                <a:lnTo>
                  <a:pt x="254" y="139"/>
                </a:lnTo>
                <a:lnTo>
                  <a:pt x="318" y="127"/>
                </a:lnTo>
                <a:lnTo>
                  <a:pt x="381" y="127"/>
                </a:lnTo>
                <a:lnTo>
                  <a:pt x="445" y="114"/>
                </a:lnTo>
                <a:lnTo>
                  <a:pt x="521" y="101"/>
                </a:lnTo>
                <a:lnTo>
                  <a:pt x="610" y="89"/>
                </a:lnTo>
                <a:lnTo>
                  <a:pt x="649" y="89"/>
                </a:lnTo>
                <a:lnTo>
                  <a:pt x="687" y="76"/>
                </a:lnTo>
                <a:lnTo>
                  <a:pt x="725" y="76"/>
                </a:lnTo>
                <a:lnTo>
                  <a:pt x="750" y="63"/>
                </a:lnTo>
                <a:lnTo>
                  <a:pt x="789" y="63"/>
                </a:lnTo>
                <a:lnTo>
                  <a:pt x="814" y="51"/>
                </a:lnTo>
                <a:lnTo>
                  <a:pt x="839" y="51"/>
                </a:lnTo>
                <a:lnTo>
                  <a:pt x="865" y="38"/>
                </a:lnTo>
                <a:lnTo>
                  <a:pt x="890" y="38"/>
                </a:lnTo>
                <a:lnTo>
                  <a:pt x="903" y="25"/>
                </a:lnTo>
                <a:lnTo>
                  <a:pt x="928" y="25"/>
                </a:lnTo>
                <a:lnTo>
                  <a:pt x="941" y="25"/>
                </a:lnTo>
                <a:lnTo>
                  <a:pt x="954" y="13"/>
                </a:lnTo>
                <a:lnTo>
                  <a:pt x="967" y="13"/>
                </a:lnTo>
                <a:lnTo>
                  <a:pt x="979" y="13"/>
                </a:lnTo>
                <a:lnTo>
                  <a:pt x="979" y="0"/>
                </a:lnTo>
                <a:lnTo>
                  <a:pt x="992" y="0"/>
                </a:lnTo>
                <a:lnTo>
                  <a:pt x="1030" y="0"/>
                </a:lnTo>
                <a:lnTo>
                  <a:pt x="1056" y="0"/>
                </a:lnTo>
                <a:lnTo>
                  <a:pt x="1081" y="13"/>
                </a:lnTo>
                <a:lnTo>
                  <a:pt x="1107" y="38"/>
                </a:lnTo>
                <a:lnTo>
                  <a:pt x="1145" y="63"/>
                </a:lnTo>
                <a:lnTo>
                  <a:pt x="1170" y="89"/>
                </a:lnTo>
                <a:lnTo>
                  <a:pt x="1183" y="101"/>
                </a:lnTo>
                <a:lnTo>
                  <a:pt x="1196" y="114"/>
                </a:lnTo>
                <a:lnTo>
                  <a:pt x="1208" y="127"/>
                </a:lnTo>
                <a:lnTo>
                  <a:pt x="1221" y="139"/>
                </a:lnTo>
                <a:lnTo>
                  <a:pt x="1221" y="152"/>
                </a:lnTo>
                <a:lnTo>
                  <a:pt x="1221" y="165"/>
                </a:lnTo>
                <a:lnTo>
                  <a:pt x="1221" y="177"/>
                </a:lnTo>
                <a:lnTo>
                  <a:pt x="1208" y="190"/>
                </a:lnTo>
                <a:lnTo>
                  <a:pt x="1196" y="203"/>
                </a:lnTo>
                <a:lnTo>
                  <a:pt x="1183" y="203"/>
                </a:lnTo>
                <a:lnTo>
                  <a:pt x="1183" y="215"/>
                </a:lnTo>
                <a:lnTo>
                  <a:pt x="1183" y="228"/>
                </a:lnTo>
                <a:lnTo>
                  <a:pt x="1170" y="241"/>
                </a:lnTo>
                <a:lnTo>
                  <a:pt x="1170" y="266"/>
                </a:lnTo>
                <a:lnTo>
                  <a:pt x="1157" y="279"/>
                </a:lnTo>
                <a:lnTo>
                  <a:pt x="1157" y="304"/>
                </a:lnTo>
                <a:lnTo>
                  <a:pt x="1145" y="342"/>
                </a:lnTo>
                <a:lnTo>
                  <a:pt x="1145" y="367"/>
                </a:lnTo>
                <a:lnTo>
                  <a:pt x="1132" y="405"/>
                </a:lnTo>
                <a:lnTo>
                  <a:pt x="1132" y="443"/>
                </a:lnTo>
                <a:lnTo>
                  <a:pt x="1119" y="494"/>
                </a:lnTo>
                <a:lnTo>
                  <a:pt x="1107" y="545"/>
                </a:lnTo>
                <a:lnTo>
                  <a:pt x="1107" y="595"/>
                </a:lnTo>
                <a:lnTo>
                  <a:pt x="1094" y="646"/>
                </a:lnTo>
                <a:lnTo>
                  <a:pt x="1081" y="70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8639" name="Freeform 31"/>
          <p:cNvSpPr/>
          <p:nvPr/>
        </p:nvSpPr>
        <p:spPr>
          <a:xfrm>
            <a:off x="4983480" y="2091055"/>
            <a:ext cx="1098550" cy="192088"/>
          </a:xfrm>
          <a:custGeom>
            <a:avLst/>
            <a:gdLst>
              <a:gd name="txL" fmla="*/ 0 w 1730"/>
              <a:gd name="txT" fmla="*/ 0 h 304"/>
              <a:gd name="txR" fmla="*/ 1730 w 1730"/>
              <a:gd name="txB" fmla="*/ 304 h 30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30" h="304">
                <a:moveTo>
                  <a:pt x="496" y="266"/>
                </a:moveTo>
                <a:lnTo>
                  <a:pt x="432" y="279"/>
                </a:lnTo>
                <a:lnTo>
                  <a:pt x="381" y="292"/>
                </a:lnTo>
                <a:lnTo>
                  <a:pt x="331" y="292"/>
                </a:lnTo>
                <a:lnTo>
                  <a:pt x="292" y="304"/>
                </a:lnTo>
                <a:lnTo>
                  <a:pt x="254" y="304"/>
                </a:lnTo>
                <a:lnTo>
                  <a:pt x="229" y="304"/>
                </a:lnTo>
                <a:lnTo>
                  <a:pt x="203" y="304"/>
                </a:lnTo>
                <a:lnTo>
                  <a:pt x="191" y="304"/>
                </a:lnTo>
                <a:lnTo>
                  <a:pt x="165" y="304"/>
                </a:lnTo>
                <a:lnTo>
                  <a:pt x="140" y="304"/>
                </a:lnTo>
                <a:lnTo>
                  <a:pt x="114" y="292"/>
                </a:lnTo>
                <a:lnTo>
                  <a:pt x="76" y="279"/>
                </a:lnTo>
                <a:lnTo>
                  <a:pt x="63" y="266"/>
                </a:lnTo>
                <a:lnTo>
                  <a:pt x="51" y="254"/>
                </a:lnTo>
                <a:lnTo>
                  <a:pt x="38" y="254"/>
                </a:lnTo>
                <a:lnTo>
                  <a:pt x="25" y="241"/>
                </a:lnTo>
                <a:lnTo>
                  <a:pt x="12" y="241"/>
                </a:lnTo>
                <a:lnTo>
                  <a:pt x="12" y="228"/>
                </a:lnTo>
                <a:lnTo>
                  <a:pt x="0" y="228"/>
                </a:lnTo>
                <a:lnTo>
                  <a:pt x="0" y="216"/>
                </a:lnTo>
                <a:lnTo>
                  <a:pt x="12" y="216"/>
                </a:lnTo>
                <a:lnTo>
                  <a:pt x="25" y="203"/>
                </a:lnTo>
                <a:lnTo>
                  <a:pt x="38" y="203"/>
                </a:lnTo>
                <a:lnTo>
                  <a:pt x="51" y="203"/>
                </a:lnTo>
                <a:lnTo>
                  <a:pt x="76" y="203"/>
                </a:lnTo>
                <a:lnTo>
                  <a:pt x="89" y="203"/>
                </a:lnTo>
                <a:lnTo>
                  <a:pt x="102" y="203"/>
                </a:lnTo>
                <a:lnTo>
                  <a:pt x="127" y="203"/>
                </a:lnTo>
                <a:lnTo>
                  <a:pt x="140" y="203"/>
                </a:lnTo>
                <a:lnTo>
                  <a:pt x="165" y="203"/>
                </a:lnTo>
                <a:lnTo>
                  <a:pt x="203" y="203"/>
                </a:lnTo>
                <a:lnTo>
                  <a:pt x="229" y="190"/>
                </a:lnTo>
                <a:lnTo>
                  <a:pt x="280" y="190"/>
                </a:lnTo>
                <a:lnTo>
                  <a:pt x="318" y="178"/>
                </a:lnTo>
                <a:lnTo>
                  <a:pt x="369" y="178"/>
                </a:lnTo>
                <a:lnTo>
                  <a:pt x="420" y="165"/>
                </a:lnTo>
                <a:lnTo>
                  <a:pt x="470" y="165"/>
                </a:lnTo>
                <a:lnTo>
                  <a:pt x="534" y="152"/>
                </a:lnTo>
                <a:lnTo>
                  <a:pt x="598" y="140"/>
                </a:lnTo>
                <a:lnTo>
                  <a:pt x="674" y="127"/>
                </a:lnTo>
                <a:lnTo>
                  <a:pt x="750" y="114"/>
                </a:lnTo>
                <a:lnTo>
                  <a:pt x="827" y="102"/>
                </a:lnTo>
                <a:lnTo>
                  <a:pt x="903" y="89"/>
                </a:lnTo>
                <a:lnTo>
                  <a:pt x="967" y="89"/>
                </a:lnTo>
                <a:lnTo>
                  <a:pt x="1043" y="76"/>
                </a:lnTo>
                <a:lnTo>
                  <a:pt x="1107" y="64"/>
                </a:lnTo>
                <a:lnTo>
                  <a:pt x="1157" y="64"/>
                </a:lnTo>
                <a:lnTo>
                  <a:pt x="1221" y="51"/>
                </a:lnTo>
                <a:lnTo>
                  <a:pt x="1272" y="38"/>
                </a:lnTo>
                <a:lnTo>
                  <a:pt x="1310" y="38"/>
                </a:lnTo>
                <a:lnTo>
                  <a:pt x="1348" y="26"/>
                </a:lnTo>
                <a:lnTo>
                  <a:pt x="1386" y="26"/>
                </a:lnTo>
                <a:lnTo>
                  <a:pt x="1425" y="26"/>
                </a:lnTo>
                <a:lnTo>
                  <a:pt x="1450" y="13"/>
                </a:lnTo>
                <a:lnTo>
                  <a:pt x="1476" y="13"/>
                </a:lnTo>
                <a:lnTo>
                  <a:pt x="1488" y="13"/>
                </a:lnTo>
                <a:lnTo>
                  <a:pt x="1501" y="0"/>
                </a:lnTo>
                <a:lnTo>
                  <a:pt x="1514" y="0"/>
                </a:lnTo>
                <a:lnTo>
                  <a:pt x="1539" y="0"/>
                </a:lnTo>
                <a:lnTo>
                  <a:pt x="1565" y="0"/>
                </a:lnTo>
                <a:lnTo>
                  <a:pt x="1603" y="0"/>
                </a:lnTo>
                <a:lnTo>
                  <a:pt x="1628" y="0"/>
                </a:lnTo>
                <a:lnTo>
                  <a:pt x="1666" y="13"/>
                </a:lnTo>
                <a:lnTo>
                  <a:pt x="1692" y="26"/>
                </a:lnTo>
                <a:lnTo>
                  <a:pt x="1705" y="38"/>
                </a:lnTo>
                <a:lnTo>
                  <a:pt x="1730" y="64"/>
                </a:lnTo>
                <a:lnTo>
                  <a:pt x="1730" y="89"/>
                </a:lnTo>
                <a:lnTo>
                  <a:pt x="1730" y="102"/>
                </a:lnTo>
                <a:lnTo>
                  <a:pt x="1730" y="114"/>
                </a:lnTo>
                <a:lnTo>
                  <a:pt x="1717" y="127"/>
                </a:lnTo>
                <a:lnTo>
                  <a:pt x="1705" y="127"/>
                </a:lnTo>
                <a:lnTo>
                  <a:pt x="1679" y="140"/>
                </a:lnTo>
                <a:lnTo>
                  <a:pt x="1666" y="140"/>
                </a:lnTo>
                <a:lnTo>
                  <a:pt x="1628" y="140"/>
                </a:lnTo>
                <a:lnTo>
                  <a:pt x="1603" y="152"/>
                </a:lnTo>
                <a:lnTo>
                  <a:pt x="1565" y="152"/>
                </a:lnTo>
                <a:lnTo>
                  <a:pt x="1514" y="152"/>
                </a:lnTo>
                <a:lnTo>
                  <a:pt x="1463" y="152"/>
                </a:lnTo>
                <a:lnTo>
                  <a:pt x="1361" y="152"/>
                </a:lnTo>
                <a:lnTo>
                  <a:pt x="1247" y="165"/>
                </a:lnTo>
                <a:lnTo>
                  <a:pt x="1132" y="165"/>
                </a:lnTo>
                <a:lnTo>
                  <a:pt x="1018" y="190"/>
                </a:lnTo>
                <a:lnTo>
                  <a:pt x="890" y="203"/>
                </a:lnTo>
                <a:lnTo>
                  <a:pt x="763" y="216"/>
                </a:lnTo>
                <a:lnTo>
                  <a:pt x="636" y="241"/>
                </a:lnTo>
                <a:lnTo>
                  <a:pt x="496" y="26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8640" name="Freeform 32"/>
          <p:cNvSpPr/>
          <p:nvPr/>
        </p:nvSpPr>
        <p:spPr>
          <a:xfrm>
            <a:off x="5096193" y="2324418"/>
            <a:ext cx="742950" cy="160337"/>
          </a:xfrm>
          <a:custGeom>
            <a:avLst/>
            <a:gdLst>
              <a:gd name="txL" fmla="*/ 0 w 1170"/>
              <a:gd name="txT" fmla="*/ 0 h 253"/>
              <a:gd name="txR" fmla="*/ 1170 w 1170"/>
              <a:gd name="txB" fmla="*/ 253 h 25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170" h="253">
                <a:moveTo>
                  <a:pt x="0" y="165"/>
                </a:moveTo>
                <a:lnTo>
                  <a:pt x="63" y="165"/>
                </a:lnTo>
                <a:lnTo>
                  <a:pt x="127" y="152"/>
                </a:lnTo>
                <a:lnTo>
                  <a:pt x="191" y="152"/>
                </a:lnTo>
                <a:lnTo>
                  <a:pt x="267" y="139"/>
                </a:lnTo>
                <a:lnTo>
                  <a:pt x="356" y="127"/>
                </a:lnTo>
                <a:lnTo>
                  <a:pt x="445" y="101"/>
                </a:lnTo>
                <a:lnTo>
                  <a:pt x="547" y="88"/>
                </a:lnTo>
                <a:lnTo>
                  <a:pt x="661" y="63"/>
                </a:lnTo>
                <a:lnTo>
                  <a:pt x="712" y="50"/>
                </a:lnTo>
                <a:lnTo>
                  <a:pt x="763" y="50"/>
                </a:lnTo>
                <a:lnTo>
                  <a:pt x="801" y="38"/>
                </a:lnTo>
                <a:lnTo>
                  <a:pt x="852" y="25"/>
                </a:lnTo>
                <a:lnTo>
                  <a:pt x="890" y="25"/>
                </a:lnTo>
                <a:lnTo>
                  <a:pt x="929" y="12"/>
                </a:lnTo>
                <a:lnTo>
                  <a:pt x="967" y="12"/>
                </a:lnTo>
                <a:lnTo>
                  <a:pt x="992" y="12"/>
                </a:lnTo>
                <a:lnTo>
                  <a:pt x="1030" y="0"/>
                </a:lnTo>
                <a:lnTo>
                  <a:pt x="1056" y="0"/>
                </a:lnTo>
                <a:lnTo>
                  <a:pt x="1069" y="0"/>
                </a:lnTo>
                <a:lnTo>
                  <a:pt x="1094" y="0"/>
                </a:lnTo>
                <a:lnTo>
                  <a:pt x="1107" y="0"/>
                </a:lnTo>
                <a:lnTo>
                  <a:pt x="1119" y="0"/>
                </a:lnTo>
                <a:lnTo>
                  <a:pt x="1132" y="0"/>
                </a:lnTo>
                <a:lnTo>
                  <a:pt x="1145" y="12"/>
                </a:lnTo>
                <a:lnTo>
                  <a:pt x="1158" y="25"/>
                </a:lnTo>
                <a:lnTo>
                  <a:pt x="1170" y="38"/>
                </a:lnTo>
                <a:lnTo>
                  <a:pt x="1170" y="50"/>
                </a:lnTo>
                <a:lnTo>
                  <a:pt x="1170" y="63"/>
                </a:lnTo>
                <a:lnTo>
                  <a:pt x="1158" y="76"/>
                </a:lnTo>
                <a:lnTo>
                  <a:pt x="1145" y="76"/>
                </a:lnTo>
                <a:lnTo>
                  <a:pt x="1132" y="88"/>
                </a:lnTo>
                <a:lnTo>
                  <a:pt x="1119" y="101"/>
                </a:lnTo>
                <a:lnTo>
                  <a:pt x="1107" y="101"/>
                </a:lnTo>
                <a:lnTo>
                  <a:pt x="1094" y="101"/>
                </a:lnTo>
                <a:lnTo>
                  <a:pt x="1069" y="101"/>
                </a:lnTo>
                <a:lnTo>
                  <a:pt x="1056" y="114"/>
                </a:lnTo>
                <a:lnTo>
                  <a:pt x="1030" y="114"/>
                </a:lnTo>
                <a:lnTo>
                  <a:pt x="992" y="127"/>
                </a:lnTo>
                <a:lnTo>
                  <a:pt x="967" y="127"/>
                </a:lnTo>
                <a:lnTo>
                  <a:pt x="929" y="139"/>
                </a:lnTo>
                <a:lnTo>
                  <a:pt x="890" y="139"/>
                </a:lnTo>
                <a:lnTo>
                  <a:pt x="852" y="152"/>
                </a:lnTo>
                <a:lnTo>
                  <a:pt x="801" y="152"/>
                </a:lnTo>
                <a:lnTo>
                  <a:pt x="763" y="165"/>
                </a:lnTo>
                <a:lnTo>
                  <a:pt x="712" y="177"/>
                </a:lnTo>
                <a:lnTo>
                  <a:pt x="661" y="177"/>
                </a:lnTo>
                <a:lnTo>
                  <a:pt x="598" y="190"/>
                </a:lnTo>
                <a:lnTo>
                  <a:pt x="547" y="203"/>
                </a:lnTo>
                <a:lnTo>
                  <a:pt x="496" y="215"/>
                </a:lnTo>
                <a:lnTo>
                  <a:pt x="445" y="215"/>
                </a:lnTo>
                <a:lnTo>
                  <a:pt x="407" y="228"/>
                </a:lnTo>
                <a:lnTo>
                  <a:pt x="369" y="228"/>
                </a:lnTo>
                <a:lnTo>
                  <a:pt x="331" y="241"/>
                </a:lnTo>
                <a:lnTo>
                  <a:pt x="292" y="241"/>
                </a:lnTo>
                <a:lnTo>
                  <a:pt x="267" y="241"/>
                </a:lnTo>
                <a:lnTo>
                  <a:pt x="242" y="253"/>
                </a:lnTo>
                <a:lnTo>
                  <a:pt x="216" y="253"/>
                </a:lnTo>
                <a:lnTo>
                  <a:pt x="191" y="253"/>
                </a:lnTo>
                <a:lnTo>
                  <a:pt x="178" y="253"/>
                </a:lnTo>
                <a:lnTo>
                  <a:pt x="165" y="253"/>
                </a:lnTo>
                <a:lnTo>
                  <a:pt x="153" y="253"/>
                </a:lnTo>
                <a:lnTo>
                  <a:pt x="140" y="253"/>
                </a:lnTo>
                <a:lnTo>
                  <a:pt x="127" y="253"/>
                </a:lnTo>
                <a:lnTo>
                  <a:pt x="114" y="241"/>
                </a:lnTo>
                <a:lnTo>
                  <a:pt x="102" y="241"/>
                </a:lnTo>
                <a:lnTo>
                  <a:pt x="76" y="228"/>
                </a:lnTo>
                <a:lnTo>
                  <a:pt x="63" y="215"/>
                </a:lnTo>
                <a:lnTo>
                  <a:pt x="38" y="203"/>
                </a:lnTo>
                <a:lnTo>
                  <a:pt x="25" y="190"/>
                </a:lnTo>
                <a:lnTo>
                  <a:pt x="0" y="16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8641" name="Freeform 33"/>
          <p:cNvSpPr/>
          <p:nvPr/>
        </p:nvSpPr>
        <p:spPr>
          <a:xfrm>
            <a:off x="5250180" y="2421255"/>
            <a:ext cx="733425" cy="836613"/>
          </a:xfrm>
          <a:custGeom>
            <a:avLst/>
            <a:gdLst>
              <a:gd name="txL" fmla="*/ 0 w 1157"/>
              <a:gd name="txT" fmla="*/ 0 h 1318"/>
              <a:gd name="txR" fmla="*/ 1157 w 1157"/>
              <a:gd name="txB" fmla="*/ 1318 h 131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57" h="1318">
                <a:moveTo>
                  <a:pt x="1106" y="1077"/>
                </a:moveTo>
                <a:lnTo>
                  <a:pt x="1132" y="1102"/>
                </a:lnTo>
                <a:lnTo>
                  <a:pt x="1145" y="1128"/>
                </a:lnTo>
                <a:lnTo>
                  <a:pt x="1157" y="1166"/>
                </a:lnTo>
                <a:lnTo>
                  <a:pt x="1157" y="1204"/>
                </a:lnTo>
                <a:lnTo>
                  <a:pt x="1157" y="1242"/>
                </a:lnTo>
                <a:lnTo>
                  <a:pt x="1157" y="1280"/>
                </a:lnTo>
                <a:lnTo>
                  <a:pt x="1157" y="1292"/>
                </a:lnTo>
                <a:lnTo>
                  <a:pt x="1145" y="1305"/>
                </a:lnTo>
                <a:lnTo>
                  <a:pt x="1145" y="1318"/>
                </a:lnTo>
                <a:lnTo>
                  <a:pt x="1132" y="1318"/>
                </a:lnTo>
                <a:lnTo>
                  <a:pt x="1119" y="1305"/>
                </a:lnTo>
                <a:lnTo>
                  <a:pt x="1106" y="1305"/>
                </a:lnTo>
                <a:lnTo>
                  <a:pt x="1081" y="1292"/>
                </a:lnTo>
                <a:lnTo>
                  <a:pt x="1068" y="1267"/>
                </a:lnTo>
                <a:lnTo>
                  <a:pt x="1043" y="1254"/>
                </a:lnTo>
                <a:lnTo>
                  <a:pt x="1017" y="1229"/>
                </a:lnTo>
                <a:lnTo>
                  <a:pt x="954" y="1191"/>
                </a:lnTo>
                <a:lnTo>
                  <a:pt x="890" y="1140"/>
                </a:lnTo>
                <a:lnTo>
                  <a:pt x="814" y="1090"/>
                </a:lnTo>
                <a:lnTo>
                  <a:pt x="737" y="1039"/>
                </a:lnTo>
                <a:lnTo>
                  <a:pt x="699" y="1014"/>
                </a:lnTo>
                <a:lnTo>
                  <a:pt x="648" y="988"/>
                </a:lnTo>
                <a:lnTo>
                  <a:pt x="572" y="938"/>
                </a:lnTo>
                <a:lnTo>
                  <a:pt x="483" y="887"/>
                </a:lnTo>
                <a:lnTo>
                  <a:pt x="407" y="849"/>
                </a:lnTo>
                <a:lnTo>
                  <a:pt x="356" y="823"/>
                </a:lnTo>
                <a:lnTo>
                  <a:pt x="318" y="811"/>
                </a:lnTo>
                <a:lnTo>
                  <a:pt x="279" y="785"/>
                </a:lnTo>
                <a:lnTo>
                  <a:pt x="241" y="773"/>
                </a:lnTo>
                <a:lnTo>
                  <a:pt x="178" y="747"/>
                </a:lnTo>
                <a:lnTo>
                  <a:pt x="114" y="722"/>
                </a:lnTo>
                <a:lnTo>
                  <a:pt x="89" y="709"/>
                </a:lnTo>
                <a:lnTo>
                  <a:pt x="63" y="709"/>
                </a:lnTo>
                <a:lnTo>
                  <a:pt x="50" y="697"/>
                </a:lnTo>
                <a:lnTo>
                  <a:pt x="38" y="684"/>
                </a:lnTo>
                <a:lnTo>
                  <a:pt x="25" y="684"/>
                </a:lnTo>
                <a:lnTo>
                  <a:pt x="12" y="671"/>
                </a:lnTo>
                <a:lnTo>
                  <a:pt x="0" y="659"/>
                </a:lnTo>
                <a:lnTo>
                  <a:pt x="0" y="646"/>
                </a:lnTo>
                <a:lnTo>
                  <a:pt x="0" y="633"/>
                </a:lnTo>
                <a:lnTo>
                  <a:pt x="0" y="621"/>
                </a:lnTo>
                <a:lnTo>
                  <a:pt x="12" y="608"/>
                </a:lnTo>
                <a:lnTo>
                  <a:pt x="12" y="583"/>
                </a:lnTo>
                <a:lnTo>
                  <a:pt x="25" y="557"/>
                </a:lnTo>
                <a:lnTo>
                  <a:pt x="50" y="532"/>
                </a:lnTo>
                <a:lnTo>
                  <a:pt x="63" y="494"/>
                </a:lnTo>
                <a:lnTo>
                  <a:pt x="89" y="456"/>
                </a:lnTo>
                <a:lnTo>
                  <a:pt x="101" y="418"/>
                </a:lnTo>
                <a:lnTo>
                  <a:pt x="127" y="367"/>
                </a:lnTo>
                <a:lnTo>
                  <a:pt x="152" y="304"/>
                </a:lnTo>
                <a:lnTo>
                  <a:pt x="190" y="241"/>
                </a:lnTo>
                <a:lnTo>
                  <a:pt x="216" y="165"/>
                </a:lnTo>
                <a:lnTo>
                  <a:pt x="241" y="89"/>
                </a:lnTo>
                <a:lnTo>
                  <a:pt x="279" y="0"/>
                </a:lnTo>
                <a:lnTo>
                  <a:pt x="318" y="13"/>
                </a:lnTo>
                <a:lnTo>
                  <a:pt x="343" y="25"/>
                </a:lnTo>
                <a:lnTo>
                  <a:pt x="369" y="38"/>
                </a:lnTo>
                <a:lnTo>
                  <a:pt x="381" y="51"/>
                </a:lnTo>
                <a:lnTo>
                  <a:pt x="394" y="63"/>
                </a:lnTo>
                <a:lnTo>
                  <a:pt x="407" y="76"/>
                </a:lnTo>
                <a:lnTo>
                  <a:pt x="419" y="89"/>
                </a:lnTo>
                <a:lnTo>
                  <a:pt x="419" y="101"/>
                </a:lnTo>
                <a:lnTo>
                  <a:pt x="419" y="114"/>
                </a:lnTo>
                <a:lnTo>
                  <a:pt x="419" y="127"/>
                </a:lnTo>
                <a:lnTo>
                  <a:pt x="407" y="152"/>
                </a:lnTo>
                <a:lnTo>
                  <a:pt x="394" y="177"/>
                </a:lnTo>
                <a:lnTo>
                  <a:pt x="369" y="215"/>
                </a:lnTo>
                <a:lnTo>
                  <a:pt x="343" y="266"/>
                </a:lnTo>
                <a:lnTo>
                  <a:pt x="318" y="317"/>
                </a:lnTo>
                <a:lnTo>
                  <a:pt x="279" y="367"/>
                </a:lnTo>
                <a:lnTo>
                  <a:pt x="254" y="431"/>
                </a:lnTo>
                <a:lnTo>
                  <a:pt x="216" y="469"/>
                </a:lnTo>
                <a:lnTo>
                  <a:pt x="203" y="519"/>
                </a:lnTo>
                <a:lnTo>
                  <a:pt x="178" y="545"/>
                </a:lnTo>
                <a:lnTo>
                  <a:pt x="165" y="583"/>
                </a:lnTo>
                <a:lnTo>
                  <a:pt x="165" y="595"/>
                </a:lnTo>
                <a:lnTo>
                  <a:pt x="165" y="608"/>
                </a:lnTo>
                <a:lnTo>
                  <a:pt x="165" y="621"/>
                </a:lnTo>
                <a:lnTo>
                  <a:pt x="190" y="633"/>
                </a:lnTo>
                <a:lnTo>
                  <a:pt x="203" y="646"/>
                </a:lnTo>
                <a:lnTo>
                  <a:pt x="241" y="659"/>
                </a:lnTo>
                <a:lnTo>
                  <a:pt x="279" y="671"/>
                </a:lnTo>
                <a:lnTo>
                  <a:pt x="330" y="697"/>
                </a:lnTo>
                <a:lnTo>
                  <a:pt x="381" y="709"/>
                </a:lnTo>
                <a:lnTo>
                  <a:pt x="445" y="735"/>
                </a:lnTo>
                <a:lnTo>
                  <a:pt x="572" y="785"/>
                </a:lnTo>
                <a:lnTo>
                  <a:pt x="636" y="811"/>
                </a:lnTo>
                <a:lnTo>
                  <a:pt x="687" y="836"/>
                </a:lnTo>
                <a:lnTo>
                  <a:pt x="750" y="861"/>
                </a:lnTo>
                <a:lnTo>
                  <a:pt x="801" y="887"/>
                </a:lnTo>
                <a:lnTo>
                  <a:pt x="852" y="900"/>
                </a:lnTo>
                <a:lnTo>
                  <a:pt x="890" y="925"/>
                </a:lnTo>
                <a:lnTo>
                  <a:pt x="941" y="950"/>
                </a:lnTo>
                <a:lnTo>
                  <a:pt x="979" y="976"/>
                </a:lnTo>
                <a:lnTo>
                  <a:pt x="1005" y="1001"/>
                </a:lnTo>
                <a:lnTo>
                  <a:pt x="1043" y="1014"/>
                </a:lnTo>
                <a:lnTo>
                  <a:pt x="1068" y="1026"/>
                </a:lnTo>
                <a:lnTo>
                  <a:pt x="1081" y="1052"/>
                </a:lnTo>
                <a:lnTo>
                  <a:pt x="1106" y="1064"/>
                </a:lnTo>
                <a:lnTo>
                  <a:pt x="1106" y="107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8642" name="Freeform 34"/>
          <p:cNvSpPr/>
          <p:nvPr/>
        </p:nvSpPr>
        <p:spPr>
          <a:xfrm>
            <a:off x="4958080" y="2533968"/>
            <a:ext cx="784225" cy="611187"/>
          </a:xfrm>
          <a:custGeom>
            <a:avLst/>
            <a:gdLst>
              <a:gd name="txL" fmla="*/ 0 w 1234"/>
              <a:gd name="txT" fmla="*/ 0 h 963"/>
              <a:gd name="txR" fmla="*/ 1234 w 1234"/>
              <a:gd name="txB" fmla="*/ 963 h 96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34" h="963">
                <a:moveTo>
                  <a:pt x="750" y="786"/>
                </a:moveTo>
                <a:lnTo>
                  <a:pt x="648" y="824"/>
                </a:lnTo>
                <a:lnTo>
                  <a:pt x="559" y="862"/>
                </a:lnTo>
                <a:lnTo>
                  <a:pt x="458" y="887"/>
                </a:lnTo>
                <a:lnTo>
                  <a:pt x="369" y="925"/>
                </a:lnTo>
                <a:lnTo>
                  <a:pt x="330" y="938"/>
                </a:lnTo>
                <a:lnTo>
                  <a:pt x="279" y="938"/>
                </a:lnTo>
                <a:lnTo>
                  <a:pt x="241" y="951"/>
                </a:lnTo>
                <a:lnTo>
                  <a:pt x="203" y="951"/>
                </a:lnTo>
                <a:lnTo>
                  <a:pt x="178" y="963"/>
                </a:lnTo>
                <a:lnTo>
                  <a:pt x="140" y="963"/>
                </a:lnTo>
                <a:lnTo>
                  <a:pt x="114" y="963"/>
                </a:lnTo>
                <a:lnTo>
                  <a:pt x="101" y="963"/>
                </a:lnTo>
                <a:lnTo>
                  <a:pt x="76" y="963"/>
                </a:lnTo>
                <a:lnTo>
                  <a:pt x="50" y="963"/>
                </a:lnTo>
                <a:lnTo>
                  <a:pt x="38" y="963"/>
                </a:lnTo>
                <a:lnTo>
                  <a:pt x="25" y="963"/>
                </a:lnTo>
                <a:lnTo>
                  <a:pt x="12" y="951"/>
                </a:lnTo>
                <a:lnTo>
                  <a:pt x="0" y="951"/>
                </a:lnTo>
                <a:lnTo>
                  <a:pt x="0" y="938"/>
                </a:lnTo>
                <a:lnTo>
                  <a:pt x="12" y="925"/>
                </a:lnTo>
                <a:lnTo>
                  <a:pt x="25" y="925"/>
                </a:lnTo>
                <a:lnTo>
                  <a:pt x="38" y="925"/>
                </a:lnTo>
                <a:lnTo>
                  <a:pt x="50" y="913"/>
                </a:lnTo>
                <a:lnTo>
                  <a:pt x="76" y="913"/>
                </a:lnTo>
                <a:lnTo>
                  <a:pt x="101" y="913"/>
                </a:lnTo>
                <a:lnTo>
                  <a:pt x="114" y="900"/>
                </a:lnTo>
                <a:lnTo>
                  <a:pt x="152" y="900"/>
                </a:lnTo>
                <a:lnTo>
                  <a:pt x="178" y="887"/>
                </a:lnTo>
                <a:lnTo>
                  <a:pt x="216" y="875"/>
                </a:lnTo>
                <a:lnTo>
                  <a:pt x="267" y="862"/>
                </a:lnTo>
                <a:lnTo>
                  <a:pt x="305" y="849"/>
                </a:lnTo>
                <a:lnTo>
                  <a:pt x="356" y="837"/>
                </a:lnTo>
                <a:lnTo>
                  <a:pt x="419" y="811"/>
                </a:lnTo>
                <a:lnTo>
                  <a:pt x="521" y="761"/>
                </a:lnTo>
                <a:lnTo>
                  <a:pt x="572" y="735"/>
                </a:lnTo>
                <a:lnTo>
                  <a:pt x="623" y="710"/>
                </a:lnTo>
                <a:lnTo>
                  <a:pt x="674" y="684"/>
                </a:lnTo>
                <a:lnTo>
                  <a:pt x="712" y="659"/>
                </a:lnTo>
                <a:lnTo>
                  <a:pt x="763" y="621"/>
                </a:lnTo>
                <a:lnTo>
                  <a:pt x="801" y="596"/>
                </a:lnTo>
                <a:lnTo>
                  <a:pt x="827" y="558"/>
                </a:lnTo>
                <a:lnTo>
                  <a:pt x="865" y="520"/>
                </a:lnTo>
                <a:lnTo>
                  <a:pt x="890" y="482"/>
                </a:lnTo>
                <a:lnTo>
                  <a:pt x="916" y="444"/>
                </a:lnTo>
                <a:lnTo>
                  <a:pt x="966" y="368"/>
                </a:lnTo>
                <a:lnTo>
                  <a:pt x="1017" y="279"/>
                </a:lnTo>
                <a:lnTo>
                  <a:pt x="1030" y="241"/>
                </a:lnTo>
                <a:lnTo>
                  <a:pt x="1043" y="203"/>
                </a:lnTo>
                <a:lnTo>
                  <a:pt x="1043" y="178"/>
                </a:lnTo>
                <a:lnTo>
                  <a:pt x="1056" y="140"/>
                </a:lnTo>
                <a:lnTo>
                  <a:pt x="1056" y="127"/>
                </a:lnTo>
                <a:lnTo>
                  <a:pt x="1056" y="102"/>
                </a:lnTo>
                <a:lnTo>
                  <a:pt x="1056" y="76"/>
                </a:lnTo>
                <a:lnTo>
                  <a:pt x="1056" y="64"/>
                </a:lnTo>
                <a:lnTo>
                  <a:pt x="1056" y="51"/>
                </a:lnTo>
                <a:lnTo>
                  <a:pt x="1056" y="26"/>
                </a:lnTo>
                <a:lnTo>
                  <a:pt x="1068" y="13"/>
                </a:lnTo>
                <a:lnTo>
                  <a:pt x="1081" y="0"/>
                </a:lnTo>
                <a:lnTo>
                  <a:pt x="1106" y="13"/>
                </a:lnTo>
                <a:lnTo>
                  <a:pt x="1132" y="13"/>
                </a:lnTo>
                <a:lnTo>
                  <a:pt x="1170" y="26"/>
                </a:lnTo>
                <a:lnTo>
                  <a:pt x="1195" y="38"/>
                </a:lnTo>
                <a:lnTo>
                  <a:pt x="1221" y="51"/>
                </a:lnTo>
                <a:lnTo>
                  <a:pt x="1221" y="76"/>
                </a:lnTo>
                <a:lnTo>
                  <a:pt x="1234" y="89"/>
                </a:lnTo>
                <a:lnTo>
                  <a:pt x="1234" y="102"/>
                </a:lnTo>
                <a:lnTo>
                  <a:pt x="1234" y="114"/>
                </a:lnTo>
                <a:lnTo>
                  <a:pt x="1221" y="127"/>
                </a:lnTo>
                <a:lnTo>
                  <a:pt x="1221" y="140"/>
                </a:lnTo>
                <a:lnTo>
                  <a:pt x="1221" y="165"/>
                </a:lnTo>
                <a:lnTo>
                  <a:pt x="1208" y="190"/>
                </a:lnTo>
                <a:lnTo>
                  <a:pt x="1208" y="216"/>
                </a:lnTo>
                <a:lnTo>
                  <a:pt x="1195" y="241"/>
                </a:lnTo>
                <a:lnTo>
                  <a:pt x="1170" y="304"/>
                </a:lnTo>
                <a:lnTo>
                  <a:pt x="1145" y="368"/>
                </a:lnTo>
                <a:lnTo>
                  <a:pt x="1106" y="444"/>
                </a:lnTo>
                <a:lnTo>
                  <a:pt x="1056" y="520"/>
                </a:lnTo>
                <a:lnTo>
                  <a:pt x="1030" y="558"/>
                </a:lnTo>
                <a:lnTo>
                  <a:pt x="992" y="596"/>
                </a:lnTo>
                <a:lnTo>
                  <a:pt x="966" y="634"/>
                </a:lnTo>
                <a:lnTo>
                  <a:pt x="928" y="672"/>
                </a:lnTo>
                <a:lnTo>
                  <a:pt x="890" y="697"/>
                </a:lnTo>
                <a:lnTo>
                  <a:pt x="839" y="723"/>
                </a:lnTo>
                <a:lnTo>
                  <a:pt x="801" y="761"/>
                </a:lnTo>
                <a:lnTo>
                  <a:pt x="750" y="78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8643" name="Freeform 35"/>
          <p:cNvSpPr/>
          <p:nvPr/>
        </p:nvSpPr>
        <p:spPr>
          <a:xfrm>
            <a:off x="4699318" y="2533968"/>
            <a:ext cx="1649412" cy="241300"/>
          </a:xfrm>
          <a:custGeom>
            <a:avLst/>
            <a:gdLst>
              <a:gd name="txL" fmla="*/ 0 w 2596"/>
              <a:gd name="txT" fmla="*/ 0 h 380"/>
              <a:gd name="txR" fmla="*/ 2596 w 2596"/>
              <a:gd name="txB" fmla="*/ 380 h 38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596" h="380">
                <a:moveTo>
                  <a:pt x="446" y="342"/>
                </a:moveTo>
                <a:lnTo>
                  <a:pt x="395" y="355"/>
                </a:lnTo>
                <a:lnTo>
                  <a:pt x="344" y="355"/>
                </a:lnTo>
                <a:lnTo>
                  <a:pt x="306" y="368"/>
                </a:lnTo>
                <a:lnTo>
                  <a:pt x="268" y="368"/>
                </a:lnTo>
                <a:lnTo>
                  <a:pt x="242" y="368"/>
                </a:lnTo>
                <a:lnTo>
                  <a:pt x="217" y="368"/>
                </a:lnTo>
                <a:lnTo>
                  <a:pt x="191" y="380"/>
                </a:lnTo>
                <a:lnTo>
                  <a:pt x="179" y="380"/>
                </a:lnTo>
                <a:lnTo>
                  <a:pt x="153" y="368"/>
                </a:lnTo>
                <a:lnTo>
                  <a:pt x="115" y="355"/>
                </a:lnTo>
                <a:lnTo>
                  <a:pt x="90" y="342"/>
                </a:lnTo>
                <a:lnTo>
                  <a:pt x="51" y="304"/>
                </a:lnTo>
                <a:lnTo>
                  <a:pt x="26" y="292"/>
                </a:lnTo>
                <a:lnTo>
                  <a:pt x="13" y="279"/>
                </a:lnTo>
                <a:lnTo>
                  <a:pt x="0" y="266"/>
                </a:lnTo>
                <a:lnTo>
                  <a:pt x="0" y="254"/>
                </a:lnTo>
                <a:lnTo>
                  <a:pt x="0" y="241"/>
                </a:lnTo>
                <a:lnTo>
                  <a:pt x="13" y="241"/>
                </a:lnTo>
                <a:lnTo>
                  <a:pt x="39" y="241"/>
                </a:lnTo>
                <a:lnTo>
                  <a:pt x="64" y="241"/>
                </a:lnTo>
                <a:lnTo>
                  <a:pt x="90" y="241"/>
                </a:lnTo>
                <a:lnTo>
                  <a:pt x="128" y="228"/>
                </a:lnTo>
                <a:lnTo>
                  <a:pt x="179" y="228"/>
                </a:lnTo>
                <a:lnTo>
                  <a:pt x="229" y="228"/>
                </a:lnTo>
                <a:lnTo>
                  <a:pt x="280" y="216"/>
                </a:lnTo>
                <a:lnTo>
                  <a:pt x="344" y="216"/>
                </a:lnTo>
                <a:lnTo>
                  <a:pt x="420" y="203"/>
                </a:lnTo>
                <a:lnTo>
                  <a:pt x="560" y="190"/>
                </a:lnTo>
                <a:lnTo>
                  <a:pt x="700" y="178"/>
                </a:lnTo>
                <a:lnTo>
                  <a:pt x="840" y="165"/>
                </a:lnTo>
                <a:lnTo>
                  <a:pt x="980" y="152"/>
                </a:lnTo>
                <a:lnTo>
                  <a:pt x="1056" y="140"/>
                </a:lnTo>
                <a:lnTo>
                  <a:pt x="1133" y="127"/>
                </a:lnTo>
                <a:lnTo>
                  <a:pt x="1222" y="114"/>
                </a:lnTo>
                <a:lnTo>
                  <a:pt x="1324" y="102"/>
                </a:lnTo>
                <a:lnTo>
                  <a:pt x="1425" y="89"/>
                </a:lnTo>
                <a:lnTo>
                  <a:pt x="1527" y="76"/>
                </a:lnTo>
                <a:lnTo>
                  <a:pt x="1642" y="64"/>
                </a:lnTo>
                <a:lnTo>
                  <a:pt x="1756" y="51"/>
                </a:lnTo>
                <a:lnTo>
                  <a:pt x="1820" y="51"/>
                </a:lnTo>
                <a:lnTo>
                  <a:pt x="1871" y="38"/>
                </a:lnTo>
                <a:lnTo>
                  <a:pt x="1934" y="38"/>
                </a:lnTo>
                <a:lnTo>
                  <a:pt x="1972" y="38"/>
                </a:lnTo>
                <a:lnTo>
                  <a:pt x="2023" y="26"/>
                </a:lnTo>
                <a:lnTo>
                  <a:pt x="2061" y="26"/>
                </a:lnTo>
                <a:lnTo>
                  <a:pt x="2112" y="13"/>
                </a:lnTo>
                <a:lnTo>
                  <a:pt x="2138" y="13"/>
                </a:lnTo>
                <a:lnTo>
                  <a:pt x="2176" y="13"/>
                </a:lnTo>
                <a:lnTo>
                  <a:pt x="2201" y="13"/>
                </a:lnTo>
                <a:lnTo>
                  <a:pt x="2227" y="0"/>
                </a:lnTo>
                <a:lnTo>
                  <a:pt x="2252" y="0"/>
                </a:lnTo>
                <a:lnTo>
                  <a:pt x="2265" y="0"/>
                </a:lnTo>
                <a:lnTo>
                  <a:pt x="2290" y="0"/>
                </a:lnTo>
                <a:lnTo>
                  <a:pt x="2303" y="0"/>
                </a:lnTo>
                <a:lnTo>
                  <a:pt x="2329" y="0"/>
                </a:lnTo>
                <a:lnTo>
                  <a:pt x="2354" y="0"/>
                </a:lnTo>
                <a:lnTo>
                  <a:pt x="2392" y="0"/>
                </a:lnTo>
                <a:lnTo>
                  <a:pt x="2418" y="13"/>
                </a:lnTo>
                <a:lnTo>
                  <a:pt x="2443" y="26"/>
                </a:lnTo>
                <a:lnTo>
                  <a:pt x="2469" y="38"/>
                </a:lnTo>
                <a:lnTo>
                  <a:pt x="2507" y="51"/>
                </a:lnTo>
                <a:lnTo>
                  <a:pt x="2532" y="76"/>
                </a:lnTo>
                <a:lnTo>
                  <a:pt x="2558" y="102"/>
                </a:lnTo>
                <a:lnTo>
                  <a:pt x="2583" y="127"/>
                </a:lnTo>
                <a:lnTo>
                  <a:pt x="2596" y="140"/>
                </a:lnTo>
                <a:lnTo>
                  <a:pt x="2596" y="152"/>
                </a:lnTo>
                <a:lnTo>
                  <a:pt x="2596" y="165"/>
                </a:lnTo>
                <a:lnTo>
                  <a:pt x="2583" y="178"/>
                </a:lnTo>
                <a:lnTo>
                  <a:pt x="2570" y="190"/>
                </a:lnTo>
                <a:lnTo>
                  <a:pt x="2558" y="190"/>
                </a:lnTo>
                <a:lnTo>
                  <a:pt x="2532" y="203"/>
                </a:lnTo>
                <a:lnTo>
                  <a:pt x="2494" y="203"/>
                </a:lnTo>
                <a:lnTo>
                  <a:pt x="2469" y="203"/>
                </a:lnTo>
                <a:lnTo>
                  <a:pt x="2430" y="190"/>
                </a:lnTo>
                <a:lnTo>
                  <a:pt x="2418" y="190"/>
                </a:lnTo>
                <a:lnTo>
                  <a:pt x="2392" y="190"/>
                </a:lnTo>
                <a:lnTo>
                  <a:pt x="2380" y="190"/>
                </a:lnTo>
                <a:lnTo>
                  <a:pt x="2367" y="190"/>
                </a:lnTo>
                <a:lnTo>
                  <a:pt x="2341" y="190"/>
                </a:lnTo>
                <a:lnTo>
                  <a:pt x="2316" y="190"/>
                </a:lnTo>
                <a:lnTo>
                  <a:pt x="2278" y="178"/>
                </a:lnTo>
                <a:lnTo>
                  <a:pt x="2252" y="178"/>
                </a:lnTo>
                <a:lnTo>
                  <a:pt x="2214" y="178"/>
                </a:lnTo>
                <a:lnTo>
                  <a:pt x="2176" y="178"/>
                </a:lnTo>
                <a:lnTo>
                  <a:pt x="2138" y="178"/>
                </a:lnTo>
                <a:lnTo>
                  <a:pt x="2100" y="178"/>
                </a:lnTo>
                <a:lnTo>
                  <a:pt x="2049" y="178"/>
                </a:lnTo>
                <a:lnTo>
                  <a:pt x="2011" y="178"/>
                </a:lnTo>
                <a:lnTo>
                  <a:pt x="1960" y="178"/>
                </a:lnTo>
                <a:lnTo>
                  <a:pt x="1896" y="178"/>
                </a:lnTo>
                <a:lnTo>
                  <a:pt x="1680" y="190"/>
                </a:lnTo>
                <a:lnTo>
                  <a:pt x="1476" y="203"/>
                </a:lnTo>
                <a:lnTo>
                  <a:pt x="1273" y="216"/>
                </a:lnTo>
                <a:lnTo>
                  <a:pt x="1069" y="241"/>
                </a:lnTo>
                <a:lnTo>
                  <a:pt x="980" y="254"/>
                </a:lnTo>
                <a:lnTo>
                  <a:pt x="891" y="266"/>
                </a:lnTo>
                <a:lnTo>
                  <a:pt x="802" y="279"/>
                </a:lnTo>
                <a:lnTo>
                  <a:pt x="726" y="292"/>
                </a:lnTo>
                <a:lnTo>
                  <a:pt x="649" y="304"/>
                </a:lnTo>
                <a:lnTo>
                  <a:pt x="573" y="317"/>
                </a:lnTo>
                <a:lnTo>
                  <a:pt x="509" y="330"/>
                </a:lnTo>
                <a:lnTo>
                  <a:pt x="446" y="34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8636" name="Freeform 28"/>
          <p:cNvSpPr/>
          <p:nvPr/>
        </p:nvSpPr>
        <p:spPr>
          <a:xfrm>
            <a:off x="5378768" y="1519555"/>
            <a:ext cx="169862" cy="893763"/>
          </a:xfrm>
          <a:custGeom>
            <a:avLst/>
            <a:gdLst>
              <a:gd name="txL" fmla="*/ 0 w 267"/>
              <a:gd name="txT" fmla="*/ 0 h 1406"/>
              <a:gd name="txR" fmla="*/ 267 w 267"/>
              <a:gd name="txB" fmla="*/ 1406 h 140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67" h="1406">
                <a:moveTo>
                  <a:pt x="204" y="1406"/>
                </a:moveTo>
                <a:lnTo>
                  <a:pt x="89" y="1406"/>
                </a:lnTo>
                <a:lnTo>
                  <a:pt x="89" y="1317"/>
                </a:lnTo>
                <a:lnTo>
                  <a:pt x="89" y="1241"/>
                </a:lnTo>
                <a:lnTo>
                  <a:pt x="89" y="1165"/>
                </a:lnTo>
                <a:lnTo>
                  <a:pt x="89" y="1089"/>
                </a:lnTo>
                <a:lnTo>
                  <a:pt x="89" y="1026"/>
                </a:lnTo>
                <a:lnTo>
                  <a:pt x="89" y="950"/>
                </a:lnTo>
                <a:lnTo>
                  <a:pt x="89" y="887"/>
                </a:lnTo>
                <a:lnTo>
                  <a:pt x="89" y="823"/>
                </a:lnTo>
                <a:lnTo>
                  <a:pt x="89" y="760"/>
                </a:lnTo>
                <a:lnTo>
                  <a:pt x="89" y="709"/>
                </a:lnTo>
                <a:lnTo>
                  <a:pt x="89" y="659"/>
                </a:lnTo>
                <a:lnTo>
                  <a:pt x="89" y="595"/>
                </a:lnTo>
                <a:lnTo>
                  <a:pt x="89" y="545"/>
                </a:lnTo>
                <a:lnTo>
                  <a:pt x="89" y="507"/>
                </a:lnTo>
                <a:lnTo>
                  <a:pt x="76" y="456"/>
                </a:lnTo>
                <a:lnTo>
                  <a:pt x="76" y="418"/>
                </a:lnTo>
                <a:lnTo>
                  <a:pt x="76" y="367"/>
                </a:lnTo>
                <a:lnTo>
                  <a:pt x="76" y="329"/>
                </a:lnTo>
                <a:lnTo>
                  <a:pt x="76" y="304"/>
                </a:lnTo>
                <a:lnTo>
                  <a:pt x="76" y="266"/>
                </a:lnTo>
                <a:lnTo>
                  <a:pt x="76" y="240"/>
                </a:lnTo>
                <a:lnTo>
                  <a:pt x="76" y="215"/>
                </a:lnTo>
                <a:lnTo>
                  <a:pt x="64" y="190"/>
                </a:lnTo>
                <a:lnTo>
                  <a:pt x="64" y="164"/>
                </a:lnTo>
                <a:lnTo>
                  <a:pt x="64" y="139"/>
                </a:lnTo>
                <a:lnTo>
                  <a:pt x="64" y="126"/>
                </a:lnTo>
                <a:lnTo>
                  <a:pt x="64" y="114"/>
                </a:lnTo>
                <a:lnTo>
                  <a:pt x="64" y="101"/>
                </a:lnTo>
                <a:lnTo>
                  <a:pt x="51" y="88"/>
                </a:lnTo>
                <a:lnTo>
                  <a:pt x="51" y="76"/>
                </a:lnTo>
                <a:lnTo>
                  <a:pt x="26" y="63"/>
                </a:lnTo>
                <a:lnTo>
                  <a:pt x="13" y="50"/>
                </a:lnTo>
                <a:lnTo>
                  <a:pt x="0" y="38"/>
                </a:lnTo>
                <a:lnTo>
                  <a:pt x="0" y="25"/>
                </a:lnTo>
                <a:lnTo>
                  <a:pt x="0" y="12"/>
                </a:lnTo>
                <a:lnTo>
                  <a:pt x="13" y="12"/>
                </a:lnTo>
                <a:lnTo>
                  <a:pt x="13" y="0"/>
                </a:lnTo>
                <a:lnTo>
                  <a:pt x="26" y="0"/>
                </a:lnTo>
                <a:lnTo>
                  <a:pt x="38" y="0"/>
                </a:lnTo>
                <a:lnTo>
                  <a:pt x="51" y="0"/>
                </a:lnTo>
                <a:lnTo>
                  <a:pt x="76" y="0"/>
                </a:lnTo>
                <a:lnTo>
                  <a:pt x="102" y="0"/>
                </a:lnTo>
                <a:lnTo>
                  <a:pt x="127" y="0"/>
                </a:lnTo>
                <a:lnTo>
                  <a:pt x="153" y="12"/>
                </a:lnTo>
                <a:lnTo>
                  <a:pt x="178" y="12"/>
                </a:lnTo>
                <a:lnTo>
                  <a:pt x="191" y="25"/>
                </a:lnTo>
                <a:lnTo>
                  <a:pt x="216" y="25"/>
                </a:lnTo>
                <a:lnTo>
                  <a:pt x="229" y="38"/>
                </a:lnTo>
                <a:lnTo>
                  <a:pt x="242" y="38"/>
                </a:lnTo>
                <a:lnTo>
                  <a:pt x="255" y="50"/>
                </a:lnTo>
                <a:lnTo>
                  <a:pt x="255" y="63"/>
                </a:lnTo>
                <a:lnTo>
                  <a:pt x="255" y="76"/>
                </a:lnTo>
                <a:lnTo>
                  <a:pt x="267" y="101"/>
                </a:lnTo>
                <a:lnTo>
                  <a:pt x="255" y="126"/>
                </a:lnTo>
                <a:lnTo>
                  <a:pt x="255" y="152"/>
                </a:lnTo>
                <a:lnTo>
                  <a:pt x="255" y="164"/>
                </a:lnTo>
                <a:lnTo>
                  <a:pt x="255" y="177"/>
                </a:lnTo>
                <a:lnTo>
                  <a:pt x="242" y="215"/>
                </a:lnTo>
                <a:lnTo>
                  <a:pt x="242" y="253"/>
                </a:lnTo>
                <a:lnTo>
                  <a:pt x="242" y="291"/>
                </a:lnTo>
                <a:lnTo>
                  <a:pt x="242" y="354"/>
                </a:lnTo>
                <a:lnTo>
                  <a:pt x="229" y="418"/>
                </a:lnTo>
                <a:lnTo>
                  <a:pt x="229" y="494"/>
                </a:lnTo>
                <a:lnTo>
                  <a:pt x="229" y="570"/>
                </a:lnTo>
                <a:lnTo>
                  <a:pt x="229" y="671"/>
                </a:lnTo>
                <a:lnTo>
                  <a:pt x="216" y="773"/>
                </a:lnTo>
                <a:lnTo>
                  <a:pt x="216" y="874"/>
                </a:lnTo>
                <a:lnTo>
                  <a:pt x="216" y="988"/>
                </a:lnTo>
                <a:lnTo>
                  <a:pt x="204" y="1127"/>
                </a:lnTo>
                <a:lnTo>
                  <a:pt x="204" y="1254"/>
                </a:lnTo>
                <a:lnTo>
                  <a:pt x="204" y="140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6887" name="矩形 4"/>
          <p:cNvSpPr/>
          <p:nvPr/>
        </p:nvSpPr>
        <p:spPr>
          <a:xfrm>
            <a:off x="719604" y="1472954"/>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妻</a:t>
            </a:r>
          </a:p>
        </p:txBody>
      </p:sp>
      <p:sp>
        <p:nvSpPr>
          <p:cNvPr id="34" name="矩形 33"/>
          <p:cNvSpPr/>
          <p:nvPr/>
        </p:nvSpPr>
        <p:spPr>
          <a:xfrm>
            <a:off x="942502" y="777947"/>
            <a:ext cx="93281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qī</a:t>
            </a:r>
          </a:p>
        </p:txBody>
      </p:sp>
      <p:pic>
        <p:nvPicPr>
          <p:cNvPr id="23"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53273" y="3062437"/>
            <a:ext cx="3517421" cy="1617332"/>
            <a:chOff x="706438" y="3009272"/>
            <a:chExt cx="3517421" cy="1617332"/>
          </a:xfrm>
        </p:grpSpPr>
        <p:sp>
          <p:nvSpPr>
            <p:cNvPr id="35" name="TextBox 34"/>
            <p:cNvSpPr txBox="1">
              <a:spLocks noChangeArrowheads="1"/>
            </p:cNvSpPr>
            <p:nvPr/>
          </p:nvSpPr>
          <p:spPr bwMode="auto">
            <a:xfrm>
              <a:off x="726596" y="3009272"/>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上下</a:t>
              </a:r>
            </a:p>
          </p:txBody>
        </p:sp>
        <p:sp>
          <p:nvSpPr>
            <p:cNvPr id="36" name="TextBox 35"/>
            <p:cNvSpPr txBox="1">
              <a:spLocks noChangeArrowheads="1"/>
            </p:cNvSpPr>
            <p:nvPr/>
          </p:nvSpPr>
          <p:spPr bwMode="auto">
            <a:xfrm>
              <a:off x="726596" y="3790620"/>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夫妻   妻离子散</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8" name="TextBox 37"/>
            <p:cNvSpPr txBox="1">
              <a:spLocks noChangeArrowheads="1"/>
            </p:cNvSpPr>
            <p:nvPr/>
          </p:nvSpPr>
          <p:spPr bwMode="auto">
            <a:xfrm>
              <a:off x="706438" y="3378680"/>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Q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女</a:t>
              </a:r>
            </a:p>
          </p:txBody>
        </p:sp>
        <p:sp>
          <p:nvSpPr>
            <p:cNvPr id="2" name="TextBox 34"/>
            <p:cNvSpPr txBox="1">
              <a:spLocks noChangeArrowheads="1"/>
            </p:cNvSpPr>
            <p:nvPr/>
          </p:nvSpPr>
          <p:spPr bwMode="auto">
            <a:xfrm>
              <a:off x="729920" y="4196709"/>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八</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679575"/>
            <a:ext cx="1698625" cy="1171575"/>
          </a:xfrm>
          <a:prstGeom prst="borderCallout2">
            <a:avLst>
              <a:gd name="adj1" fmla="val 14170"/>
              <a:gd name="adj2" fmla="val 105332"/>
              <a:gd name="adj3" fmla="val 12170"/>
              <a:gd name="adj4" fmla="val 103325"/>
              <a:gd name="adj5" fmla="val 44823"/>
              <a:gd name="adj6" fmla="val 152523"/>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中间扁框朝左、一横右边出头、一竖贯穿上横</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009130" y="1679575"/>
            <a:ext cx="1753235" cy="853440"/>
          </a:xfrm>
          <a:prstGeom prst="borderCallout2">
            <a:avLst>
              <a:gd name="adj1" fmla="val 48697"/>
              <a:gd name="adj2" fmla="val -1750"/>
              <a:gd name="adj3" fmla="val 55471"/>
              <a:gd name="adj4" fmla="val -9474"/>
              <a:gd name="adj5" fmla="val 117187"/>
              <a:gd name="adj6" fmla="val -36870"/>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女字要扁宽，一横最长</a:t>
            </a:r>
            <a:r>
              <a:rPr lang="zh-CN" altLang="en-US" sz="2000" b="1" noProof="0" dirty="0">
                <a:ln>
                  <a:noFill/>
                </a:ln>
                <a:solidFill>
                  <a:schemeClr val="tx1"/>
                </a:solidFill>
                <a:effectLst/>
                <a:uLnTx/>
                <a:uFillTx/>
                <a:latin typeface="+mj-ea"/>
                <a:ea typeface="+mj-ea"/>
                <a:sym typeface="+mn-ea"/>
              </a:rPr>
              <a:t>。</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127240" y="268382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6290"/>
                <a:gd name="adj2" fmla="val -2415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73371" y="2291871"/>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易错提示：中间扁框朝左哦！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8637"/>
                                        </p:tgtEl>
                                        <p:attrNameLst>
                                          <p:attrName>style.visibility</p:attrName>
                                        </p:attrNameLst>
                                      </p:cBhvr>
                                      <p:to>
                                        <p:strVal val="visible"/>
                                      </p:to>
                                    </p:set>
                                    <p:animEffect transition="in" filter="wipe(left)">
                                      <p:cBhvr>
                                        <p:cTn id="20" dur="500"/>
                                        <p:tgtEl>
                                          <p:spTgt spid="6863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8638"/>
                                        </p:tgtEl>
                                        <p:attrNameLst>
                                          <p:attrName>style.visibility</p:attrName>
                                        </p:attrNameLst>
                                      </p:cBhvr>
                                      <p:to>
                                        <p:strVal val="visible"/>
                                      </p:to>
                                    </p:set>
                                    <p:animEffect transition="in" filter="wipe(left)">
                                      <p:cBhvr>
                                        <p:cTn id="25" dur="500"/>
                                        <p:tgtEl>
                                          <p:spTgt spid="686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8639"/>
                                        </p:tgtEl>
                                        <p:attrNameLst>
                                          <p:attrName>style.visibility</p:attrName>
                                        </p:attrNameLst>
                                      </p:cBhvr>
                                      <p:to>
                                        <p:strVal val="visible"/>
                                      </p:to>
                                    </p:set>
                                    <p:animEffect transition="in" filter="wipe(left)">
                                      <p:cBhvr>
                                        <p:cTn id="30" dur="500"/>
                                        <p:tgtEl>
                                          <p:spTgt spid="686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8640"/>
                                        </p:tgtEl>
                                        <p:attrNameLst>
                                          <p:attrName>style.visibility</p:attrName>
                                        </p:attrNameLst>
                                      </p:cBhvr>
                                      <p:to>
                                        <p:strVal val="visible"/>
                                      </p:to>
                                    </p:set>
                                    <p:animEffect transition="in" filter="wipe(left)">
                                      <p:cBhvr>
                                        <p:cTn id="35" dur="500"/>
                                        <p:tgtEl>
                                          <p:spTgt spid="6864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68636"/>
                                        </p:tgtEl>
                                        <p:attrNameLst>
                                          <p:attrName>style.visibility</p:attrName>
                                        </p:attrNameLst>
                                      </p:cBhvr>
                                      <p:to>
                                        <p:strVal val="visible"/>
                                      </p:to>
                                    </p:set>
                                    <p:animEffect transition="in" filter="wipe(up)">
                                      <p:cBhvr>
                                        <p:cTn id="40" dur="500"/>
                                        <p:tgtEl>
                                          <p:spTgt spid="6863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68641"/>
                                        </p:tgtEl>
                                        <p:attrNameLst>
                                          <p:attrName>style.visibility</p:attrName>
                                        </p:attrNameLst>
                                      </p:cBhvr>
                                      <p:to>
                                        <p:strVal val="visible"/>
                                      </p:to>
                                    </p:set>
                                    <p:animEffect transition="in" filter="wipe(up)">
                                      <p:cBhvr>
                                        <p:cTn id="45" dur="500"/>
                                        <p:tgtEl>
                                          <p:spTgt spid="6864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68642"/>
                                        </p:tgtEl>
                                        <p:attrNameLst>
                                          <p:attrName>style.visibility</p:attrName>
                                        </p:attrNameLst>
                                      </p:cBhvr>
                                      <p:to>
                                        <p:strVal val="visible"/>
                                      </p:to>
                                    </p:set>
                                    <p:animEffect transition="in" filter="wipe(up)">
                                      <p:cBhvr>
                                        <p:cTn id="50" dur="500"/>
                                        <p:tgtEl>
                                          <p:spTgt spid="6864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68643"/>
                                        </p:tgtEl>
                                        <p:attrNameLst>
                                          <p:attrName>style.visibility</p:attrName>
                                        </p:attrNameLst>
                                      </p:cBhvr>
                                      <p:to>
                                        <p:strVal val="visible"/>
                                      </p:to>
                                    </p:set>
                                    <p:animEffect transition="in" filter="wipe(left)">
                                      <p:cBhvr>
                                        <p:cTn id="55" dur="500"/>
                                        <p:tgtEl>
                                          <p:spTgt spid="6864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right)">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righ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circle(in)">
                                      <p:cBhvr>
                                        <p:cTn id="7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extLst>
              <p:ext uri="{D42A27DB-BD31-4B8C-83A1-F6EECF244321}">
                <p14:modId xmlns:p14="http://schemas.microsoft.com/office/powerpoint/2010/main" val="871107931"/>
              </p:ext>
            </p:extLst>
          </p:nvPr>
        </p:nvGraphicFramePr>
        <p:xfrm>
          <a:off x="4681395"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6887" name="矩形 4"/>
          <p:cNvSpPr/>
          <p:nvPr/>
        </p:nvSpPr>
        <p:spPr>
          <a:xfrm>
            <a:off x="719604" y="1472954"/>
            <a:ext cx="1215397" cy="1323439"/>
          </a:xfrm>
          <a:prstGeom prst="rect">
            <a:avLst/>
          </a:prstGeom>
          <a:noFill/>
          <a:ln w="9525">
            <a:noFill/>
          </a:ln>
        </p:spPr>
        <p:txBody>
          <a:bodyPr wrap="none">
            <a:spAutoFit/>
          </a:bodyPr>
          <a:lstStyle/>
          <a:p>
            <a:r>
              <a:rPr lang="zh-CN" altLang="en-US" sz="8000" b="1" dirty="0" smtClean="0">
                <a:solidFill>
                  <a:srgbClr val="000000"/>
                </a:solidFill>
                <a:latin typeface="楷体" panose="02010609060101010101" pitchFamily="49" charset="-122"/>
                <a:ea typeface="楷体" panose="02010609060101010101" pitchFamily="49" charset="-122"/>
              </a:rPr>
              <a:t>趟</a:t>
            </a:r>
            <a:endParaRPr lang="zh-CN" altLang="en-US" sz="8000" b="1" dirty="0">
              <a:solidFill>
                <a:srgbClr val="000000"/>
              </a:solidFill>
              <a:latin typeface="楷体" panose="02010609060101010101" pitchFamily="49" charset="-122"/>
              <a:ea typeface="楷体" panose="02010609060101010101" pitchFamily="49" charset="-122"/>
            </a:endParaRPr>
          </a:p>
        </p:txBody>
      </p:sp>
      <p:sp>
        <p:nvSpPr>
          <p:cNvPr id="34" name="矩形 33"/>
          <p:cNvSpPr/>
          <p:nvPr/>
        </p:nvSpPr>
        <p:spPr>
          <a:xfrm>
            <a:off x="729842" y="799213"/>
            <a:ext cx="1479560" cy="830997"/>
          </a:xfrm>
          <a:prstGeom prst="rect">
            <a:avLst/>
          </a:prstGeom>
          <a:noFill/>
          <a:ln w="9525">
            <a:noFill/>
          </a:ln>
        </p:spPr>
        <p:txBody>
          <a:bodyPr wrap="square">
            <a:spAutoFit/>
          </a:bodyPr>
          <a:lstStyle/>
          <a:p>
            <a:r>
              <a:rPr lang="en-US" altLang="zh-CN" sz="4800" b="1" dirty="0" err="1" smtClean="0">
                <a:solidFill>
                  <a:srgbClr val="FF0000"/>
                </a:solidFill>
                <a:latin typeface="方正姚体" panose="02010601030101010101" pitchFamily="2" charset="-122"/>
                <a:ea typeface="方正姚体" panose="02010601030101010101" pitchFamily="2" charset="-122"/>
              </a:rPr>
              <a:t>tàng</a:t>
            </a:r>
            <a:endParaRPr lang="en-US" altLang="zh-CN" sz="4800" b="1" dirty="0">
              <a:solidFill>
                <a:srgbClr val="FF0000"/>
              </a:solidFill>
              <a:latin typeface="方正姚体" panose="02010601030101010101" pitchFamily="2" charset="-122"/>
              <a:ea typeface="方正姚体" panose="02010601030101010101" pitchFamily="2" charset="-122"/>
            </a:endParaRPr>
          </a:p>
        </p:txBody>
      </p:sp>
      <p:pic>
        <p:nvPicPr>
          <p:cNvPr id="23"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546943" y="2945474"/>
            <a:ext cx="3517421" cy="1617332"/>
            <a:chOff x="706438" y="3009272"/>
            <a:chExt cx="3517421" cy="1617332"/>
          </a:xfrm>
        </p:grpSpPr>
        <p:sp>
          <p:nvSpPr>
            <p:cNvPr id="35" name="TextBox 34"/>
            <p:cNvSpPr txBox="1">
              <a:spLocks noChangeArrowheads="1"/>
            </p:cNvSpPr>
            <p:nvPr/>
          </p:nvSpPr>
          <p:spPr bwMode="auto">
            <a:xfrm>
              <a:off x="726596" y="3009272"/>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lang="zh-CN" altLang="en-US" sz="2200" b="1" dirty="0">
                  <a:latin typeface="+mj-ea"/>
                </a:rPr>
                <a:t>半包围</a:t>
              </a:r>
              <a:endPar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endParaRPr>
            </a:p>
          </p:txBody>
        </p:sp>
        <p:sp>
          <p:nvSpPr>
            <p:cNvPr id="36" name="TextBox 35"/>
            <p:cNvSpPr txBox="1">
              <a:spLocks noChangeArrowheads="1"/>
            </p:cNvSpPr>
            <p:nvPr/>
          </p:nvSpPr>
          <p:spPr bwMode="auto">
            <a:xfrm>
              <a:off x="726596" y="3790620"/>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hangingPunct="1">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lang="zh-CN" altLang="en-US" sz="2200" b="1" dirty="0" smtClean="0">
                  <a:solidFill>
                    <a:srgbClr val="000000"/>
                  </a:solidFill>
                  <a:latin typeface="+mj-ea"/>
                </a:rPr>
                <a:t>一</a:t>
              </a:r>
              <a:r>
                <a:rPr lang="zh-CN" altLang="en-US" sz="2200" b="1" dirty="0">
                  <a:solidFill>
                    <a:srgbClr val="000000"/>
                  </a:solidFill>
                  <a:latin typeface="+mj-ea"/>
                </a:rPr>
                <a:t>趟 赶趟</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8" name="TextBox 37"/>
            <p:cNvSpPr txBox="1">
              <a:spLocks noChangeArrowheads="1"/>
            </p:cNvSpPr>
            <p:nvPr/>
          </p:nvSpPr>
          <p:spPr bwMode="auto">
            <a:xfrm>
              <a:off x="706438" y="3378680"/>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T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lang="zh-CN" altLang="en-US" sz="2200" b="1" dirty="0">
                  <a:latin typeface="+mj-ea"/>
                  <a:ea typeface="+mj-ea"/>
                </a:rPr>
                <a:t>走</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2" name="TextBox 34"/>
            <p:cNvSpPr txBox="1">
              <a:spLocks noChangeArrowheads="1"/>
            </p:cNvSpPr>
            <p:nvPr/>
          </p:nvSpPr>
          <p:spPr bwMode="auto">
            <a:xfrm>
              <a:off x="729920" y="4196709"/>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十五</a:t>
              </a:r>
            </a:p>
          </p:txBody>
        </p:sp>
      </p:grpSp>
      <p:pic>
        <p:nvPicPr>
          <p:cNvPr id="24602" name="图片 24"/>
          <p:cNvPicPr>
            <a:picLocks noChangeAspect="1"/>
          </p:cNvPicPr>
          <p:nvPr/>
        </p:nvPicPr>
        <p:blipFill>
          <a:blip r:embed="rId5"/>
          <a:stretch>
            <a:fillRect/>
          </a:stretch>
        </p:blipFill>
        <p:spPr>
          <a:xfrm>
            <a:off x="5164947" y="374968"/>
            <a:ext cx="1677988" cy="708025"/>
          </a:xfrm>
          <a:prstGeom prst="rect">
            <a:avLst/>
          </a:prstGeom>
          <a:noFill/>
          <a:ln w="9525">
            <a:noFill/>
          </a:ln>
        </p:spPr>
      </p:pic>
      <p:sp>
        <p:nvSpPr>
          <p:cNvPr id="3" name="线形标注 2 2"/>
          <p:cNvSpPr/>
          <p:nvPr/>
        </p:nvSpPr>
        <p:spPr>
          <a:xfrm>
            <a:off x="2682732" y="1679575"/>
            <a:ext cx="1698625" cy="1171575"/>
          </a:xfrm>
          <a:prstGeom prst="borderCallout2">
            <a:avLst>
              <a:gd name="adj1" fmla="val 14170"/>
              <a:gd name="adj2" fmla="val 105332"/>
              <a:gd name="adj3" fmla="val 12170"/>
              <a:gd name="adj4" fmla="val 103325"/>
              <a:gd name="adj5" fmla="val 44823"/>
              <a:gd name="adj6" fmla="val 152523"/>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lvl="0">
              <a:defRPr/>
            </a:pPr>
            <a:r>
              <a:rPr lang="zh-CN" altLang="en-US" sz="2000" b="1" dirty="0" smtClean="0">
                <a:solidFill>
                  <a:srgbClr val="0000FF"/>
                </a:solidFill>
                <a:latin typeface="+mj-ea"/>
                <a:ea typeface="+mj-ea"/>
                <a:sym typeface="+mn-ea"/>
              </a:rPr>
              <a:t>“走” 的</a:t>
            </a:r>
            <a:r>
              <a:rPr lang="zh-CN" altLang="en-US" sz="2000" b="1" dirty="0">
                <a:solidFill>
                  <a:srgbClr val="0000FF"/>
                </a:solidFill>
                <a:latin typeface="+mj-ea"/>
                <a:ea typeface="+mj-ea"/>
                <a:sym typeface="+mn-ea"/>
              </a:rPr>
              <a:t>横画宜收，</a:t>
            </a:r>
            <a:r>
              <a:rPr lang="zh-CN" altLang="en-US" sz="2000" b="1" dirty="0" smtClean="0">
                <a:solidFill>
                  <a:srgbClr val="0000FF"/>
                </a:solidFill>
                <a:latin typeface="+mj-ea"/>
                <a:ea typeface="+mj-ea"/>
                <a:sym typeface="+mn-ea"/>
              </a:rPr>
              <a:t>捺长</a:t>
            </a:r>
            <a:r>
              <a:rPr lang="zh-CN" altLang="en-US" sz="2000" b="1" dirty="0">
                <a:solidFill>
                  <a:srgbClr val="0000FF"/>
                </a:solidFill>
                <a:latin typeface="+mj-ea"/>
                <a:ea typeface="+mj-ea"/>
                <a:sym typeface="+mn-ea"/>
              </a:rPr>
              <a:t>托上</a:t>
            </a:r>
            <a:r>
              <a:rPr lang="zh-CN" altLang="en-US" sz="2000" b="1" dirty="0" smtClean="0">
                <a:solidFill>
                  <a:srgbClr val="0000FF"/>
                </a:solidFill>
                <a:latin typeface="+mj-ea"/>
                <a:ea typeface="+mj-ea"/>
                <a:sym typeface="+mn-ea"/>
              </a:rPr>
              <a:t>。</a:t>
            </a:r>
            <a:endParaRPr kumimoji="0" lang="zh-CN" altLang="en-US" sz="2000" b="0" i="0" u="none" strike="noStrike" kern="1200" cap="none" spc="0" normalizeH="0" baseline="0" noProof="0" dirty="0" smtClean="0">
              <a:ln>
                <a:noFill/>
              </a:ln>
              <a:solidFill>
                <a:srgbClr val="0000FF"/>
              </a:solidFill>
              <a:effectLst/>
              <a:uLnTx/>
              <a:uFillTx/>
              <a:latin typeface="+mn-ea"/>
              <a:cs typeface="+mn-cs"/>
            </a:endParaRPr>
          </a:p>
        </p:txBody>
      </p:sp>
      <p:sp>
        <p:nvSpPr>
          <p:cNvPr id="10" name="Freeform 6"/>
          <p:cNvSpPr>
            <a:spLocks/>
          </p:cNvSpPr>
          <p:nvPr/>
        </p:nvSpPr>
        <p:spPr bwMode="auto">
          <a:xfrm>
            <a:off x="5532186" y="1507709"/>
            <a:ext cx="190082" cy="749569"/>
          </a:xfrm>
          <a:custGeom>
            <a:avLst/>
            <a:gdLst>
              <a:gd name="T0" fmla="*/ 275 w 318"/>
              <a:gd name="T1" fmla="*/ 680 h 1256"/>
              <a:gd name="T2" fmla="*/ 270 w 318"/>
              <a:gd name="T3" fmla="*/ 840 h 1256"/>
              <a:gd name="T4" fmla="*/ 268 w 318"/>
              <a:gd name="T5" fmla="*/ 1004 h 1256"/>
              <a:gd name="T6" fmla="*/ 266 w 318"/>
              <a:gd name="T7" fmla="*/ 1171 h 1256"/>
              <a:gd name="T8" fmla="*/ 96 w 318"/>
              <a:gd name="T9" fmla="*/ 1256 h 1256"/>
              <a:gd name="T10" fmla="*/ 95 w 318"/>
              <a:gd name="T11" fmla="*/ 1123 h 1256"/>
              <a:gd name="T12" fmla="*/ 92 w 318"/>
              <a:gd name="T13" fmla="*/ 998 h 1256"/>
              <a:gd name="T14" fmla="*/ 90 w 318"/>
              <a:gd name="T15" fmla="*/ 882 h 1256"/>
              <a:gd name="T16" fmla="*/ 88 w 318"/>
              <a:gd name="T17" fmla="*/ 774 h 1256"/>
              <a:gd name="T18" fmla="*/ 85 w 318"/>
              <a:gd name="T19" fmla="*/ 674 h 1256"/>
              <a:gd name="T20" fmla="*/ 82 w 318"/>
              <a:gd name="T21" fmla="*/ 582 h 1256"/>
              <a:gd name="T22" fmla="*/ 79 w 318"/>
              <a:gd name="T23" fmla="*/ 500 h 1256"/>
              <a:gd name="T24" fmla="*/ 76 w 318"/>
              <a:gd name="T25" fmla="*/ 425 h 1256"/>
              <a:gd name="T26" fmla="*/ 72 w 318"/>
              <a:gd name="T27" fmla="*/ 359 h 1256"/>
              <a:gd name="T28" fmla="*/ 69 w 318"/>
              <a:gd name="T29" fmla="*/ 301 h 1256"/>
              <a:gd name="T30" fmla="*/ 65 w 318"/>
              <a:gd name="T31" fmla="*/ 252 h 1256"/>
              <a:gd name="T32" fmla="*/ 60 w 318"/>
              <a:gd name="T33" fmla="*/ 212 h 1256"/>
              <a:gd name="T34" fmla="*/ 56 w 318"/>
              <a:gd name="T35" fmla="*/ 179 h 1256"/>
              <a:gd name="T36" fmla="*/ 52 w 318"/>
              <a:gd name="T37" fmla="*/ 156 h 1256"/>
              <a:gd name="T38" fmla="*/ 47 w 318"/>
              <a:gd name="T39" fmla="*/ 140 h 1256"/>
              <a:gd name="T40" fmla="*/ 42 w 318"/>
              <a:gd name="T41" fmla="*/ 133 h 1256"/>
              <a:gd name="T42" fmla="*/ 23 w 318"/>
              <a:gd name="T43" fmla="*/ 119 h 1256"/>
              <a:gd name="T44" fmla="*/ 10 w 318"/>
              <a:gd name="T45" fmla="*/ 98 h 1256"/>
              <a:gd name="T46" fmla="*/ 3 w 318"/>
              <a:gd name="T47" fmla="*/ 72 h 1256"/>
              <a:gd name="T48" fmla="*/ 0 w 318"/>
              <a:gd name="T49" fmla="*/ 42 h 1256"/>
              <a:gd name="T50" fmla="*/ 3 w 318"/>
              <a:gd name="T51" fmla="*/ 28 h 1256"/>
              <a:gd name="T52" fmla="*/ 8 w 318"/>
              <a:gd name="T53" fmla="*/ 15 h 1256"/>
              <a:gd name="T54" fmla="*/ 20 w 318"/>
              <a:gd name="T55" fmla="*/ 6 h 1256"/>
              <a:gd name="T56" fmla="*/ 37 w 318"/>
              <a:gd name="T57" fmla="*/ 2 h 1256"/>
              <a:gd name="T58" fmla="*/ 57 w 318"/>
              <a:gd name="T59" fmla="*/ 0 h 1256"/>
              <a:gd name="T60" fmla="*/ 83 w 318"/>
              <a:gd name="T61" fmla="*/ 2 h 1256"/>
              <a:gd name="T62" fmla="*/ 114 w 318"/>
              <a:gd name="T63" fmla="*/ 6 h 1256"/>
              <a:gd name="T64" fmla="*/ 148 w 318"/>
              <a:gd name="T65" fmla="*/ 15 h 1256"/>
              <a:gd name="T66" fmla="*/ 183 w 318"/>
              <a:gd name="T67" fmla="*/ 25 h 1256"/>
              <a:gd name="T68" fmla="*/ 213 w 318"/>
              <a:gd name="T69" fmla="*/ 35 h 1256"/>
              <a:gd name="T70" fmla="*/ 240 w 318"/>
              <a:gd name="T71" fmla="*/ 45 h 1256"/>
              <a:gd name="T72" fmla="*/ 262 w 318"/>
              <a:gd name="T73" fmla="*/ 57 h 1256"/>
              <a:gd name="T74" fmla="*/ 281 w 318"/>
              <a:gd name="T75" fmla="*/ 67 h 1256"/>
              <a:gd name="T76" fmla="*/ 295 w 318"/>
              <a:gd name="T77" fmla="*/ 78 h 1256"/>
              <a:gd name="T78" fmla="*/ 305 w 318"/>
              <a:gd name="T79" fmla="*/ 90 h 1256"/>
              <a:gd name="T80" fmla="*/ 311 w 318"/>
              <a:gd name="T81" fmla="*/ 101 h 1256"/>
              <a:gd name="T82" fmla="*/ 317 w 318"/>
              <a:gd name="T83" fmla="*/ 126 h 1256"/>
              <a:gd name="T84" fmla="*/ 318 w 318"/>
              <a:gd name="T85" fmla="*/ 155 h 1256"/>
              <a:gd name="T86" fmla="*/ 315 w 318"/>
              <a:gd name="T87" fmla="*/ 185 h 1256"/>
              <a:gd name="T88" fmla="*/ 308 w 318"/>
              <a:gd name="T89" fmla="*/ 218 h 1256"/>
              <a:gd name="T90" fmla="*/ 305 w 318"/>
              <a:gd name="T91" fmla="*/ 228 h 1256"/>
              <a:gd name="T92" fmla="*/ 304 w 318"/>
              <a:gd name="T93" fmla="*/ 239 h 1256"/>
              <a:gd name="T94" fmla="*/ 301 w 318"/>
              <a:gd name="T95" fmla="*/ 252 h 1256"/>
              <a:gd name="T96" fmla="*/ 299 w 318"/>
              <a:gd name="T97" fmla="*/ 268 h 1256"/>
              <a:gd name="T98" fmla="*/ 296 w 318"/>
              <a:gd name="T99" fmla="*/ 284 h 1256"/>
              <a:gd name="T100" fmla="*/ 295 w 318"/>
              <a:gd name="T101" fmla="*/ 304 h 1256"/>
              <a:gd name="T102" fmla="*/ 292 w 318"/>
              <a:gd name="T103" fmla="*/ 324 h 1256"/>
              <a:gd name="T104" fmla="*/ 291 w 318"/>
              <a:gd name="T105" fmla="*/ 347 h 1256"/>
              <a:gd name="T106" fmla="*/ 289 w 318"/>
              <a:gd name="T107" fmla="*/ 373 h 1256"/>
              <a:gd name="T108" fmla="*/ 286 w 318"/>
              <a:gd name="T109" fmla="*/ 399 h 1256"/>
              <a:gd name="T110" fmla="*/ 285 w 318"/>
              <a:gd name="T111" fmla="*/ 428 h 1256"/>
              <a:gd name="T112" fmla="*/ 283 w 318"/>
              <a:gd name="T113" fmla="*/ 458 h 1256"/>
              <a:gd name="T114" fmla="*/ 282 w 318"/>
              <a:gd name="T115" fmla="*/ 491 h 1256"/>
              <a:gd name="T116" fmla="*/ 281 w 318"/>
              <a:gd name="T117" fmla="*/ 526 h 1256"/>
              <a:gd name="T118" fmla="*/ 279 w 318"/>
              <a:gd name="T119" fmla="*/ 562 h 1256"/>
              <a:gd name="T120" fmla="*/ 278 w 318"/>
              <a:gd name="T121" fmla="*/ 601 h 1256"/>
              <a:gd name="T122" fmla="*/ 278 w 318"/>
              <a:gd name="T123" fmla="*/ 601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256">
                <a:moveTo>
                  <a:pt x="278" y="601"/>
                </a:moveTo>
                <a:lnTo>
                  <a:pt x="275" y="680"/>
                </a:lnTo>
                <a:lnTo>
                  <a:pt x="273" y="759"/>
                </a:lnTo>
                <a:lnTo>
                  <a:pt x="270" y="840"/>
                </a:lnTo>
                <a:lnTo>
                  <a:pt x="269" y="922"/>
                </a:lnTo>
                <a:lnTo>
                  <a:pt x="268" y="1004"/>
                </a:lnTo>
                <a:lnTo>
                  <a:pt x="268" y="1087"/>
                </a:lnTo>
                <a:lnTo>
                  <a:pt x="266" y="1171"/>
                </a:lnTo>
                <a:lnTo>
                  <a:pt x="266" y="1256"/>
                </a:lnTo>
                <a:lnTo>
                  <a:pt x="96" y="1256"/>
                </a:lnTo>
                <a:lnTo>
                  <a:pt x="95" y="1188"/>
                </a:lnTo>
                <a:lnTo>
                  <a:pt x="95" y="1123"/>
                </a:lnTo>
                <a:lnTo>
                  <a:pt x="93" y="1059"/>
                </a:lnTo>
                <a:lnTo>
                  <a:pt x="92" y="998"/>
                </a:lnTo>
                <a:lnTo>
                  <a:pt x="92" y="939"/>
                </a:lnTo>
                <a:lnTo>
                  <a:pt x="90" y="882"/>
                </a:lnTo>
                <a:lnTo>
                  <a:pt x="89" y="827"/>
                </a:lnTo>
                <a:lnTo>
                  <a:pt x="88" y="774"/>
                </a:lnTo>
                <a:lnTo>
                  <a:pt x="86" y="723"/>
                </a:lnTo>
                <a:lnTo>
                  <a:pt x="85" y="674"/>
                </a:lnTo>
                <a:lnTo>
                  <a:pt x="83" y="627"/>
                </a:lnTo>
                <a:lnTo>
                  <a:pt x="82" y="582"/>
                </a:lnTo>
                <a:lnTo>
                  <a:pt x="80" y="540"/>
                </a:lnTo>
                <a:lnTo>
                  <a:pt x="79" y="500"/>
                </a:lnTo>
                <a:lnTo>
                  <a:pt x="78" y="461"/>
                </a:lnTo>
                <a:lnTo>
                  <a:pt x="76" y="425"/>
                </a:lnTo>
                <a:lnTo>
                  <a:pt x="75" y="392"/>
                </a:lnTo>
                <a:lnTo>
                  <a:pt x="72" y="359"/>
                </a:lnTo>
                <a:lnTo>
                  <a:pt x="70" y="330"/>
                </a:lnTo>
                <a:lnTo>
                  <a:pt x="69" y="301"/>
                </a:lnTo>
                <a:lnTo>
                  <a:pt x="66" y="277"/>
                </a:lnTo>
                <a:lnTo>
                  <a:pt x="65" y="252"/>
                </a:lnTo>
                <a:lnTo>
                  <a:pt x="63" y="231"/>
                </a:lnTo>
                <a:lnTo>
                  <a:pt x="60" y="212"/>
                </a:lnTo>
                <a:lnTo>
                  <a:pt x="59" y="195"/>
                </a:lnTo>
                <a:lnTo>
                  <a:pt x="56" y="179"/>
                </a:lnTo>
                <a:lnTo>
                  <a:pt x="53" y="166"/>
                </a:lnTo>
                <a:lnTo>
                  <a:pt x="52" y="156"/>
                </a:lnTo>
                <a:lnTo>
                  <a:pt x="49" y="147"/>
                </a:lnTo>
                <a:lnTo>
                  <a:pt x="47" y="140"/>
                </a:lnTo>
                <a:lnTo>
                  <a:pt x="44" y="136"/>
                </a:lnTo>
                <a:lnTo>
                  <a:pt x="42" y="133"/>
                </a:lnTo>
                <a:lnTo>
                  <a:pt x="31" y="126"/>
                </a:lnTo>
                <a:lnTo>
                  <a:pt x="23" y="119"/>
                </a:lnTo>
                <a:lnTo>
                  <a:pt x="16" y="108"/>
                </a:lnTo>
                <a:lnTo>
                  <a:pt x="10" y="98"/>
                </a:lnTo>
                <a:lnTo>
                  <a:pt x="5" y="87"/>
                </a:lnTo>
                <a:lnTo>
                  <a:pt x="3" y="72"/>
                </a:lnTo>
                <a:lnTo>
                  <a:pt x="0" y="58"/>
                </a:lnTo>
                <a:lnTo>
                  <a:pt x="0" y="42"/>
                </a:lnTo>
                <a:lnTo>
                  <a:pt x="0" y="34"/>
                </a:lnTo>
                <a:lnTo>
                  <a:pt x="3" y="28"/>
                </a:lnTo>
                <a:lnTo>
                  <a:pt x="5" y="21"/>
                </a:lnTo>
                <a:lnTo>
                  <a:pt x="8" y="15"/>
                </a:lnTo>
                <a:lnTo>
                  <a:pt x="14" y="11"/>
                </a:lnTo>
                <a:lnTo>
                  <a:pt x="20" y="6"/>
                </a:lnTo>
                <a:lnTo>
                  <a:pt x="29" y="3"/>
                </a:lnTo>
                <a:lnTo>
                  <a:pt x="37" y="2"/>
                </a:lnTo>
                <a:lnTo>
                  <a:pt x="46" y="0"/>
                </a:lnTo>
                <a:lnTo>
                  <a:pt x="57" y="0"/>
                </a:lnTo>
                <a:lnTo>
                  <a:pt x="70" y="0"/>
                </a:lnTo>
                <a:lnTo>
                  <a:pt x="83" y="2"/>
                </a:lnTo>
                <a:lnTo>
                  <a:pt x="98" y="3"/>
                </a:lnTo>
                <a:lnTo>
                  <a:pt x="114" y="6"/>
                </a:lnTo>
                <a:lnTo>
                  <a:pt x="129" y="11"/>
                </a:lnTo>
                <a:lnTo>
                  <a:pt x="148" y="15"/>
                </a:lnTo>
                <a:lnTo>
                  <a:pt x="165" y="19"/>
                </a:lnTo>
                <a:lnTo>
                  <a:pt x="183" y="25"/>
                </a:lnTo>
                <a:lnTo>
                  <a:pt x="198" y="29"/>
                </a:lnTo>
                <a:lnTo>
                  <a:pt x="213" y="35"/>
                </a:lnTo>
                <a:lnTo>
                  <a:pt x="227" y="39"/>
                </a:lnTo>
                <a:lnTo>
                  <a:pt x="240" y="45"/>
                </a:lnTo>
                <a:lnTo>
                  <a:pt x="252" y="51"/>
                </a:lnTo>
                <a:lnTo>
                  <a:pt x="262" y="57"/>
                </a:lnTo>
                <a:lnTo>
                  <a:pt x="272" y="61"/>
                </a:lnTo>
                <a:lnTo>
                  <a:pt x="281" y="67"/>
                </a:lnTo>
                <a:lnTo>
                  <a:pt x="288" y="72"/>
                </a:lnTo>
                <a:lnTo>
                  <a:pt x="295" y="78"/>
                </a:lnTo>
                <a:lnTo>
                  <a:pt x="301" y="84"/>
                </a:lnTo>
                <a:lnTo>
                  <a:pt x="305" y="90"/>
                </a:lnTo>
                <a:lnTo>
                  <a:pt x="308" y="96"/>
                </a:lnTo>
                <a:lnTo>
                  <a:pt x="311" y="101"/>
                </a:lnTo>
                <a:lnTo>
                  <a:pt x="314" y="114"/>
                </a:lnTo>
                <a:lnTo>
                  <a:pt x="317" y="126"/>
                </a:lnTo>
                <a:lnTo>
                  <a:pt x="318" y="140"/>
                </a:lnTo>
                <a:lnTo>
                  <a:pt x="318" y="155"/>
                </a:lnTo>
                <a:lnTo>
                  <a:pt x="317" y="169"/>
                </a:lnTo>
                <a:lnTo>
                  <a:pt x="315" y="185"/>
                </a:lnTo>
                <a:lnTo>
                  <a:pt x="312" y="201"/>
                </a:lnTo>
                <a:lnTo>
                  <a:pt x="308" y="218"/>
                </a:lnTo>
                <a:lnTo>
                  <a:pt x="306" y="222"/>
                </a:lnTo>
                <a:lnTo>
                  <a:pt x="305" y="228"/>
                </a:lnTo>
                <a:lnTo>
                  <a:pt x="305" y="232"/>
                </a:lnTo>
                <a:lnTo>
                  <a:pt x="304" y="239"/>
                </a:lnTo>
                <a:lnTo>
                  <a:pt x="302" y="245"/>
                </a:lnTo>
                <a:lnTo>
                  <a:pt x="301" y="252"/>
                </a:lnTo>
                <a:lnTo>
                  <a:pt x="299" y="260"/>
                </a:lnTo>
                <a:lnTo>
                  <a:pt x="299" y="268"/>
                </a:lnTo>
                <a:lnTo>
                  <a:pt x="298" y="275"/>
                </a:lnTo>
                <a:lnTo>
                  <a:pt x="296" y="284"/>
                </a:lnTo>
                <a:lnTo>
                  <a:pt x="295" y="294"/>
                </a:lnTo>
                <a:lnTo>
                  <a:pt x="295" y="304"/>
                </a:lnTo>
                <a:lnTo>
                  <a:pt x="294" y="314"/>
                </a:lnTo>
                <a:lnTo>
                  <a:pt x="292" y="324"/>
                </a:lnTo>
                <a:lnTo>
                  <a:pt x="292" y="336"/>
                </a:lnTo>
                <a:lnTo>
                  <a:pt x="291" y="347"/>
                </a:lnTo>
                <a:lnTo>
                  <a:pt x="289" y="360"/>
                </a:lnTo>
                <a:lnTo>
                  <a:pt x="289" y="373"/>
                </a:lnTo>
                <a:lnTo>
                  <a:pt x="288" y="386"/>
                </a:lnTo>
                <a:lnTo>
                  <a:pt x="286" y="399"/>
                </a:lnTo>
                <a:lnTo>
                  <a:pt x="286" y="414"/>
                </a:lnTo>
                <a:lnTo>
                  <a:pt x="285" y="428"/>
                </a:lnTo>
                <a:lnTo>
                  <a:pt x="285" y="444"/>
                </a:lnTo>
                <a:lnTo>
                  <a:pt x="283" y="458"/>
                </a:lnTo>
                <a:lnTo>
                  <a:pt x="283" y="476"/>
                </a:lnTo>
                <a:lnTo>
                  <a:pt x="282" y="491"/>
                </a:lnTo>
                <a:lnTo>
                  <a:pt x="282" y="509"/>
                </a:lnTo>
                <a:lnTo>
                  <a:pt x="281" y="526"/>
                </a:lnTo>
                <a:lnTo>
                  <a:pt x="279" y="543"/>
                </a:lnTo>
                <a:lnTo>
                  <a:pt x="279" y="562"/>
                </a:lnTo>
                <a:lnTo>
                  <a:pt x="278" y="582"/>
                </a:lnTo>
                <a:lnTo>
                  <a:pt x="278" y="601"/>
                </a:lnTo>
                <a:lnTo>
                  <a:pt x="278" y="601"/>
                </a:lnTo>
                <a:lnTo>
                  <a:pt x="278" y="601"/>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p:cNvSpPr>
            <a:spLocks/>
          </p:cNvSpPr>
          <p:nvPr/>
        </p:nvSpPr>
        <p:spPr bwMode="auto">
          <a:xfrm>
            <a:off x="5354657" y="1878907"/>
            <a:ext cx="514656" cy="193669"/>
          </a:xfrm>
          <a:custGeom>
            <a:avLst/>
            <a:gdLst>
              <a:gd name="T0" fmla="*/ 33 w 861"/>
              <a:gd name="T1" fmla="*/ 259 h 325"/>
              <a:gd name="T2" fmla="*/ 14 w 861"/>
              <a:gd name="T3" fmla="*/ 242 h 325"/>
              <a:gd name="T4" fmla="*/ 3 w 861"/>
              <a:gd name="T5" fmla="*/ 226 h 325"/>
              <a:gd name="T6" fmla="*/ 0 w 861"/>
              <a:gd name="T7" fmla="*/ 212 h 325"/>
              <a:gd name="T8" fmla="*/ 6 w 861"/>
              <a:gd name="T9" fmla="*/ 200 h 325"/>
              <a:gd name="T10" fmla="*/ 17 w 861"/>
              <a:gd name="T11" fmla="*/ 193 h 325"/>
              <a:gd name="T12" fmla="*/ 29 w 861"/>
              <a:gd name="T13" fmla="*/ 187 h 325"/>
              <a:gd name="T14" fmla="*/ 43 w 861"/>
              <a:gd name="T15" fmla="*/ 180 h 325"/>
              <a:gd name="T16" fmla="*/ 63 w 861"/>
              <a:gd name="T17" fmla="*/ 173 h 325"/>
              <a:gd name="T18" fmla="*/ 88 w 861"/>
              <a:gd name="T19" fmla="*/ 164 h 325"/>
              <a:gd name="T20" fmla="*/ 117 w 861"/>
              <a:gd name="T21" fmla="*/ 154 h 325"/>
              <a:gd name="T22" fmla="*/ 150 w 861"/>
              <a:gd name="T23" fmla="*/ 144 h 325"/>
              <a:gd name="T24" fmla="*/ 187 w 861"/>
              <a:gd name="T25" fmla="*/ 132 h 325"/>
              <a:gd name="T26" fmla="*/ 229 w 861"/>
              <a:gd name="T27" fmla="*/ 120 h 325"/>
              <a:gd name="T28" fmla="*/ 275 w 861"/>
              <a:gd name="T29" fmla="*/ 105 h 325"/>
              <a:gd name="T30" fmla="*/ 327 w 861"/>
              <a:gd name="T31" fmla="*/ 91 h 325"/>
              <a:gd name="T32" fmla="*/ 415 w 861"/>
              <a:gd name="T33" fmla="*/ 65 h 325"/>
              <a:gd name="T34" fmla="*/ 508 w 861"/>
              <a:gd name="T35" fmla="*/ 40 h 325"/>
              <a:gd name="T36" fmla="*/ 591 w 861"/>
              <a:gd name="T37" fmla="*/ 22 h 325"/>
              <a:gd name="T38" fmla="*/ 661 w 861"/>
              <a:gd name="T39" fmla="*/ 9 h 325"/>
              <a:gd name="T40" fmla="*/ 717 w 861"/>
              <a:gd name="T41" fmla="*/ 1 h 325"/>
              <a:gd name="T42" fmla="*/ 762 w 861"/>
              <a:gd name="T43" fmla="*/ 0 h 325"/>
              <a:gd name="T44" fmla="*/ 798 w 861"/>
              <a:gd name="T45" fmla="*/ 3 h 325"/>
              <a:gd name="T46" fmla="*/ 825 w 861"/>
              <a:gd name="T47" fmla="*/ 10 h 325"/>
              <a:gd name="T48" fmla="*/ 845 w 861"/>
              <a:gd name="T49" fmla="*/ 22 h 325"/>
              <a:gd name="T50" fmla="*/ 857 w 861"/>
              <a:gd name="T51" fmla="*/ 37 h 325"/>
              <a:gd name="T52" fmla="*/ 861 w 861"/>
              <a:gd name="T53" fmla="*/ 56 h 325"/>
              <a:gd name="T54" fmla="*/ 857 w 861"/>
              <a:gd name="T55" fmla="*/ 98 h 325"/>
              <a:gd name="T56" fmla="*/ 841 w 861"/>
              <a:gd name="T57" fmla="*/ 135 h 325"/>
              <a:gd name="T58" fmla="*/ 822 w 861"/>
              <a:gd name="T59" fmla="*/ 161 h 325"/>
              <a:gd name="T60" fmla="*/ 812 w 861"/>
              <a:gd name="T61" fmla="*/ 170 h 325"/>
              <a:gd name="T62" fmla="*/ 796 w 861"/>
              <a:gd name="T63" fmla="*/ 179 h 325"/>
              <a:gd name="T64" fmla="*/ 778 w 861"/>
              <a:gd name="T65" fmla="*/ 187 h 325"/>
              <a:gd name="T66" fmla="*/ 755 w 861"/>
              <a:gd name="T67" fmla="*/ 197 h 325"/>
              <a:gd name="T68" fmla="*/ 727 w 861"/>
              <a:gd name="T69" fmla="*/ 207 h 325"/>
              <a:gd name="T70" fmla="*/ 697 w 861"/>
              <a:gd name="T71" fmla="*/ 217 h 325"/>
              <a:gd name="T72" fmla="*/ 661 w 861"/>
              <a:gd name="T73" fmla="*/ 227 h 325"/>
              <a:gd name="T74" fmla="*/ 621 w 861"/>
              <a:gd name="T75" fmla="*/ 238 h 325"/>
              <a:gd name="T76" fmla="*/ 578 w 861"/>
              <a:gd name="T77" fmla="*/ 249 h 325"/>
              <a:gd name="T78" fmla="*/ 530 w 861"/>
              <a:gd name="T79" fmla="*/ 259 h 325"/>
              <a:gd name="T80" fmla="*/ 480 w 861"/>
              <a:gd name="T81" fmla="*/ 271 h 325"/>
              <a:gd name="T82" fmla="*/ 432 w 861"/>
              <a:gd name="T83" fmla="*/ 282 h 325"/>
              <a:gd name="T84" fmla="*/ 389 w 861"/>
              <a:gd name="T85" fmla="*/ 291 h 325"/>
              <a:gd name="T86" fmla="*/ 349 w 861"/>
              <a:gd name="T87" fmla="*/ 299 h 325"/>
              <a:gd name="T88" fmla="*/ 314 w 861"/>
              <a:gd name="T89" fmla="*/ 307 h 325"/>
              <a:gd name="T90" fmla="*/ 282 w 861"/>
              <a:gd name="T91" fmla="*/ 312 h 325"/>
              <a:gd name="T92" fmla="*/ 255 w 861"/>
              <a:gd name="T93" fmla="*/ 317 h 325"/>
              <a:gd name="T94" fmla="*/ 230 w 861"/>
              <a:gd name="T95" fmla="*/ 321 h 325"/>
              <a:gd name="T96" fmla="*/ 210 w 861"/>
              <a:gd name="T97" fmla="*/ 324 h 325"/>
              <a:gd name="T98" fmla="*/ 194 w 861"/>
              <a:gd name="T99" fmla="*/ 325 h 325"/>
              <a:gd name="T100" fmla="*/ 183 w 861"/>
              <a:gd name="T101" fmla="*/ 325 h 325"/>
              <a:gd name="T102" fmla="*/ 161 w 861"/>
              <a:gd name="T103" fmla="*/ 324 h 325"/>
              <a:gd name="T104" fmla="*/ 138 w 861"/>
              <a:gd name="T105" fmla="*/ 318 h 325"/>
              <a:gd name="T106" fmla="*/ 114 w 861"/>
              <a:gd name="T107" fmla="*/ 308 h 325"/>
              <a:gd name="T108" fmla="*/ 88 w 861"/>
              <a:gd name="T109" fmla="*/ 295 h 325"/>
              <a:gd name="T110" fmla="*/ 61 w 861"/>
              <a:gd name="T111" fmla="*/ 278 h 325"/>
              <a:gd name="T112" fmla="*/ 50 w 861"/>
              <a:gd name="T113" fmla="*/ 27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61" h="325">
                <a:moveTo>
                  <a:pt x="50" y="272"/>
                </a:moveTo>
                <a:lnTo>
                  <a:pt x="42" y="265"/>
                </a:lnTo>
                <a:lnTo>
                  <a:pt x="33" y="259"/>
                </a:lnTo>
                <a:lnTo>
                  <a:pt x="26" y="253"/>
                </a:lnTo>
                <a:lnTo>
                  <a:pt x="20" y="248"/>
                </a:lnTo>
                <a:lnTo>
                  <a:pt x="14" y="242"/>
                </a:lnTo>
                <a:lnTo>
                  <a:pt x="10" y="236"/>
                </a:lnTo>
                <a:lnTo>
                  <a:pt x="6" y="230"/>
                </a:lnTo>
                <a:lnTo>
                  <a:pt x="3" y="226"/>
                </a:lnTo>
                <a:lnTo>
                  <a:pt x="2" y="220"/>
                </a:lnTo>
                <a:lnTo>
                  <a:pt x="0" y="216"/>
                </a:lnTo>
                <a:lnTo>
                  <a:pt x="0" y="212"/>
                </a:lnTo>
                <a:lnTo>
                  <a:pt x="2" y="209"/>
                </a:lnTo>
                <a:lnTo>
                  <a:pt x="3" y="204"/>
                </a:lnTo>
                <a:lnTo>
                  <a:pt x="6" y="200"/>
                </a:lnTo>
                <a:lnTo>
                  <a:pt x="10" y="197"/>
                </a:lnTo>
                <a:lnTo>
                  <a:pt x="14" y="194"/>
                </a:lnTo>
                <a:lnTo>
                  <a:pt x="17" y="193"/>
                </a:lnTo>
                <a:lnTo>
                  <a:pt x="20" y="191"/>
                </a:lnTo>
                <a:lnTo>
                  <a:pt x="25" y="189"/>
                </a:lnTo>
                <a:lnTo>
                  <a:pt x="29" y="187"/>
                </a:lnTo>
                <a:lnTo>
                  <a:pt x="33" y="184"/>
                </a:lnTo>
                <a:lnTo>
                  <a:pt x="38" y="183"/>
                </a:lnTo>
                <a:lnTo>
                  <a:pt x="43" y="180"/>
                </a:lnTo>
                <a:lnTo>
                  <a:pt x="50" y="179"/>
                </a:lnTo>
                <a:lnTo>
                  <a:pt x="56" y="176"/>
                </a:lnTo>
                <a:lnTo>
                  <a:pt x="63" y="173"/>
                </a:lnTo>
                <a:lnTo>
                  <a:pt x="71" y="170"/>
                </a:lnTo>
                <a:lnTo>
                  <a:pt x="79" y="167"/>
                </a:lnTo>
                <a:lnTo>
                  <a:pt x="88" y="164"/>
                </a:lnTo>
                <a:lnTo>
                  <a:pt x="97" y="161"/>
                </a:lnTo>
                <a:lnTo>
                  <a:pt x="107" y="157"/>
                </a:lnTo>
                <a:lnTo>
                  <a:pt x="117" y="154"/>
                </a:lnTo>
                <a:lnTo>
                  <a:pt x="127" y="151"/>
                </a:lnTo>
                <a:lnTo>
                  <a:pt x="138" y="147"/>
                </a:lnTo>
                <a:lnTo>
                  <a:pt x="150" y="144"/>
                </a:lnTo>
                <a:lnTo>
                  <a:pt x="161" y="140"/>
                </a:lnTo>
                <a:lnTo>
                  <a:pt x="174" y="135"/>
                </a:lnTo>
                <a:lnTo>
                  <a:pt x="187" y="132"/>
                </a:lnTo>
                <a:lnTo>
                  <a:pt x="202" y="128"/>
                </a:lnTo>
                <a:lnTo>
                  <a:pt x="215" y="124"/>
                </a:lnTo>
                <a:lnTo>
                  <a:pt x="229" y="120"/>
                </a:lnTo>
                <a:lnTo>
                  <a:pt x="245" y="114"/>
                </a:lnTo>
                <a:lnTo>
                  <a:pt x="259" y="109"/>
                </a:lnTo>
                <a:lnTo>
                  <a:pt x="275" y="105"/>
                </a:lnTo>
                <a:lnTo>
                  <a:pt x="292" y="101"/>
                </a:lnTo>
                <a:lnTo>
                  <a:pt x="310" y="95"/>
                </a:lnTo>
                <a:lnTo>
                  <a:pt x="327" y="91"/>
                </a:lnTo>
                <a:lnTo>
                  <a:pt x="344" y="85"/>
                </a:lnTo>
                <a:lnTo>
                  <a:pt x="380" y="75"/>
                </a:lnTo>
                <a:lnTo>
                  <a:pt x="415" y="65"/>
                </a:lnTo>
                <a:lnTo>
                  <a:pt x="448" y="56"/>
                </a:lnTo>
                <a:lnTo>
                  <a:pt x="478" y="48"/>
                </a:lnTo>
                <a:lnTo>
                  <a:pt x="508" y="40"/>
                </a:lnTo>
                <a:lnTo>
                  <a:pt x="537" y="33"/>
                </a:lnTo>
                <a:lnTo>
                  <a:pt x="565" y="27"/>
                </a:lnTo>
                <a:lnTo>
                  <a:pt x="591" y="22"/>
                </a:lnTo>
                <a:lnTo>
                  <a:pt x="615" y="16"/>
                </a:lnTo>
                <a:lnTo>
                  <a:pt x="638" y="12"/>
                </a:lnTo>
                <a:lnTo>
                  <a:pt x="661" y="9"/>
                </a:lnTo>
                <a:lnTo>
                  <a:pt x="681" y="6"/>
                </a:lnTo>
                <a:lnTo>
                  <a:pt x="700" y="3"/>
                </a:lnTo>
                <a:lnTo>
                  <a:pt x="717" y="1"/>
                </a:lnTo>
                <a:lnTo>
                  <a:pt x="735" y="0"/>
                </a:lnTo>
                <a:lnTo>
                  <a:pt x="749" y="0"/>
                </a:lnTo>
                <a:lnTo>
                  <a:pt x="762" y="0"/>
                </a:lnTo>
                <a:lnTo>
                  <a:pt x="775" y="1"/>
                </a:lnTo>
                <a:lnTo>
                  <a:pt x="788" y="1"/>
                </a:lnTo>
                <a:lnTo>
                  <a:pt x="798" y="3"/>
                </a:lnTo>
                <a:lnTo>
                  <a:pt x="808" y="6"/>
                </a:lnTo>
                <a:lnTo>
                  <a:pt x="818" y="9"/>
                </a:lnTo>
                <a:lnTo>
                  <a:pt x="825" y="10"/>
                </a:lnTo>
                <a:lnTo>
                  <a:pt x="834" y="14"/>
                </a:lnTo>
                <a:lnTo>
                  <a:pt x="840" y="17"/>
                </a:lnTo>
                <a:lnTo>
                  <a:pt x="845" y="22"/>
                </a:lnTo>
                <a:lnTo>
                  <a:pt x="850" y="26"/>
                </a:lnTo>
                <a:lnTo>
                  <a:pt x="854" y="32"/>
                </a:lnTo>
                <a:lnTo>
                  <a:pt x="857" y="37"/>
                </a:lnTo>
                <a:lnTo>
                  <a:pt x="860" y="43"/>
                </a:lnTo>
                <a:lnTo>
                  <a:pt x="861" y="49"/>
                </a:lnTo>
                <a:lnTo>
                  <a:pt x="861" y="56"/>
                </a:lnTo>
                <a:lnTo>
                  <a:pt x="861" y="71"/>
                </a:lnTo>
                <a:lnTo>
                  <a:pt x="860" y="85"/>
                </a:lnTo>
                <a:lnTo>
                  <a:pt x="857" y="98"/>
                </a:lnTo>
                <a:lnTo>
                  <a:pt x="853" y="111"/>
                </a:lnTo>
                <a:lnTo>
                  <a:pt x="847" y="122"/>
                </a:lnTo>
                <a:lnTo>
                  <a:pt x="841" y="135"/>
                </a:lnTo>
                <a:lnTo>
                  <a:pt x="834" y="147"/>
                </a:lnTo>
                <a:lnTo>
                  <a:pt x="825" y="158"/>
                </a:lnTo>
                <a:lnTo>
                  <a:pt x="822" y="161"/>
                </a:lnTo>
                <a:lnTo>
                  <a:pt x="820" y="164"/>
                </a:lnTo>
                <a:lnTo>
                  <a:pt x="817" y="167"/>
                </a:lnTo>
                <a:lnTo>
                  <a:pt x="812" y="170"/>
                </a:lnTo>
                <a:lnTo>
                  <a:pt x="808" y="173"/>
                </a:lnTo>
                <a:lnTo>
                  <a:pt x="802" y="176"/>
                </a:lnTo>
                <a:lnTo>
                  <a:pt x="796" y="179"/>
                </a:lnTo>
                <a:lnTo>
                  <a:pt x="791" y="181"/>
                </a:lnTo>
                <a:lnTo>
                  <a:pt x="785" y="184"/>
                </a:lnTo>
                <a:lnTo>
                  <a:pt x="778" y="187"/>
                </a:lnTo>
                <a:lnTo>
                  <a:pt x="771" y="190"/>
                </a:lnTo>
                <a:lnTo>
                  <a:pt x="763" y="194"/>
                </a:lnTo>
                <a:lnTo>
                  <a:pt x="755" y="197"/>
                </a:lnTo>
                <a:lnTo>
                  <a:pt x="746" y="200"/>
                </a:lnTo>
                <a:lnTo>
                  <a:pt x="737" y="203"/>
                </a:lnTo>
                <a:lnTo>
                  <a:pt x="727" y="207"/>
                </a:lnTo>
                <a:lnTo>
                  <a:pt x="717" y="210"/>
                </a:lnTo>
                <a:lnTo>
                  <a:pt x="707" y="213"/>
                </a:lnTo>
                <a:lnTo>
                  <a:pt x="697" y="217"/>
                </a:lnTo>
                <a:lnTo>
                  <a:pt x="686" y="220"/>
                </a:lnTo>
                <a:lnTo>
                  <a:pt x="674" y="223"/>
                </a:lnTo>
                <a:lnTo>
                  <a:pt x="661" y="227"/>
                </a:lnTo>
                <a:lnTo>
                  <a:pt x="648" y="230"/>
                </a:lnTo>
                <a:lnTo>
                  <a:pt x="635" y="235"/>
                </a:lnTo>
                <a:lnTo>
                  <a:pt x="621" y="238"/>
                </a:lnTo>
                <a:lnTo>
                  <a:pt x="608" y="242"/>
                </a:lnTo>
                <a:lnTo>
                  <a:pt x="593" y="245"/>
                </a:lnTo>
                <a:lnTo>
                  <a:pt x="578" y="249"/>
                </a:lnTo>
                <a:lnTo>
                  <a:pt x="562" y="252"/>
                </a:lnTo>
                <a:lnTo>
                  <a:pt x="546" y="256"/>
                </a:lnTo>
                <a:lnTo>
                  <a:pt x="530" y="259"/>
                </a:lnTo>
                <a:lnTo>
                  <a:pt x="513" y="263"/>
                </a:lnTo>
                <a:lnTo>
                  <a:pt x="495" y="268"/>
                </a:lnTo>
                <a:lnTo>
                  <a:pt x="480" y="271"/>
                </a:lnTo>
                <a:lnTo>
                  <a:pt x="462" y="275"/>
                </a:lnTo>
                <a:lnTo>
                  <a:pt x="447" y="278"/>
                </a:lnTo>
                <a:lnTo>
                  <a:pt x="432" y="282"/>
                </a:lnTo>
                <a:lnTo>
                  <a:pt x="416" y="285"/>
                </a:lnTo>
                <a:lnTo>
                  <a:pt x="402" y="288"/>
                </a:lnTo>
                <a:lnTo>
                  <a:pt x="389" y="291"/>
                </a:lnTo>
                <a:lnTo>
                  <a:pt x="375" y="294"/>
                </a:lnTo>
                <a:lnTo>
                  <a:pt x="362" y="297"/>
                </a:lnTo>
                <a:lnTo>
                  <a:pt x="349" y="299"/>
                </a:lnTo>
                <a:lnTo>
                  <a:pt x="337" y="301"/>
                </a:lnTo>
                <a:lnTo>
                  <a:pt x="326" y="304"/>
                </a:lnTo>
                <a:lnTo>
                  <a:pt x="314" y="307"/>
                </a:lnTo>
                <a:lnTo>
                  <a:pt x="302" y="308"/>
                </a:lnTo>
                <a:lnTo>
                  <a:pt x="292" y="310"/>
                </a:lnTo>
                <a:lnTo>
                  <a:pt x="282" y="312"/>
                </a:lnTo>
                <a:lnTo>
                  <a:pt x="272" y="314"/>
                </a:lnTo>
                <a:lnTo>
                  <a:pt x="264" y="315"/>
                </a:lnTo>
                <a:lnTo>
                  <a:pt x="255" y="317"/>
                </a:lnTo>
                <a:lnTo>
                  <a:pt x="246" y="318"/>
                </a:lnTo>
                <a:lnTo>
                  <a:pt x="238" y="320"/>
                </a:lnTo>
                <a:lnTo>
                  <a:pt x="230" y="321"/>
                </a:lnTo>
                <a:lnTo>
                  <a:pt x="223" y="321"/>
                </a:lnTo>
                <a:lnTo>
                  <a:pt x="218" y="322"/>
                </a:lnTo>
                <a:lnTo>
                  <a:pt x="210" y="324"/>
                </a:lnTo>
                <a:lnTo>
                  <a:pt x="205" y="324"/>
                </a:lnTo>
                <a:lnTo>
                  <a:pt x="200" y="324"/>
                </a:lnTo>
                <a:lnTo>
                  <a:pt x="194" y="325"/>
                </a:lnTo>
                <a:lnTo>
                  <a:pt x="190" y="325"/>
                </a:lnTo>
                <a:lnTo>
                  <a:pt x="187" y="325"/>
                </a:lnTo>
                <a:lnTo>
                  <a:pt x="183" y="325"/>
                </a:lnTo>
                <a:lnTo>
                  <a:pt x="176" y="325"/>
                </a:lnTo>
                <a:lnTo>
                  <a:pt x="169" y="324"/>
                </a:lnTo>
                <a:lnTo>
                  <a:pt x="161" y="324"/>
                </a:lnTo>
                <a:lnTo>
                  <a:pt x="154" y="322"/>
                </a:lnTo>
                <a:lnTo>
                  <a:pt x="147" y="320"/>
                </a:lnTo>
                <a:lnTo>
                  <a:pt x="138" y="318"/>
                </a:lnTo>
                <a:lnTo>
                  <a:pt x="131" y="315"/>
                </a:lnTo>
                <a:lnTo>
                  <a:pt x="122" y="312"/>
                </a:lnTo>
                <a:lnTo>
                  <a:pt x="114" y="308"/>
                </a:lnTo>
                <a:lnTo>
                  <a:pt x="105" y="304"/>
                </a:lnTo>
                <a:lnTo>
                  <a:pt x="97" y="299"/>
                </a:lnTo>
                <a:lnTo>
                  <a:pt x="88" y="295"/>
                </a:lnTo>
                <a:lnTo>
                  <a:pt x="79" y="289"/>
                </a:lnTo>
                <a:lnTo>
                  <a:pt x="69" y="285"/>
                </a:lnTo>
                <a:lnTo>
                  <a:pt x="61" y="278"/>
                </a:lnTo>
                <a:lnTo>
                  <a:pt x="50" y="272"/>
                </a:lnTo>
                <a:lnTo>
                  <a:pt x="50" y="272"/>
                </a:lnTo>
                <a:lnTo>
                  <a:pt x="50" y="272"/>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p:cNvSpPr>
            <a:spLocks/>
          </p:cNvSpPr>
          <p:nvPr/>
        </p:nvSpPr>
        <p:spPr bwMode="auto">
          <a:xfrm>
            <a:off x="5924903" y="1771313"/>
            <a:ext cx="218774" cy="225947"/>
          </a:xfrm>
          <a:custGeom>
            <a:avLst/>
            <a:gdLst>
              <a:gd name="T0" fmla="*/ 317 w 366"/>
              <a:gd name="T1" fmla="*/ 121 h 378"/>
              <a:gd name="T2" fmla="*/ 333 w 366"/>
              <a:gd name="T3" fmla="*/ 147 h 378"/>
              <a:gd name="T4" fmla="*/ 346 w 366"/>
              <a:gd name="T5" fmla="*/ 173 h 378"/>
              <a:gd name="T6" fmla="*/ 356 w 366"/>
              <a:gd name="T7" fmla="*/ 198 h 378"/>
              <a:gd name="T8" fmla="*/ 363 w 366"/>
              <a:gd name="T9" fmla="*/ 221 h 378"/>
              <a:gd name="T10" fmla="*/ 366 w 366"/>
              <a:gd name="T11" fmla="*/ 242 h 378"/>
              <a:gd name="T12" fmla="*/ 365 w 366"/>
              <a:gd name="T13" fmla="*/ 263 h 378"/>
              <a:gd name="T14" fmla="*/ 360 w 366"/>
              <a:gd name="T15" fmla="*/ 283 h 378"/>
              <a:gd name="T16" fmla="*/ 355 w 366"/>
              <a:gd name="T17" fmla="*/ 303 h 378"/>
              <a:gd name="T18" fmla="*/ 346 w 366"/>
              <a:gd name="T19" fmla="*/ 319 h 378"/>
              <a:gd name="T20" fmla="*/ 337 w 366"/>
              <a:gd name="T21" fmla="*/ 334 h 378"/>
              <a:gd name="T22" fmla="*/ 329 w 366"/>
              <a:gd name="T23" fmla="*/ 347 h 378"/>
              <a:gd name="T24" fmla="*/ 317 w 366"/>
              <a:gd name="T25" fmla="*/ 358 h 378"/>
              <a:gd name="T26" fmla="*/ 307 w 366"/>
              <a:gd name="T27" fmla="*/ 366 h 378"/>
              <a:gd name="T28" fmla="*/ 294 w 366"/>
              <a:gd name="T29" fmla="*/ 372 h 378"/>
              <a:gd name="T30" fmla="*/ 283 w 366"/>
              <a:gd name="T31" fmla="*/ 376 h 378"/>
              <a:gd name="T32" fmla="*/ 268 w 366"/>
              <a:gd name="T33" fmla="*/ 378 h 378"/>
              <a:gd name="T34" fmla="*/ 254 w 366"/>
              <a:gd name="T35" fmla="*/ 375 h 378"/>
              <a:gd name="T36" fmla="*/ 237 w 366"/>
              <a:gd name="T37" fmla="*/ 366 h 378"/>
              <a:gd name="T38" fmla="*/ 218 w 366"/>
              <a:gd name="T39" fmla="*/ 353 h 378"/>
              <a:gd name="T40" fmla="*/ 196 w 366"/>
              <a:gd name="T41" fmla="*/ 334 h 378"/>
              <a:gd name="T42" fmla="*/ 175 w 366"/>
              <a:gd name="T43" fmla="*/ 311 h 378"/>
              <a:gd name="T44" fmla="*/ 150 w 366"/>
              <a:gd name="T45" fmla="*/ 283 h 378"/>
              <a:gd name="T46" fmla="*/ 124 w 366"/>
              <a:gd name="T47" fmla="*/ 250 h 378"/>
              <a:gd name="T48" fmla="*/ 98 w 366"/>
              <a:gd name="T49" fmla="*/ 212 h 378"/>
              <a:gd name="T50" fmla="*/ 74 w 366"/>
              <a:gd name="T51" fmla="*/ 178 h 378"/>
              <a:gd name="T52" fmla="*/ 54 w 366"/>
              <a:gd name="T53" fmla="*/ 146 h 378"/>
              <a:gd name="T54" fmla="*/ 36 w 366"/>
              <a:gd name="T55" fmla="*/ 119 h 378"/>
              <a:gd name="T56" fmla="*/ 22 w 366"/>
              <a:gd name="T57" fmla="*/ 94 h 378"/>
              <a:gd name="T58" fmla="*/ 12 w 366"/>
              <a:gd name="T59" fmla="*/ 74 h 378"/>
              <a:gd name="T60" fmla="*/ 5 w 366"/>
              <a:gd name="T61" fmla="*/ 57 h 378"/>
              <a:gd name="T62" fmla="*/ 0 w 366"/>
              <a:gd name="T63" fmla="*/ 44 h 378"/>
              <a:gd name="T64" fmla="*/ 0 w 366"/>
              <a:gd name="T65" fmla="*/ 34 h 378"/>
              <a:gd name="T66" fmla="*/ 5 w 366"/>
              <a:gd name="T67" fmla="*/ 25 h 378"/>
              <a:gd name="T68" fmla="*/ 12 w 366"/>
              <a:gd name="T69" fmla="*/ 18 h 378"/>
              <a:gd name="T70" fmla="*/ 22 w 366"/>
              <a:gd name="T71" fmla="*/ 12 h 378"/>
              <a:gd name="T72" fmla="*/ 36 w 366"/>
              <a:gd name="T73" fmla="*/ 8 h 378"/>
              <a:gd name="T74" fmla="*/ 55 w 366"/>
              <a:gd name="T75" fmla="*/ 5 h 378"/>
              <a:gd name="T76" fmla="*/ 75 w 366"/>
              <a:gd name="T77" fmla="*/ 2 h 378"/>
              <a:gd name="T78" fmla="*/ 101 w 366"/>
              <a:gd name="T79" fmla="*/ 0 h 378"/>
              <a:gd name="T80" fmla="*/ 129 w 366"/>
              <a:gd name="T81" fmla="*/ 0 h 378"/>
              <a:gd name="T82" fmla="*/ 156 w 366"/>
              <a:gd name="T83" fmla="*/ 5 h 378"/>
              <a:gd name="T84" fmla="*/ 182 w 366"/>
              <a:gd name="T85" fmla="*/ 11 h 378"/>
              <a:gd name="T86" fmla="*/ 208 w 366"/>
              <a:gd name="T87" fmla="*/ 21 h 378"/>
              <a:gd name="T88" fmla="*/ 231 w 366"/>
              <a:gd name="T89" fmla="*/ 35 h 378"/>
              <a:gd name="T90" fmla="*/ 254 w 366"/>
              <a:gd name="T91" fmla="*/ 51 h 378"/>
              <a:gd name="T92" fmla="*/ 276 w 366"/>
              <a:gd name="T93" fmla="*/ 72 h 378"/>
              <a:gd name="T94" fmla="*/ 297 w 366"/>
              <a:gd name="T95" fmla="*/ 96 h 378"/>
              <a:gd name="T96" fmla="*/ 307 w 366"/>
              <a:gd name="T97" fmla="*/ 10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6" h="378">
                <a:moveTo>
                  <a:pt x="307" y="108"/>
                </a:moveTo>
                <a:lnTo>
                  <a:pt x="317" y="121"/>
                </a:lnTo>
                <a:lnTo>
                  <a:pt x="326" y="134"/>
                </a:lnTo>
                <a:lnTo>
                  <a:pt x="333" y="147"/>
                </a:lnTo>
                <a:lnTo>
                  <a:pt x="340" y="160"/>
                </a:lnTo>
                <a:lnTo>
                  <a:pt x="346" y="173"/>
                </a:lnTo>
                <a:lnTo>
                  <a:pt x="352" y="185"/>
                </a:lnTo>
                <a:lnTo>
                  <a:pt x="356" y="198"/>
                </a:lnTo>
                <a:lnTo>
                  <a:pt x="360" y="209"/>
                </a:lnTo>
                <a:lnTo>
                  <a:pt x="363" y="221"/>
                </a:lnTo>
                <a:lnTo>
                  <a:pt x="365" y="231"/>
                </a:lnTo>
                <a:lnTo>
                  <a:pt x="366" y="242"/>
                </a:lnTo>
                <a:lnTo>
                  <a:pt x="366" y="252"/>
                </a:lnTo>
                <a:lnTo>
                  <a:pt x="365" y="263"/>
                </a:lnTo>
                <a:lnTo>
                  <a:pt x="363" y="274"/>
                </a:lnTo>
                <a:lnTo>
                  <a:pt x="360" y="283"/>
                </a:lnTo>
                <a:lnTo>
                  <a:pt x="358" y="293"/>
                </a:lnTo>
                <a:lnTo>
                  <a:pt x="355" y="303"/>
                </a:lnTo>
                <a:lnTo>
                  <a:pt x="350" y="311"/>
                </a:lnTo>
                <a:lnTo>
                  <a:pt x="346" y="319"/>
                </a:lnTo>
                <a:lnTo>
                  <a:pt x="342" y="327"/>
                </a:lnTo>
                <a:lnTo>
                  <a:pt x="337" y="334"/>
                </a:lnTo>
                <a:lnTo>
                  <a:pt x="333" y="340"/>
                </a:lnTo>
                <a:lnTo>
                  <a:pt x="329" y="347"/>
                </a:lnTo>
                <a:lnTo>
                  <a:pt x="323" y="353"/>
                </a:lnTo>
                <a:lnTo>
                  <a:pt x="317" y="358"/>
                </a:lnTo>
                <a:lnTo>
                  <a:pt x="313" y="362"/>
                </a:lnTo>
                <a:lnTo>
                  <a:pt x="307" y="366"/>
                </a:lnTo>
                <a:lnTo>
                  <a:pt x="301" y="369"/>
                </a:lnTo>
                <a:lnTo>
                  <a:pt x="294" y="372"/>
                </a:lnTo>
                <a:lnTo>
                  <a:pt x="288" y="375"/>
                </a:lnTo>
                <a:lnTo>
                  <a:pt x="283" y="376"/>
                </a:lnTo>
                <a:lnTo>
                  <a:pt x="276" y="378"/>
                </a:lnTo>
                <a:lnTo>
                  <a:pt x="268" y="378"/>
                </a:lnTo>
                <a:lnTo>
                  <a:pt x="261" y="376"/>
                </a:lnTo>
                <a:lnTo>
                  <a:pt x="254" y="375"/>
                </a:lnTo>
                <a:lnTo>
                  <a:pt x="245" y="370"/>
                </a:lnTo>
                <a:lnTo>
                  <a:pt x="237" y="366"/>
                </a:lnTo>
                <a:lnTo>
                  <a:pt x="227" y="360"/>
                </a:lnTo>
                <a:lnTo>
                  <a:pt x="218" y="353"/>
                </a:lnTo>
                <a:lnTo>
                  <a:pt x="208" y="345"/>
                </a:lnTo>
                <a:lnTo>
                  <a:pt x="196" y="334"/>
                </a:lnTo>
                <a:lnTo>
                  <a:pt x="186" y="323"/>
                </a:lnTo>
                <a:lnTo>
                  <a:pt x="175" y="311"/>
                </a:lnTo>
                <a:lnTo>
                  <a:pt x="163" y="297"/>
                </a:lnTo>
                <a:lnTo>
                  <a:pt x="150" y="283"/>
                </a:lnTo>
                <a:lnTo>
                  <a:pt x="139" y="267"/>
                </a:lnTo>
                <a:lnTo>
                  <a:pt x="124" y="250"/>
                </a:lnTo>
                <a:lnTo>
                  <a:pt x="111" y="231"/>
                </a:lnTo>
                <a:lnTo>
                  <a:pt x="98" y="212"/>
                </a:lnTo>
                <a:lnTo>
                  <a:pt x="85" y="195"/>
                </a:lnTo>
                <a:lnTo>
                  <a:pt x="74" y="178"/>
                </a:lnTo>
                <a:lnTo>
                  <a:pt x="62" y="162"/>
                </a:lnTo>
                <a:lnTo>
                  <a:pt x="54" y="146"/>
                </a:lnTo>
                <a:lnTo>
                  <a:pt x="44" y="131"/>
                </a:lnTo>
                <a:lnTo>
                  <a:pt x="36" y="119"/>
                </a:lnTo>
                <a:lnTo>
                  <a:pt x="28" y="106"/>
                </a:lnTo>
                <a:lnTo>
                  <a:pt x="22" y="94"/>
                </a:lnTo>
                <a:lnTo>
                  <a:pt x="16" y="84"/>
                </a:lnTo>
                <a:lnTo>
                  <a:pt x="12" y="74"/>
                </a:lnTo>
                <a:lnTo>
                  <a:pt x="8" y="65"/>
                </a:lnTo>
                <a:lnTo>
                  <a:pt x="5" y="57"/>
                </a:lnTo>
                <a:lnTo>
                  <a:pt x="2" y="49"/>
                </a:lnTo>
                <a:lnTo>
                  <a:pt x="0" y="44"/>
                </a:lnTo>
                <a:lnTo>
                  <a:pt x="0" y="38"/>
                </a:lnTo>
                <a:lnTo>
                  <a:pt x="0" y="34"/>
                </a:lnTo>
                <a:lnTo>
                  <a:pt x="2" y="29"/>
                </a:lnTo>
                <a:lnTo>
                  <a:pt x="5" y="25"/>
                </a:lnTo>
                <a:lnTo>
                  <a:pt x="8" y="22"/>
                </a:lnTo>
                <a:lnTo>
                  <a:pt x="12" y="18"/>
                </a:lnTo>
                <a:lnTo>
                  <a:pt x="16" y="15"/>
                </a:lnTo>
                <a:lnTo>
                  <a:pt x="22" y="12"/>
                </a:lnTo>
                <a:lnTo>
                  <a:pt x="29" y="11"/>
                </a:lnTo>
                <a:lnTo>
                  <a:pt x="36" y="8"/>
                </a:lnTo>
                <a:lnTo>
                  <a:pt x="45" y="6"/>
                </a:lnTo>
                <a:lnTo>
                  <a:pt x="55" y="5"/>
                </a:lnTo>
                <a:lnTo>
                  <a:pt x="65" y="3"/>
                </a:lnTo>
                <a:lnTo>
                  <a:pt x="75" y="2"/>
                </a:lnTo>
                <a:lnTo>
                  <a:pt x="88" y="0"/>
                </a:lnTo>
                <a:lnTo>
                  <a:pt x="101" y="0"/>
                </a:lnTo>
                <a:lnTo>
                  <a:pt x="114" y="0"/>
                </a:lnTo>
                <a:lnTo>
                  <a:pt x="129" y="0"/>
                </a:lnTo>
                <a:lnTo>
                  <a:pt x="142" y="2"/>
                </a:lnTo>
                <a:lnTo>
                  <a:pt x="156" y="5"/>
                </a:lnTo>
                <a:lnTo>
                  <a:pt x="169" y="8"/>
                </a:lnTo>
                <a:lnTo>
                  <a:pt x="182" y="11"/>
                </a:lnTo>
                <a:lnTo>
                  <a:pt x="195" y="16"/>
                </a:lnTo>
                <a:lnTo>
                  <a:pt x="208" y="21"/>
                </a:lnTo>
                <a:lnTo>
                  <a:pt x="219" y="28"/>
                </a:lnTo>
                <a:lnTo>
                  <a:pt x="231" y="35"/>
                </a:lnTo>
                <a:lnTo>
                  <a:pt x="242" y="42"/>
                </a:lnTo>
                <a:lnTo>
                  <a:pt x="254" y="51"/>
                </a:lnTo>
                <a:lnTo>
                  <a:pt x="265" y="61"/>
                </a:lnTo>
                <a:lnTo>
                  <a:pt x="276" y="72"/>
                </a:lnTo>
                <a:lnTo>
                  <a:pt x="287" y="83"/>
                </a:lnTo>
                <a:lnTo>
                  <a:pt x="297" y="96"/>
                </a:lnTo>
                <a:lnTo>
                  <a:pt x="307" y="108"/>
                </a:lnTo>
                <a:lnTo>
                  <a:pt x="307" y="108"/>
                </a:lnTo>
                <a:lnTo>
                  <a:pt x="307" y="108"/>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6140090" y="1539987"/>
            <a:ext cx="186496" cy="568453"/>
          </a:xfrm>
          <a:custGeom>
            <a:avLst/>
            <a:gdLst>
              <a:gd name="T0" fmla="*/ 96 w 314"/>
              <a:gd name="T1" fmla="*/ 926 h 950"/>
              <a:gd name="T2" fmla="*/ 94 w 314"/>
              <a:gd name="T3" fmla="*/ 854 h 950"/>
              <a:gd name="T4" fmla="*/ 93 w 314"/>
              <a:gd name="T5" fmla="*/ 785 h 950"/>
              <a:gd name="T6" fmla="*/ 91 w 314"/>
              <a:gd name="T7" fmla="*/ 720 h 950"/>
              <a:gd name="T8" fmla="*/ 88 w 314"/>
              <a:gd name="T9" fmla="*/ 658 h 950"/>
              <a:gd name="T10" fmla="*/ 87 w 314"/>
              <a:gd name="T11" fmla="*/ 599 h 950"/>
              <a:gd name="T12" fmla="*/ 85 w 314"/>
              <a:gd name="T13" fmla="*/ 544 h 950"/>
              <a:gd name="T14" fmla="*/ 83 w 314"/>
              <a:gd name="T15" fmla="*/ 493 h 950"/>
              <a:gd name="T16" fmla="*/ 80 w 314"/>
              <a:gd name="T17" fmla="*/ 444 h 950"/>
              <a:gd name="T18" fmla="*/ 78 w 314"/>
              <a:gd name="T19" fmla="*/ 399 h 950"/>
              <a:gd name="T20" fmla="*/ 75 w 314"/>
              <a:gd name="T21" fmla="*/ 357 h 950"/>
              <a:gd name="T22" fmla="*/ 73 w 314"/>
              <a:gd name="T23" fmla="*/ 320 h 950"/>
              <a:gd name="T24" fmla="*/ 70 w 314"/>
              <a:gd name="T25" fmla="*/ 285 h 950"/>
              <a:gd name="T26" fmla="*/ 65 w 314"/>
              <a:gd name="T27" fmla="*/ 254 h 950"/>
              <a:gd name="T28" fmla="*/ 62 w 314"/>
              <a:gd name="T29" fmla="*/ 226 h 950"/>
              <a:gd name="T30" fmla="*/ 60 w 314"/>
              <a:gd name="T31" fmla="*/ 202 h 950"/>
              <a:gd name="T32" fmla="*/ 55 w 314"/>
              <a:gd name="T33" fmla="*/ 180 h 950"/>
              <a:gd name="T34" fmla="*/ 52 w 314"/>
              <a:gd name="T35" fmla="*/ 163 h 950"/>
              <a:gd name="T36" fmla="*/ 48 w 314"/>
              <a:gd name="T37" fmla="*/ 148 h 950"/>
              <a:gd name="T38" fmla="*/ 44 w 314"/>
              <a:gd name="T39" fmla="*/ 137 h 950"/>
              <a:gd name="T40" fmla="*/ 39 w 314"/>
              <a:gd name="T41" fmla="*/ 130 h 950"/>
              <a:gd name="T42" fmla="*/ 35 w 314"/>
              <a:gd name="T43" fmla="*/ 125 h 950"/>
              <a:gd name="T44" fmla="*/ 19 w 314"/>
              <a:gd name="T45" fmla="*/ 114 h 950"/>
              <a:gd name="T46" fmla="*/ 9 w 314"/>
              <a:gd name="T47" fmla="*/ 101 h 950"/>
              <a:gd name="T48" fmla="*/ 2 w 314"/>
              <a:gd name="T49" fmla="*/ 85 h 950"/>
              <a:gd name="T50" fmla="*/ 0 w 314"/>
              <a:gd name="T51" fmla="*/ 68 h 950"/>
              <a:gd name="T52" fmla="*/ 3 w 314"/>
              <a:gd name="T53" fmla="*/ 46 h 950"/>
              <a:gd name="T54" fmla="*/ 11 w 314"/>
              <a:gd name="T55" fmla="*/ 26 h 950"/>
              <a:gd name="T56" fmla="*/ 26 w 314"/>
              <a:gd name="T57" fmla="*/ 12 h 950"/>
              <a:gd name="T58" fmla="*/ 48 w 314"/>
              <a:gd name="T59" fmla="*/ 3 h 950"/>
              <a:gd name="T60" fmla="*/ 78 w 314"/>
              <a:gd name="T61" fmla="*/ 0 h 950"/>
              <a:gd name="T62" fmla="*/ 114 w 314"/>
              <a:gd name="T63" fmla="*/ 5 h 950"/>
              <a:gd name="T64" fmla="*/ 157 w 314"/>
              <a:gd name="T65" fmla="*/ 16 h 950"/>
              <a:gd name="T66" fmla="*/ 198 w 314"/>
              <a:gd name="T67" fmla="*/ 28 h 950"/>
              <a:gd name="T68" fmla="*/ 231 w 314"/>
              <a:gd name="T69" fmla="*/ 41 h 950"/>
              <a:gd name="T70" fmla="*/ 258 w 314"/>
              <a:gd name="T71" fmla="*/ 52 h 950"/>
              <a:gd name="T72" fmla="*/ 280 w 314"/>
              <a:gd name="T73" fmla="*/ 65 h 950"/>
              <a:gd name="T74" fmla="*/ 294 w 314"/>
              <a:gd name="T75" fmla="*/ 78 h 950"/>
              <a:gd name="T76" fmla="*/ 307 w 314"/>
              <a:gd name="T77" fmla="*/ 97 h 950"/>
              <a:gd name="T78" fmla="*/ 312 w 314"/>
              <a:gd name="T79" fmla="*/ 112 h 950"/>
              <a:gd name="T80" fmla="*/ 314 w 314"/>
              <a:gd name="T81" fmla="*/ 130 h 950"/>
              <a:gd name="T82" fmla="*/ 313 w 314"/>
              <a:gd name="T83" fmla="*/ 148 h 950"/>
              <a:gd name="T84" fmla="*/ 307 w 314"/>
              <a:gd name="T85" fmla="*/ 170 h 950"/>
              <a:gd name="T86" fmla="*/ 304 w 314"/>
              <a:gd name="T87" fmla="*/ 187 h 950"/>
              <a:gd name="T88" fmla="*/ 301 w 314"/>
              <a:gd name="T89" fmla="*/ 216 h 950"/>
              <a:gd name="T90" fmla="*/ 299 w 314"/>
              <a:gd name="T91" fmla="*/ 256 h 950"/>
              <a:gd name="T92" fmla="*/ 297 w 314"/>
              <a:gd name="T93" fmla="*/ 308 h 950"/>
              <a:gd name="T94" fmla="*/ 294 w 314"/>
              <a:gd name="T95" fmla="*/ 372 h 950"/>
              <a:gd name="T96" fmla="*/ 293 w 314"/>
              <a:gd name="T97" fmla="*/ 447 h 950"/>
              <a:gd name="T98" fmla="*/ 291 w 314"/>
              <a:gd name="T99" fmla="*/ 534 h 950"/>
              <a:gd name="T100" fmla="*/ 291 w 314"/>
              <a:gd name="T101" fmla="*/ 632 h 950"/>
              <a:gd name="T102" fmla="*/ 290 w 314"/>
              <a:gd name="T103" fmla="*/ 742 h 950"/>
              <a:gd name="T104" fmla="*/ 290 w 314"/>
              <a:gd name="T105" fmla="*/ 863 h 950"/>
              <a:gd name="T106" fmla="*/ 290 w 314"/>
              <a:gd name="T107" fmla="*/ 95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4" h="950">
                <a:moveTo>
                  <a:pt x="290" y="950"/>
                </a:moveTo>
                <a:lnTo>
                  <a:pt x="96" y="950"/>
                </a:lnTo>
                <a:lnTo>
                  <a:pt x="96" y="926"/>
                </a:lnTo>
                <a:lnTo>
                  <a:pt x="94" y="901"/>
                </a:lnTo>
                <a:lnTo>
                  <a:pt x="94" y="877"/>
                </a:lnTo>
                <a:lnTo>
                  <a:pt x="94" y="854"/>
                </a:lnTo>
                <a:lnTo>
                  <a:pt x="93" y="831"/>
                </a:lnTo>
                <a:lnTo>
                  <a:pt x="93" y="808"/>
                </a:lnTo>
                <a:lnTo>
                  <a:pt x="93" y="785"/>
                </a:lnTo>
                <a:lnTo>
                  <a:pt x="91" y="763"/>
                </a:lnTo>
                <a:lnTo>
                  <a:pt x="91" y="742"/>
                </a:lnTo>
                <a:lnTo>
                  <a:pt x="91" y="720"/>
                </a:lnTo>
                <a:lnTo>
                  <a:pt x="90" y="698"/>
                </a:lnTo>
                <a:lnTo>
                  <a:pt x="90" y="678"/>
                </a:lnTo>
                <a:lnTo>
                  <a:pt x="88" y="658"/>
                </a:lnTo>
                <a:lnTo>
                  <a:pt x="88" y="638"/>
                </a:lnTo>
                <a:lnTo>
                  <a:pt x="87" y="618"/>
                </a:lnTo>
                <a:lnTo>
                  <a:pt x="87" y="599"/>
                </a:lnTo>
                <a:lnTo>
                  <a:pt x="87" y="580"/>
                </a:lnTo>
                <a:lnTo>
                  <a:pt x="85" y="562"/>
                </a:lnTo>
                <a:lnTo>
                  <a:pt x="85" y="544"/>
                </a:lnTo>
                <a:lnTo>
                  <a:pt x="84" y="527"/>
                </a:lnTo>
                <a:lnTo>
                  <a:pt x="84" y="510"/>
                </a:lnTo>
                <a:lnTo>
                  <a:pt x="83" y="493"/>
                </a:lnTo>
                <a:lnTo>
                  <a:pt x="81" y="475"/>
                </a:lnTo>
                <a:lnTo>
                  <a:pt x="81" y="459"/>
                </a:lnTo>
                <a:lnTo>
                  <a:pt x="80" y="444"/>
                </a:lnTo>
                <a:lnTo>
                  <a:pt x="80" y="429"/>
                </a:lnTo>
                <a:lnTo>
                  <a:pt x="78" y="413"/>
                </a:lnTo>
                <a:lnTo>
                  <a:pt x="78" y="399"/>
                </a:lnTo>
                <a:lnTo>
                  <a:pt x="77" y="385"/>
                </a:lnTo>
                <a:lnTo>
                  <a:pt x="75" y="372"/>
                </a:lnTo>
                <a:lnTo>
                  <a:pt x="75" y="357"/>
                </a:lnTo>
                <a:lnTo>
                  <a:pt x="74" y="344"/>
                </a:lnTo>
                <a:lnTo>
                  <a:pt x="73" y="331"/>
                </a:lnTo>
                <a:lnTo>
                  <a:pt x="73" y="320"/>
                </a:lnTo>
                <a:lnTo>
                  <a:pt x="71" y="308"/>
                </a:lnTo>
                <a:lnTo>
                  <a:pt x="70" y="297"/>
                </a:lnTo>
                <a:lnTo>
                  <a:pt x="70" y="285"/>
                </a:lnTo>
                <a:lnTo>
                  <a:pt x="68" y="274"/>
                </a:lnTo>
                <a:lnTo>
                  <a:pt x="67" y="264"/>
                </a:lnTo>
                <a:lnTo>
                  <a:pt x="65" y="254"/>
                </a:lnTo>
                <a:lnTo>
                  <a:pt x="65" y="244"/>
                </a:lnTo>
                <a:lnTo>
                  <a:pt x="64" y="235"/>
                </a:lnTo>
                <a:lnTo>
                  <a:pt x="62" y="226"/>
                </a:lnTo>
                <a:lnTo>
                  <a:pt x="61" y="218"/>
                </a:lnTo>
                <a:lnTo>
                  <a:pt x="60" y="209"/>
                </a:lnTo>
                <a:lnTo>
                  <a:pt x="60" y="202"/>
                </a:lnTo>
                <a:lnTo>
                  <a:pt x="58" y="193"/>
                </a:lnTo>
                <a:lnTo>
                  <a:pt x="57" y="187"/>
                </a:lnTo>
                <a:lnTo>
                  <a:pt x="55" y="180"/>
                </a:lnTo>
                <a:lnTo>
                  <a:pt x="54" y="174"/>
                </a:lnTo>
                <a:lnTo>
                  <a:pt x="52" y="167"/>
                </a:lnTo>
                <a:lnTo>
                  <a:pt x="52" y="163"/>
                </a:lnTo>
                <a:lnTo>
                  <a:pt x="51" y="157"/>
                </a:lnTo>
                <a:lnTo>
                  <a:pt x="49" y="153"/>
                </a:lnTo>
                <a:lnTo>
                  <a:pt x="48" y="148"/>
                </a:lnTo>
                <a:lnTo>
                  <a:pt x="47" y="144"/>
                </a:lnTo>
                <a:lnTo>
                  <a:pt x="45" y="140"/>
                </a:lnTo>
                <a:lnTo>
                  <a:pt x="44" y="137"/>
                </a:lnTo>
                <a:lnTo>
                  <a:pt x="42" y="134"/>
                </a:lnTo>
                <a:lnTo>
                  <a:pt x="41" y="131"/>
                </a:lnTo>
                <a:lnTo>
                  <a:pt x="39" y="130"/>
                </a:lnTo>
                <a:lnTo>
                  <a:pt x="38" y="128"/>
                </a:lnTo>
                <a:lnTo>
                  <a:pt x="37" y="127"/>
                </a:lnTo>
                <a:lnTo>
                  <a:pt x="35" y="125"/>
                </a:lnTo>
                <a:lnTo>
                  <a:pt x="29" y="123"/>
                </a:lnTo>
                <a:lnTo>
                  <a:pt x="24" y="118"/>
                </a:lnTo>
                <a:lnTo>
                  <a:pt x="19" y="114"/>
                </a:lnTo>
                <a:lnTo>
                  <a:pt x="15" y="111"/>
                </a:lnTo>
                <a:lnTo>
                  <a:pt x="12" y="105"/>
                </a:lnTo>
                <a:lnTo>
                  <a:pt x="9" y="101"/>
                </a:lnTo>
                <a:lnTo>
                  <a:pt x="6" y="97"/>
                </a:lnTo>
                <a:lnTo>
                  <a:pt x="3" y="91"/>
                </a:lnTo>
                <a:lnTo>
                  <a:pt x="2" y="85"/>
                </a:lnTo>
                <a:lnTo>
                  <a:pt x="0" y="79"/>
                </a:lnTo>
                <a:lnTo>
                  <a:pt x="0" y="74"/>
                </a:lnTo>
                <a:lnTo>
                  <a:pt x="0" y="68"/>
                </a:lnTo>
                <a:lnTo>
                  <a:pt x="0" y="61"/>
                </a:lnTo>
                <a:lnTo>
                  <a:pt x="2" y="53"/>
                </a:lnTo>
                <a:lnTo>
                  <a:pt x="3" y="46"/>
                </a:lnTo>
                <a:lnTo>
                  <a:pt x="5" y="39"/>
                </a:lnTo>
                <a:lnTo>
                  <a:pt x="8" y="32"/>
                </a:lnTo>
                <a:lnTo>
                  <a:pt x="11" y="26"/>
                </a:lnTo>
                <a:lnTo>
                  <a:pt x="15" y="20"/>
                </a:lnTo>
                <a:lnTo>
                  <a:pt x="21" y="16"/>
                </a:lnTo>
                <a:lnTo>
                  <a:pt x="26" y="12"/>
                </a:lnTo>
                <a:lnTo>
                  <a:pt x="32" y="7"/>
                </a:lnTo>
                <a:lnTo>
                  <a:pt x="39" y="5"/>
                </a:lnTo>
                <a:lnTo>
                  <a:pt x="48" y="3"/>
                </a:lnTo>
                <a:lnTo>
                  <a:pt x="57" y="2"/>
                </a:lnTo>
                <a:lnTo>
                  <a:pt x="67" y="0"/>
                </a:lnTo>
                <a:lnTo>
                  <a:pt x="78" y="0"/>
                </a:lnTo>
                <a:lnTo>
                  <a:pt x="90" y="2"/>
                </a:lnTo>
                <a:lnTo>
                  <a:pt x="101" y="3"/>
                </a:lnTo>
                <a:lnTo>
                  <a:pt x="114" y="5"/>
                </a:lnTo>
                <a:lnTo>
                  <a:pt x="129" y="7"/>
                </a:lnTo>
                <a:lnTo>
                  <a:pt x="143" y="12"/>
                </a:lnTo>
                <a:lnTo>
                  <a:pt x="157" y="16"/>
                </a:lnTo>
                <a:lnTo>
                  <a:pt x="172" y="20"/>
                </a:lnTo>
                <a:lnTo>
                  <a:pt x="185" y="23"/>
                </a:lnTo>
                <a:lnTo>
                  <a:pt x="198" y="28"/>
                </a:lnTo>
                <a:lnTo>
                  <a:pt x="209" y="32"/>
                </a:lnTo>
                <a:lnTo>
                  <a:pt x="221" y="36"/>
                </a:lnTo>
                <a:lnTo>
                  <a:pt x="231" y="41"/>
                </a:lnTo>
                <a:lnTo>
                  <a:pt x="241" y="45"/>
                </a:lnTo>
                <a:lnTo>
                  <a:pt x="251" y="49"/>
                </a:lnTo>
                <a:lnTo>
                  <a:pt x="258" y="52"/>
                </a:lnTo>
                <a:lnTo>
                  <a:pt x="267" y="56"/>
                </a:lnTo>
                <a:lnTo>
                  <a:pt x="274" y="61"/>
                </a:lnTo>
                <a:lnTo>
                  <a:pt x="280" y="65"/>
                </a:lnTo>
                <a:lnTo>
                  <a:pt x="286" y="69"/>
                </a:lnTo>
                <a:lnTo>
                  <a:pt x="290" y="74"/>
                </a:lnTo>
                <a:lnTo>
                  <a:pt x="294" y="78"/>
                </a:lnTo>
                <a:lnTo>
                  <a:pt x="301" y="87"/>
                </a:lnTo>
                <a:lnTo>
                  <a:pt x="304" y="91"/>
                </a:lnTo>
                <a:lnTo>
                  <a:pt x="307" y="97"/>
                </a:lnTo>
                <a:lnTo>
                  <a:pt x="309" y="101"/>
                </a:lnTo>
                <a:lnTo>
                  <a:pt x="310" y="107"/>
                </a:lnTo>
                <a:lnTo>
                  <a:pt x="312" y="112"/>
                </a:lnTo>
                <a:lnTo>
                  <a:pt x="313" y="118"/>
                </a:lnTo>
                <a:lnTo>
                  <a:pt x="314" y="124"/>
                </a:lnTo>
                <a:lnTo>
                  <a:pt x="314" y="130"/>
                </a:lnTo>
                <a:lnTo>
                  <a:pt x="314" y="136"/>
                </a:lnTo>
                <a:lnTo>
                  <a:pt x="313" y="143"/>
                </a:lnTo>
                <a:lnTo>
                  <a:pt x="313" y="148"/>
                </a:lnTo>
                <a:lnTo>
                  <a:pt x="312" y="156"/>
                </a:lnTo>
                <a:lnTo>
                  <a:pt x="310" y="163"/>
                </a:lnTo>
                <a:lnTo>
                  <a:pt x="307" y="170"/>
                </a:lnTo>
                <a:lnTo>
                  <a:pt x="306" y="174"/>
                </a:lnTo>
                <a:lnTo>
                  <a:pt x="306" y="180"/>
                </a:lnTo>
                <a:lnTo>
                  <a:pt x="304" y="187"/>
                </a:lnTo>
                <a:lnTo>
                  <a:pt x="303" y="196"/>
                </a:lnTo>
                <a:lnTo>
                  <a:pt x="303" y="205"/>
                </a:lnTo>
                <a:lnTo>
                  <a:pt x="301" y="216"/>
                </a:lnTo>
                <a:lnTo>
                  <a:pt x="300" y="228"/>
                </a:lnTo>
                <a:lnTo>
                  <a:pt x="300" y="242"/>
                </a:lnTo>
                <a:lnTo>
                  <a:pt x="299" y="256"/>
                </a:lnTo>
                <a:lnTo>
                  <a:pt x="299" y="272"/>
                </a:lnTo>
                <a:lnTo>
                  <a:pt x="297" y="290"/>
                </a:lnTo>
                <a:lnTo>
                  <a:pt x="297" y="308"/>
                </a:lnTo>
                <a:lnTo>
                  <a:pt x="296" y="328"/>
                </a:lnTo>
                <a:lnTo>
                  <a:pt x="296" y="350"/>
                </a:lnTo>
                <a:lnTo>
                  <a:pt x="294" y="372"/>
                </a:lnTo>
                <a:lnTo>
                  <a:pt x="294" y="396"/>
                </a:lnTo>
                <a:lnTo>
                  <a:pt x="294" y="421"/>
                </a:lnTo>
                <a:lnTo>
                  <a:pt x="293" y="447"/>
                </a:lnTo>
                <a:lnTo>
                  <a:pt x="293" y="475"/>
                </a:lnTo>
                <a:lnTo>
                  <a:pt x="293" y="504"/>
                </a:lnTo>
                <a:lnTo>
                  <a:pt x="291" y="534"/>
                </a:lnTo>
                <a:lnTo>
                  <a:pt x="291" y="565"/>
                </a:lnTo>
                <a:lnTo>
                  <a:pt x="291" y="598"/>
                </a:lnTo>
                <a:lnTo>
                  <a:pt x="291" y="632"/>
                </a:lnTo>
                <a:lnTo>
                  <a:pt x="291" y="667"/>
                </a:lnTo>
                <a:lnTo>
                  <a:pt x="290" y="704"/>
                </a:lnTo>
                <a:lnTo>
                  <a:pt x="290" y="742"/>
                </a:lnTo>
                <a:lnTo>
                  <a:pt x="290" y="781"/>
                </a:lnTo>
                <a:lnTo>
                  <a:pt x="290" y="821"/>
                </a:lnTo>
                <a:lnTo>
                  <a:pt x="290" y="863"/>
                </a:lnTo>
                <a:lnTo>
                  <a:pt x="290" y="906"/>
                </a:lnTo>
                <a:lnTo>
                  <a:pt x="290" y="950"/>
                </a:lnTo>
                <a:lnTo>
                  <a:pt x="290" y="950"/>
                </a:lnTo>
                <a:lnTo>
                  <a:pt x="290" y="950"/>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6357070" y="1663720"/>
            <a:ext cx="292296" cy="276157"/>
          </a:xfrm>
          <a:custGeom>
            <a:avLst/>
            <a:gdLst>
              <a:gd name="T0" fmla="*/ 96 w 487"/>
              <a:gd name="T1" fmla="*/ 300 h 460"/>
              <a:gd name="T2" fmla="*/ 127 w 487"/>
              <a:gd name="T3" fmla="*/ 267 h 460"/>
              <a:gd name="T4" fmla="*/ 154 w 487"/>
              <a:gd name="T5" fmla="*/ 237 h 460"/>
              <a:gd name="T6" fmla="*/ 177 w 487"/>
              <a:gd name="T7" fmla="*/ 210 h 460"/>
              <a:gd name="T8" fmla="*/ 196 w 487"/>
              <a:gd name="T9" fmla="*/ 185 h 460"/>
              <a:gd name="T10" fmla="*/ 210 w 487"/>
              <a:gd name="T11" fmla="*/ 164 h 460"/>
              <a:gd name="T12" fmla="*/ 220 w 487"/>
              <a:gd name="T13" fmla="*/ 145 h 460"/>
              <a:gd name="T14" fmla="*/ 227 w 487"/>
              <a:gd name="T15" fmla="*/ 128 h 460"/>
              <a:gd name="T16" fmla="*/ 229 w 487"/>
              <a:gd name="T17" fmla="*/ 112 h 460"/>
              <a:gd name="T18" fmla="*/ 227 w 487"/>
              <a:gd name="T19" fmla="*/ 99 h 460"/>
              <a:gd name="T20" fmla="*/ 220 w 487"/>
              <a:gd name="T21" fmla="*/ 86 h 460"/>
              <a:gd name="T22" fmla="*/ 213 w 487"/>
              <a:gd name="T23" fmla="*/ 74 h 460"/>
              <a:gd name="T24" fmla="*/ 210 w 487"/>
              <a:gd name="T25" fmla="*/ 61 h 460"/>
              <a:gd name="T26" fmla="*/ 210 w 487"/>
              <a:gd name="T27" fmla="*/ 48 h 460"/>
              <a:gd name="T28" fmla="*/ 214 w 487"/>
              <a:gd name="T29" fmla="*/ 34 h 460"/>
              <a:gd name="T30" fmla="*/ 222 w 487"/>
              <a:gd name="T31" fmla="*/ 20 h 460"/>
              <a:gd name="T32" fmla="*/ 233 w 487"/>
              <a:gd name="T33" fmla="*/ 7 h 460"/>
              <a:gd name="T34" fmla="*/ 252 w 487"/>
              <a:gd name="T35" fmla="*/ 0 h 460"/>
              <a:gd name="T36" fmla="*/ 276 w 487"/>
              <a:gd name="T37" fmla="*/ 0 h 460"/>
              <a:gd name="T38" fmla="*/ 305 w 487"/>
              <a:gd name="T39" fmla="*/ 8 h 460"/>
              <a:gd name="T40" fmla="*/ 343 w 487"/>
              <a:gd name="T41" fmla="*/ 23 h 460"/>
              <a:gd name="T42" fmla="*/ 384 w 487"/>
              <a:gd name="T43" fmla="*/ 43 h 460"/>
              <a:gd name="T44" fmla="*/ 420 w 487"/>
              <a:gd name="T45" fmla="*/ 66 h 460"/>
              <a:gd name="T46" fmla="*/ 449 w 487"/>
              <a:gd name="T47" fmla="*/ 89 h 460"/>
              <a:gd name="T48" fmla="*/ 471 w 487"/>
              <a:gd name="T49" fmla="*/ 112 h 460"/>
              <a:gd name="T50" fmla="*/ 482 w 487"/>
              <a:gd name="T51" fmla="*/ 133 h 460"/>
              <a:gd name="T52" fmla="*/ 487 w 487"/>
              <a:gd name="T53" fmla="*/ 155 h 460"/>
              <a:gd name="T54" fmla="*/ 484 w 487"/>
              <a:gd name="T55" fmla="*/ 178 h 460"/>
              <a:gd name="T56" fmla="*/ 472 w 487"/>
              <a:gd name="T57" fmla="*/ 201 h 460"/>
              <a:gd name="T58" fmla="*/ 455 w 487"/>
              <a:gd name="T59" fmla="*/ 224 h 460"/>
              <a:gd name="T60" fmla="*/ 432 w 487"/>
              <a:gd name="T61" fmla="*/ 250 h 460"/>
              <a:gd name="T62" fmla="*/ 400 w 487"/>
              <a:gd name="T63" fmla="*/ 276 h 460"/>
              <a:gd name="T64" fmla="*/ 337 w 487"/>
              <a:gd name="T65" fmla="*/ 321 h 460"/>
              <a:gd name="T66" fmla="*/ 253 w 487"/>
              <a:gd name="T67" fmla="*/ 371 h 460"/>
              <a:gd name="T68" fmla="*/ 160 w 487"/>
              <a:gd name="T69" fmla="*/ 418 h 460"/>
              <a:gd name="T70" fmla="*/ 115 w 487"/>
              <a:gd name="T71" fmla="*/ 439 h 460"/>
              <a:gd name="T72" fmla="*/ 78 w 487"/>
              <a:gd name="T73" fmla="*/ 452 h 460"/>
              <a:gd name="T74" fmla="*/ 47 w 487"/>
              <a:gd name="T75" fmla="*/ 459 h 460"/>
              <a:gd name="T76" fmla="*/ 24 w 487"/>
              <a:gd name="T77" fmla="*/ 460 h 460"/>
              <a:gd name="T78" fmla="*/ 9 w 487"/>
              <a:gd name="T79" fmla="*/ 456 h 460"/>
              <a:gd name="T80" fmla="*/ 1 w 487"/>
              <a:gd name="T81" fmla="*/ 444 h 460"/>
              <a:gd name="T82" fmla="*/ 1 w 487"/>
              <a:gd name="T83" fmla="*/ 429 h 460"/>
              <a:gd name="T84" fmla="*/ 10 w 487"/>
              <a:gd name="T85" fmla="*/ 407 h 460"/>
              <a:gd name="T86" fmla="*/ 27 w 487"/>
              <a:gd name="T87" fmla="*/ 381 h 460"/>
              <a:gd name="T88" fmla="*/ 52 w 487"/>
              <a:gd name="T89" fmla="*/ 349 h 460"/>
              <a:gd name="T90" fmla="*/ 73 w 487"/>
              <a:gd name="T91" fmla="*/ 325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7" h="460">
                <a:moveTo>
                  <a:pt x="73" y="325"/>
                </a:moveTo>
                <a:lnTo>
                  <a:pt x="85" y="313"/>
                </a:lnTo>
                <a:lnTo>
                  <a:pt x="96" y="300"/>
                </a:lnTo>
                <a:lnTo>
                  <a:pt x="106" y="289"/>
                </a:lnTo>
                <a:lnTo>
                  <a:pt x="117" y="277"/>
                </a:lnTo>
                <a:lnTo>
                  <a:pt x="127" y="267"/>
                </a:lnTo>
                <a:lnTo>
                  <a:pt x="137" y="257"/>
                </a:lnTo>
                <a:lnTo>
                  <a:pt x="145" y="246"/>
                </a:lnTo>
                <a:lnTo>
                  <a:pt x="154" y="237"/>
                </a:lnTo>
                <a:lnTo>
                  <a:pt x="161" y="227"/>
                </a:lnTo>
                <a:lnTo>
                  <a:pt x="170" y="218"/>
                </a:lnTo>
                <a:lnTo>
                  <a:pt x="177" y="210"/>
                </a:lnTo>
                <a:lnTo>
                  <a:pt x="183" y="201"/>
                </a:lnTo>
                <a:lnTo>
                  <a:pt x="190" y="192"/>
                </a:lnTo>
                <a:lnTo>
                  <a:pt x="196" y="185"/>
                </a:lnTo>
                <a:lnTo>
                  <a:pt x="201" y="178"/>
                </a:lnTo>
                <a:lnTo>
                  <a:pt x="206" y="171"/>
                </a:lnTo>
                <a:lnTo>
                  <a:pt x="210" y="164"/>
                </a:lnTo>
                <a:lnTo>
                  <a:pt x="214" y="158"/>
                </a:lnTo>
                <a:lnTo>
                  <a:pt x="217" y="151"/>
                </a:lnTo>
                <a:lnTo>
                  <a:pt x="220" y="145"/>
                </a:lnTo>
                <a:lnTo>
                  <a:pt x="223" y="139"/>
                </a:lnTo>
                <a:lnTo>
                  <a:pt x="226" y="133"/>
                </a:lnTo>
                <a:lnTo>
                  <a:pt x="227" y="128"/>
                </a:lnTo>
                <a:lnTo>
                  <a:pt x="229" y="122"/>
                </a:lnTo>
                <a:lnTo>
                  <a:pt x="229" y="118"/>
                </a:lnTo>
                <a:lnTo>
                  <a:pt x="229" y="112"/>
                </a:lnTo>
                <a:lnTo>
                  <a:pt x="229" y="107"/>
                </a:lnTo>
                <a:lnTo>
                  <a:pt x="227" y="103"/>
                </a:lnTo>
                <a:lnTo>
                  <a:pt x="227" y="99"/>
                </a:lnTo>
                <a:lnTo>
                  <a:pt x="225" y="95"/>
                </a:lnTo>
                <a:lnTo>
                  <a:pt x="223" y="90"/>
                </a:lnTo>
                <a:lnTo>
                  <a:pt x="220" y="86"/>
                </a:lnTo>
                <a:lnTo>
                  <a:pt x="217" y="82"/>
                </a:lnTo>
                <a:lnTo>
                  <a:pt x="214" y="79"/>
                </a:lnTo>
                <a:lnTo>
                  <a:pt x="213" y="74"/>
                </a:lnTo>
                <a:lnTo>
                  <a:pt x="212" y="70"/>
                </a:lnTo>
                <a:lnTo>
                  <a:pt x="210" y="66"/>
                </a:lnTo>
                <a:lnTo>
                  <a:pt x="210" y="61"/>
                </a:lnTo>
                <a:lnTo>
                  <a:pt x="209" y="57"/>
                </a:lnTo>
                <a:lnTo>
                  <a:pt x="210" y="53"/>
                </a:lnTo>
                <a:lnTo>
                  <a:pt x="210" y="48"/>
                </a:lnTo>
                <a:lnTo>
                  <a:pt x="210" y="44"/>
                </a:lnTo>
                <a:lnTo>
                  <a:pt x="212" y="40"/>
                </a:lnTo>
                <a:lnTo>
                  <a:pt x="214" y="34"/>
                </a:lnTo>
                <a:lnTo>
                  <a:pt x="216" y="30"/>
                </a:lnTo>
                <a:lnTo>
                  <a:pt x="219" y="25"/>
                </a:lnTo>
                <a:lnTo>
                  <a:pt x="222" y="20"/>
                </a:lnTo>
                <a:lnTo>
                  <a:pt x="225" y="15"/>
                </a:lnTo>
                <a:lnTo>
                  <a:pt x="229" y="11"/>
                </a:lnTo>
                <a:lnTo>
                  <a:pt x="233" y="7"/>
                </a:lnTo>
                <a:lnTo>
                  <a:pt x="239" y="4"/>
                </a:lnTo>
                <a:lnTo>
                  <a:pt x="245" y="1"/>
                </a:lnTo>
                <a:lnTo>
                  <a:pt x="252" y="0"/>
                </a:lnTo>
                <a:lnTo>
                  <a:pt x="259" y="0"/>
                </a:lnTo>
                <a:lnTo>
                  <a:pt x="266" y="0"/>
                </a:lnTo>
                <a:lnTo>
                  <a:pt x="276" y="0"/>
                </a:lnTo>
                <a:lnTo>
                  <a:pt x="285" y="2"/>
                </a:lnTo>
                <a:lnTo>
                  <a:pt x="295" y="4"/>
                </a:lnTo>
                <a:lnTo>
                  <a:pt x="305" y="8"/>
                </a:lnTo>
                <a:lnTo>
                  <a:pt x="317" y="11"/>
                </a:lnTo>
                <a:lnTo>
                  <a:pt x="330" y="17"/>
                </a:lnTo>
                <a:lnTo>
                  <a:pt x="343" y="23"/>
                </a:lnTo>
                <a:lnTo>
                  <a:pt x="356" y="28"/>
                </a:lnTo>
                <a:lnTo>
                  <a:pt x="370" y="36"/>
                </a:lnTo>
                <a:lnTo>
                  <a:pt x="384" y="43"/>
                </a:lnTo>
                <a:lnTo>
                  <a:pt x="397" y="51"/>
                </a:lnTo>
                <a:lnTo>
                  <a:pt x="410" y="59"/>
                </a:lnTo>
                <a:lnTo>
                  <a:pt x="420" y="66"/>
                </a:lnTo>
                <a:lnTo>
                  <a:pt x="432" y="74"/>
                </a:lnTo>
                <a:lnTo>
                  <a:pt x="441" y="82"/>
                </a:lnTo>
                <a:lnTo>
                  <a:pt x="449" y="89"/>
                </a:lnTo>
                <a:lnTo>
                  <a:pt x="458" y="96"/>
                </a:lnTo>
                <a:lnTo>
                  <a:pt x="465" y="103"/>
                </a:lnTo>
                <a:lnTo>
                  <a:pt x="471" y="112"/>
                </a:lnTo>
                <a:lnTo>
                  <a:pt x="475" y="119"/>
                </a:lnTo>
                <a:lnTo>
                  <a:pt x="479" y="126"/>
                </a:lnTo>
                <a:lnTo>
                  <a:pt x="482" y="133"/>
                </a:lnTo>
                <a:lnTo>
                  <a:pt x="485" y="141"/>
                </a:lnTo>
                <a:lnTo>
                  <a:pt x="487" y="148"/>
                </a:lnTo>
                <a:lnTo>
                  <a:pt x="487" y="155"/>
                </a:lnTo>
                <a:lnTo>
                  <a:pt x="487" y="162"/>
                </a:lnTo>
                <a:lnTo>
                  <a:pt x="485" y="169"/>
                </a:lnTo>
                <a:lnTo>
                  <a:pt x="484" y="178"/>
                </a:lnTo>
                <a:lnTo>
                  <a:pt x="481" y="185"/>
                </a:lnTo>
                <a:lnTo>
                  <a:pt x="477" y="192"/>
                </a:lnTo>
                <a:lnTo>
                  <a:pt x="472" y="201"/>
                </a:lnTo>
                <a:lnTo>
                  <a:pt x="468" y="208"/>
                </a:lnTo>
                <a:lnTo>
                  <a:pt x="462" y="217"/>
                </a:lnTo>
                <a:lnTo>
                  <a:pt x="455" y="224"/>
                </a:lnTo>
                <a:lnTo>
                  <a:pt x="448" y="233"/>
                </a:lnTo>
                <a:lnTo>
                  <a:pt x="441" y="241"/>
                </a:lnTo>
                <a:lnTo>
                  <a:pt x="432" y="250"/>
                </a:lnTo>
                <a:lnTo>
                  <a:pt x="422" y="259"/>
                </a:lnTo>
                <a:lnTo>
                  <a:pt x="412" y="267"/>
                </a:lnTo>
                <a:lnTo>
                  <a:pt x="400" y="276"/>
                </a:lnTo>
                <a:lnTo>
                  <a:pt x="389" y="285"/>
                </a:lnTo>
                <a:lnTo>
                  <a:pt x="363" y="303"/>
                </a:lnTo>
                <a:lnTo>
                  <a:pt x="337" y="321"/>
                </a:lnTo>
                <a:lnTo>
                  <a:pt x="311" y="338"/>
                </a:lnTo>
                <a:lnTo>
                  <a:pt x="282" y="354"/>
                </a:lnTo>
                <a:lnTo>
                  <a:pt x="253" y="371"/>
                </a:lnTo>
                <a:lnTo>
                  <a:pt x="223" y="387"/>
                </a:lnTo>
                <a:lnTo>
                  <a:pt x="191" y="403"/>
                </a:lnTo>
                <a:lnTo>
                  <a:pt x="160" y="418"/>
                </a:lnTo>
                <a:lnTo>
                  <a:pt x="144" y="426"/>
                </a:lnTo>
                <a:lnTo>
                  <a:pt x="129" y="433"/>
                </a:lnTo>
                <a:lnTo>
                  <a:pt x="115" y="439"/>
                </a:lnTo>
                <a:lnTo>
                  <a:pt x="102" y="443"/>
                </a:lnTo>
                <a:lnTo>
                  <a:pt x="89" y="447"/>
                </a:lnTo>
                <a:lnTo>
                  <a:pt x="78" y="452"/>
                </a:lnTo>
                <a:lnTo>
                  <a:pt x="66" y="454"/>
                </a:lnTo>
                <a:lnTo>
                  <a:pt x="56" y="457"/>
                </a:lnTo>
                <a:lnTo>
                  <a:pt x="47" y="459"/>
                </a:lnTo>
                <a:lnTo>
                  <a:pt x="39" y="460"/>
                </a:lnTo>
                <a:lnTo>
                  <a:pt x="32" y="460"/>
                </a:lnTo>
                <a:lnTo>
                  <a:pt x="24" y="460"/>
                </a:lnTo>
                <a:lnTo>
                  <a:pt x="19" y="460"/>
                </a:lnTo>
                <a:lnTo>
                  <a:pt x="13" y="459"/>
                </a:lnTo>
                <a:lnTo>
                  <a:pt x="9" y="456"/>
                </a:lnTo>
                <a:lnTo>
                  <a:pt x="6" y="453"/>
                </a:lnTo>
                <a:lnTo>
                  <a:pt x="3" y="449"/>
                </a:lnTo>
                <a:lnTo>
                  <a:pt x="1" y="444"/>
                </a:lnTo>
                <a:lnTo>
                  <a:pt x="0" y="440"/>
                </a:lnTo>
                <a:lnTo>
                  <a:pt x="0" y="434"/>
                </a:lnTo>
                <a:lnTo>
                  <a:pt x="1" y="429"/>
                </a:lnTo>
                <a:lnTo>
                  <a:pt x="3" y="423"/>
                </a:lnTo>
                <a:lnTo>
                  <a:pt x="6" y="416"/>
                </a:lnTo>
                <a:lnTo>
                  <a:pt x="10" y="407"/>
                </a:lnTo>
                <a:lnTo>
                  <a:pt x="14" y="400"/>
                </a:lnTo>
                <a:lnTo>
                  <a:pt x="20" y="390"/>
                </a:lnTo>
                <a:lnTo>
                  <a:pt x="27" y="381"/>
                </a:lnTo>
                <a:lnTo>
                  <a:pt x="34" y="371"/>
                </a:lnTo>
                <a:lnTo>
                  <a:pt x="43" y="361"/>
                </a:lnTo>
                <a:lnTo>
                  <a:pt x="52" y="349"/>
                </a:lnTo>
                <a:lnTo>
                  <a:pt x="62" y="338"/>
                </a:lnTo>
                <a:lnTo>
                  <a:pt x="73" y="325"/>
                </a:lnTo>
                <a:lnTo>
                  <a:pt x="73" y="325"/>
                </a:lnTo>
                <a:lnTo>
                  <a:pt x="73" y="325"/>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5876486" y="2072576"/>
            <a:ext cx="145251" cy="634802"/>
          </a:xfrm>
          <a:custGeom>
            <a:avLst/>
            <a:gdLst>
              <a:gd name="T0" fmla="*/ 43 w 241"/>
              <a:gd name="T1" fmla="*/ 1 h 1064"/>
              <a:gd name="T2" fmla="*/ 69 w 241"/>
              <a:gd name="T3" fmla="*/ 1 h 1064"/>
              <a:gd name="T4" fmla="*/ 101 w 241"/>
              <a:gd name="T5" fmla="*/ 9 h 1064"/>
              <a:gd name="T6" fmla="*/ 139 w 241"/>
              <a:gd name="T7" fmla="*/ 23 h 1064"/>
              <a:gd name="T8" fmla="*/ 182 w 241"/>
              <a:gd name="T9" fmla="*/ 43 h 1064"/>
              <a:gd name="T10" fmla="*/ 215 w 241"/>
              <a:gd name="T11" fmla="*/ 63 h 1064"/>
              <a:gd name="T12" fmla="*/ 215 w 241"/>
              <a:gd name="T13" fmla="*/ 78 h 1064"/>
              <a:gd name="T14" fmla="*/ 216 w 241"/>
              <a:gd name="T15" fmla="*/ 96 h 1064"/>
              <a:gd name="T16" fmla="*/ 216 w 241"/>
              <a:gd name="T17" fmla="*/ 119 h 1064"/>
              <a:gd name="T18" fmla="*/ 218 w 241"/>
              <a:gd name="T19" fmla="*/ 150 h 1064"/>
              <a:gd name="T20" fmla="*/ 219 w 241"/>
              <a:gd name="T21" fmla="*/ 184 h 1064"/>
              <a:gd name="T22" fmla="*/ 221 w 241"/>
              <a:gd name="T23" fmla="*/ 225 h 1064"/>
              <a:gd name="T24" fmla="*/ 223 w 241"/>
              <a:gd name="T25" fmla="*/ 269 h 1064"/>
              <a:gd name="T26" fmla="*/ 225 w 241"/>
              <a:gd name="T27" fmla="*/ 321 h 1064"/>
              <a:gd name="T28" fmla="*/ 228 w 241"/>
              <a:gd name="T29" fmla="*/ 377 h 1064"/>
              <a:gd name="T30" fmla="*/ 231 w 241"/>
              <a:gd name="T31" fmla="*/ 438 h 1064"/>
              <a:gd name="T32" fmla="*/ 235 w 241"/>
              <a:gd name="T33" fmla="*/ 502 h 1064"/>
              <a:gd name="T34" fmla="*/ 238 w 241"/>
              <a:gd name="T35" fmla="*/ 563 h 1064"/>
              <a:gd name="T36" fmla="*/ 239 w 241"/>
              <a:gd name="T37" fmla="*/ 620 h 1064"/>
              <a:gd name="T38" fmla="*/ 241 w 241"/>
              <a:gd name="T39" fmla="*/ 674 h 1064"/>
              <a:gd name="T40" fmla="*/ 241 w 241"/>
              <a:gd name="T41" fmla="*/ 723 h 1064"/>
              <a:gd name="T42" fmla="*/ 241 w 241"/>
              <a:gd name="T43" fmla="*/ 767 h 1064"/>
              <a:gd name="T44" fmla="*/ 241 w 241"/>
              <a:gd name="T45" fmla="*/ 809 h 1064"/>
              <a:gd name="T46" fmla="*/ 239 w 241"/>
              <a:gd name="T47" fmla="*/ 846 h 1064"/>
              <a:gd name="T48" fmla="*/ 236 w 241"/>
              <a:gd name="T49" fmla="*/ 881 h 1064"/>
              <a:gd name="T50" fmla="*/ 234 w 241"/>
              <a:gd name="T51" fmla="*/ 911 h 1064"/>
              <a:gd name="T52" fmla="*/ 231 w 241"/>
              <a:gd name="T53" fmla="*/ 937 h 1064"/>
              <a:gd name="T54" fmla="*/ 222 w 241"/>
              <a:gd name="T55" fmla="*/ 980 h 1064"/>
              <a:gd name="T56" fmla="*/ 211 w 241"/>
              <a:gd name="T57" fmla="*/ 1015 h 1064"/>
              <a:gd name="T58" fmla="*/ 198 w 241"/>
              <a:gd name="T59" fmla="*/ 1039 h 1064"/>
              <a:gd name="T60" fmla="*/ 183 w 241"/>
              <a:gd name="T61" fmla="*/ 1057 h 1064"/>
              <a:gd name="T62" fmla="*/ 166 w 241"/>
              <a:gd name="T63" fmla="*/ 1064 h 1064"/>
              <a:gd name="T64" fmla="*/ 149 w 241"/>
              <a:gd name="T65" fmla="*/ 1062 h 1064"/>
              <a:gd name="T66" fmla="*/ 131 w 241"/>
              <a:gd name="T67" fmla="*/ 1054 h 1064"/>
              <a:gd name="T68" fmla="*/ 115 w 241"/>
              <a:gd name="T69" fmla="*/ 1037 h 1064"/>
              <a:gd name="T70" fmla="*/ 100 w 241"/>
              <a:gd name="T71" fmla="*/ 1013 h 1064"/>
              <a:gd name="T72" fmla="*/ 87 w 241"/>
              <a:gd name="T73" fmla="*/ 982 h 1064"/>
              <a:gd name="T74" fmla="*/ 74 w 241"/>
              <a:gd name="T75" fmla="*/ 943 h 1064"/>
              <a:gd name="T76" fmla="*/ 64 w 241"/>
              <a:gd name="T77" fmla="*/ 907 h 1064"/>
              <a:gd name="T78" fmla="*/ 55 w 241"/>
              <a:gd name="T79" fmla="*/ 877 h 1064"/>
              <a:gd name="T80" fmla="*/ 48 w 241"/>
              <a:gd name="T81" fmla="*/ 852 h 1064"/>
              <a:gd name="T82" fmla="*/ 45 w 241"/>
              <a:gd name="T83" fmla="*/ 834 h 1064"/>
              <a:gd name="T84" fmla="*/ 43 w 241"/>
              <a:gd name="T85" fmla="*/ 821 h 1064"/>
              <a:gd name="T86" fmla="*/ 43 w 241"/>
              <a:gd name="T87" fmla="*/ 806 h 1064"/>
              <a:gd name="T88" fmla="*/ 45 w 241"/>
              <a:gd name="T89" fmla="*/ 782 h 1064"/>
              <a:gd name="T90" fmla="*/ 46 w 241"/>
              <a:gd name="T91" fmla="*/ 747 h 1064"/>
              <a:gd name="T92" fmla="*/ 48 w 241"/>
              <a:gd name="T93" fmla="*/ 705 h 1064"/>
              <a:gd name="T94" fmla="*/ 49 w 241"/>
              <a:gd name="T95" fmla="*/ 654 h 1064"/>
              <a:gd name="T96" fmla="*/ 52 w 241"/>
              <a:gd name="T97" fmla="*/ 595 h 1064"/>
              <a:gd name="T98" fmla="*/ 52 w 241"/>
              <a:gd name="T99" fmla="*/ 538 h 1064"/>
              <a:gd name="T100" fmla="*/ 52 w 241"/>
              <a:gd name="T101" fmla="*/ 488 h 1064"/>
              <a:gd name="T102" fmla="*/ 49 w 241"/>
              <a:gd name="T103" fmla="*/ 439 h 1064"/>
              <a:gd name="T104" fmla="*/ 46 w 241"/>
              <a:gd name="T105" fmla="*/ 394 h 1064"/>
              <a:gd name="T106" fmla="*/ 41 w 241"/>
              <a:gd name="T107" fmla="*/ 341 h 1064"/>
              <a:gd name="T108" fmla="*/ 29 w 241"/>
              <a:gd name="T109" fmla="*/ 258 h 1064"/>
              <a:gd name="T110" fmla="*/ 15 w 241"/>
              <a:gd name="T111" fmla="*/ 173 h 1064"/>
              <a:gd name="T112" fmla="*/ 3 w 241"/>
              <a:gd name="T113" fmla="*/ 114 h 1064"/>
              <a:gd name="T114" fmla="*/ 0 w 241"/>
              <a:gd name="T115" fmla="*/ 78 h 1064"/>
              <a:gd name="T116" fmla="*/ 2 w 241"/>
              <a:gd name="T117" fmla="*/ 49 h 1064"/>
              <a:gd name="T118" fmla="*/ 9 w 241"/>
              <a:gd name="T119" fmla="*/ 26 h 1064"/>
              <a:gd name="T120" fmla="*/ 20 w 241"/>
              <a:gd name="T121" fmla="*/ 10 h 1064"/>
              <a:gd name="T122" fmla="*/ 30 w 241"/>
              <a:gd name="T123" fmla="*/ 4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1" h="1064">
                <a:moveTo>
                  <a:pt x="30" y="4"/>
                </a:moveTo>
                <a:lnTo>
                  <a:pt x="36" y="3"/>
                </a:lnTo>
                <a:lnTo>
                  <a:pt x="43" y="1"/>
                </a:lnTo>
                <a:lnTo>
                  <a:pt x="52" y="0"/>
                </a:lnTo>
                <a:lnTo>
                  <a:pt x="59" y="0"/>
                </a:lnTo>
                <a:lnTo>
                  <a:pt x="69" y="1"/>
                </a:lnTo>
                <a:lnTo>
                  <a:pt x="79" y="3"/>
                </a:lnTo>
                <a:lnTo>
                  <a:pt x="90" y="6"/>
                </a:lnTo>
                <a:lnTo>
                  <a:pt x="101" y="9"/>
                </a:lnTo>
                <a:lnTo>
                  <a:pt x="113" y="13"/>
                </a:lnTo>
                <a:lnTo>
                  <a:pt x="126" y="17"/>
                </a:lnTo>
                <a:lnTo>
                  <a:pt x="139" y="23"/>
                </a:lnTo>
                <a:lnTo>
                  <a:pt x="153" y="29"/>
                </a:lnTo>
                <a:lnTo>
                  <a:pt x="167" y="36"/>
                </a:lnTo>
                <a:lnTo>
                  <a:pt x="182" y="43"/>
                </a:lnTo>
                <a:lnTo>
                  <a:pt x="198" y="52"/>
                </a:lnTo>
                <a:lnTo>
                  <a:pt x="215" y="60"/>
                </a:lnTo>
                <a:lnTo>
                  <a:pt x="215" y="63"/>
                </a:lnTo>
                <a:lnTo>
                  <a:pt x="215" y="68"/>
                </a:lnTo>
                <a:lnTo>
                  <a:pt x="215" y="72"/>
                </a:lnTo>
                <a:lnTo>
                  <a:pt x="215" y="78"/>
                </a:lnTo>
                <a:lnTo>
                  <a:pt x="215" y="83"/>
                </a:lnTo>
                <a:lnTo>
                  <a:pt x="215" y="89"/>
                </a:lnTo>
                <a:lnTo>
                  <a:pt x="216" y="96"/>
                </a:lnTo>
                <a:lnTo>
                  <a:pt x="216" y="104"/>
                </a:lnTo>
                <a:lnTo>
                  <a:pt x="216" y="111"/>
                </a:lnTo>
                <a:lnTo>
                  <a:pt x="216" y="119"/>
                </a:lnTo>
                <a:lnTo>
                  <a:pt x="216" y="130"/>
                </a:lnTo>
                <a:lnTo>
                  <a:pt x="218" y="140"/>
                </a:lnTo>
                <a:lnTo>
                  <a:pt x="218" y="150"/>
                </a:lnTo>
                <a:lnTo>
                  <a:pt x="218" y="160"/>
                </a:lnTo>
                <a:lnTo>
                  <a:pt x="219" y="173"/>
                </a:lnTo>
                <a:lnTo>
                  <a:pt x="219" y="184"/>
                </a:lnTo>
                <a:lnTo>
                  <a:pt x="219" y="197"/>
                </a:lnTo>
                <a:lnTo>
                  <a:pt x="221" y="210"/>
                </a:lnTo>
                <a:lnTo>
                  <a:pt x="221" y="225"/>
                </a:lnTo>
                <a:lnTo>
                  <a:pt x="222" y="239"/>
                </a:lnTo>
                <a:lnTo>
                  <a:pt x="222" y="253"/>
                </a:lnTo>
                <a:lnTo>
                  <a:pt x="223" y="269"/>
                </a:lnTo>
                <a:lnTo>
                  <a:pt x="223" y="286"/>
                </a:lnTo>
                <a:lnTo>
                  <a:pt x="225" y="302"/>
                </a:lnTo>
                <a:lnTo>
                  <a:pt x="225" y="321"/>
                </a:lnTo>
                <a:lnTo>
                  <a:pt x="226" y="338"/>
                </a:lnTo>
                <a:lnTo>
                  <a:pt x="228" y="357"/>
                </a:lnTo>
                <a:lnTo>
                  <a:pt x="228" y="377"/>
                </a:lnTo>
                <a:lnTo>
                  <a:pt x="229" y="396"/>
                </a:lnTo>
                <a:lnTo>
                  <a:pt x="231" y="416"/>
                </a:lnTo>
                <a:lnTo>
                  <a:pt x="231" y="438"/>
                </a:lnTo>
                <a:lnTo>
                  <a:pt x="232" y="459"/>
                </a:lnTo>
                <a:lnTo>
                  <a:pt x="234" y="481"/>
                </a:lnTo>
                <a:lnTo>
                  <a:pt x="235" y="502"/>
                </a:lnTo>
                <a:lnTo>
                  <a:pt x="235" y="523"/>
                </a:lnTo>
                <a:lnTo>
                  <a:pt x="236" y="543"/>
                </a:lnTo>
                <a:lnTo>
                  <a:pt x="238" y="563"/>
                </a:lnTo>
                <a:lnTo>
                  <a:pt x="238" y="583"/>
                </a:lnTo>
                <a:lnTo>
                  <a:pt x="239" y="602"/>
                </a:lnTo>
                <a:lnTo>
                  <a:pt x="239" y="620"/>
                </a:lnTo>
                <a:lnTo>
                  <a:pt x="239" y="638"/>
                </a:lnTo>
                <a:lnTo>
                  <a:pt x="241" y="656"/>
                </a:lnTo>
                <a:lnTo>
                  <a:pt x="241" y="674"/>
                </a:lnTo>
                <a:lnTo>
                  <a:pt x="241" y="690"/>
                </a:lnTo>
                <a:lnTo>
                  <a:pt x="241" y="707"/>
                </a:lnTo>
                <a:lnTo>
                  <a:pt x="241" y="723"/>
                </a:lnTo>
                <a:lnTo>
                  <a:pt x="241" y="739"/>
                </a:lnTo>
                <a:lnTo>
                  <a:pt x="241" y="753"/>
                </a:lnTo>
                <a:lnTo>
                  <a:pt x="241" y="767"/>
                </a:lnTo>
                <a:lnTo>
                  <a:pt x="241" y="782"/>
                </a:lnTo>
                <a:lnTo>
                  <a:pt x="241" y="796"/>
                </a:lnTo>
                <a:lnTo>
                  <a:pt x="241" y="809"/>
                </a:lnTo>
                <a:lnTo>
                  <a:pt x="239" y="822"/>
                </a:lnTo>
                <a:lnTo>
                  <a:pt x="239" y="835"/>
                </a:lnTo>
                <a:lnTo>
                  <a:pt x="239" y="846"/>
                </a:lnTo>
                <a:lnTo>
                  <a:pt x="238" y="859"/>
                </a:lnTo>
                <a:lnTo>
                  <a:pt x="238" y="870"/>
                </a:lnTo>
                <a:lnTo>
                  <a:pt x="236" y="881"/>
                </a:lnTo>
                <a:lnTo>
                  <a:pt x="236" y="891"/>
                </a:lnTo>
                <a:lnTo>
                  <a:pt x="235" y="901"/>
                </a:lnTo>
                <a:lnTo>
                  <a:pt x="234" y="911"/>
                </a:lnTo>
                <a:lnTo>
                  <a:pt x="234" y="920"/>
                </a:lnTo>
                <a:lnTo>
                  <a:pt x="232" y="929"/>
                </a:lnTo>
                <a:lnTo>
                  <a:pt x="231" y="937"/>
                </a:lnTo>
                <a:lnTo>
                  <a:pt x="228" y="953"/>
                </a:lnTo>
                <a:lnTo>
                  <a:pt x="225" y="967"/>
                </a:lnTo>
                <a:lnTo>
                  <a:pt x="222" y="980"/>
                </a:lnTo>
                <a:lnTo>
                  <a:pt x="218" y="993"/>
                </a:lnTo>
                <a:lnTo>
                  <a:pt x="215" y="1005"/>
                </a:lnTo>
                <a:lnTo>
                  <a:pt x="211" y="1015"/>
                </a:lnTo>
                <a:lnTo>
                  <a:pt x="206" y="1024"/>
                </a:lnTo>
                <a:lnTo>
                  <a:pt x="202" y="1032"/>
                </a:lnTo>
                <a:lnTo>
                  <a:pt x="198" y="1039"/>
                </a:lnTo>
                <a:lnTo>
                  <a:pt x="193" y="1047"/>
                </a:lnTo>
                <a:lnTo>
                  <a:pt x="189" y="1051"/>
                </a:lnTo>
                <a:lnTo>
                  <a:pt x="183" y="1057"/>
                </a:lnTo>
                <a:lnTo>
                  <a:pt x="177" y="1060"/>
                </a:lnTo>
                <a:lnTo>
                  <a:pt x="172" y="1062"/>
                </a:lnTo>
                <a:lnTo>
                  <a:pt x="166" y="1064"/>
                </a:lnTo>
                <a:lnTo>
                  <a:pt x="160" y="1064"/>
                </a:lnTo>
                <a:lnTo>
                  <a:pt x="154" y="1064"/>
                </a:lnTo>
                <a:lnTo>
                  <a:pt x="149" y="1062"/>
                </a:lnTo>
                <a:lnTo>
                  <a:pt x="143" y="1060"/>
                </a:lnTo>
                <a:lnTo>
                  <a:pt x="137" y="1057"/>
                </a:lnTo>
                <a:lnTo>
                  <a:pt x="131" y="1054"/>
                </a:lnTo>
                <a:lnTo>
                  <a:pt x="126" y="1048"/>
                </a:lnTo>
                <a:lnTo>
                  <a:pt x="121" y="1044"/>
                </a:lnTo>
                <a:lnTo>
                  <a:pt x="115" y="1037"/>
                </a:lnTo>
                <a:lnTo>
                  <a:pt x="110" y="1029"/>
                </a:lnTo>
                <a:lnTo>
                  <a:pt x="105" y="1022"/>
                </a:lnTo>
                <a:lnTo>
                  <a:pt x="100" y="1013"/>
                </a:lnTo>
                <a:lnTo>
                  <a:pt x="95" y="1003"/>
                </a:lnTo>
                <a:lnTo>
                  <a:pt x="91" y="993"/>
                </a:lnTo>
                <a:lnTo>
                  <a:pt x="87" y="982"/>
                </a:lnTo>
                <a:lnTo>
                  <a:pt x="82" y="969"/>
                </a:lnTo>
                <a:lnTo>
                  <a:pt x="78" y="956"/>
                </a:lnTo>
                <a:lnTo>
                  <a:pt x="74" y="943"/>
                </a:lnTo>
                <a:lnTo>
                  <a:pt x="69" y="930"/>
                </a:lnTo>
                <a:lnTo>
                  <a:pt x="66" y="918"/>
                </a:lnTo>
                <a:lnTo>
                  <a:pt x="64" y="907"/>
                </a:lnTo>
                <a:lnTo>
                  <a:pt x="59" y="897"/>
                </a:lnTo>
                <a:lnTo>
                  <a:pt x="56" y="887"/>
                </a:lnTo>
                <a:lnTo>
                  <a:pt x="55" y="877"/>
                </a:lnTo>
                <a:lnTo>
                  <a:pt x="52" y="868"/>
                </a:lnTo>
                <a:lnTo>
                  <a:pt x="51" y="861"/>
                </a:lnTo>
                <a:lnTo>
                  <a:pt x="48" y="852"/>
                </a:lnTo>
                <a:lnTo>
                  <a:pt x="46" y="846"/>
                </a:lnTo>
                <a:lnTo>
                  <a:pt x="46" y="839"/>
                </a:lnTo>
                <a:lnTo>
                  <a:pt x="45" y="834"/>
                </a:lnTo>
                <a:lnTo>
                  <a:pt x="43" y="829"/>
                </a:lnTo>
                <a:lnTo>
                  <a:pt x="43" y="825"/>
                </a:lnTo>
                <a:lnTo>
                  <a:pt x="43" y="821"/>
                </a:lnTo>
                <a:lnTo>
                  <a:pt x="43" y="816"/>
                </a:lnTo>
                <a:lnTo>
                  <a:pt x="43" y="812"/>
                </a:lnTo>
                <a:lnTo>
                  <a:pt x="43" y="806"/>
                </a:lnTo>
                <a:lnTo>
                  <a:pt x="43" y="799"/>
                </a:lnTo>
                <a:lnTo>
                  <a:pt x="45" y="790"/>
                </a:lnTo>
                <a:lnTo>
                  <a:pt x="45" y="782"/>
                </a:lnTo>
                <a:lnTo>
                  <a:pt x="45" y="772"/>
                </a:lnTo>
                <a:lnTo>
                  <a:pt x="45" y="760"/>
                </a:lnTo>
                <a:lnTo>
                  <a:pt x="46" y="747"/>
                </a:lnTo>
                <a:lnTo>
                  <a:pt x="46" y="734"/>
                </a:lnTo>
                <a:lnTo>
                  <a:pt x="48" y="720"/>
                </a:lnTo>
                <a:lnTo>
                  <a:pt x="48" y="705"/>
                </a:lnTo>
                <a:lnTo>
                  <a:pt x="48" y="688"/>
                </a:lnTo>
                <a:lnTo>
                  <a:pt x="49" y="671"/>
                </a:lnTo>
                <a:lnTo>
                  <a:pt x="49" y="654"/>
                </a:lnTo>
                <a:lnTo>
                  <a:pt x="51" y="633"/>
                </a:lnTo>
                <a:lnTo>
                  <a:pt x="51" y="613"/>
                </a:lnTo>
                <a:lnTo>
                  <a:pt x="52" y="595"/>
                </a:lnTo>
                <a:lnTo>
                  <a:pt x="52" y="576"/>
                </a:lnTo>
                <a:lnTo>
                  <a:pt x="52" y="557"/>
                </a:lnTo>
                <a:lnTo>
                  <a:pt x="52" y="538"/>
                </a:lnTo>
                <a:lnTo>
                  <a:pt x="52" y="521"/>
                </a:lnTo>
                <a:lnTo>
                  <a:pt x="52" y="504"/>
                </a:lnTo>
                <a:lnTo>
                  <a:pt x="52" y="488"/>
                </a:lnTo>
                <a:lnTo>
                  <a:pt x="51" y="471"/>
                </a:lnTo>
                <a:lnTo>
                  <a:pt x="51" y="455"/>
                </a:lnTo>
                <a:lnTo>
                  <a:pt x="49" y="439"/>
                </a:lnTo>
                <a:lnTo>
                  <a:pt x="49" y="425"/>
                </a:lnTo>
                <a:lnTo>
                  <a:pt x="48" y="409"/>
                </a:lnTo>
                <a:lnTo>
                  <a:pt x="46" y="394"/>
                </a:lnTo>
                <a:lnTo>
                  <a:pt x="45" y="381"/>
                </a:lnTo>
                <a:lnTo>
                  <a:pt x="43" y="367"/>
                </a:lnTo>
                <a:lnTo>
                  <a:pt x="41" y="341"/>
                </a:lnTo>
                <a:lnTo>
                  <a:pt x="38" y="314"/>
                </a:lnTo>
                <a:lnTo>
                  <a:pt x="33" y="286"/>
                </a:lnTo>
                <a:lnTo>
                  <a:pt x="29" y="258"/>
                </a:lnTo>
                <a:lnTo>
                  <a:pt x="25" y="230"/>
                </a:lnTo>
                <a:lnTo>
                  <a:pt x="20" y="201"/>
                </a:lnTo>
                <a:lnTo>
                  <a:pt x="15" y="173"/>
                </a:lnTo>
                <a:lnTo>
                  <a:pt x="9" y="142"/>
                </a:lnTo>
                <a:lnTo>
                  <a:pt x="6" y="128"/>
                </a:lnTo>
                <a:lnTo>
                  <a:pt x="3" y="114"/>
                </a:lnTo>
                <a:lnTo>
                  <a:pt x="2" y="102"/>
                </a:lnTo>
                <a:lnTo>
                  <a:pt x="0" y="89"/>
                </a:lnTo>
                <a:lnTo>
                  <a:pt x="0" y="78"/>
                </a:lnTo>
                <a:lnTo>
                  <a:pt x="0" y="68"/>
                </a:lnTo>
                <a:lnTo>
                  <a:pt x="0" y="58"/>
                </a:lnTo>
                <a:lnTo>
                  <a:pt x="2" y="49"/>
                </a:lnTo>
                <a:lnTo>
                  <a:pt x="3" y="40"/>
                </a:lnTo>
                <a:lnTo>
                  <a:pt x="6" y="33"/>
                </a:lnTo>
                <a:lnTo>
                  <a:pt x="9" y="26"/>
                </a:lnTo>
                <a:lnTo>
                  <a:pt x="12" y="20"/>
                </a:lnTo>
                <a:lnTo>
                  <a:pt x="16" y="16"/>
                </a:lnTo>
                <a:lnTo>
                  <a:pt x="20" y="10"/>
                </a:lnTo>
                <a:lnTo>
                  <a:pt x="25" y="7"/>
                </a:lnTo>
                <a:lnTo>
                  <a:pt x="30" y="4"/>
                </a:lnTo>
                <a:lnTo>
                  <a:pt x="30" y="4"/>
                </a:lnTo>
                <a:lnTo>
                  <a:pt x="30" y="4"/>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5946421" y="1988294"/>
            <a:ext cx="745982" cy="783640"/>
          </a:xfrm>
          <a:custGeom>
            <a:avLst/>
            <a:gdLst>
              <a:gd name="T0" fmla="*/ 1099 w 1248"/>
              <a:gd name="T1" fmla="*/ 1210 h 1312"/>
              <a:gd name="T2" fmla="*/ 1027 w 1248"/>
              <a:gd name="T3" fmla="*/ 1280 h 1312"/>
              <a:gd name="T4" fmla="*/ 970 w 1248"/>
              <a:gd name="T5" fmla="*/ 1308 h 1312"/>
              <a:gd name="T6" fmla="*/ 915 w 1248"/>
              <a:gd name="T7" fmla="*/ 1309 h 1312"/>
              <a:gd name="T8" fmla="*/ 882 w 1248"/>
              <a:gd name="T9" fmla="*/ 1279 h 1312"/>
              <a:gd name="T10" fmla="*/ 873 w 1248"/>
              <a:gd name="T11" fmla="*/ 1217 h 1312"/>
              <a:gd name="T12" fmla="*/ 847 w 1248"/>
              <a:gd name="T13" fmla="*/ 1146 h 1312"/>
              <a:gd name="T14" fmla="*/ 784 w 1248"/>
              <a:gd name="T15" fmla="*/ 1082 h 1312"/>
              <a:gd name="T16" fmla="*/ 712 w 1248"/>
              <a:gd name="T17" fmla="*/ 1024 h 1312"/>
              <a:gd name="T18" fmla="*/ 686 w 1248"/>
              <a:gd name="T19" fmla="*/ 979 h 1312"/>
              <a:gd name="T20" fmla="*/ 706 w 1248"/>
              <a:gd name="T21" fmla="*/ 949 h 1312"/>
              <a:gd name="T22" fmla="*/ 758 w 1248"/>
              <a:gd name="T23" fmla="*/ 940 h 1312"/>
              <a:gd name="T24" fmla="*/ 840 w 1248"/>
              <a:gd name="T25" fmla="*/ 955 h 1312"/>
              <a:gd name="T26" fmla="*/ 909 w 1248"/>
              <a:gd name="T27" fmla="*/ 961 h 1312"/>
              <a:gd name="T28" fmla="*/ 950 w 1248"/>
              <a:gd name="T29" fmla="*/ 946 h 1312"/>
              <a:gd name="T30" fmla="*/ 962 w 1248"/>
              <a:gd name="T31" fmla="*/ 925 h 1312"/>
              <a:gd name="T32" fmla="*/ 973 w 1248"/>
              <a:gd name="T33" fmla="*/ 881 h 1312"/>
              <a:gd name="T34" fmla="*/ 980 w 1248"/>
              <a:gd name="T35" fmla="*/ 817 h 1312"/>
              <a:gd name="T36" fmla="*/ 986 w 1248"/>
              <a:gd name="T37" fmla="*/ 730 h 1312"/>
              <a:gd name="T38" fmla="*/ 987 w 1248"/>
              <a:gd name="T39" fmla="*/ 585 h 1312"/>
              <a:gd name="T40" fmla="*/ 981 w 1248"/>
              <a:gd name="T41" fmla="*/ 418 h 1312"/>
              <a:gd name="T42" fmla="*/ 962 w 1248"/>
              <a:gd name="T43" fmla="*/ 306 h 1312"/>
              <a:gd name="T44" fmla="*/ 932 w 1248"/>
              <a:gd name="T45" fmla="*/ 236 h 1312"/>
              <a:gd name="T46" fmla="*/ 892 w 1248"/>
              <a:gd name="T47" fmla="*/ 208 h 1312"/>
              <a:gd name="T48" fmla="*/ 869 w 1248"/>
              <a:gd name="T49" fmla="*/ 206 h 1312"/>
              <a:gd name="T50" fmla="*/ 833 w 1248"/>
              <a:gd name="T51" fmla="*/ 209 h 1312"/>
              <a:gd name="T52" fmla="*/ 777 w 1248"/>
              <a:gd name="T53" fmla="*/ 215 h 1312"/>
              <a:gd name="T54" fmla="*/ 703 w 1248"/>
              <a:gd name="T55" fmla="*/ 223 h 1312"/>
              <a:gd name="T56" fmla="*/ 611 w 1248"/>
              <a:gd name="T57" fmla="*/ 235 h 1312"/>
              <a:gd name="T58" fmla="*/ 499 w 1248"/>
              <a:gd name="T59" fmla="*/ 251 h 1312"/>
              <a:gd name="T60" fmla="*/ 369 w 1248"/>
              <a:gd name="T61" fmla="*/ 268 h 1312"/>
              <a:gd name="T62" fmla="*/ 219 w 1248"/>
              <a:gd name="T63" fmla="*/ 288 h 1312"/>
              <a:gd name="T64" fmla="*/ 52 w 1248"/>
              <a:gd name="T65" fmla="*/ 313 h 1312"/>
              <a:gd name="T66" fmla="*/ 35 w 1248"/>
              <a:gd name="T67" fmla="*/ 162 h 1312"/>
              <a:gd name="T68" fmla="*/ 113 w 1248"/>
              <a:gd name="T69" fmla="*/ 157 h 1312"/>
              <a:gd name="T70" fmla="*/ 211 w 1248"/>
              <a:gd name="T71" fmla="*/ 146 h 1312"/>
              <a:gd name="T72" fmla="*/ 330 w 1248"/>
              <a:gd name="T73" fmla="*/ 131 h 1312"/>
              <a:gd name="T74" fmla="*/ 471 w 1248"/>
              <a:gd name="T75" fmla="*/ 110 h 1312"/>
              <a:gd name="T76" fmla="*/ 607 w 1248"/>
              <a:gd name="T77" fmla="*/ 88 h 1312"/>
              <a:gd name="T78" fmla="*/ 712 w 1248"/>
              <a:gd name="T79" fmla="*/ 68 h 1312"/>
              <a:gd name="T80" fmla="*/ 785 w 1248"/>
              <a:gd name="T81" fmla="*/ 51 h 1312"/>
              <a:gd name="T82" fmla="*/ 830 w 1248"/>
              <a:gd name="T83" fmla="*/ 35 h 1312"/>
              <a:gd name="T84" fmla="*/ 865 w 1248"/>
              <a:gd name="T85" fmla="*/ 7 h 1312"/>
              <a:gd name="T86" fmla="*/ 928 w 1248"/>
              <a:gd name="T87" fmla="*/ 5 h 1312"/>
              <a:gd name="T88" fmla="*/ 997 w 1248"/>
              <a:gd name="T89" fmla="*/ 25 h 1312"/>
              <a:gd name="T90" fmla="*/ 1104 w 1248"/>
              <a:gd name="T91" fmla="*/ 67 h 1312"/>
              <a:gd name="T92" fmla="*/ 1202 w 1248"/>
              <a:gd name="T93" fmla="*/ 117 h 1312"/>
              <a:gd name="T94" fmla="*/ 1245 w 1248"/>
              <a:gd name="T95" fmla="*/ 166 h 1312"/>
              <a:gd name="T96" fmla="*/ 1233 w 1248"/>
              <a:gd name="T97" fmla="*/ 236 h 1312"/>
              <a:gd name="T98" fmla="*/ 1203 w 1248"/>
              <a:gd name="T99" fmla="*/ 267 h 1312"/>
              <a:gd name="T100" fmla="*/ 1193 w 1248"/>
              <a:gd name="T101" fmla="*/ 298 h 1312"/>
              <a:gd name="T102" fmla="*/ 1187 w 1248"/>
              <a:gd name="T103" fmla="*/ 347 h 1312"/>
              <a:gd name="T104" fmla="*/ 1189 w 1248"/>
              <a:gd name="T105" fmla="*/ 418 h 1312"/>
              <a:gd name="T106" fmla="*/ 1193 w 1248"/>
              <a:gd name="T107" fmla="*/ 506 h 1312"/>
              <a:gd name="T108" fmla="*/ 1203 w 1248"/>
              <a:gd name="T109" fmla="*/ 686 h 1312"/>
              <a:gd name="T110" fmla="*/ 1202 w 1248"/>
              <a:gd name="T111" fmla="*/ 831 h 1312"/>
              <a:gd name="T112" fmla="*/ 1179 w 1248"/>
              <a:gd name="T113" fmla="*/ 1015 h 1312"/>
              <a:gd name="T114" fmla="*/ 1161 w 1248"/>
              <a:gd name="T115" fmla="*/ 1089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48" h="1312">
                <a:moveTo>
                  <a:pt x="1161" y="1089"/>
                </a:moveTo>
                <a:lnTo>
                  <a:pt x="1154" y="1110"/>
                </a:lnTo>
                <a:lnTo>
                  <a:pt x="1145" y="1132"/>
                </a:lnTo>
                <a:lnTo>
                  <a:pt x="1137" y="1152"/>
                </a:lnTo>
                <a:lnTo>
                  <a:pt x="1125" y="1172"/>
                </a:lnTo>
                <a:lnTo>
                  <a:pt x="1114" y="1191"/>
                </a:lnTo>
                <a:lnTo>
                  <a:pt x="1099" y="1210"/>
                </a:lnTo>
                <a:lnTo>
                  <a:pt x="1085" y="1227"/>
                </a:lnTo>
                <a:lnTo>
                  <a:pt x="1069" y="1244"/>
                </a:lnTo>
                <a:lnTo>
                  <a:pt x="1060" y="1253"/>
                </a:lnTo>
                <a:lnTo>
                  <a:pt x="1052" y="1260"/>
                </a:lnTo>
                <a:lnTo>
                  <a:pt x="1045" y="1267"/>
                </a:lnTo>
                <a:lnTo>
                  <a:pt x="1036" y="1273"/>
                </a:lnTo>
                <a:lnTo>
                  <a:pt x="1027" y="1280"/>
                </a:lnTo>
                <a:lnTo>
                  <a:pt x="1019" y="1286"/>
                </a:lnTo>
                <a:lnTo>
                  <a:pt x="1010" y="1290"/>
                </a:lnTo>
                <a:lnTo>
                  <a:pt x="1003" y="1295"/>
                </a:lnTo>
                <a:lnTo>
                  <a:pt x="994" y="1299"/>
                </a:lnTo>
                <a:lnTo>
                  <a:pt x="986" y="1302"/>
                </a:lnTo>
                <a:lnTo>
                  <a:pt x="977" y="1305"/>
                </a:lnTo>
                <a:lnTo>
                  <a:pt x="970" y="1308"/>
                </a:lnTo>
                <a:lnTo>
                  <a:pt x="961" y="1309"/>
                </a:lnTo>
                <a:lnTo>
                  <a:pt x="952" y="1310"/>
                </a:lnTo>
                <a:lnTo>
                  <a:pt x="945" y="1312"/>
                </a:lnTo>
                <a:lnTo>
                  <a:pt x="937" y="1312"/>
                </a:lnTo>
                <a:lnTo>
                  <a:pt x="929" y="1312"/>
                </a:lnTo>
                <a:lnTo>
                  <a:pt x="922" y="1310"/>
                </a:lnTo>
                <a:lnTo>
                  <a:pt x="915" y="1309"/>
                </a:lnTo>
                <a:lnTo>
                  <a:pt x="909" y="1306"/>
                </a:lnTo>
                <a:lnTo>
                  <a:pt x="903" y="1303"/>
                </a:lnTo>
                <a:lnTo>
                  <a:pt x="898" y="1300"/>
                </a:lnTo>
                <a:lnTo>
                  <a:pt x="893" y="1296"/>
                </a:lnTo>
                <a:lnTo>
                  <a:pt x="889" y="1290"/>
                </a:lnTo>
                <a:lnTo>
                  <a:pt x="886" y="1285"/>
                </a:lnTo>
                <a:lnTo>
                  <a:pt x="882" y="1279"/>
                </a:lnTo>
                <a:lnTo>
                  <a:pt x="879" y="1272"/>
                </a:lnTo>
                <a:lnTo>
                  <a:pt x="878" y="1264"/>
                </a:lnTo>
                <a:lnTo>
                  <a:pt x="876" y="1256"/>
                </a:lnTo>
                <a:lnTo>
                  <a:pt x="875" y="1247"/>
                </a:lnTo>
                <a:lnTo>
                  <a:pt x="873" y="1237"/>
                </a:lnTo>
                <a:lnTo>
                  <a:pt x="873" y="1227"/>
                </a:lnTo>
                <a:lnTo>
                  <a:pt x="873" y="1217"/>
                </a:lnTo>
                <a:lnTo>
                  <a:pt x="872" y="1207"/>
                </a:lnTo>
                <a:lnTo>
                  <a:pt x="869" y="1195"/>
                </a:lnTo>
                <a:lnTo>
                  <a:pt x="867" y="1185"/>
                </a:lnTo>
                <a:lnTo>
                  <a:pt x="863" y="1175"/>
                </a:lnTo>
                <a:lnTo>
                  <a:pt x="859" y="1165"/>
                </a:lnTo>
                <a:lnTo>
                  <a:pt x="853" y="1156"/>
                </a:lnTo>
                <a:lnTo>
                  <a:pt x="847" y="1146"/>
                </a:lnTo>
                <a:lnTo>
                  <a:pt x="840" y="1136"/>
                </a:lnTo>
                <a:lnTo>
                  <a:pt x="833" y="1128"/>
                </a:lnTo>
                <a:lnTo>
                  <a:pt x="824" y="1117"/>
                </a:lnTo>
                <a:lnTo>
                  <a:pt x="816" y="1109"/>
                </a:lnTo>
                <a:lnTo>
                  <a:pt x="806" y="1099"/>
                </a:lnTo>
                <a:lnTo>
                  <a:pt x="795" y="1090"/>
                </a:lnTo>
                <a:lnTo>
                  <a:pt x="784" y="1082"/>
                </a:lnTo>
                <a:lnTo>
                  <a:pt x="771" y="1073"/>
                </a:lnTo>
                <a:lnTo>
                  <a:pt x="759" y="1064"/>
                </a:lnTo>
                <a:lnTo>
                  <a:pt x="748" y="1056"/>
                </a:lnTo>
                <a:lnTo>
                  <a:pt x="738" y="1047"/>
                </a:lnTo>
                <a:lnTo>
                  <a:pt x="728" y="1040"/>
                </a:lnTo>
                <a:lnTo>
                  <a:pt x="719" y="1031"/>
                </a:lnTo>
                <a:lnTo>
                  <a:pt x="712" y="1024"/>
                </a:lnTo>
                <a:lnTo>
                  <a:pt x="705" y="1017"/>
                </a:lnTo>
                <a:lnTo>
                  <a:pt x="700" y="1010"/>
                </a:lnTo>
                <a:lnTo>
                  <a:pt x="695" y="1004"/>
                </a:lnTo>
                <a:lnTo>
                  <a:pt x="692" y="997"/>
                </a:lnTo>
                <a:lnTo>
                  <a:pt x="689" y="991"/>
                </a:lnTo>
                <a:lnTo>
                  <a:pt x="687" y="985"/>
                </a:lnTo>
                <a:lnTo>
                  <a:pt x="686" y="979"/>
                </a:lnTo>
                <a:lnTo>
                  <a:pt x="687" y="974"/>
                </a:lnTo>
                <a:lnTo>
                  <a:pt x="687" y="968"/>
                </a:lnTo>
                <a:lnTo>
                  <a:pt x="690" y="963"/>
                </a:lnTo>
                <a:lnTo>
                  <a:pt x="693" y="959"/>
                </a:lnTo>
                <a:lnTo>
                  <a:pt x="696" y="955"/>
                </a:lnTo>
                <a:lnTo>
                  <a:pt x="700" y="952"/>
                </a:lnTo>
                <a:lnTo>
                  <a:pt x="706" y="949"/>
                </a:lnTo>
                <a:lnTo>
                  <a:pt x="710" y="946"/>
                </a:lnTo>
                <a:lnTo>
                  <a:pt x="718" y="943"/>
                </a:lnTo>
                <a:lnTo>
                  <a:pt x="723" y="942"/>
                </a:lnTo>
                <a:lnTo>
                  <a:pt x="732" y="942"/>
                </a:lnTo>
                <a:lnTo>
                  <a:pt x="739" y="940"/>
                </a:lnTo>
                <a:lnTo>
                  <a:pt x="748" y="940"/>
                </a:lnTo>
                <a:lnTo>
                  <a:pt x="758" y="940"/>
                </a:lnTo>
                <a:lnTo>
                  <a:pt x="768" y="942"/>
                </a:lnTo>
                <a:lnTo>
                  <a:pt x="780" y="942"/>
                </a:lnTo>
                <a:lnTo>
                  <a:pt x="791" y="945"/>
                </a:lnTo>
                <a:lnTo>
                  <a:pt x="803" y="946"/>
                </a:lnTo>
                <a:lnTo>
                  <a:pt x="816" y="949"/>
                </a:lnTo>
                <a:lnTo>
                  <a:pt x="829" y="952"/>
                </a:lnTo>
                <a:lnTo>
                  <a:pt x="840" y="955"/>
                </a:lnTo>
                <a:lnTo>
                  <a:pt x="852" y="956"/>
                </a:lnTo>
                <a:lnTo>
                  <a:pt x="863" y="958"/>
                </a:lnTo>
                <a:lnTo>
                  <a:pt x="873" y="959"/>
                </a:lnTo>
                <a:lnTo>
                  <a:pt x="883" y="961"/>
                </a:lnTo>
                <a:lnTo>
                  <a:pt x="892" y="961"/>
                </a:lnTo>
                <a:lnTo>
                  <a:pt x="901" y="961"/>
                </a:lnTo>
                <a:lnTo>
                  <a:pt x="909" y="961"/>
                </a:lnTo>
                <a:lnTo>
                  <a:pt x="916" y="959"/>
                </a:lnTo>
                <a:lnTo>
                  <a:pt x="924" y="958"/>
                </a:lnTo>
                <a:lnTo>
                  <a:pt x="929" y="956"/>
                </a:lnTo>
                <a:lnTo>
                  <a:pt x="935" y="955"/>
                </a:lnTo>
                <a:lnTo>
                  <a:pt x="941" y="952"/>
                </a:lnTo>
                <a:lnTo>
                  <a:pt x="945" y="949"/>
                </a:lnTo>
                <a:lnTo>
                  <a:pt x="950" y="946"/>
                </a:lnTo>
                <a:lnTo>
                  <a:pt x="951" y="945"/>
                </a:lnTo>
                <a:lnTo>
                  <a:pt x="954" y="942"/>
                </a:lnTo>
                <a:lnTo>
                  <a:pt x="955" y="939"/>
                </a:lnTo>
                <a:lnTo>
                  <a:pt x="957" y="936"/>
                </a:lnTo>
                <a:lnTo>
                  <a:pt x="960" y="933"/>
                </a:lnTo>
                <a:lnTo>
                  <a:pt x="961" y="929"/>
                </a:lnTo>
                <a:lnTo>
                  <a:pt x="962" y="925"/>
                </a:lnTo>
                <a:lnTo>
                  <a:pt x="964" y="919"/>
                </a:lnTo>
                <a:lnTo>
                  <a:pt x="965" y="915"/>
                </a:lnTo>
                <a:lnTo>
                  <a:pt x="967" y="909"/>
                </a:lnTo>
                <a:lnTo>
                  <a:pt x="968" y="902"/>
                </a:lnTo>
                <a:lnTo>
                  <a:pt x="970" y="896"/>
                </a:lnTo>
                <a:lnTo>
                  <a:pt x="971" y="889"/>
                </a:lnTo>
                <a:lnTo>
                  <a:pt x="973" y="881"/>
                </a:lnTo>
                <a:lnTo>
                  <a:pt x="974" y="873"/>
                </a:lnTo>
                <a:lnTo>
                  <a:pt x="975" y="864"/>
                </a:lnTo>
                <a:lnTo>
                  <a:pt x="975" y="855"/>
                </a:lnTo>
                <a:lnTo>
                  <a:pt x="977" y="847"/>
                </a:lnTo>
                <a:lnTo>
                  <a:pt x="978" y="837"/>
                </a:lnTo>
                <a:lnTo>
                  <a:pt x="978" y="827"/>
                </a:lnTo>
                <a:lnTo>
                  <a:pt x="980" y="817"/>
                </a:lnTo>
                <a:lnTo>
                  <a:pt x="981" y="805"/>
                </a:lnTo>
                <a:lnTo>
                  <a:pt x="981" y="794"/>
                </a:lnTo>
                <a:lnTo>
                  <a:pt x="983" y="782"/>
                </a:lnTo>
                <a:lnTo>
                  <a:pt x="983" y="771"/>
                </a:lnTo>
                <a:lnTo>
                  <a:pt x="984" y="758"/>
                </a:lnTo>
                <a:lnTo>
                  <a:pt x="984" y="745"/>
                </a:lnTo>
                <a:lnTo>
                  <a:pt x="986" y="730"/>
                </a:lnTo>
                <a:lnTo>
                  <a:pt x="986" y="717"/>
                </a:lnTo>
                <a:lnTo>
                  <a:pt x="986" y="703"/>
                </a:lnTo>
                <a:lnTo>
                  <a:pt x="987" y="688"/>
                </a:lnTo>
                <a:lnTo>
                  <a:pt x="987" y="673"/>
                </a:lnTo>
                <a:lnTo>
                  <a:pt x="987" y="642"/>
                </a:lnTo>
                <a:lnTo>
                  <a:pt x="987" y="612"/>
                </a:lnTo>
                <a:lnTo>
                  <a:pt x="987" y="585"/>
                </a:lnTo>
                <a:lnTo>
                  <a:pt x="987" y="557"/>
                </a:lnTo>
                <a:lnTo>
                  <a:pt x="987" y="532"/>
                </a:lnTo>
                <a:lnTo>
                  <a:pt x="987" y="507"/>
                </a:lnTo>
                <a:lnTo>
                  <a:pt x="986" y="483"/>
                </a:lnTo>
                <a:lnTo>
                  <a:pt x="984" y="460"/>
                </a:lnTo>
                <a:lnTo>
                  <a:pt x="983" y="438"/>
                </a:lnTo>
                <a:lnTo>
                  <a:pt x="981" y="418"/>
                </a:lnTo>
                <a:lnTo>
                  <a:pt x="980" y="399"/>
                </a:lnTo>
                <a:lnTo>
                  <a:pt x="977" y="380"/>
                </a:lnTo>
                <a:lnTo>
                  <a:pt x="974" y="363"/>
                </a:lnTo>
                <a:lnTo>
                  <a:pt x="971" y="347"/>
                </a:lnTo>
                <a:lnTo>
                  <a:pt x="968" y="333"/>
                </a:lnTo>
                <a:lnTo>
                  <a:pt x="965" y="318"/>
                </a:lnTo>
                <a:lnTo>
                  <a:pt x="962" y="306"/>
                </a:lnTo>
                <a:lnTo>
                  <a:pt x="958" y="293"/>
                </a:lnTo>
                <a:lnTo>
                  <a:pt x="955" y="281"/>
                </a:lnTo>
                <a:lnTo>
                  <a:pt x="951" y="271"/>
                </a:lnTo>
                <a:lnTo>
                  <a:pt x="947" y="261"/>
                </a:lnTo>
                <a:lnTo>
                  <a:pt x="942" y="252"/>
                </a:lnTo>
                <a:lnTo>
                  <a:pt x="937" y="244"/>
                </a:lnTo>
                <a:lnTo>
                  <a:pt x="932" y="236"/>
                </a:lnTo>
                <a:lnTo>
                  <a:pt x="926" y="229"/>
                </a:lnTo>
                <a:lnTo>
                  <a:pt x="922" y="223"/>
                </a:lnTo>
                <a:lnTo>
                  <a:pt x="916" y="219"/>
                </a:lnTo>
                <a:lnTo>
                  <a:pt x="911" y="215"/>
                </a:lnTo>
                <a:lnTo>
                  <a:pt x="905" y="212"/>
                </a:lnTo>
                <a:lnTo>
                  <a:pt x="899" y="209"/>
                </a:lnTo>
                <a:lnTo>
                  <a:pt x="892" y="208"/>
                </a:lnTo>
                <a:lnTo>
                  <a:pt x="886" y="206"/>
                </a:lnTo>
                <a:lnTo>
                  <a:pt x="885" y="206"/>
                </a:lnTo>
                <a:lnTo>
                  <a:pt x="882" y="206"/>
                </a:lnTo>
                <a:lnTo>
                  <a:pt x="879" y="206"/>
                </a:lnTo>
                <a:lnTo>
                  <a:pt x="876" y="206"/>
                </a:lnTo>
                <a:lnTo>
                  <a:pt x="873" y="206"/>
                </a:lnTo>
                <a:lnTo>
                  <a:pt x="869" y="206"/>
                </a:lnTo>
                <a:lnTo>
                  <a:pt x="866" y="206"/>
                </a:lnTo>
                <a:lnTo>
                  <a:pt x="862" y="206"/>
                </a:lnTo>
                <a:lnTo>
                  <a:pt x="856" y="208"/>
                </a:lnTo>
                <a:lnTo>
                  <a:pt x="852" y="208"/>
                </a:lnTo>
                <a:lnTo>
                  <a:pt x="846" y="208"/>
                </a:lnTo>
                <a:lnTo>
                  <a:pt x="839" y="208"/>
                </a:lnTo>
                <a:lnTo>
                  <a:pt x="833" y="209"/>
                </a:lnTo>
                <a:lnTo>
                  <a:pt x="826" y="209"/>
                </a:lnTo>
                <a:lnTo>
                  <a:pt x="818" y="210"/>
                </a:lnTo>
                <a:lnTo>
                  <a:pt x="811" y="210"/>
                </a:lnTo>
                <a:lnTo>
                  <a:pt x="804" y="212"/>
                </a:lnTo>
                <a:lnTo>
                  <a:pt x="795" y="213"/>
                </a:lnTo>
                <a:lnTo>
                  <a:pt x="787" y="213"/>
                </a:lnTo>
                <a:lnTo>
                  <a:pt x="777" y="215"/>
                </a:lnTo>
                <a:lnTo>
                  <a:pt x="768" y="216"/>
                </a:lnTo>
                <a:lnTo>
                  <a:pt x="758" y="216"/>
                </a:lnTo>
                <a:lnTo>
                  <a:pt x="748" y="218"/>
                </a:lnTo>
                <a:lnTo>
                  <a:pt x="738" y="219"/>
                </a:lnTo>
                <a:lnTo>
                  <a:pt x="726" y="221"/>
                </a:lnTo>
                <a:lnTo>
                  <a:pt x="715" y="222"/>
                </a:lnTo>
                <a:lnTo>
                  <a:pt x="703" y="223"/>
                </a:lnTo>
                <a:lnTo>
                  <a:pt x="692" y="225"/>
                </a:lnTo>
                <a:lnTo>
                  <a:pt x="679" y="226"/>
                </a:lnTo>
                <a:lnTo>
                  <a:pt x="666" y="228"/>
                </a:lnTo>
                <a:lnTo>
                  <a:pt x="653" y="231"/>
                </a:lnTo>
                <a:lnTo>
                  <a:pt x="638" y="232"/>
                </a:lnTo>
                <a:lnTo>
                  <a:pt x="625" y="234"/>
                </a:lnTo>
                <a:lnTo>
                  <a:pt x="611" y="235"/>
                </a:lnTo>
                <a:lnTo>
                  <a:pt x="595" y="238"/>
                </a:lnTo>
                <a:lnTo>
                  <a:pt x="581" y="239"/>
                </a:lnTo>
                <a:lnTo>
                  <a:pt x="565" y="242"/>
                </a:lnTo>
                <a:lnTo>
                  <a:pt x="549" y="244"/>
                </a:lnTo>
                <a:lnTo>
                  <a:pt x="533" y="246"/>
                </a:lnTo>
                <a:lnTo>
                  <a:pt x="516" y="248"/>
                </a:lnTo>
                <a:lnTo>
                  <a:pt x="499" y="251"/>
                </a:lnTo>
                <a:lnTo>
                  <a:pt x="481" y="252"/>
                </a:lnTo>
                <a:lnTo>
                  <a:pt x="464" y="255"/>
                </a:lnTo>
                <a:lnTo>
                  <a:pt x="445" y="258"/>
                </a:lnTo>
                <a:lnTo>
                  <a:pt x="427" y="259"/>
                </a:lnTo>
                <a:lnTo>
                  <a:pt x="408" y="262"/>
                </a:lnTo>
                <a:lnTo>
                  <a:pt x="388" y="265"/>
                </a:lnTo>
                <a:lnTo>
                  <a:pt x="369" y="268"/>
                </a:lnTo>
                <a:lnTo>
                  <a:pt x="349" y="271"/>
                </a:lnTo>
                <a:lnTo>
                  <a:pt x="327" y="274"/>
                </a:lnTo>
                <a:lnTo>
                  <a:pt x="307" y="277"/>
                </a:lnTo>
                <a:lnTo>
                  <a:pt x="286" y="280"/>
                </a:lnTo>
                <a:lnTo>
                  <a:pt x="264" y="282"/>
                </a:lnTo>
                <a:lnTo>
                  <a:pt x="242" y="285"/>
                </a:lnTo>
                <a:lnTo>
                  <a:pt x="219" y="288"/>
                </a:lnTo>
                <a:lnTo>
                  <a:pt x="196" y="293"/>
                </a:lnTo>
                <a:lnTo>
                  <a:pt x="173" y="295"/>
                </a:lnTo>
                <a:lnTo>
                  <a:pt x="150" y="298"/>
                </a:lnTo>
                <a:lnTo>
                  <a:pt x="126" y="303"/>
                </a:lnTo>
                <a:lnTo>
                  <a:pt x="101" y="306"/>
                </a:lnTo>
                <a:lnTo>
                  <a:pt x="77" y="308"/>
                </a:lnTo>
                <a:lnTo>
                  <a:pt x="52" y="313"/>
                </a:lnTo>
                <a:lnTo>
                  <a:pt x="26" y="316"/>
                </a:lnTo>
                <a:lnTo>
                  <a:pt x="0" y="320"/>
                </a:lnTo>
                <a:lnTo>
                  <a:pt x="0" y="163"/>
                </a:lnTo>
                <a:lnTo>
                  <a:pt x="9" y="163"/>
                </a:lnTo>
                <a:lnTo>
                  <a:pt x="16" y="163"/>
                </a:lnTo>
                <a:lnTo>
                  <a:pt x="26" y="163"/>
                </a:lnTo>
                <a:lnTo>
                  <a:pt x="35" y="162"/>
                </a:lnTo>
                <a:lnTo>
                  <a:pt x="45" y="162"/>
                </a:lnTo>
                <a:lnTo>
                  <a:pt x="55" y="162"/>
                </a:lnTo>
                <a:lnTo>
                  <a:pt x="65" y="160"/>
                </a:lnTo>
                <a:lnTo>
                  <a:pt x="77" y="160"/>
                </a:lnTo>
                <a:lnTo>
                  <a:pt x="88" y="159"/>
                </a:lnTo>
                <a:lnTo>
                  <a:pt x="100" y="157"/>
                </a:lnTo>
                <a:lnTo>
                  <a:pt x="113" y="157"/>
                </a:lnTo>
                <a:lnTo>
                  <a:pt x="126" y="156"/>
                </a:lnTo>
                <a:lnTo>
                  <a:pt x="139" y="154"/>
                </a:lnTo>
                <a:lnTo>
                  <a:pt x="152" y="153"/>
                </a:lnTo>
                <a:lnTo>
                  <a:pt x="166" y="151"/>
                </a:lnTo>
                <a:lnTo>
                  <a:pt x="180" y="150"/>
                </a:lnTo>
                <a:lnTo>
                  <a:pt x="196" y="149"/>
                </a:lnTo>
                <a:lnTo>
                  <a:pt x="211" y="146"/>
                </a:lnTo>
                <a:lnTo>
                  <a:pt x="227" y="144"/>
                </a:lnTo>
                <a:lnTo>
                  <a:pt x="244" y="143"/>
                </a:lnTo>
                <a:lnTo>
                  <a:pt x="260" y="140"/>
                </a:lnTo>
                <a:lnTo>
                  <a:pt x="277" y="138"/>
                </a:lnTo>
                <a:lnTo>
                  <a:pt x="294" y="136"/>
                </a:lnTo>
                <a:lnTo>
                  <a:pt x="313" y="133"/>
                </a:lnTo>
                <a:lnTo>
                  <a:pt x="330" y="131"/>
                </a:lnTo>
                <a:lnTo>
                  <a:pt x="349" y="128"/>
                </a:lnTo>
                <a:lnTo>
                  <a:pt x="369" y="126"/>
                </a:lnTo>
                <a:lnTo>
                  <a:pt x="388" y="123"/>
                </a:lnTo>
                <a:lnTo>
                  <a:pt x="408" y="120"/>
                </a:lnTo>
                <a:lnTo>
                  <a:pt x="430" y="117"/>
                </a:lnTo>
                <a:lnTo>
                  <a:pt x="450" y="113"/>
                </a:lnTo>
                <a:lnTo>
                  <a:pt x="471" y="110"/>
                </a:lnTo>
                <a:lnTo>
                  <a:pt x="493" y="107"/>
                </a:lnTo>
                <a:lnTo>
                  <a:pt x="513" y="104"/>
                </a:lnTo>
                <a:lnTo>
                  <a:pt x="533" y="100"/>
                </a:lnTo>
                <a:lnTo>
                  <a:pt x="552" y="97"/>
                </a:lnTo>
                <a:lnTo>
                  <a:pt x="571" y="94"/>
                </a:lnTo>
                <a:lnTo>
                  <a:pt x="589" y="91"/>
                </a:lnTo>
                <a:lnTo>
                  <a:pt x="607" y="88"/>
                </a:lnTo>
                <a:lnTo>
                  <a:pt x="624" y="85"/>
                </a:lnTo>
                <a:lnTo>
                  <a:pt x="640" y="82"/>
                </a:lnTo>
                <a:lnTo>
                  <a:pt x="656" y="79"/>
                </a:lnTo>
                <a:lnTo>
                  <a:pt x="670" y="77"/>
                </a:lnTo>
                <a:lnTo>
                  <a:pt x="685" y="74"/>
                </a:lnTo>
                <a:lnTo>
                  <a:pt x="699" y="71"/>
                </a:lnTo>
                <a:lnTo>
                  <a:pt x="712" y="68"/>
                </a:lnTo>
                <a:lnTo>
                  <a:pt x="723" y="65"/>
                </a:lnTo>
                <a:lnTo>
                  <a:pt x="736" y="62"/>
                </a:lnTo>
                <a:lnTo>
                  <a:pt x="746" y="59"/>
                </a:lnTo>
                <a:lnTo>
                  <a:pt x="758" y="58"/>
                </a:lnTo>
                <a:lnTo>
                  <a:pt x="768" y="55"/>
                </a:lnTo>
                <a:lnTo>
                  <a:pt x="777" y="52"/>
                </a:lnTo>
                <a:lnTo>
                  <a:pt x="785" y="51"/>
                </a:lnTo>
                <a:lnTo>
                  <a:pt x="794" y="48"/>
                </a:lnTo>
                <a:lnTo>
                  <a:pt x="801" y="45"/>
                </a:lnTo>
                <a:lnTo>
                  <a:pt x="808" y="43"/>
                </a:lnTo>
                <a:lnTo>
                  <a:pt x="816" y="41"/>
                </a:lnTo>
                <a:lnTo>
                  <a:pt x="820" y="39"/>
                </a:lnTo>
                <a:lnTo>
                  <a:pt x="826" y="36"/>
                </a:lnTo>
                <a:lnTo>
                  <a:pt x="830" y="35"/>
                </a:lnTo>
                <a:lnTo>
                  <a:pt x="834" y="32"/>
                </a:lnTo>
                <a:lnTo>
                  <a:pt x="837" y="31"/>
                </a:lnTo>
                <a:lnTo>
                  <a:pt x="840" y="28"/>
                </a:lnTo>
                <a:lnTo>
                  <a:pt x="842" y="26"/>
                </a:lnTo>
                <a:lnTo>
                  <a:pt x="849" y="19"/>
                </a:lnTo>
                <a:lnTo>
                  <a:pt x="856" y="12"/>
                </a:lnTo>
                <a:lnTo>
                  <a:pt x="865" y="7"/>
                </a:lnTo>
                <a:lnTo>
                  <a:pt x="873" y="3"/>
                </a:lnTo>
                <a:lnTo>
                  <a:pt x="882" y="2"/>
                </a:lnTo>
                <a:lnTo>
                  <a:pt x="892" y="0"/>
                </a:lnTo>
                <a:lnTo>
                  <a:pt x="903" y="0"/>
                </a:lnTo>
                <a:lnTo>
                  <a:pt x="915" y="2"/>
                </a:lnTo>
                <a:lnTo>
                  <a:pt x="921" y="3"/>
                </a:lnTo>
                <a:lnTo>
                  <a:pt x="928" y="5"/>
                </a:lnTo>
                <a:lnTo>
                  <a:pt x="935" y="6"/>
                </a:lnTo>
                <a:lnTo>
                  <a:pt x="944" y="9"/>
                </a:lnTo>
                <a:lnTo>
                  <a:pt x="952" y="10"/>
                </a:lnTo>
                <a:lnTo>
                  <a:pt x="962" y="13"/>
                </a:lnTo>
                <a:lnTo>
                  <a:pt x="974" y="18"/>
                </a:lnTo>
                <a:lnTo>
                  <a:pt x="986" y="22"/>
                </a:lnTo>
                <a:lnTo>
                  <a:pt x="997" y="25"/>
                </a:lnTo>
                <a:lnTo>
                  <a:pt x="1010" y="31"/>
                </a:lnTo>
                <a:lnTo>
                  <a:pt x="1024" y="35"/>
                </a:lnTo>
                <a:lnTo>
                  <a:pt x="1039" y="41"/>
                </a:lnTo>
                <a:lnTo>
                  <a:pt x="1053" y="46"/>
                </a:lnTo>
                <a:lnTo>
                  <a:pt x="1069" y="52"/>
                </a:lnTo>
                <a:lnTo>
                  <a:pt x="1086" y="59"/>
                </a:lnTo>
                <a:lnTo>
                  <a:pt x="1104" y="67"/>
                </a:lnTo>
                <a:lnTo>
                  <a:pt x="1121" y="74"/>
                </a:lnTo>
                <a:lnTo>
                  <a:pt x="1137" y="81"/>
                </a:lnTo>
                <a:lnTo>
                  <a:pt x="1153" y="88"/>
                </a:lnTo>
                <a:lnTo>
                  <a:pt x="1166" y="95"/>
                </a:lnTo>
                <a:lnTo>
                  <a:pt x="1179" y="103"/>
                </a:lnTo>
                <a:lnTo>
                  <a:pt x="1191" y="110"/>
                </a:lnTo>
                <a:lnTo>
                  <a:pt x="1202" y="117"/>
                </a:lnTo>
                <a:lnTo>
                  <a:pt x="1212" y="124"/>
                </a:lnTo>
                <a:lnTo>
                  <a:pt x="1220" y="131"/>
                </a:lnTo>
                <a:lnTo>
                  <a:pt x="1227" y="138"/>
                </a:lnTo>
                <a:lnTo>
                  <a:pt x="1233" y="146"/>
                </a:lnTo>
                <a:lnTo>
                  <a:pt x="1239" y="153"/>
                </a:lnTo>
                <a:lnTo>
                  <a:pt x="1242" y="159"/>
                </a:lnTo>
                <a:lnTo>
                  <a:pt x="1245" y="166"/>
                </a:lnTo>
                <a:lnTo>
                  <a:pt x="1248" y="173"/>
                </a:lnTo>
                <a:lnTo>
                  <a:pt x="1248" y="180"/>
                </a:lnTo>
                <a:lnTo>
                  <a:pt x="1248" y="193"/>
                </a:lnTo>
                <a:lnTo>
                  <a:pt x="1245" y="205"/>
                </a:lnTo>
                <a:lnTo>
                  <a:pt x="1242" y="216"/>
                </a:lnTo>
                <a:lnTo>
                  <a:pt x="1239" y="226"/>
                </a:lnTo>
                <a:lnTo>
                  <a:pt x="1233" y="236"/>
                </a:lnTo>
                <a:lnTo>
                  <a:pt x="1227" y="244"/>
                </a:lnTo>
                <a:lnTo>
                  <a:pt x="1220" y="252"/>
                </a:lnTo>
                <a:lnTo>
                  <a:pt x="1212" y="258"/>
                </a:lnTo>
                <a:lnTo>
                  <a:pt x="1209" y="259"/>
                </a:lnTo>
                <a:lnTo>
                  <a:pt x="1207" y="262"/>
                </a:lnTo>
                <a:lnTo>
                  <a:pt x="1206" y="264"/>
                </a:lnTo>
                <a:lnTo>
                  <a:pt x="1203" y="267"/>
                </a:lnTo>
                <a:lnTo>
                  <a:pt x="1202" y="271"/>
                </a:lnTo>
                <a:lnTo>
                  <a:pt x="1200" y="274"/>
                </a:lnTo>
                <a:lnTo>
                  <a:pt x="1199" y="278"/>
                </a:lnTo>
                <a:lnTo>
                  <a:pt x="1197" y="282"/>
                </a:lnTo>
                <a:lnTo>
                  <a:pt x="1196" y="287"/>
                </a:lnTo>
                <a:lnTo>
                  <a:pt x="1194" y="293"/>
                </a:lnTo>
                <a:lnTo>
                  <a:pt x="1193" y="298"/>
                </a:lnTo>
                <a:lnTo>
                  <a:pt x="1191" y="304"/>
                </a:lnTo>
                <a:lnTo>
                  <a:pt x="1191" y="310"/>
                </a:lnTo>
                <a:lnTo>
                  <a:pt x="1190" y="317"/>
                </a:lnTo>
                <a:lnTo>
                  <a:pt x="1190" y="324"/>
                </a:lnTo>
                <a:lnTo>
                  <a:pt x="1189" y="331"/>
                </a:lnTo>
                <a:lnTo>
                  <a:pt x="1189" y="340"/>
                </a:lnTo>
                <a:lnTo>
                  <a:pt x="1187" y="347"/>
                </a:lnTo>
                <a:lnTo>
                  <a:pt x="1187" y="356"/>
                </a:lnTo>
                <a:lnTo>
                  <a:pt x="1187" y="366"/>
                </a:lnTo>
                <a:lnTo>
                  <a:pt x="1187" y="375"/>
                </a:lnTo>
                <a:lnTo>
                  <a:pt x="1187" y="385"/>
                </a:lnTo>
                <a:lnTo>
                  <a:pt x="1187" y="395"/>
                </a:lnTo>
                <a:lnTo>
                  <a:pt x="1187" y="406"/>
                </a:lnTo>
                <a:lnTo>
                  <a:pt x="1189" y="418"/>
                </a:lnTo>
                <a:lnTo>
                  <a:pt x="1189" y="428"/>
                </a:lnTo>
                <a:lnTo>
                  <a:pt x="1189" y="441"/>
                </a:lnTo>
                <a:lnTo>
                  <a:pt x="1190" y="452"/>
                </a:lnTo>
                <a:lnTo>
                  <a:pt x="1190" y="465"/>
                </a:lnTo>
                <a:lnTo>
                  <a:pt x="1191" y="478"/>
                </a:lnTo>
                <a:lnTo>
                  <a:pt x="1191" y="491"/>
                </a:lnTo>
                <a:lnTo>
                  <a:pt x="1193" y="506"/>
                </a:lnTo>
                <a:lnTo>
                  <a:pt x="1194" y="533"/>
                </a:lnTo>
                <a:lnTo>
                  <a:pt x="1197" y="560"/>
                </a:lnTo>
                <a:lnTo>
                  <a:pt x="1199" y="588"/>
                </a:lnTo>
                <a:lnTo>
                  <a:pt x="1200" y="614"/>
                </a:lnTo>
                <a:lnTo>
                  <a:pt x="1202" y="638"/>
                </a:lnTo>
                <a:lnTo>
                  <a:pt x="1202" y="663"/>
                </a:lnTo>
                <a:lnTo>
                  <a:pt x="1203" y="686"/>
                </a:lnTo>
                <a:lnTo>
                  <a:pt x="1203" y="709"/>
                </a:lnTo>
                <a:lnTo>
                  <a:pt x="1203" y="732"/>
                </a:lnTo>
                <a:lnTo>
                  <a:pt x="1204" y="752"/>
                </a:lnTo>
                <a:lnTo>
                  <a:pt x="1203" y="773"/>
                </a:lnTo>
                <a:lnTo>
                  <a:pt x="1203" y="794"/>
                </a:lnTo>
                <a:lnTo>
                  <a:pt x="1203" y="812"/>
                </a:lnTo>
                <a:lnTo>
                  <a:pt x="1202" y="831"/>
                </a:lnTo>
                <a:lnTo>
                  <a:pt x="1200" y="848"/>
                </a:lnTo>
                <a:lnTo>
                  <a:pt x="1199" y="866"/>
                </a:lnTo>
                <a:lnTo>
                  <a:pt x="1196" y="899"/>
                </a:lnTo>
                <a:lnTo>
                  <a:pt x="1191" y="930"/>
                </a:lnTo>
                <a:lnTo>
                  <a:pt x="1187" y="959"/>
                </a:lnTo>
                <a:lnTo>
                  <a:pt x="1183" y="988"/>
                </a:lnTo>
                <a:lnTo>
                  <a:pt x="1179" y="1015"/>
                </a:lnTo>
                <a:lnTo>
                  <a:pt x="1176" y="1028"/>
                </a:lnTo>
                <a:lnTo>
                  <a:pt x="1173" y="1041"/>
                </a:lnTo>
                <a:lnTo>
                  <a:pt x="1170" y="1054"/>
                </a:lnTo>
                <a:lnTo>
                  <a:pt x="1167" y="1066"/>
                </a:lnTo>
                <a:lnTo>
                  <a:pt x="1164" y="1077"/>
                </a:lnTo>
                <a:lnTo>
                  <a:pt x="1161" y="1089"/>
                </a:lnTo>
                <a:lnTo>
                  <a:pt x="1161" y="1089"/>
                </a:lnTo>
                <a:lnTo>
                  <a:pt x="1161" y="1089"/>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p:cNvSpPr>
          <p:nvPr/>
        </p:nvSpPr>
        <p:spPr bwMode="auto">
          <a:xfrm>
            <a:off x="6055808" y="2226793"/>
            <a:ext cx="120146" cy="317401"/>
          </a:xfrm>
          <a:custGeom>
            <a:avLst/>
            <a:gdLst>
              <a:gd name="T0" fmla="*/ 6 w 203"/>
              <a:gd name="T1" fmla="*/ 104 h 530"/>
              <a:gd name="T2" fmla="*/ 2 w 203"/>
              <a:gd name="T3" fmla="*/ 88 h 530"/>
              <a:gd name="T4" fmla="*/ 0 w 203"/>
              <a:gd name="T5" fmla="*/ 75 h 530"/>
              <a:gd name="T6" fmla="*/ 0 w 203"/>
              <a:gd name="T7" fmla="*/ 61 h 530"/>
              <a:gd name="T8" fmla="*/ 3 w 203"/>
              <a:gd name="T9" fmla="*/ 49 h 530"/>
              <a:gd name="T10" fmla="*/ 8 w 203"/>
              <a:gd name="T11" fmla="*/ 38 h 530"/>
              <a:gd name="T12" fmla="*/ 15 w 203"/>
              <a:gd name="T13" fmla="*/ 27 h 530"/>
              <a:gd name="T14" fmla="*/ 23 w 203"/>
              <a:gd name="T15" fmla="*/ 17 h 530"/>
              <a:gd name="T16" fmla="*/ 35 w 203"/>
              <a:gd name="T17" fmla="*/ 9 h 530"/>
              <a:gd name="T18" fmla="*/ 48 w 203"/>
              <a:gd name="T19" fmla="*/ 3 h 530"/>
              <a:gd name="T20" fmla="*/ 65 w 203"/>
              <a:gd name="T21" fmla="*/ 0 h 530"/>
              <a:gd name="T22" fmla="*/ 84 w 203"/>
              <a:gd name="T23" fmla="*/ 0 h 530"/>
              <a:gd name="T24" fmla="*/ 105 w 203"/>
              <a:gd name="T25" fmla="*/ 3 h 530"/>
              <a:gd name="T26" fmla="*/ 130 w 203"/>
              <a:gd name="T27" fmla="*/ 10 h 530"/>
              <a:gd name="T28" fmla="*/ 157 w 203"/>
              <a:gd name="T29" fmla="*/ 19 h 530"/>
              <a:gd name="T30" fmla="*/ 188 w 203"/>
              <a:gd name="T31" fmla="*/ 32 h 530"/>
              <a:gd name="T32" fmla="*/ 203 w 203"/>
              <a:gd name="T33" fmla="*/ 69 h 530"/>
              <a:gd name="T34" fmla="*/ 203 w 203"/>
              <a:gd name="T35" fmla="*/ 127 h 530"/>
              <a:gd name="T36" fmla="*/ 202 w 203"/>
              <a:gd name="T37" fmla="*/ 180 h 530"/>
              <a:gd name="T38" fmla="*/ 201 w 203"/>
              <a:gd name="T39" fmla="*/ 230 h 530"/>
              <a:gd name="T40" fmla="*/ 198 w 203"/>
              <a:gd name="T41" fmla="*/ 277 h 530"/>
              <a:gd name="T42" fmla="*/ 195 w 203"/>
              <a:gd name="T43" fmla="*/ 318 h 530"/>
              <a:gd name="T44" fmla="*/ 192 w 203"/>
              <a:gd name="T45" fmla="*/ 357 h 530"/>
              <a:gd name="T46" fmla="*/ 188 w 203"/>
              <a:gd name="T47" fmla="*/ 392 h 530"/>
              <a:gd name="T48" fmla="*/ 183 w 203"/>
              <a:gd name="T49" fmla="*/ 422 h 530"/>
              <a:gd name="T50" fmla="*/ 178 w 203"/>
              <a:gd name="T51" fmla="*/ 449 h 530"/>
              <a:gd name="T52" fmla="*/ 172 w 203"/>
              <a:gd name="T53" fmla="*/ 472 h 530"/>
              <a:gd name="T54" fmla="*/ 166 w 203"/>
              <a:gd name="T55" fmla="*/ 491 h 530"/>
              <a:gd name="T56" fmla="*/ 159 w 203"/>
              <a:gd name="T57" fmla="*/ 507 h 530"/>
              <a:gd name="T58" fmla="*/ 152 w 203"/>
              <a:gd name="T59" fmla="*/ 518 h 530"/>
              <a:gd name="T60" fmla="*/ 144 w 203"/>
              <a:gd name="T61" fmla="*/ 526 h 530"/>
              <a:gd name="T62" fmla="*/ 136 w 203"/>
              <a:gd name="T63" fmla="*/ 530 h 530"/>
              <a:gd name="T64" fmla="*/ 123 w 203"/>
              <a:gd name="T65" fmla="*/ 530 h 530"/>
              <a:gd name="T66" fmla="*/ 105 w 203"/>
              <a:gd name="T67" fmla="*/ 524 h 530"/>
              <a:gd name="T68" fmla="*/ 91 w 203"/>
              <a:gd name="T69" fmla="*/ 513 h 530"/>
              <a:gd name="T70" fmla="*/ 80 w 203"/>
              <a:gd name="T71" fmla="*/ 495 h 530"/>
              <a:gd name="T72" fmla="*/ 69 w 203"/>
              <a:gd name="T73" fmla="*/ 474 h 530"/>
              <a:gd name="T74" fmla="*/ 61 w 203"/>
              <a:gd name="T75" fmla="*/ 446 h 530"/>
              <a:gd name="T76" fmla="*/ 54 w 203"/>
              <a:gd name="T77" fmla="*/ 412 h 530"/>
              <a:gd name="T78" fmla="*/ 48 w 203"/>
              <a:gd name="T79" fmla="*/ 373 h 530"/>
              <a:gd name="T80" fmla="*/ 45 w 203"/>
              <a:gd name="T81" fmla="*/ 330 h 530"/>
              <a:gd name="T82" fmla="*/ 41 w 203"/>
              <a:gd name="T83" fmla="*/ 288 h 530"/>
              <a:gd name="T84" fmla="*/ 38 w 203"/>
              <a:gd name="T85" fmla="*/ 251 h 530"/>
              <a:gd name="T86" fmla="*/ 33 w 203"/>
              <a:gd name="T87" fmla="*/ 217 h 530"/>
              <a:gd name="T88" fmla="*/ 28 w 203"/>
              <a:gd name="T89" fmla="*/ 187 h 530"/>
              <a:gd name="T90" fmla="*/ 23 w 203"/>
              <a:gd name="T91" fmla="*/ 160 h 530"/>
              <a:gd name="T92" fmla="*/ 18 w 203"/>
              <a:gd name="T93" fmla="*/ 138 h 530"/>
              <a:gd name="T94" fmla="*/ 12 w 203"/>
              <a:gd name="T95" fmla="*/ 120 h 530"/>
              <a:gd name="T96" fmla="*/ 9 w 203"/>
              <a:gd name="T97" fmla="*/ 111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 h="530">
                <a:moveTo>
                  <a:pt x="9" y="111"/>
                </a:moveTo>
                <a:lnTo>
                  <a:pt x="6" y="104"/>
                </a:lnTo>
                <a:lnTo>
                  <a:pt x="5" y="95"/>
                </a:lnTo>
                <a:lnTo>
                  <a:pt x="2" y="88"/>
                </a:lnTo>
                <a:lnTo>
                  <a:pt x="2" y="81"/>
                </a:lnTo>
                <a:lnTo>
                  <a:pt x="0" y="75"/>
                </a:lnTo>
                <a:lnTo>
                  <a:pt x="0" y="68"/>
                </a:lnTo>
                <a:lnTo>
                  <a:pt x="0" y="61"/>
                </a:lnTo>
                <a:lnTo>
                  <a:pt x="2" y="55"/>
                </a:lnTo>
                <a:lnTo>
                  <a:pt x="3" y="49"/>
                </a:lnTo>
                <a:lnTo>
                  <a:pt x="5" y="43"/>
                </a:lnTo>
                <a:lnTo>
                  <a:pt x="8" y="38"/>
                </a:lnTo>
                <a:lnTo>
                  <a:pt x="10" y="32"/>
                </a:lnTo>
                <a:lnTo>
                  <a:pt x="15" y="27"/>
                </a:lnTo>
                <a:lnTo>
                  <a:pt x="19" y="22"/>
                </a:lnTo>
                <a:lnTo>
                  <a:pt x="23" y="17"/>
                </a:lnTo>
                <a:lnTo>
                  <a:pt x="29" y="13"/>
                </a:lnTo>
                <a:lnTo>
                  <a:pt x="35" y="9"/>
                </a:lnTo>
                <a:lnTo>
                  <a:pt x="41" y="6"/>
                </a:lnTo>
                <a:lnTo>
                  <a:pt x="48" y="3"/>
                </a:lnTo>
                <a:lnTo>
                  <a:pt x="57" y="2"/>
                </a:lnTo>
                <a:lnTo>
                  <a:pt x="65" y="0"/>
                </a:lnTo>
                <a:lnTo>
                  <a:pt x="74" y="0"/>
                </a:lnTo>
                <a:lnTo>
                  <a:pt x="84" y="0"/>
                </a:lnTo>
                <a:lnTo>
                  <a:pt x="94" y="2"/>
                </a:lnTo>
                <a:lnTo>
                  <a:pt x="105" y="3"/>
                </a:lnTo>
                <a:lnTo>
                  <a:pt x="117" y="6"/>
                </a:lnTo>
                <a:lnTo>
                  <a:pt x="130" y="10"/>
                </a:lnTo>
                <a:lnTo>
                  <a:pt x="143" y="14"/>
                </a:lnTo>
                <a:lnTo>
                  <a:pt x="157" y="19"/>
                </a:lnTo>
                <a:lnTo>
                  <a:pt x="172" y="25"/>
                </a:lnTo>
                <a:lnTo>
                  <a:pt x="188" y="32"/>
                </a:lnTo>
                <a:lnTo>
                  <a:pt x="203" y="39"/>
                </a:lnTo>
                <a:lnTo>
                  <a:pt x="203" y="69"/>
                </a:lnTo>
                <a:lnTo>
                  <a:pt x="203" y="98"/>
                </a:lnTo>
                <a:lnTo>
                  <a:pt x="203" y="127"/>
                </a:lnTo>
                <a:lnTo>
                  <a:pt x="202" y="154"/>
                </a:lnTo>
                <a:lnTo>
                  <a:pt x="202" y="180"/>
                </a:lnTo>
                <a:lnTo>
                  <a:pt x="201" y="206"/>
                </a:lnTo>
                <a:lnTo>
                  <a:pt x="201" y="230"/>
                </a:lnTo>
                <a:lnTo>
                  <a:pt x="199" y="253"/>
                </a:lnTo>
                <a:lnTo>
                  <a:pt x="198" y="277"/>
                </a:lnTo>
                <a:lnTo>
                  <a:pt x="196" y="298"/>
                </a:lnTo>
                <a:lnTo>
                  <a:pt x="195" y="318"/>
                </a:lnTo>
                <a:lnTo>
                  <a:pt x="193" y="338"/>
                </a:lnTo>
                <a:lnTo>
                  <a:pt x="192" y="357"/>
                </a:lnTo>
                <a:lnTo>
                  <a:pt x="189" y="374"/>
                </a:lnTo>
                <a:lnTo>
                  <a:pt x="188" y="392"/>
                </a:lnTo>
                <a:lnTo>
                  <a:pt x="185" y="408"/>
                </a:lnTo>
                <a:lnTo>
                  <a:pt x="183" y="422"/>
                </a:lnTo>
                <a:lnTo>
                  <a:pt x="180" y="436"/>
                </a:lnTo>
                <a:lnTo>
                  <a:pt x="178" y="449"/>
                </a:lnTo>
                <a:lnTo>
                  <a:pt x="175" y="461"/>
                </a:lnTo>
                <a:lnTo>
                  <a:pt x="172" y="472"/>
                </a:lnTo>
                <a:lnTo>
                  <a:pt x="169" y="482"/>
                </a:lnTo>
                <a:lnTo>
                  <a:pt x="166" y="491"/>
                </a:lnTo>
                <a:lnTo>
                  <a:pt x="163" y="500"/>
                </a:lnTo>
                <a:lnTo>
                  <a:pt x="159" y="507"/>
                </a:lnTo>
                <a:lnTo>
                  <a:pt x="156" y="513"/>
                </a:lnTo>
                <a:lnTo>
                  <a:pt x="152" y="518"/>
                </a:lnTo>
                <a:lnTo>
                  <a:pt x="149" y="523"/>
                </a:lnTo>
                <a:lnTo>
                  <a:pt x="144" y="526"/>
                </a:lnTo>
                <a:lnTo>
                  <a:pt x="140" y="528"/>
                </a:lnTo>
                <a:lnTo>
                  <a:pt x="136" y="530"/>
                </a:lnTo>
                <a:lnTo>
                  <a:pt x="131" y="530"/>
                </a:lnTo>
                <a:lnTo>
                  <a:pt x="123" y="530"/>
                </a:lnTo>
                <a:lnTo>
                  <a:pt x="114" y="527"/>
                </a:lnTo>
                <a:lnTo>
                  <a:pt x="105" y="524"/>
                </a:lnTo>
                <a:lnTo>
                  <a:pt x="98" y="518"/>
                </a:lnTo>
                <a:lnTo>
                  <a:pt x="91" y="513"/>
                </a:lnTo>
                <a:lnTo>
                  <a:pt x="85" y="505"/>
                </a:lnTo>
                <a:lnTo>
                  <a:pt x="80" y="495"/>
                </a:lnTo>
                <a:lnTo>
                  <a:pt x="74" y="485"/>
                </a:lnTo>
                <a:lnTo>
                  <a:pt x="69" y="474"/>
                </a:lnTo>
                <a:lnTo>
                  <a:pt x="64" y="461"/>
                </a:lnTo>
                <a:lnTo>
                  <a:pt x="61" y="446"/>
                </a:lnTo>
                <a:lnTo>
                  <a:pt x="57" y="429"/>
                </a:lnTo>
                <a:lnTo>
                  <a:pt x="54" y="412"/>
                </a:lnTo>
                <a:lnTo>
                  <a:pt x="51" y="393"/>
                </a:lnTo>
                <a:lnTo>
                  <a:pt x="48" y="373"/>
                </a:lnTo>
                <a:lnTo>
                  <a:pt x="46" y="351"/>
                </a:lnTo>
                <a:lnTo>
                  <a:pt x="45" y="330"/>
                </a:lnTo>
                <a:lnTo>
                  <a:pt x="44" y="308"/>
                </a:lnTo>
                <a:lnTo>
                  <a:pt x="41" y="288"/>
                </a:lnTo>
                <a:lnTo>
                  <a:pt x="39" y="269"/>
                </a:lnTo>
                <a:lnTo>
                  <a:pt x="38" y="251"/>
                </a:lnTo>
                <a:lnTo>
                  <a:pt x="35" y="233"/>
                </a:lnTo>
                <a:lnTo>
                  <a:pt x="33" y="217"/>
                </a:lnTo>
                <a:lnTo>
                  <a:pt x="31" y="202"/>
                </a:lnTo>
                <a:lnTo>
                  <a:pt x="28" y="187"/>
                </a:lnTo>
                <a:lnTo>
                  <a:pt x="25" y="173"/>
                </a:lnTo>
                <a:lnTo>
                  <a:pt x="23" y="160"/>
                </a:lnTo>
                <a:lnTo>
                  <a:pt x="21" y="148"/>
                </a:lnTo>
                <a:lnTo>
                  <a:pt x="18" y="138"/>
                </a:lnTo>
                <a:lnTo>
                  <a:pt x="15" y="128"/>
                </a:lnTo>
                <a:lnTo>
                  <a:pt x="12" y="120"/>
                </a:lnTo>
                <a:lnTo>
                  <a:pt x="9" y="111"/>
                </a:lnTo>
                <a:lnTo>
                  <a:pt x="9" y="111"/>
                </a:lnTo>
                <a:lnTo>
                  <a:pt x="9" y="111"/>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6141883" y="2223207"/>
            <a:ext cx="268984" cy="211601"/>
          </a:xfrm>
          <a:custGeom>
            <a:avLst/>
            <a:gdLst>
              <a:gd name="T0" fmla="*/ 304 w 450"/>
              <a:gd name="T1" fmla="*/ 315 h 354"/>
              <a:gd name="T2" fmla="*/ 309 w 450"/>
              <a:gd name="T3" fmla="*/ 262 h 354"/>
              <a:gd name="T4" fmla="*/ 310 w 450"/>
              <a:gd name="T5" fmla="*/ 217 h 354"/>
              <a:gd name="T6" fmla="*/ 309 w 450"/>
              <a:gd name="T7" fmla="*/ 178 h 354"/>
              <a:gd name="T8" fmla="*/ 304 w 450"/>
              <a:gd name="T9" fmla="*/ 147 h 354"/>
              <a:gd name="T10" fmla="*/ 296 w 450"/>
              <a:gd name="T11" fmla="*/ 122 h 354"/>
              <a:gd name="T12" fmla="*/ 283 w 450"/>
              <a:gd name="T13" fmla="*/ 104 h 354"/>
              <a:gd name="T14" fmla="*/ 265 w 450"/>
              <a:gd name="T15" fmla="*/ 91 h 354"/>
              <a:gd name="T16" fmla="*/ 244 w 450"/>
              <a:gd name="T17" fmla="*/ 82 h 354"/>
              <a:gd name="T18" fmla="*/ 218 w 450"/>
              <a:gd name="T19" fmla="*/ 79 h 354"/>
              <a:gd name="T20" fmla="*/ 186 w 450"/>
              <a:gd name="T21" fmla="*/ 81 h 354"/>
              <a:gd name="T22" fmla="*/ 118 w 450"/>
              <a:gd name="T23" fmla="*/ 89 h 354"/>
              <a:gd name="T24" fmla="*/ 48 w 450"/>
              <a:gd name="T25" fmla="*/ 92 h 354"/>
              <a:gd name="T26" fmla="*/ 0 w 450"/>
              <a:gd name="T27" fmla="*/ 93 h 354"/>
              <a:gd name="T28" fmla="*/ 46 w 450"/>
              <a:gd name="T29" fmla="*/ 89 h 354"/>
              <a:gd name="T30" fmla="*/ 88 w 450"/>
              <a:gd name="T31" fmla="*/ 85 h 354"/>
              <a:gd name="T32" fmla="*/ 124 w 450"/>
              <a:gd name="T33" fmla="*/ 79 h 354"/>
              <a:gd name="T34" fmla="*/ 156 w 450"/>
              <a:gd name="T35" fmla="*/ 72 h 354"/>
              <a:gd name="T36" fmla="*/ 183 w 450"/>
              <a:gd name="T37" fmla="*/ 66 h 354"/>
              <a:gd name="T38" fmla="*/ 205 w 450"/>
              <a:gd name="T39" fmla="*/ 59 h 354"/>
              <a:gd name="T40" fmla="*/ 229 w 450"/>
              <a:gd name="T41" fmla="*/ 49 h 354"/>
              <a:gd name="T42" fmla="*/ 255 w 450"/>
              <a:gd name="T43" fmla="*/ 33 h 354"/>
              <a:gd name="T44" fmla="*/ 271 w 450"/>
              <a:gd name="T45" fmla="*/ 17 h 354"/>
              <a:gd name="T46" fmla="*/ 281 w 450"/>
              <a:gd name="T47" fmla="*/ 6 h 354"/>
              <a:gd name="T48" fmla="*/ 291 w 450"/>
              <a:gd name="T49" fmla="*/ 0 h 354"/>
              <a:gd name="T50" fmla="*/ 298 w 450"/>
              <a:gd name="T51" fmla="*/ 0 h 354"/>
              <a:gd name="T52" fmla="*/ 307 w 450"/>
              <a:gd name="T53" fmla="*/ 4 h 354"/>
              <a:gd name="T54" fmla="*/ 322 w 450"/>
              <a:gd name="T55" fmla="*/ 10 h 354"/>
              <a:gd name="T56" fmla="*/ 339 w 450"/>
              <a:gd name="T57" fmla="*/ 20 h 354"/>
              <a:gd name="T58" fmla="*/ 360 w 450"/>
              <a:gd name="T59" fmla="*/ 32 h 354"/>
              <a:gd name="T60" fmla="*/ 386 w 450"/>
              <a:gd name="T61" fmla="*/ 47 h 354"/>
              <a:gd name="T62" fmla="*/ 409 w 450"/>
              <a:gd name="T63" fmla="*/ 60 h 354"/>
              <a:gd name="T64" fmla="*/ 427 w 450"/>
              <a:gd name="T65" fmla="*/ 72 h 354"/>
              <a:gd name="T66" fmla="*/ 440 w 450"/>
              <a:gd name="T67" fmla="*/ 82 h 354"/>
              <a:gd name="T68" fmla="*/ 447 w 450"/>
              <a:gd name="T69" fmla="*/ 91 h 354"/>
              <a:gd name="T70" fmla="*/ 450 w 450"/>
              <a:gd name="T71" fmla="*/ 96 h 354"/>
              <a:gd name="T72" fmla="*/ 445 w 450"/>
              <a:gd name="T73" fmla="*/ 109 h 354"/>
              <a:gd name="T74" fmla="*/ 434 w 450"/>
              <a:gd name="T75" fmla="*/ 125 h 354"/>
              <a:gd name="T76" fmla="*/ 418 w 450"/>
              <a:gd name="T77" fmla="*/ 142 h 354"/>
              <a:gd name="T78" fmla="*/ 407 w 450"/>
              <a:gd name="T79" fmla="*/ 161 h 354"/>
              <a:gd name="T80" fmla="*/ 391 w 450"/>
              <a:gd name="T81" fmla="*/ 193 h 354"/>
              <a:gd name="T82" fmla="*/ 372 w 450"/>
              <a:gd name="T83" fmla="*/ 233 h 354"/>
              <a:gd name="T84" fmla="*/ 352 w 450"/>
              <a:gd name="T85" fmla="*/ 285 h 354"/>
              <a:gd name="T86" fmla="*/ 327 w 450"/>
              <a:gd name="T87" fmla="*/ 347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0" h="354">
                <a:moveTo>
                  <a:pt x="298" y="354"/>
                </a:moveTo>
                <a:lnTo>
                  <a:pt x="301" y="334"/>
                </a:lnTo>
                <a:lnTo>
                  <a:pt x="304" y="315"/>
                </a:lnTo>
                <a:lnTo>
                  <a:pt x="306" y="296"/>
                </a:lnTo>
                <a:lnTo>
                  <a:pt x="307" y="279"/>
                </a:lnTo>
                <a:lnTo>
                  <a:pt x="309" y="262"/>
                </a:lnTo>
                <a:lnTo>
                  <a:pt x="310" y="246"/>
                </a:lnTo>
                <a:lnTo>
                  <a:pt x="310" y="232"/>
                </a:lnTo>
                <a:lnTo>
                  <a:pt x="310" y="217"/>
                </a:lnTo>
                <a:lnTo>
                  <a:pt x="310" y="203"/>
                </a:lnTo>
                <a:lnTo>
                  <a:pt x="310" y="190"/>
                </a:lnTo>
                <a:lnTo>
                  <a:pt x="309" y="178"/>
                </a:lnTo>
                <a:lnTo>
                  <a:pt x="307" y="167"/>
                </a:lnTo>
                <a:lnTo>
                  <a:pt x="306" y="157"/>
                </a:lnTo>
                <a:lnTo>
                  <a:pt x="304" y="147"/>
                </a:lnTo>
                <a:lnTo>
                  <a:pt x="301" y="138"/>
                </a:lnTo>
                <a:lnTo>
                  <a:pt x="298" y="129"/>
                </a:lnTo>
                <a:lnTo>
                  <a:pt x="296" y="122"/>
                </a:lnTo>
                <a:lnTo>
                  <a:pt x="291" y="115"/>
                </a:lnTo>
                <a:lnTo>
                  <a:pt x="287" y="109"/>
                </a:lnTo>
                <a:lnTo>
                  <a:pt x="283" y="104"/>
                </a:lnTo>
                <a:lnTo>
                  <a:pt x="277" y="99"/>
                </a:lnTo>
                <a:lnTo>
                  <a:pt x="271" y="93"/>
                </a:lnTo>
                <a:lnTo>
                  <a:pt x="265" y="91"/>
                </a:lnTo>
                <a:lnTo>
                  <a:pt x="258" y="86"/>
                </a:lnTo>
                <a:lnTo>
                  <a:pt x="251" y="83"/>
                </a:lnTo>
                <a:lnTo>
                  <a:pt x="244" y="82"/>
                </a:lnTo>
                <a:lnTo>
                  <a:pt x="235" y="81"/>
                </a:lnTo>
                <a:lnTo>
                  <a:pt x="226" y="79"/>
                </a:lnTo>
                <a:lnTo>
                  <a:pt x="218" y="79"/>
                </a:lnTo>
                <a:lnTo>
                  <a:pt x="208" y="79"/>
                </a:lnTo>
                <a:lnTo>
                  <a:pt x="198" y="79"/>
                </a:lnTo>
                <a:lnTo>
                  <a:pt x="186" y="81"/>
                </a:lnTo>
                <a:lnTo>
                  <a:pt x="165" y="83"/>
                </a:lnTo>
                <a:lnTo>
                  <a:pt x="142" y="86"/>
                </a:lnTo>
                <a:lnTo>
                  <a:pt x="118" y="89"/>
                </a:lnTo>
                <a:lnTo>
                  <a:pt x="95" y="91"/>
                </a:lnTo>
                <a:lnTo>
                  <a:pt x="72" y="92"/>
                </a:lnTo>
                <a:lnTo>
                  <a:pt x="48" y="92"/>
                </a:lnTo>
                <a:lnTo>
                  <a:pt x="25" y="93"/>
                </a:lnTo>
                <a:lnTo>
                  <a:pt x="0" y="93"/>
                </a:lnTo>
                <a:lnTo>
                  <a:pt x="0" y="93"/>
                </a:lnTo>
                <a:lnTo>
                  <a:pt x="16" y="92"/>
                </a:lnTo>
                <a:lnTo>
                  <a:pt x="32" y="91"/>
                </a:lnTo>
                <a:lnTo>
                  <a:pt x="46" y="89"/>
                </a:lnTo>
                <a:lnTo>
                  <a:pt x="61" y="88"/>
                </a:lnTo>
                <a:lnTo>
                  <a:pt x="75" y="86"/>
                </a:lnTo>
                <a:lnTo>
                  <a:pt x="88" y="85"/>
                </a:lnTo>
                <a:lnTo>
                  <a:pt x="101" y="82"/>
                </a:lnTo>
                <a:lnTo>
                  <a:pt x="113" y="81"/>
                </a:lnTo>
                <a:lnTo>
                  <a:pt x="124" y="79"/>
                </a:lnTo>
                <a:lnTo>
                  <a:pt x="136" y="76"/>
                </a:lnTo>
                <a:lnTo>
                  <a:pt x="146" y="75"/>
                </a:lnTo>
                <a:lnTo>
                  <a:pt x="156" y="72"/>
                </a:lnTo>
                <a:lnTo>
                  <a:pt x="166" y="70"/>
                </a:lnTo>
                <a:lnTo>
                  <a:pt x="175" y="68"/>
                </a:lnTo>
                <a:lnTo>
                  <a:pt x="183" y="66"/>
                </a:lnTo>
                <a:lnTo>
                  <a:pt x="190" y="63"/>
                </a:lnTo>
                <a:lnTo>
                  <a:pt x="198" y="60"/>
                </a:lnTo>
                <a:lnTo>
                  <a:pt x="205" y="59"/>
                </a:lnTo>
                <a:lnTo>
                  <a:pt x="212" y="56"/>
                </a:lnTo>
                <a:lnTo>
                  <a:pt x="218" y="53"/>
                </a:lnTo>
                <a:lnTo>
                  <a:pt x="229" y="49"/>
                </a:lnTo>
                <a:lnTo>
                  <a:pt x="239" y="43"/>
                </a:lnTo>
                <a:lnTo>
                  <a:pt x="248" y="37"/>
                </a:lnTo>
                <a:lnTo>
                  <a:pt x="255" y="33"/>
                </a:lnTo>
                <a:lnTo>
                  <a:pt x="262" y="27"/>
                </a:lnTo>
                <a:lnTo>
                  <a:pt x="267" y="21"/>
                </a:lnTo>
                <a:lnTo>
                  <a:pt x="271" y="17"/>
                </a:lnTo>
                <a:lnTo>
                  <a:pt x="274" y="11"/>
                </a:lnTo>
                <a:lnTo>
                  <a:pt x="278" y="9"/>
                </a:lnTo>
                <a:lnTo>
                  <a:pt x="281" y="6"/>
                </a:lnTo>
                <a:lnTo>
                  <a:pt x="286" y="3"/>
                </a:lnTo>
                <a:lnTo>
                  <a:pt x="288" y="1"/>
                </a:lnTo>
                <a:lnTo>
                  <a:pt x="291" y="0"/>
                </a:lnTo>
                <a:lnTo>
                  <a:pt x="294" y="0"/>
                </a:lnTo>
                <a:lnTo>
                  <a:pt x="296" y="0"/>
                </a:lnTo>
                <a:lnTo>
                  <a:pt x="298" y="0"/>
                </a:lnTo>
                <a:lnTo>
                  <a:pt x="300" y="1"/>
                </a:lnTo>
                <a:lnTo>
                  <a:pt x="304" y="3"/>
                </a:lnTo>
                <a:lnTo>
                  <a:pt x="307" y="4"/>
                </a:lnTo>
                <a:lnTo>
                  <a:pt x="311" y="6"/>
                </a:lnTo>
                <a:lnTo>
                  <a:pt x="316" y="9"/>
                </a:lnTo>
                <a:lnTo>
                  <a:pt x="322" y="10"/>
                </a:lnTo>
                <a:lnTo>
                  <a:pt x="326" y="13"/>
                </a:lnTo>
                <a:lnTo>
                  <a:pt x="332" y="16"/>
                </a:lnTo>
                <a:lnTo>
                  <a:pt x="339" y="20"/>
                </a:lnTo>
                <a:lnTo>
                  <a:pt x="346" y="23"/>
                </a:lnTo>
                <a:lnTo>
                  <a:pt x="353" y="27"/>
                </a:lnTo>
                <a:lnTo>
                  <a:pt x="360" y="32"/>
                </a:lnTo>
                <a:lnTo>
                  <a:pt x="369" y="37"/>
                </a:lnTo>
                <a:lnTo>
                  <a:pt x="378" y="42"/>
                </a:lnTo>
                <a:lnTo>
                  <a:pt x="386" y="47"/>
                </a:lnTo>
                <a:lnTo>
                  <a:pt x="395" y="52"/>
                </a:lnTo>
                <a:lnTo>
                  <a:pt x="402" y="56"/>
                </a:lnTo>
                <a:lnTo>
                  <a:pt x="409" y="60"/>
                </a:lnTo>
                <a:lnTo>
                  <a:pt x="417" y="65"/>
                </a:lnTo>
                <a:lnTo>
                  <a:pt x="422" y="69"/>
                </a:lnTo>
                <a:lnTo>
                  <a:pt x="427" y="72"/>
                </a:lnTo>
                <a:lnTo>
                  <a:pt x="432" y="76"/>
                </a:lnTo>
                <a:lnTo>
                  <a:pt x="437" y="79"/>
                </a:lnTo>
                <a:lnTo>
                  <a:pt x="440" y="82"/>
                </a:lnTo>
                <a:lnTo>
                  <a:pt x="443" y="85"/>
                </a:lnTo>
                <a:lnTo>
                  <a:pt x="445" y="88"/>
                </a:lnTo>
                <a:lnTo>
                  <a:pt x="447" y="91"/>
                </a:lnTo>
                <a:lnTo>
                  <a:pt x="448" y="92"/>
                </a:lnTo>
                <a:lnTo>
                  <a:pt x="450" y="95"/>
                </a:lnTo>
                <a:lnTo>
                  <a:pt x="450" y="96"/>
                </a:lnTo>
                <a:lnTo>
                  <a:pt x="450" y="101"/>
                </a:lnTo>
                <a:lnTo>
                  <a:pt x="448" y="105"/>
                </a:lnTo>
                <a:lnTo>
                  <a:pt x="445" y="109"/>
                </a:lnTo>
                <a:lnTo>
                  <a:pt x="443" y="115"/>
                </a:lnTo>
                <a:lnTo>
                  <a:pt x="440" y="119"/>
                </a:lnTo>
                <a:lnTo>
                  <a:pt x="434" y="125"/>
                </a:lnTo>
                <a:lnTo>
                  <a:pt x="430" y="132"/>
                </a:lnTo>
                <a:lnTo>
                  <a:pt x="422" y="138"/>
                </a:lnTo>
                <a:lnTo>
                  <a:pt x="418" y="142"/>
                </a:lnTo>
                <a:lnTo>
                  <a:pt x="415" y="148"/>
                </a:lnTo>
                <a:lnTo>
                  <a:pt x="411" y="154"/>
                </a:lnTo>
                <a:lnTo>
                  <a:pt x="407" y="161"/>
                </a:lnTo>
                <a:lnTo>
                  <a:pt x="401" y="171"/>
                </a:lnTo>
                <a:lnTo>
                  <a:pt x="396" y="181"/>
                </a:lnTo>
                <a:lnTo>
                  <a:pt x="391" y="193"/>
                </a:lnTo>
                <a:lnTo>
                  <a:pt x="385" y="204"/>
                </a:lnTo>
                <a:lnTo>
                  <a:pt x="379" y="219"/>
                </a:lnTo>
                <a:lnTo>
                  <a:pt x="372" y="233"/>
                </a:lnTo>
                <a:lnTo>
                  <a:pt x="365" y="249"/>
                </a:lnTo>
                <a:lnTo>
                  <a:pt x="359" y="266"/>
                </a:lnTo>
                <a:lnTo>
                  <a:pt x="352" y="285"/>
                </a:lnTo>
                <a:lnTo>
                  <a:pt x="343" y="304"/>
                </a:lnTo>
                <a:lnTo>
                  <a:pt x="336" y="325"/>
                </a:lnTo>
                <a:lnTo>
                  <a:pt x="327" y="347"/>
                </a:lnTo>
                <a:lnTo>
                  <a:pt x="298" y="354"/>
                </a:lnTo>
                <a:lnTo>
                  <a:pt x="298" y="354"/>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p:cNvSpPr>
          <p:nvPr/>
        </p:nvSpPr>
        <p:spPr bwMode="auto">
          <a:xfrm>
            <a:off x="6116778" y="2398943"/>
            <a:ext cx="288710" cy="109387"/>
          </a:xfrm>
          <a:custGeom>
            <a:avLst/>
            <a:gdLst>
              <a:gd name="T0" fmla="*/ 242 w 483"/>
              <a:gd name="T1" fmla="*/ 4 h 183"/>
              <a:gd name="T2" fmla="*/ 274 w 483"/>
              <a:gd name="T3" fmla="*/ 1 h 183"/>
              <a:gd name="T4" fmla="*/ 304 w 483"/>
              <a:gd name="T5" fmla="*/ 0 h 183"/>
              <a:gd name="T6" fmla="*/ 330 w 483"/>
              <a:gd name="T7" fmla="*/ 1 h 183"/>
              <a:gd name="T8" fmla="*/ 354 w 483"/>
              <a:gd name="T9" fmla="*/ 3 h 183"/>
              <a:gd name="T10" fmla="*/ 377 w 483"/>
              <a:gd name="T11" fmla="*/ 7 h 183"/>
              <a:gd name="T12" fmla="*/ 396 w 483"/>
              <a:gd name="T13" fmla="*/ 13 h 183"/>
              <a:gd name="T14" fmla="*/ 415 w 483"/>
              <a:gd name="T15" fmla="*/ 22 h 183"/>
              <a:gd name="T16" fmla="*/ 429 w 483"/>
              <a:gd name="T17" fmla="*/ 30 h 183"/>
              <a:gd name="T18" fmla="*/ 442 w 483"/>
              <a:gd name="T19" fmla="*/ 40 h 183"/>
              <a:gd name="T20" fmla="*/ 454 w 483"/>
              <a:gd name="T21" fmla="*/ 49 h 183"/>
              <a:gd name="T22" fmla="*/ 464 w 483"/>
              <a:gd name="T23" fmla="*/ 59 h 183"/>
              <a:gd name="T24" fmla="*/ 471 w 483"/>
              <a:gd name="T25" fmla="*/ 69 h 183"/>
              <a:gd name="T26" fmla="*/ 477 w 483"/>
              <a:gd name="T27" fmla="*/ 79 h 183"/>
              <a:gd name="T28" fmla="*/ 481 w 483"/>
              <a:gd name="T29" fmla="*/ 89 h 183"/>
              <a:gd name="T30" fmla="*/ 483 w 483"/>
              <a:gd name="T31" fmla="*/ 99 h 183"/>
              <a:gd name="T32" fmla="*/ 483 w 483"/>
              <a:gd name="T33" fmla="*/ 109 h 183"/>
              <a:gd name="T34" fmla="*/ 481 w 483"/>
              <a:gd name="T35" fmla="*/ 120 h 183"/>
              <a:gd name="T36" fmla="*/ 478 w 483"/>
              <a:gd name="T37" fmla="*/ 127 h 183"/>
              <a:gd name="T38" fmla="*/ 472 w 483"/>
              <a:gd name="T39" fmla="*/ 134 h 183"/>
              <a:gd name="T40" fmla="*/ 467 w 483"/>
              <a:gd name="T41" fmla="*/ 138 h 183"/>
              <a:gd name="T42" fmla="*/ 458 w 483"/>
              <a:gd name="T43" fmla="*/ 143 h 183"/>
              <a:gd name="T44" fmla="*/ 449 w 483"/>
              <a:gd name="T45" fmla="*/ 145 h 183"/>
              <a:gd name="T46" fmla="*/ 438 w 483"/>
              <a:gd name="T47" fmla="*/ 147 h 183"/>
              <a:gd name="T48" fmla="*/ 429 w 483"/>
              <a:gd name="T49" fmla="*/ 147 h 183"/>
              <a:gd name="T50" fmla="*/ 421 w 483"/>
              <a:gd name="T51" fmla="*/ 147 h 183"/>
              <a:gd name="T52" fmla="*/ 409 w 483"/>
              <a:gd name="T53" fmla="*/ 148 h 183"/>
              <a:gd name="T54" fmla="*/ 395 w 483"/>
              <a:gd name="T55" fmla="*/ 148 h 183"/>
              <a:gd name="T56" fmla="*/ 377 w 483"/>
              <a:gd name="T57" fmla="*/ 150 h 183"/>
              <a:gd name="T58" fmla="*/ 359 w 483"/>
              <a:gd name="T59" fmla="*/ 151 h 183"/>
              <a:gd name="T60" fmla="*/ 337 w 483"/>
              <a:gd name="T61" fmla="*/ 153 h 183"/>
              <a:gd name="T62" fmla="*/ 313 w 483"/>
              <a:gd name="T63" fmla="*/ 154 h 183"/>
              <a:gd name="T64" fmla="*/ 285 w 483"/>
              <a:gd name="T65" fmla="*/ 157 h 183"/>
              <a:gd name="T66" fmla="*/ 256 w 483"/>
              <a:gd name="T67" fmla="*/ 160 h 183"/>
              <a:gd name="T68" fmla="*/ 223 w 483"/>
              <a:gd name="T69" fmla="*/ 163 h 183"/>
              <a:gd name="T70" fmla="*/ 189 w 483"/>
              <a:gd name="T71" fmla="*/ 166 h 183"/>
              <a:gd name="T72" fmla="*/ 151 w 483"/>
              <a:gd name="T73" fmla="*/ 168 h 183"/>
              <a:gd name="T74" fmla="*/ 111 w 483"/>
              <a:gd name="T75" fmla="*/ 173 h 183"/>
              <a:gd name="T76" fmla="*/ 69 w 483"/>
              <a:gd name="T77" fmla="*/ 176 h 183"/>
              <a:gd name="T78" fmla="*/ 23 w 483"/>
              <a:gd name="T79" fmla="*/ 180 h 183"/>
              <a:gd name="T80" fmla="*/ 0 w 483"/>
              <a:gd name="T81" fmla="*/ 43 h 183"/>
              <a:gd name="T82" fmla="*/ 23 w 483"/>
              <a:gd name="T83" fmla="*/ 39 h 183"/>
              <a:gd name="T84" fmla="*/ 48 w 483"/>
              <a:gd name="T85" fmla="*/ 35 h 183"/>
              <a:gd name="T86" fmla="*/ 74 w 483"/>
              <a:gd name="T87" fmla="*/ 30 h 183"/>
              <a:gd name="T88" fmla="*/ 101 w 483"/>
              <a:gd name="T89" fmla="*/ 26 h 183"/>
              <a:gd name="T90" fmla="*/ 130 w 483"/>
              <a:gd name="T91" fmla="*/ 20 h 183"/>
              <a:gd name="T92" fmla="*/ 160 w 483"/>
              <a:gd name="T93" fmla="*/ 16 h 183"/>
              <a:gd name="T94" fmla="*/ 192 w 483"/>
              <a:gd name="T95" fmla="*/ 12 h 183"/>
              <a:gd name="T96" fmla="*/ 225 w 483"/>
              <a:gd name="T97" fmla="*/ 7 h 183"/>
              <a:gd name="T98" fmla="*/ 225 w 483"/>
              <a:gd name="T99" fmla="*/ 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183">
                <a:moveTo>
                  <a:pt x="225" y="7"/>
                </a:moveTo>
                <a:lnTo>
                  <a:pt x="242" y="4"/>
                </a:lnTo>
                <a:lnTo>
                  <a:pt x="258" y="3"/>
                </a:lnTo>
                <a:lnTo>
                  <a:pt x="274" y="1"/>
                </a:lnTo>
                <a:lnTo>
                  <a:pt x="288" y="1"/>
                </a:lnTo>
                <a:lnTo>
                  <a:pt x="304" y="0"/>
                </a:lnTo>
                <a:lnTo>
                  <a:pt x="317" y="0"/>
                </a:lnTo>
                <a:lnTo>
                  <a:pt x="330" y="1"/>
                </a:lnTo>
                <a:lnTo>
                  <a:pt x="343" y="1"/>
                </a:lnTo>
                <a:lnTo>
                  <a:pt x="354" y="3"/>
                </a:lnTo>
                <a:lnTo>
                  <a:pt x="366" y="6"/>
                </a:lnTo>
                <a:lnTo>
                  <a:pt x="377" y="7"/>
                </a:lnTo>
                <a:lnTo>
                  <a:pt x="387" y="10"/>
                </a:lnTo>
                <a:lnTo>
                  <a:pt x="396" y="13"/>
                </a:lnTo>
                <a:lnTo>
                  <a:pt x="406" y="17"/>
                </a:lnTo>
                <a:lnTo>
                  <a:pt x="415" y="22"/>
                </a:lnTo>
                <a:lnTo>
                  <a:pt x="422" y="26"/>
                </a:lnTo>
                <a:lnTo>
                  <a:pt x="429" y="30"/>
                </a:lnTo>
                <a:lnTo>
                  <a:pt x="436" y="35"/>
                </a:lnTo>
                <a:lnTo>
                  <a:pt x="442" y="40"/>
                </a:lnTo>
                <a:lnTo>
                  <a:pt x="448" y="45"/>
                </a:lnTo>
                <a:lnTo>
                  <a:pt x="454" y="49"/>
                </a:lnTo>
                <a:lnTo>
                  <a:pt x="459" y="55"/>
                </a:lnTo>
                <a:lnTo>
                  <a:pt x="464" y="59"/>
                </a:lnTo>
                <a:lnTo>
                  <a:pt x="468" y="65"/>
                </a:lnTo>
                <a:lnTo>
                  <a:pt x="471" y="69"/>
                </a:lnTo>
                <a:lnTo>
                  <a:pt x="474" y="75"/>
                </a:lnTo>
                <a:lnTo>
                  <a:pt x="477" y="79"/>
                </a:lnTo>
                <a:lnTo>
                  <a:pt x="478" y="85"/>
                </a:lnTo>
                <a:lnTo>
                  <a:pt x="481" y="89"/>
                </a:lnTo>
                <a:lnTo>
                  <a:pt x="481" y="95"/>
                </a:lnTo>
                <a:lnTo>
                  <a:pt x="483" y="99"/>
                </a:lnTo>
                <a:lnTo>
                  <a:pt x="483" y="105"/>
                </a:lnTo>
                <a:lnTo>
                  <a:pt x="483" y="109"/>
                </a:lnTo>
                <a:lnTo>
                  <a:pt x="481" y="115"/>
                </a:lnTo>
                <a:lnTo>
                  <a:pt x="481" y="120"/>
                </a:lnTo>
                <a:lnTo>
                  <a:pt x="480" y="124"/>
                </a:lnTo>
                <a:lnTo>
                  <a:pt x="478" y="127"/>
                </a:lnTo>
                <a:lnTo>
                  <a:pt x="475" y="131"/>
                </a:lnTo>
                <a:lnTo>
                  <a:pt x="472" y="134"/>
                </a:lnTo>
                <a:lnTo>
                  <a:pt x="470" y="137"/>
                </a:lnTo>
                <a:lnTo>
                  <a:pt x="467" y="138"/>
                </a:lnTo>
                <a:lnTo>
                  <a:pt x="462" y="141"/>
                </a:lnTo>
                <a:lnTo>
                  <a:pt x="458" y="143"/>
                </a:lnTo>
                <a:lnTo>
                  <a:pt x="454" y="144"/>
                </a:lnTo>
                <a:lnTo>
                  <a:pt x="449" y="145"/>
                </a:lnTo>
                <a:lnTo>
                  <a:pt x="444" y="147"/>
                </a:lnTo>
                <a:lnTo>
                  <a:pt x="438" y="147"/>
                </a:lnTo>
                <a:lnTo>
                  <a:pt x="432" y="147"/>
                </a:lnTo>
                <a:lnTo>
                  <a:pt x="429" y="147"/>
                </a:lnTo>
                <a:lnTo>
                  <a:pt x="425" y="147"/>
                </a:lnTo>
                <a:lnTo>
                  <a:pt x="421" y="147"/>
                </a:lnTo>
                <a:lnTo>
                  <a:pt x="415" y="147"/>
                </a:lnTo>
                <a:lnTo>
                  <a:pt x="409" y="148"/>
                </a:lnTo>
                <a:lnTo>
                  <a:pt x="402" y="148"/>
                </a:lnTo>
                <a:lnTo>
                  <a:pt x="395" y="148"/>
                </a:lnTo>
                <a:lnTo>
                  <a:pt x="386" y="150"/>
                </a:lnTo>
                <a:lnTo>
                  <a:pt x="377" y="150"/>
                </a:lnTo>
                <a:lnTo>
                  <a:pt x="369" y="150"/>
                </a:lnTo>
                <a:lnTo>
                  <a:pt x="359" y="151"/>
                </a:lnTo>
                <a:lnTo>
                  <a:pt x="349" y="151"/>
                </a:lnTo>
                <a:lnTo>
                  <a:pt x="337" y="153"/>
                </a:lnTo>
                <a:lnTo>
                  <a:pt x="326" y="154"/>
                </a:lnTo>
                <a:lnTo>
                  <a:pt x="313" y="154"/>
                </a:lnTo>
                <a:lnTo>
                  <a:pt x="300" y="156"/>
                </a:lnTo>
                <a:lnTo>
                  <a:pt x="285" y="157"/>
                </a:lnTo>
                <a:lnTo>
                  <a:pt x="271" y="158"/>
                </a:lnTo>
                <a:lnTo>
                  <a:pt x="256" y="160"/>
                </a:lnTo>
                <a:lnTo>
                  <a:pt x="241" y="161"/>
                </a:lnTo>
                <a:lnTo>
                  <a:pt x="223" y="163"/>
                </a:lnTo>
                <a:lnTo>
                  <a:pt x="206" y="164"/>
                </a:lnTo>
                <a:lnTo>
                  <a:pt x="189" y="166"/>
                </a:lnTo>
                <a:lnTo>
                  <a:pt x="170" y="167"/>
                </a:lnTo>
                <a:lnTo>
                  <a:pt x="151" y="168"/>
                </a:lnTo>
                <a:lnTo>
                  <a:pt x="131" y="170"/>
                </a:lnTo>
                <a:lnTo>
                  <a:pt x="111" y="173"/>
                </a:lnTo>
                <a:lnTo>
                  <a:pt x="91" y="174"/>
                </a:lnTo>
                <a:lnTo>
                  <a:pt x="69" y="176"/>
                </a:lnTo>
                <a:lnTo>
                  <a:pt x="46" y="179"/>
                </a:lnTo>
                <a:lnTo>
                  <a:pt x="23" y="180"/>
                </a:lnTo>
                <a:lnTo>
                  <a:pt x="0" y="183"/>
                </a:lnTo>
                <a:lnTo>
                  <a:pt x="0" y="43"/>
                </a:lnTo>
                <a:lnTo>
                  <a:pt x="12" y="42"/>
                </a:lnTo>
                <a:lnTo>
                  <a:pt x="23" y="39"/>
                </a:lnTo>
                <a:lnTo>
                  <a:pt x="35" y="36"/>
                </a:lnTo>
                <a:lnTo>
                  <a:pt x="48" y="35"/>
                </a:lnTo>
                <a:lnTo>
                  <a:pt x="61" y="32"/>
                </a:lnTo>
                <a:lnTo>
                  <a:pt x="74" y="30"/>
                </a:lnTo>
                <a:lnTo>
                  <a:pt x="86" y="27"/>
                </a:lnTo>
                <a:lnTo>
                  <a:pt x="101" y="26"/>
                </a:lnTo>
                <a:lnTo>
                  <a:pt x="115" y="23"/>
                </a:lnTo>
                <a:lnTo>
                  <a:pt x="130" y="20"/>
                </a:lnTo>
                <a:lnTo>
                  <a:pt x="144" y="19"/>
                </a:lnTo>
                <a:lnTo>
                  <a:pt x="160" y="16"/>
                </a:lnTo>
                <a:lnTo>
                  <a:pt x="176" y="14"/>
                </a:lnTo>
                <a:lnTo>
                  <a:pt x="192" y="12"/>
                </a:lnTo>
                <a:lnTo>
                  <a:pt x="207" y="10"/>
                </a:lnTo>
                <a:lnTo>
                  <a:pt x="225" y="7"/>
                </a:lnTo>
                <a:lnTo>
                  <a:pt x="225" y="7"/>
                </a:lnTo>
                <a:lnTo>
                  <a:pt x="225" y="7"/>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5089259" y="2142511"/>
            <a:ext cx="801572" cy="261811"/>
          </a:xfrm>
          <a:custGeom>
            <a:avLst/>
            <a:gdLst>
              <a:gd name="T0" fmla="*/ 48 w 1342"/>
              <a:gd name="T1" fmla="*/ 364 h 438"/>
              <a:gd name="T2" fmla="*/ 23 w 1342"/>
              <a:gd name="T3" fmla="*/ 343 h 438"/>
              <a:gd name="T4" fmla="*/ 7 w 1342"/>
              <a:gd name="T5" fmla="*/ 321 h 438"/>
              <a:gd name="T6" fmla="*/ 0 w 1342"/>
              <a:gd name="T7" fmla="*/ 301 h 438"/>
              <a:gd name="T8" fmla="*/ 4 w 1342"/>
              <a:gd name="T9" fmla="*/ 288 h 438"/>
              <a:gd name="T10" fmla="*/ 26 w 1342"/>
              <a:gd name="T11" fmla="*/ 275 h 438"/>
              <a:gd name="T12" fmla="*/ 63 w 1342"/>
              <a:gd name="T13" fmla="*/ 259 h 438"/>
              <a:gd name="T14" fmla="*/ 118 w 1342"/>
              <a:gd name="T15" fmla="*/ 240 h 438"/>
              <a:gd name="T16" fmla="*/ 190 w 1342"/>
              <a:gd name="T17" fmla="*/ 219 h 438"/>
              <a:gd name="T18" fmla="*/ 279 w 1342"/>
              <a:gd name="T19" fmla="*/ 194 h 438"/>
              <a:gd name="T20" fmla="*/ 385 w 1342"/>
              <a:gd name="T21" fmla="*/ 167 h 438"/>
              <a:gd name="T22" fmla="*/ 507 w 1342"/>
              <a:gd name="T23" fmla="*/ 137 h 438"/>
              <a:gd name="T24" fmla="*/ 638 w 1342"/>
              <a:gd name="T25" fmla="*/ 107 h 438"/>
              <a:gd name="T26" fmla="*/ 756 w 1342"/>
              <a:gd name="T27" fmla="*/ 79 h 438"/>
              <a:gd name="T28" fmla="*/ 860 w 1342"/>
              <a:gd name="T29" fmla="*/ 56 h 438"/>
              <a:gd name="T30" fmla="*/ 951 w 1342"/>
              <a:gd name="T31" fmla="*/ 36 h 438"/>
              <a:gd name="T32" fmla="*/ 1028 w 1342"/>
              <a:gd name="T33" fmla="*/ 22 h 438"/>
              <a:gd name="T34" fmla="*/ 1092 w 1342"/>
              <a:gd name="T35" fmla="*/ 10 h 438"/>
              <a:gd name="T36" fmla="*/ 1141 w 1342"/>
              <a:gd name="T37" fmla="*/ 3 h 438"/>
              <a:gd name="T38" fmla="*/ 1177 w 1342"/>
              <a:gd name="T39" fmla="*/ 0 h 438"/>
              <a:gd name="T40" fmla="*/ 1221 w 1342"/>
              <a:gd name="T41" fmla="*/ 1 h 438"/>
              <a:gd name="T42" fmla="*/ 1262 w 1342"/>
              <a:gd name="T43" fmla="*/ 6 h 438"/>
              <a:gd name="T44" fmla="*/ 1290 w 1342"/>
              <a:gd name="T45" fmla="*/ 13 h 438"/>
              <a:gd name="T46" fmla="*/ 1312 w 1342"/>
              <a:gd name="T47" fmla="*/ 24 h 438"/>
              <a:gd name="T48" fmla="*/ 1332 w 1342"/>
              <a:gd name="T49" fmla="*/ 49 h 438"/>
              <a:gd name="T50" fmla="*/ 1342 w 1342"/>
              <a:gd name="T51" fmla="*/ 82 h 438"/>
              <a:gd name="T52" fmla="*/ 1339 w 1342"/>
              <a:gd name="T53" fmla="*/ 98 h 438"/>
              <a:gd name="T54" fmla="*/ 1326 w 1342"/>
              <a:gd name="T55" fmla="*/ 109 h 438"/>
              <a:gd name="T56" fmla="*/ 1305 w 1342"/>
              <a:gd name="T57" fmla="*/ 121 h 438"/>
              <a:gd name="T58" fmla="*/ 1272 w 1342"/>
              <a:gd name="T59" fmla="*/ 135 h 438"/>
              <a:gd name="T60" fmla="*/ 1230 w 1342"/>
              <a:gd name="T61" fmla="*/ 150 h 438"/>
              <a:gd name="T62" fmla="*/ 1178 w 1342"/>
              <a:gd name="T63" fmla="*/ 167 h 438"/>
              <a:gd name="T64" fmla="*/ 1116 w 1342"/>
              <a:gd name="T65" fmla="*/ 184 h 438"/>
              <a:gd name="T66" fmla="*/ 1044 w 1342"/>
              <a:gd name="T67" fmla="*/ 203 h 438"/>
              <a:gd name="T68" fmla="*/ 907 w 1342"/>
              <a:gd name="T69" fmla="*/ 239 h 438"/>
              <a:gd name="T70" fmla="*/ 759 w 1342"/>
              <a:gd name="T71" fmla="*/ 278 h 438"/>
              <a:gd name="T72" fmla="*/ 622 w 1342"/>
              <a:gd name="T73" fmla="*/ 318 h 438"/>
              <a:gd name="T74" fmla="*/ 494 w 1342"/>
              <a:gd name="T75" fmla="*/ 357 h 438"/>
              <a:gd name="T76" fmla="*/ 421 w 1342"/>
              <a:gd name="T77" fmla="*/ 382 h 438"/>
              <a:gd name="T78" fmla="*/ 369 w 1342"/>
              <a:gd name="T79" fmla="*/ 397 h 438"/>
              <a:gd name="T80" fmla="*/ 323 w 1342"/>
              <a:gd name="T81" fmla="*/ 410 h 438"/>
              <a:gd name="T82" fmla="*/ 284 w 1342"/>
              <a:gd name="T83" fmla="*/ 422 h 438"/>
              <a:gd name="T84" fmla="*/ 249 w 1342"/>
              <a:gd name="T85" fmla="*/ 429 h 438"/>
              <a:gd name="T86" fmla="*/ 222 w 1342"/>
              <a:gd name="T87" fmla="*/ 435 h 438"/>
              <a:gd name="T88" fmla="*/ 200 w 1342"/>
              <a:gd name="T89" fmla="*/ 438 h 438"/>
              <a:gd name="T90" fmla="*/ 186 w 1342"/>
              <a:gd name="T91" fmla="*/ 438 h 438"/>
              <a:gd name="T92" fmla="*/ 147 w 1342"/>
              <a:gd name="T93" fmla="*/ 426 h 438"/>
              <a:gd name="T94" fmla="*/ 88 w 1342"/>
              <a:gd name="T95" fmla="*/ 394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42" h="438">
                <a:moveTo>
                  <a:pt x="71" y="383"/>
                </a:moveTo>
                <a:lnTo>
                  <a:pt x="62" y="377"/>
                </a:lnTo>
                <a:lnTo>
                  <a:pt x="55" y="371"/>
                </a:lnTo>
                <a:lnTo>
                  <a:pt x="48" y="364"/>
                </a:lnTo>
                <a:lnTo>
                  <a:pt x="40" y="358"/>
                </a:lnTo>
                <a:lnTo>
                  <a:pt x="33" y="353"/>
                </a:lnTo>
                <a:lnTo>
                  <a:pt x="27" y="347"/>
                </a:lnTo>
                <a:lnTo>
                  <a:pt x="23" y="343"/>
                </a:lnTo>
                <a:lnTo>
                  <a:pt x="19" y="337"/>
                </a:lnTo>
                <a:lnTo>
                  <a:pt x="14" y="331"/>
                </a:lnTo>
                <a:lnTo>
                  <a:pt x="10" y="325"/>
                </a:lnTo>
                <a:lnTo>
                  <a:pt x="7" y="321"/>
                </a:lnTo>
                <a:lnTo>
                  <a:pt x="4" y="315"/>
                </a:lnTo>
                <a:lnTo>
                  <a:pt x="3" y="311"/>
                </a:lnTo>
                <a:lnTo>
                  <a:pt x="1" y="307"/>
                </a:lnTo>
                <a:lnTo>
                  <a:pt x="0" y="301"/>
                </a:lnTo>
                <a:lnTo>
                  <a:pt x="0" y="297"/>
                </a:lnTo>
                <a:lnTo>
                  <a:pt x="0" y="294"/>
                </a:lnTo>
                <a:lnTo>
                  <a:pt x="1" y="291"/>
                </a:lnTo>
                <a:lnTo>
                  <a:pt x="4" y="288"/>
                </a:lnTo>
                <a:lnTo>
                  <a:pt x="9" y="285"/>
                </a:lnTo>
                <a:lnTo>
                  <a:pt x="13" y="282"/>
                </a:lnTo>
                <a:lnTo>
                  <a:pt x="19" y="279"/>
                </a:lnTo>
                <a:lnTo>
                  <a:pt x="26" y="275"/>
                </a:lnTo>
                <a:lnTo>
                  <a:pt x="33" y="272"/>
                </a:lnTo>
                <a:lnTo>
                  <a:pt x="43" y="268"/>
                </a:lnTo>
                <a:lnTo>
                  <a:pt x="53" y="263"/>
                </a:lnTo>
                <a:lnTo>
                  <a:pt x="63" y="259"/>
                </a:lnTo>
                <a:lnTo>
                  <a:pt x="76" y="255"/>
                </a:lnTo>
                <a:lnTo>
                  <a:pt x="89" y="251"/>
                </a:lnTo>
                <a:lnTo>
                  <a:pt x="104" y="245"/>
                </a:lnTo>
                <a:lnTo>
                  <a:pt x="118" y="240"/>
                </a:lnTo>
                <a:lnTo>
                  <a:pt x="135" y="235"/>
                </a:lnTo>
                <a:lnTo>
                  <a:pt x="153" y="230"/>
                </a:lnTo>
                <a:lnTo>
                  <a:pt x="171" y="225"/>
                </a:lnTo>
                <a:lnTo>
                  <a:pt x="190" y="219"/>
                </a:lnTo>
                <a:lnTo>
                  <a:pt x="212" y="213"/>
                </a:lnTo>
                <a:lnTo>
                  <a:pt x="233" y="207"/>
                </a:lnTo>
                <a:lnTo>
                  <a:pt x="255" y="200"/>
                </a:lnTo>
                <a:lnTo>
                  <a:pt x="279" y="194"/>
                </a:lnTo>
                <a:lnTo>
                  <a:pt x="304" y="189"/>
                </a:lnTo>
                <a:lnTo>
                  <a:pt x="330" y="181"/>
                </a:lnTo>
                <a:lnTo>
                  <a:pt x="357" y="174"/>
                </a:lnTo>
                <a:lnTo>
                  <a:pt x="385" y="167"/>
                </a:lnTo>
                <a:lnTo>
                  <a:pt x="413" y="160"/>
                </a:lnTo>
                <a:lnTo>
                  <a:pt x="444" y="153"/>
                </a:lnTo>
                <a:lnTo>
                  <a:pt x="475" y="145"/>
                </a:lnTo>
                <a:lnTo>
                  <a:pt x="507" y="137"/>
                </a:lnTo>
                <a:lnTo>
                  <a:pt x="540" y="130"/>
                </a:lnTo>
                <a:lnTo>
                  <a:pt x="573" y="121"/>
                </a:lnTo>
                <a:lnTo>
                  <a:pt x="606" y="114"/>
                </a:lnTo>
                <a:lnTo>
                  <a:pt x="638" y="107"/>
                </a:lnTo>
                <a:lnTo>
                  <a:pt x="668" y="99"/>
                </a:lnTo>
                <a:lnTo>
                  <a:pt x="699" y="92"/>
                </a:lnTo>
                <a:lnTo>
                  <a:pt x="727" y="85"/>
                </a:lnTo>
                <a:lnTo>
                  <a:pt x="756" y="79"/>
                </a:lnTo>
                <a:lnTo>
                  <a:pt x="784" y="73"/>
                </a:lnTo>
                <a:lnTo>
                  <a:pt x="809" y="68"/>
                </a:lnTo>
                <a:lnTo>
                  <a:pt x="835" y="62"/>
                </a:lnTo>
                <a:lnTo>
                  <a:pt x="860" y="56"/>
                </a:lnTo>
                <a:lnTo>
                  <a:pt x="884" y="50"/>
                </a:lnTo>
                <a:lnTo>
                  <a:pt x="907" y="46"/>
                </a:lnTo>
                <a:lnTo>
                  <a:pt x="929" y="40"/>
                </a:lnTo>
                <a:lnTo>
                  <a:pt x="951" y="36"/>
                </a:lnTo>
                <a:lnTo>
                  <a:pt x="971" y="33"/>
                </a:lnTo>
                <a:lnTo>
                  <a:pt x="991" y="29"/>
                </a:lnTo>
                <a:lnTo>
                  <a:pt x="1010" y="24"/>
                </a:lnTo>
                <a:lnTo>
                  <a:pt x="1028" y="22"/>
                </a:lnTo>
                <a:lnTo>
                  <a:pt x="1044" y="19"/>
                </a:lnTo>
                <a:lnTo>
                  <a:pt x="1061" y="16"/>
                </a:lnTo>
                <a:lnTo>
                  <a:pt x="1076" y="13"/>
                </a:lnTo>
                <a:lnTo>
                  <a:pt x="1092" y="10"/>
                </a:lnTo>
                <a:lnTo>
                  <a:pt x="1105" y="9"/>
                </a:lnTo>
                <a:lnTo>
                  <a:pt x="1118" y="6"/>
                </a:lnTo>
                <a:lnTo>
                  <a:pt x="1129" y="4"/>
                </a:lnTo>
                <a:lnTo>
                  <a:pt x="1141" y="3"/>
                </a:lnTo>
                <a:lnTo>
                  <a:pt x="1151" y="1"/>
                </a:lnTo>
                <a:lnTo>
                  <a:pt x="1161" y="1"/>
                </a:lnTo>
                <a:lnTo>
                  <a:pt x="1169" y="0"/>
                </a:lnTo>
                <a:lnTo>
                  <a:pt x="1177" y="0"/>
                </a:lnTo>
                <a:lnTo>
                  <a:pt x="1184" y="0"/>
                </a:lnTo>
                <a:lnTo>
                  <a:pt x="1197" y="0"/>
                </a:lnTo>
                <a:lnTo>
                  <a:pt x="1210" y="0"/>
                </a:lnTo>
                <a:lnTo>
                  <a:pt x="1221" y="1"/>
                </a:lnTo>
                <a:lnTo>
                  <a:pt x="1231" y="1"/>
                </a:lnTo>
                <a:lnTo>
                  <a:pt x="1241" y="3"/>
                </a:lnTo>
                <a:lnTo>
                  <a:pt x="1252" y="4"/>
                </a:lnTo>
                <a:lnTo>
                  <a:pt x="1262" y="6"/>
                </a:lnTo>
                <a:lnTo>
                  <a:pt x="1269" y="7"/>
                </a:lnTo>
                <a:lnTo>
                  <a:pt x="1277" y="9"/>
                </a:lnTo>
                <a:lnTo>
                  <a:pt x="1285" y="10"/>
                </a:lnTo>
                <a:lnTo>
                  <a:pt x="1290" y="13"/>
                </a:lnTo>
                <a:lnTo>
                  <a:pt x="1298" y="16"/>
                </a:lnTo>
                <a:lnTo>
                  <a:pt x="1302" y="17"/>
                </a:lnTo>
                <a:lnTo>
                  <a:pt x="1308" y="20"/>
                </a:lnTo>
                <a:lnTo>
                  <a:pt x="1312" y="24"/>
                </a:lnTo>
                <a:lnTo>
                  <a:pt x="1315" y="27"/>
                </a:lnTo>
                <a:lnTo>
                  <a:pt x="1322" y="35"/>
                </a:lnTo>
                <a:lnTo>
                  <a:pt x="1326" y="42"/>
                </a:lnTo>
                <a:lnTo>
                  <a:pt x="1332" y="49"/>
                </a:lnTo>
                <a:lnTo>
                  <a:pt x="1335" y="58"/>
                </a:lnTo>
                <a:lnTo>
                  <a:pt x="1338" y="65"/>
                </a:lnTo>
                <a:lnTo>
                  <a:pt x="1341" y="73"/>
                </a:lnTo>
                <a:lnTo>
                  <a:pt x="1342" y="82"/>
                </a:lnTo>
                <a:lnTo>
                  <a:pt x="1342" y="91"/>
                </a:lnTo>
                <a:lnTo>
                  <a:pt x="1342" y="94"/>
                </a:lnTo>
                <a:lnTo>
                  <a:pt x="1341" y="95"/>
                </a:lnTo>
                <a:lnTo>
                  <a:pt x="1339" y="98"/>
                </a:lnTo>
                <a:lnTo>
                  <a:pt x="1338" y="101"/>
                </a:lnTo>
                <a:lnTo>
                  <a:pt x="1335" y="104"/>
                </a:lnTo>
                <a:lnTo>
                  <a:pt x="1331" y="107"/>
                </a:lnTo>
                <a:lnTo>
                  <a:pt x="1326" y="109"/>
                </a:lnTo>
                <a:lnTo>
                  <a:pt x="1322" y="112"/>
                </a:lnTo>
                <a:lnTo>
                  <a:pt x="1316" y="115"/>
                </a:lnTo>
                <a:lnTo>
                  <a:pt x="1311" y="118"/>
                </a:lnTo>
                <a:lnTo>
                  <a:pt x="1305" y="121"/>
                </a:lnTo>
                <a:lnTo>
                  <a:pt x="1298" y="124"/>
                </a:lnTo>
                <a:lnTo>
                  <a:pt x="1289" y="128"/>
                </a:lnTo>
                <a:lnTo>
                  <a:pt x="1282" y="131"/>
                </a:lnTo>
                <a:lnTo>
                  <a:pt x="1272" y="135"/>
                </a:lnTo>
                <a:lnTo>
                  <a:pt x="1263" y="138"/>
                </a:lnTo>
                <a:lnTo>
                  <a:pt x="1253" y="143"/>
                </a:lnTo>
                <a:lnTo>
                  <a:pt x="1241" y="145"/>
                </a:lnTo>
                <a:lnTo>
                  <a:pt x="1230" y="150"/>
                </a:lnTo>
                <a:lnTo>
                  <a:pt x="1218" y="154"/>
                </a:lnTo>
                <a:lnTo>
                  <a:pt x="1205" y="158"/>
                </a:lnTo>
                <a:lnTo>
                  <a:pt x="1191" y="163"/>
                </a:lnTo>
                <a:lnTo>
                  <a:pt x="1178" y="167"/>
                </a:lnTo>
                <a:lnTo>
                  <a:pt x="1164" y="171"/>
                </a:lnTo>
                <a:lnTo>
                  <a:pt x="1148" y="176"/>
                </a:lnTo>
                <a:lnTo>
                  <a:pt x="1132" y="180"/>
                </a:lnTo>
                <a:lnTo>
                  <a:pt x="1116" y="184"/>
                </a:lnTo>
                <a:lnTo>
                  <a:pt x="1099" y="189"/>
                </a:lnTo>
                <a:lnTo>
                  <a:pt x="1080" y="194"/>
                </a:lnTo>
                <a:lnTo>
                  <a:pt x="1063" y="199"/>
                </a:lnTo>
                <a:lnTo>
                  <a:pt x="1044" y="203"/>
                </a:lnTo>
                <a:lnTo>
                  <a:pt x="1024" y="209"/>
                </a:lnTo>
                <a:lnTo>
                  <a:pt x="984" y="219"/>
                </a:lnTo>
                <a:lnTo>
                  <a:pt x="945" y="229"/>
                </a:lnTo>
                <a:lnTo>
                  <a:pt x="907" y="239"/>
                </a:lnTo>
                <a:lnTo>
                  <a:pt x="868" y="249"/>
                </a:lnTo>
                <a:lnTo>
                  <a:pt x="832" y="259"/>
                </a:lnTo>
                <a:lnTo>
                  <a:pt x="795" y="269"/>
                </a:lnTo>
                <a:lnTo>
                  <a:pt x="759" y="278"/>
                </a:lnTo>
                <a:lnTo>
                  <a:pt x="724" y="288"/>
                </a:lnTo>
                <a:lnTo>
                  <a:pt x="690" y="298"/>
                </a:lnTo>
                <a:lnTo>
                  <a:pt x="655" y="308"/>
                </a:lnTo>
                <a:lnTo>
                  <a:pt x="622" y="318"/>
                </a:lnTo>
                <a:lnTo>
                  <a:pt x="589" y="328"/>
                </a:lnTo>
                <a:lnTo>
                  <a:pt x="556" y="338"/>
                </a:lnTo>
                <a:lnTo>
                  <a:pt x="526" y="347"/>
                </a:lnTo>
                <a:lnTo>
                  <a:pt x="494" y="357"/>
                </a:lnTo>
                <a:lnTo>
                  <a:pt x="464" y="367"/>
                </a:lnTo>
                <a:lnTo>
                  <a:pt x="449" y="371"/>
                </a:lnTo>
                <a:lnTo>
                  <a:pt x="435" y="377"/>
                </a:lnTo>
                <a:lnTo>
                  <a:pt x="421" y="382"/>
                </a:lnTo>
                <a:lnTo>
                  <a:pt x="408" y="386"/>
                </a:lnTo>
                <a:lnTo>
                  <a:pt x="395" y="389"/>
                </a:lnTo>
                <a:lnTo>
                  <a:pt x="382" y="393"/>
                </a:lnTo>
                <a:lnTo>
                  <a:pt x="369" y="397"/>
                </a:lnTo>
                <a:lnTo>
                  <a:pt x="357" y="400"/>
                </a:lnTo>
                <a:lnTo>
                  <a:pt x="346" y="405"/>
                </a:lnTo>
                <a:lnTo>
                  <a:pt x="334" y="407"/>
                </a:lnTo>
                <a:lnTo>
                  <a:pt x="323" y="410"/>
                </a:lnTo>
                <a:lnTo>
                  <a:pt x="313" y="413"/>
                </a:lnTo>
                <a:lnTo>
                  <a:pt x="302" y="416"/>
                </a:lnTo>
                <a:lnTo>
                  <a:pt x="292" y="419"/>
                </a:lnTo>
                <a:lnTo>
                  <a:pt x="284" y="422"/>
                </a:lnTo>
                <a:lnTo>
                  <a:pt x="274" y="423"/>
                </a:lnTo>
                <a:lnTo>
                  <a:pt x="265" y="426"/>
                </a:lnTo>
                <a:lnTo>
                  <a:pt x="258" y="428"/>
                </a:lnTo>
                <a:lnTo>
                  <a:pt x="249" y="429"/>
                </a:lnTo>
                <a:lnTo>
                  <a:pt x="242" y="430"/>
                </a:lnTo>
                <a:lnTo>
                  <a:pt x="235" y="432"/>
                </a:lnTo>
                <a:lnTo>
                  <a:pt x="229" y="433"/>
                </a:lnTo>
                <a:lnTo>
                  <a:pt x="222" y="435"/>
                </a:lnTo>
                <a:lnTo>
                  <a:pt x="216" y="436"/>
                </a:lnTo>
                <a:lnTo>
                  <a:pt x="210" y="436"/>
                </a:lnTo>
                <a:lnTo>
                  <a:pt x="206" y="438"/>
                </a:lnTo>
                <a:lnTo>
                  <a:pt x="200" y="438"/>
                </a:lnTo>
                <a:lnTo>
                  <a:pt x="196" y="438"/>
                </a:lnTo>
                <a:lnTo>
                  <a:pt x="193" y="438"/>
                </a:lnTo>
                <a:lnTo>
                  <a:pt x="189" y="438"/>
                </a:lnTo>
                <a:lnTo>
                  <a:pt x="186" y="438"/>
                </a:lnTo>
                <a:lnTo>
                  <a:pt x="183" y="438"/>
                </a:lnTo>
                <a:lnTo>
                  <a:pt x="171" y="435"/>
                </a:lnTo>
                <a:lnTo>
                  <a:pt x="160" y="432"/>
                </a:lnTo>
                <a:lnTo>
                  <a:pt x="147" y="426"/>
                </a:lnTo>
                <a:lnTo>
                  <a:pt x="134" y="420"/>
                </a:lnTo>
                <a:lnTo>
                  <a:pt x="118" y="413"/>
                </a:lnTo>
                <a:lnTo>
                  <a:pt x="104" y="405"/>
                </a:lnTo>
                <a:lnTo>
                  <a:pt x="88" y="394"/>
                </a:lnTo>
                <a:lnTo>
                  <a:pt x="71" y="383"/>
                </a:lnTo>
                <a:lnTo>
                  <a:pt x="71" y="383"/>
                </a:lnTo>
                <a:lnTo>
                  <a:pt x="71" y="383"/>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5620054" y="2235759"/>
            <a:ext cx="48417" cy="433961"/>
          </a:xfrm>
          <a:custGeom>
            <a:avLst/>
            <a:gdLst>
              <a:gd name="T0" fmla="*/ 36 w 80"/>
              <a:gd name="T1" fmla="*/ 681 h 726"/>
              <a:gd name="T2" fmla="*/ 36 w 80"/>
              <a:gd name="T3" fmla="*/ 645 h 726"/>
              <a:gd name="T4" fmla="*/ 36 w 80"/>
              <a:gd name="T5" fmla="*/ 607 h 726"/>
              <a:gd name="T6" fmla="*/ 34 w 80"/>
              <a:gd name="T7" fmla="*/ 570 h 726"/>
              <a:gd name="T8" fmla="*/ 34 w 80"/>
              <a:gd name="T9" fmla="*/ 531 h 726"/>
              <a:gd name="T10" fmla="*/ 33 w 80"/>
              <a:gd name="T11" fmla="*/ 492 h 726"/>
              <a:gd name="T12" fmla="*/ 31 w 80"/>
              <a:gd name="T13" fmla="*/ 453 h 726"/>
              <a:gd name="T14" fmla="*/ 28 w 80"/>
              <a:gd name="T15" fmla="*/ 415 h 726"/>
              <a:gd name="T16" fmla="*/ 27 w 80"/>
              <a:gd name="T17" fmla="*/ 374 h 726"/>
              <a:gd name="T18" fmla="*/ 24 w 80"/>
              <a:gd name="T19" fmla="*/ 334 h 726"/>
              <a:gd name="T20" fmla="*/ 21 w 80"/>
              <a:gd name="T21" fmla="*/ 292 h 726"/>
              <a:gd name="T22" fmla="*/ 18 w 80"/>
              <a:gd name="T23" fmla="*/ 250 h 726"/>
              <a:gd name="T24" fmla="*/ 15 w 80"/>
              <a:gd name="T25" fmla="*/ 209 h 726"/>
              <a:gd name="T26" fmla="*/ 13 w 80"/>
              <a:gd name="T27" fmla="*/ 167 h 726"/>
              <a:gd name="T28" fmla="*/ 8 w 80"/>
              <a:gd name="T29" fmla="*/ 124 h 726"/>
              <a:gd name="T30" fmla="*/ 4 w 80"/>
              <a:gd name="T31" fmla="*/ 81 h 726"/>
              <a:gd name="T32" fmla="*/ 0 w 80"/>
              <a:gd name="T33" fmla="*/ 36 h 726"/>
              <a:gd name="T34" fmla="*/ 1 w 80"/>
              <a:gd name="T35" fmla="*/ 36 h 726"/>
              <a:gd name="T36" fmla="*/ 3 w 80"/>
              <a:gd name="T37" fmla="*/ 36 h 726"/>
              <a:gd name="T38" fmla="*/ 5 w 80"/>
              <a:gd name="T39" fmla="*/ 34 h 726"/>
              <a:gd name="T40" fmla="*/ 8 w 80"/>
              <a:gd name="T41" fmla="*/ 34 h 726"/>
              <a:gd name="T42" fmla="*/ 11 w 80"/>
              <a:gd name="T43" fmla="*/ 33 h 726"/>
              <a:gd name="T44" fmla="*/ 15 w 80"/>
              <a:gd name="T45" fmla="*/ 32 h 726"/>
              <a:gd name="T46" fmla="*/ 20 w 80"/>
              <a:gd name="T47" fmla="*/ 29 h 726"/>
              <a:gd name="T48" fmla="*/ 24 w 80"/>
              <a:gd name="T49" fmla="*/ 27 h 726"/>
              <a:gd name="T50" fmla="*/ 30 w 80"/>
              <a:gd name="T51" fmla="*/ 24 h 726"/>
              <a:gd name="T52" fmla="*/ 36 w 80"/>
              <a:gd name="T53" fmla="*/ 22 h 726"/>
              <a:gd name="T54" fmla="*/ 41 w 80"/>
              <a:gd name="T55" fmla="*/ 19 h 726"/>
              <a:gd name="T56" fmla="*/ 49 w 80"/>
              <a:gd name="T57" fmla="*/ 16 h 726"/>
              <a:gd name="T58" fmla="*/ 56 w 80"/>
              <a:gd name="T59" fmla="*/ 13 h 726"/>
              <a:gd name="T60" fmla="*/ 63 w 80"/>
              <a:gd name="T61" fmla="*/ 9 h 726"/>
              <a:gd name="T62" fmla="*/ 72 w 80"/>
              <a:gd name="T63" fmla="*/ 4 h 726"/>
              <a:gd name="T64" fmla="*/ 80 w 80"/>
              <a:gd name="T65" fmla="*/ 0 h 726"/>
              <a:gd name="T66" fmla="*/ 80 w 80"/>
              <a:gd name="T67" fmla="*/ 726 h 726"/>
              <a:gd name="T68" fmla="*/ 36 w 80"/>
              <a:gd name="T69" fmla="*/ 681 h 726"/>
              <a:gd name="T70" fmla="*/ 36 w 80"/>
              <a:gd name="T71" fmla="*/ 681 h 726"/>
              <a:gd name="T72" fmla="*/ 36 w 80"/>
              <a:gd name="T73" fmla="*/ 681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726">
                <a:moveTo>
                  <a:pt x="36" y="681"/>
                </a:moveTo>
                <a:lnTo>
                  <a:pt x="36" y="645"/>
                </a:lnTo>
                <a:lnTo>
                  <a:pt x="36" y="607"/>
                </a:lnTo>
                <a:lnTo>
                  <a:pt x="34" y="570"/>
                </a:lnTo>
                <a:lnTo>
                  <a:pt x="34" y="531"/>
                </a:lnTo>
                <a:lnTo>
                  <a:pt x="33" y="492"/>
                </a:lnTo>
                <a:lnTo>
                  <a:pt x="31" y="453"/>
                </a:lnTo>
                <a:lnTo>
                  <a:pt x="28" y="415"/>
                </a:lnTo>
                <a:lnTo>
                  <a:pt x="27" y="374"/>
                </a:lnTo>
                <a:lnTo>
                  <a:pt x="24" y="334"/>
                </a:lnTo>
                <a:lnTo>
                  <a:pt x="21" y="292"/>
                </a:lnTo>
                <a:lnTo>
                  <a:pt x="18" y="250"/>
                </a:lnTo>
                <a:lnTo>
                  <a:pt x="15" y="209"/>
                </a:lnTo>
                <a:lnTo>
                  <a:pt x="13" y="167"/>
                </a:lnTo>
                <a:lnTo>
                  <a:pt x="8" y="124"/>
                </a:lnTo>
                <a:lnTo>
                  <a:pt x="4" y="81"/>
                </a:lnTo>
                <a:lnTo>
                  <a:pt x="0" y="36"/>
                </a:lnTo>
                <a:lnTo>
                  <a:pt x="1" y="36"/>
                </a:lnTo>
                <a:lnTo>
                  <a:pt x="3" y="36"/>
                </a:lnTo>
                <a:lnTo>
                  <a:pt x="5" y="34"/>
                </a:lnTo>
                <a:lnTo>
                  <a:pt x="8" y="34"/>
                </a:lnTo>
                <a:lnTo>
                  <a:pt x="11" y="33"/>
                </a:lnTo>
                <a:lnTo>
                  <a:pt x="15" y="32"/>
                </a:lnTo>
                <a:lnTo>
                  <a:pt x="20" y="29"/>
                </a:lnTo>
                <a:lnTo>
                  <a:pt x="24" y="27"/>
                </a:lnTo>
                <a:lnTo>
                  <a:pt x="30" y="24"/>
                </a:lnTo>
                <a:lnTo>
                  <a:pt x="36" y="22"/>
                </a:lnTo>
                <a:lnTo>
                  <a:pt x="41" y="19"/>
                </a:lnTo>
                <a:lnTo>
                  <a:pt x="49" y="16"/>
                </a:lnTo>
                <a:lnTo>
                  <a:pt x="56" y="13"/>
                </a:lnTo>
                <a:lnTo>
                  <a:pt x="63" y="9"/>
                </a:lnTo>
                <a:lnTo>
                  <a:pt x="72" y="4"/>
                </a:lnTo>
                <a:lnTo>
                  <a:pt x="80" y="0"/>
                </a:lnTo>
                <a:lnTo>
                  <a:pt x="80" y="726"/>
                </a:lnTo>
                <a:lnTo>
                  <a:pt x="36" y="681"/>
                </a:lnTo>
                <a:lnTo>
                  <a:pt x="36" y="681"/>
                </a:lnTo>
                <a:lnTo>
                  <a:pt x="36" y="681"/>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8"/>
          <p:cNvSpPr>
            <a:spLocks/>
          </p:cNvSpPr>
          <p:nvPr/>
        </p:nvSpPr>
        <p:spPr bwMode="auto">
          <a:xfrm>
            <a:off x="5646953" y="2384597"/>
            <a:ext cx="243879" cy="109387"/>
          </a:xfrm>
          <a:custGeom>
            <a:avLst/>
            <a:gdLst>
              <a:gd name="T0" fmla="*/ 344 w 409"/>
              <a:gd name="T1" fmla="*/ 160 h 181"/>
              <a:gd name="T2" fmla="*/ 336 w 409"/>
              <a:gd name="T3" fmla="*/ 163 h 181"/>
              <a:gd name="T4" fmla="*/ 324 w 409"/>
              <a:gd name="T5" fmla="*/ 166 h 181"/>
              <a:gd name="T6" fmla="*/ 311 w 409"/>
              <a:gd name="T7" fmla="*/ 167 h 181"/>
              <a:gd name="T8" fmla="*/ 297 w 409"/>
              <a:gd name="T9" fmla="*/ 170 h 181"/>
              <a:gd name="T10" fmla="*/ 280 w 409"/>
              <a:gd name="T11" fmla="*/ 171 h 181"/>
              <a:gd name="T12" fmla="*/ 262 w 409"/>
              <a:gd name="T13" fmla="*/ 174 h 181"/>
              <a:gd name="T14" fmla="*/ 242 w 409"/>
              <a:gd name="T15" fmla="*/ 176 h 181"/>
              <a:gd name="T16" fmla="*/ 221 w 409"/>
              <a:gd name="T17" fmla="*/ 177 h 181"/>
              <a:gd name="T18" fmla="*/ 196 w 409"/>
              <a:gd name="T19" fmla="*/ 177 h 181"/>
              <a:gd name="T20" fmla="*/ 172 w 409"/>
              <a:gd name="T21" fmla="*/ 179 h 181"/>
              <a:gd name="T22" fmla="*/ 144 w 409"/>
              <a:gd name="T23" fmla="*/ 180 h 181"/>
              <a:gd name="T24" fmla="*/ 115 w 409"/>
              <a:gd name="T25" fmla="*/ 180 h 181"/>
              <a:gd name="T26" fmla="*/ 85 w 409"/>
              <a:gd name="T27" fmla="*/ 181 h 181"/>
              <a:gd name="T28" fmla="*/ 52 w 409"/>
              <a:gd name="T29" fmla="*/ 181 h 181"/>
              <a:gd name="T30" fmla="*/ 18 w 409"/>
              <a:gd name="T31" fmla="*/ 181 h 181"/>
              <a:gd name="T32" fmla="*/ 0 w 409"/>
              <a:gd name="T33" fmla="*/ 48 h 181"/>
              <a:gd name="T34" fmla="*/ 32 w 409"/>
              <a:gd name="T35" fmla="*/ 46 h 181"/>
              <a:gd name="T36" fmla="*/ 67 w 409"/>
              <a:gd name="T37" fmla="*/ 42 h 181"/>
              <a:gd name="T38" fmla="*/ 103 w 409"/>
              <a:gd name="T39" fmla="*/ 35 h 181"/>
              <a:gd name="T40" fmla="*/ 140 w 409"/>
              <a:gd name="T41" fmla="*/ 24 h 181"/>
              <a:gd name="T42" fmla="*/ 176 w 409"/>
              <a:gd name="T43" fmla="*/ 14 h 181"/>
              <a:gd name="T44" fmla="*/ 208 w 409"/>
              <a:gd name="T45" fmla="*/ 6 h 181"/>
              <a:gd name="T46" fmla="*/ 234 w 409"/>
              <a:gd name="T47" fmla="*/ 1 h 181"/>
              <a:gd name="T48" fmla="*/ 254 w 409"/>
              <a:gd name="T49" fmla="*/ 0 h 181"/>
              <a:gd name="T50" fmla="*/ 274 w 409"/>
              <a:gd name="T51" fmla="*/ 1 h 181"/>
              <a:gd name="T52" fmla="*/ 296 w 409"/>
              <a:gd name="T53" fmla="*/ 7 h 181"/>
              <a:gd name="T54" fmla="*/ 321 w 409"/>
              <a:gd name="T55" fmla="*/ 17 h 181"/>
              <a:gd name="T56" fmla="*/ 350 w 409"/>
              <a:gd name="T57" fmla="*/ 30 h 181"/>
              <a:gd name="T58" fmla="*/ 365 w 409"/>
              <a:gd name="T59" fmla="*/ 37 h 181"/>
              <a:gd name="T60" fmla="*/ 376 w 409"/>
              <a:gd name="T61" fmla="*/ 46 h 181"/>
              <a:gd name="T62" fmla="*/ 386 w 409"/>
              <a:gd name="T63" fmla="*/ 55 h 181"/>
              <a:gd name="T64" fmla="*/ 395 w 409"/>
              <a:gd name="T65" fmla="*/ 62 h 181"/>
              <a:gd name="T66" fmla="*/ 401 w 409"/>
              <a:gd name="T67" fmla="*/ 71 h 181"/>
              <a:gd name="T68" fmla="*/ 405 w 409"/>
              <a:gd name="T69" fmla="*/ 79 h 181"/>
              <a:gd name="T70" fmla="*/ 408 w 409"/>
              <a:gd name="T71" fmla="*/ 89 h 181"/>
              <a:gd name="T72" fmla="*/ 409 w 409"/>
              <a:gd name="T73" fmla="*/ 98 h 181"/>
              <a:gd name="T74" fmla="*/ 408 w 409"/>
              <a:gd name="T75" fmla="*/ 108 h 181"/>
              <a:gd name="T76" fmla="*/ 405 w 409"/>
              <a:gd name="T77" fmla="*/ 117 h 181"/>
              <a:gd name="T78" fmla="*/ 401 w 409"/>
              <a:gd name="T79" fmla="*/ 125 h 181"/>
              <a:gd name="T80" fmla="*/ 395 w 409"/>
              <a:gd name="T81" fmla="*/ 132 h 181"/>
              <a:gd name="T82" fmla="*/ 386 w 409"/>
              <a:gd name="T83" fmla="*/ 140 h 181"/>
              <a:gd name="T84" fmla="*/ 375 w 409"/>
              <a:gd name="T85" fmla="*/ 147 h 181"/>
              <a:gd name="T86" fmla="*/ 363 w 409"/>
              <a:gd name="T87" fmla="*/ 153 h 181"/>
              <a:gd name="T88" fmla="*/ 349 w 409"/>
              <a:gd name="T89" fmla="*/ 158 h 181"/>
              <a:gd name="T90" fmla="*/ 349 w 409"/>
              <a:gd name="T91" fmla="*/ 15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181">
                <a:moveTo>
                  <a:pt x="349" y="158"/>
                </a:moveTo>
                <a:lnTo>
                  <a:pt x="344" y="160"/>
                </a:lnTo>
                <a:lnTo>
                  <a:pt x="340" y="161"/>
                </a:lnTo>
                <a:lnTo>
                  <a:pt x="336" y="163"/>
                </a:lnTo>
                <a:lnTo>
                  <a:pt x="330" y="164"/>
                </a:lnTo>
                <a:lnTo>
                  <a:pt x="324" y="166"/>
                </a:lnTo>
                <a:lnTo>
                  <a:pt x="319" y="167"/>
                </a:lnTo>
                <a:lnTo>
                  <a:pt x="311" y="167"/>
                </a:lnTo>
                <a:lnTo>
                  <a:pt x="304" y="168"/>
                </a:lnTo>
                <a:lnTo>
                  <a:pt x="297" y="170"/>
                </a:lnTo>
                <a:lnTo>
                  <a:pt x="288" y="171"/>
                </a:lnTo>
                <a:lnTo>
                  <a:pt x="280" y="171"/>
                </a:lnTo>
                <a:lnTo>
                  <a:pt x="271" y="173"/>
                </a:lnTo>
                <a:lnTo>
                  <a:pt x="262" y="174"/>
                </a:lnTo>
                <a:lnTo>
                  <a:pt x="252" y="174"/>
                </a:lnTo>
                <a:lnTo>
                  <a:pt x="242" y="176"/>
                </a:lnTo>
                <a:lnTo>
                  <a:pt x="231" y="176"/>
                </a:lnTo>
                <a:lnTo>
                  <a:pt x="221" y="177"/>
                </a:lnTo>
                <a:lnTo>
                  <a:pt x="209" y="177"/>
                </a:lnTo>
                <a:lnTo>
                  <a:pt x="196" y="177"/>
                </a:lnTo>
                <a:lnTo>
                  <a:pt x="185" y="179"/>
                </a:lnTo>
                <a:lnTo>
                  <a:pt x="172" y="179"/>
                </a:lnTo>
                <a:lnTo>
                  <a:pt x="157" y="180"/>
                </a:lnTo>
                <a:lnTo>
                  <a:pt x="144" y="180"/>
                </a:lnTo>
                <a:lnTo>
                  <a:pt x="130" y="180"/>
                </a:lnTo>
                <a:lnTo>
                  <a:pt x="115" y="180"/>
                </a:lnTo>
                <a:lnTo>
                  <a:pt x="100" y="180"/>
                </a:lnTo>
                <a:lnTo>
                  <a:pt x="85" y="181"/>
                </a:lnTo>
                <a:lnTo>
                  <a:pt x="68" y="181"/>
                </a:lnTo>
                <a:lnTo>
                  <a:pt x="52" y="181"/>
                </a:lnTo>
                <a:lnTo>
                  <a:pt x="35" y="181"/>
                </a:lnTo>
                <a:lnTo>
                  <a:pt x="18" y="181"/>
                </a:lnTo>
                <a:lnTo>
                  <a:pt x="0" y="181"/>
                </a:lnTo>
                <a:lnTo>
                  <a:pt x="0" y="48"/>
                </a:lnTo>
                <a:lnTo>
                  <a:pt x="16" y="48"/>
                </a:lnTo>
                <a:lnTo>
                  <a:pt x="32" y="46"/>
                </a:lnTo>
                <a:lnTo>
                  <a:pt x="49" y="45"/>
                </a:lnTo>
                <a:lnTo>
                  <a:pt x="67" y="42"/>
                </a:lnTo>
                <a:lnTo>
                  <a:pt x="84" y="39"/>
                </a:lnTo>
                <a:lnTo>
                  <a:pt x="103" y="35"/>
                </a:lnTo>
                <a:lnTo>
                  <a:pt x="121" y="30"/>
                </a:lnTo>
                <a:lnTo>
                  <a:pt x="140" y="24"/>
                </a:lnTo>
                <a:lnTo>
                  <a:pt x="159" y="19"/>
                </a:lnTo>
                <a:lnTo>
                  <a:pt x="176" y="14"/>
                </a:lnTo>
                <a:lnTo>
                  <a:pt x="192" y="10"/>
                </a:lnTo>
                <a:lnTo>
                  <a:pt x="208" y="6"/>
                </a:lnTo>
                <a:lnTo>
                  <a:pt x="221" y="3"/>
                </a:lnTo>
                <a:lnTo>
                  <a:pt x="234" y="1"/>
                </a:lnTo>
                <a:lnTo>
                  <a:pt x="244" y="0"/>
                </a:lnTo>
                <a:lnTo>
                  <a:pt x="254" y="0"/>
                </a:lnTo>
                <a:lnTo>
                  <a:pt x="264" y="0"/>
                </a:lnTo>
                <a:lnTo>
                  <a:pt x="274" y="1"/>
                </a:lnTo>
                <a:lnTo>
                  <a:pt x="284" y="4"/>
                </a:lnTo>
                <a:lnTo>
                  <a:pt x="296" y="7"/>
                </a:lnTo>
                <a:lnTo>
                  <a:pt x="308" y="12"/>
                </a:lnTo>
                <a:lnTo>
                  <a:pt x="321" y="17"/>
                </a:lnTo>
                <a:lnTo>
                  <a:pt x="336" y="23"/>
                </a:lnTo>
                <a:lnTo>
                  <a:pt x="350" y="30"/>
                </a:lnTo>
                <a:lnTo>
                  <a:pt x="357" y="35"/>
                </a:lnTo>
                <a:lnTo>
                  <a:pt x="365" y="37"/>
                </a:lnTo>
                <a:lnTo>
                  <a:pt x="370" y="42"/>
                </a:lnTo>
                <a:lnTo>
                  <a:pt x="376" y="46"/>
                </a:lnTo>
                <a:lnTo>
                  <a:pt x="380" y="50"/>
                </a:lnTo>
                <a:lnTo>
                  <a:pt x="386" y="55"/>
                </a:lnTo>
                <a:lnTo>
                  <a:pt x="391" y="58"/>
                </a:lnTo>
                <a:lnTo>
                  <a:pt x="395" y="62"/>
                </a:lnTo>
                <a:lnTo>
                  <a:pt x="398" y="66"/>
                </a:lnTo>
                <a:lnTo>
                  <a:pt x="401" y="71"/>
                </a:lnTo>
                <a:lnTo>
                  <a:pt x="404" y="75"/>
                </a:lnTo>
                <a:lnTo>
                  <a:pt x="405" y="79"/>
                </a:lnTo>
                <a:lnTo>
                  <a:pt x="408" y="85"/>
                </a:lnTo>
                <a:lnTo>
                  <a:pt x="408" y="89"/>
                </a:lnTo>
                <a:lnTo>
                  <a:pt x="409" y="94"/>
                </a:lnTo>
                <a:lnTo>
                  <a:pt x="409" y="98"/>
                </a:lnTo>
                <a:lnTo>
                  <a:pt x="409" y="102"/>
                </a:lnTo>
                <a:lnTo>
                  <a:pt x="408" y="108"/>
                </a:lnTo>
                <a:lnTo>
                  <a:pt x="408" y="112"/>
                </a:lnTo>
                <a:lnTo>
                  <a:pt x="405" y="117"/>
                </a:lnTo>
                <a:lnTo>
                  <a:pt x="404" y="121"/>
                </a:lnTo>
                <a:lnTo>
                  <a:pt x="401" y="125"/>
                </a:lnTo>
                <a:lnTo>
                  <a:pt x="398" y="128"/>
                </a:lnTo>
                <a:lnTo>
                  <a:pt x="395" y="132"/>
                </a:lnTo>
                <a:lnTo>
                  <a:pt x="391" y="137"/>
                </a:lnTo>
                <a:lnTo>
                  <a:pt x="386" y="140"/>
                </a:lnTo>
                <a:lnTo>
                  <a:pt x="380" y="143"/>
                </a:lnTo>
                <a:lnTo>
                  <a:pt x="375" y="147"/>
                </a:lnTo>
                <a:lnTo>
                  <a:pt x="369" y="150"/>
                </a:lnTo>
                <a:lnTo>
                  <a:pt x="363" y="153"/>
                </a:lnTo>
                <a:lnTo>
                  <a:pt x="356" y="155"/>
                </a:lnTo>
                <a:lnTo>
                  <a:pt x="349" y="158"/>
                </a:lnTo>
                <a:lnTo>
                  <a:pt x="349" y="158"/>
                </a:lnTo>
                <a:lnTo>
                  <a:pt x="349" y="158"/>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9"/>
          <p:cNvSpPr>
            <a:spLocks/>
          </p:cNvSpPr>
          <p:nvPr/>
        </p:nvSpPr>
        <p:spPr bwMode="auto">
          <a:xfrm>
            <a:off x="5374382" y="2520882"/>
            <a:ext cx="1517070" cy="541555"/>
          </a:xfrm>
          <a:custGeom>
            <a:avLst/>
            <a:gdLst>
              <a:gd name="T0" fmla="*/ 1681 w 2538"/>
              <a:gd name="T1" fmla="*/ 881 h 907"/>
              <a:gd name="T2" fmla="*/ 1633 w 2538"/>
              <a:gd name="T3" fmla="*/ 861 h 907"/>
              <a:gd name="T4" fmla="*/ 1558 w 2538"/>
              <a:gd name="T5" fmla="*/ 829 h 907"/>
              <a:gd name="T6" fmla="*/ 1458 w 2538"/>
              <a:gd name="T7" fmla="*/ 783 h 907"/>
              <a:gd name="T8" fmla="*/ 1329 w 2538"/>
              <a:gd name="T9" fmla="*/ 726 h 907"/>
              <a:gd name="T10" fmla="*/ 1175 w 2538"/>
              <a:gd name="T11" fmla="*/ 657 h 907"/>
              <a:gd name="T12" fmla="*/ 994 w 2538"/>
              <a:gd name="T13" fmla="*/ 573 h 907"/>
              <a:gd name="T14" fmla="*/ 785 w 2538"/>
              <a:gd name="T15" fmla="*/ 477 h 907"/>
              <a:gd name="T16" fmla="*/ 550 w 2538"/>
              <a:gd name="T17" fmla="*/ 369 h 907"/>
              <a:gd name="T18" fmla="*/ 288 w 2538"/>
              <a:gd name="T19" fmla="*/ 248 h 907"/>
              <a:gd name="T20" fmla="*/ 0 w 2538"/>
              <a:gd name="T21" fmla="*/ 114 h 907"/>
              <a:gd name="T22" fmla="*/ 272 w 2538"/>
              <a:gd name="T23" fmla="*/ 75 h 907"/>
              <a:gd name="T24" fmla="*/ 522 w 2538"/>
              <a:gd name="T25" fmla="*/ 179 h 907"/>
              <a:gd name="T26" fmla="*/ 751 w 2538"/>
              <a:gd name="T27" fmla="*/ 269 h 907"/>
              <a:gd name="T28" fmla="*/ 962 w 2538"/>
              <a:gd name="T29" fmla="*/ 347 h 907"/>
              <a:gd name="T30" fmla="*/ 1154 w 2538"/>
              <a:gd name="T31" fmla="*/ 413 h 907"/>
              <a:gd name="T32" fmla="*/ 1327 w 2538"/>
              <a:gd name="T33" fmla="*/ 466 h 907"/>
              <a:gd name="T34" fmla="*/ 1494 w 2538"/>
              <a:gd name="T35" fmla="*/ 510 h 907"/>
              <a:gd name="T36" fmla="*/ 1658 w 2538"/>
              <a:gd name="T37" fmla="*/ 543 h 907"/>
              <a:gd name="T38" fmla="*/ 1818 w 2538"/>
              <a:gd name="T39" fmla="*/ 564 h 907"/>
              <a:gd name="T40" fmla="*/ 1976 w 2538"/>
              <a:gd name="T41" fmla="*/ 577 h 907"/>
              <a:gd name="T42" fmla="*/ 2130 w 2538"/>
              <a:gd name="T43" fmla="*/ 580 h 907"/>
              <a:gd name="T44" fmla="*/ 2204 w 2538"/>
              <a:gd name="T45" fmla="*/ 580 h 907"/>
              <a:gd name="T46" fmla="*/ 2268 w 2538"/>
              <a:gd name="T47" fmla="*/ 580 h 907"/>
              <a:gd name="T48" fmla="*/ 2328 w 2538"/>
              <a:gd name="T49" fmla="*/ 582 h 907"/>
              <a:gd name="T50" fmla="*/ 2379 w 2538"/>
              <a:gd name="T51" fmla="*/ 585 h 907"/>
              <a:gd name="T52" fmla="*/ 2423 w 2538"/>
              <a:gd name="T53" fmla="*/ 587 h 907"/>
              <a:gd name="T54" fmla="*/ 2460 w 2538"/>
              <a:gd name="T55" fmla="*/ 592 h 907"/>
              <a:gd name="T56" fmla="*/ 2490 w 2538"/>
              <a:gd name="T57" fmla="*/ 598 h 907"/>
              <a:gd name="T58" fmla="*/ 2512 w 2538"/>
              <a:gd name="T59" fmla="*/ 605 h 907"/>
              <a:gd name="T60" fmla="*/ 2528 w 2538"/>
              <a:gd name="T61" fmla="*/ 613 h 907"/>
              <a:gd name="T62" fmla="*/ 2536 w 2538"/>
              <a:gd name="T63" fmla="*/ 622 h 907"/>
              <a:gd name="T64" fmla="*/ 2538 w 2538"/>
              <a:gd name="T65" fmla="*/ 633 h 907"/>
              <a:gd name="T66" fmla="*/ 2535 w 2538"/>
              <a:gd name="T67" fmla="*/ 644 h 907"/>
              <a:gd name="T68" fmla="*/ 2529 w 2538"/>
              <a:gd name="T69" fmla="*/ 655 h 907"/>
              <a:gd name="T70" fmla="*/ 2519 w 2538"/>
              <a:gd name="T71" fmla="*/ 667 h 907"/>
              <a:gd name="T72" fmla="*/ 2508 w 2538"/>
              <a:gd name="T73" fmla="*/ 678 h 907"/>
              <a:gd name="T74" fmla="*/ 2492 w 2538"/>
              <a:gd name="T75" fmla="*/ 690 h 907"/>
              <a:gd name="T76" fmla="*/ 2473 w 2538"/>
              <a:gd name="T77" fmla="*/ 701 h 907"/>
              <a:gd name="T78" fmla="*/ 2450 w 2538"/>
              <a:gd name="T79" fmla="*/ 714 h 907"/>
              <a:gd name="T80" fmla="*/ 2424 w 2538"/>
              <a:gd name="T81" fmla="*/ 726 h 907"/>
              <a:gd name="T82" fmla="*/ 2395 w 2538"/>
              <a:gd name="T83" fmla="*/ 739 h 907"/>
              <a:gd name="T84" fmla="*/ 2364 w 2538"/>
              <a:gd name="T85" fmla="*/ 752 h 907"/>
              <a:gd name="T86" fmla="*/ 2307 w 2538"/>
              <a:gd name="T87" fmla="*/ 773 h 907"/>
              <a:gd name="T88" fmla="*/ 2243 w 2538"/>
              <a:gd name="T89" fmla="*/ 798 h 907"/>
              <a:gd name="T90" fmla="*/ 2182 w 2538"/>
              <a:gd name="T91" fmla="*/ 818 h 907"/>
              <a:gd name="T92" fmla="*/ 2126 w 2538"/>
              <a:gd name="T93" fmla="*/ 836 h 907"/>
              <a:gd name="T94" fmla="*/ 2073 w 2538"/>
              <a:gd name="T95" fmla="*/ 854 h 907"/>
              <a:gd name="T96" fmla="*/ 2025 w 2538"/>
              <a:gd name="T97" fmla="*/ 867 h 907"/>
              <a:gd name="T98" fmla="*/ 1982 w 2538"/>
              <a:gd name="T99" fmla="*/ 878 h 907"/>
              <a:gd name="T100" fmla="*/ 1942 w 2538"/>
              <a:gd name="T101" fmla="*/ 888 h 907"/>
              <a:gd name="T102" fmla="*/ 1907 w 2538"/>
              <a:gd name="T103" fmla="*/ 897 h 907"/>
              <a:gd name="T104" fmla="*/ 1875 w 2538"/>
              <a:gd name="T105" fmla="*/ 903 h 907"/>
              <a:gd name="T106" fmla="*/ 1849 w 2538"/>
              <a:gd name="T107" fmla="*/ 906 h 907"/>
              <a:gd name="T108" fmla="*/ 1799 w 2538"/>
              <a:gd name="T109" fmla="*/ 906 h 907"/>
              <a:gd name="T110" fmla="*/ 1740 w 2538"/>
              <a:gd name="T111" fmla="*/ 897 h 907"/>
              <a:gd name="T112" fmla="*/ 1698 w 2538"/>
              <a:gd name="T113" fmla="*/ 88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38" h="907">
                <a:moveTo>
                  <a:pt x="1698" y="887"/>
                </a:moveTo>
                <a:lnTo>
                  <a:pt x="1691" y="884"/>
                </a:lnTo>
                <a:lnTo>
                  <a:pt x="1681" y="881"/>
                </a:lnTo>
                <a:lnTo>
                  <a:pt x="1668" y="875"/>
                </a:lnTo>
                <a:lnTo>
                  <a:pt x="1652" y="870"/>
                </a:lnTo>
                <a:lnTo>
                  <a:pt x="1633" y="861"/>
                </a:lnTo>
                <a:lnTo>
                  <a:pt x="1612" y="852"/>
                </a:lnTo>
                <a:lnTo>
                  <a:pt x="1587" y="841"/>
                </a:lnTo>
                <a:lnTo>
                  <a:pt x="1558" y="829"/>
                </a:lnTo>
                <a:lnTo>
                  <a:pt x="1528" y="815"/>
                </a:lnTo>
                <a:lnTo>
                  <a:pt x="1494" y="801"/>
                </a:lnTo>
                <a:lnTo>
                  <a:pt x="1458" y="783"/>
                </a:lnTo>
                <a:lnTo>
                  <a:pt x="1417" y="766"/>
                </a:lnTo>
                <a:lnTo>
                  <a:pt x="1376" y="747"/>
                </a:lnTo>
                <a:lnTo>
                  <a:pt x="1329" y="726"/>
                </a:lnTo>
                <a:lnTo>
                  <a:pt x="1280" y="704"/>
                </a:lnTo>
                <a:lnTo>
                  <a:pt x="1230" y="681"/>
                </a:lnTo>
                <a:lnTo>
                  <a:pt x="1175" y="657"/>
                </a:lnTo>
                <a:lnTo>
                  <a:pt x="1118" y="629"/>
                </a:lnTo>
                <a:lnTo>
                  <a:pt x="1057" y="602"/>
                </a:lnTo>
                <a:lnTo>
                  <a:pt x="994" y="573"/>
                </a:lnTo>
                <a:lnTo>
                  <a:pt x="928" y="543"/>
                </a:lnTo>
                <a:lnTo>
                  <a:pt x="857" y="510"/>
                </a:lnTo>
                <a:lnTo>
                  <a:pt x="785" y="477"/>
                </a:lnTo>
                <a:lnTo>
                  <a:pt x="710" y="442"/>
                </a:lnTo>
                <a:lnTo>
                  <a:pt x="631" y="406"/>
                </a:lnTo>
                <a:lnTo>
                  <a:pt x="550" y="369"/>
                </a:lnTo>
                <a:lnTo>
                  <a:pt x="465" y="330"/>
                </a:lnTo>
                <a:lnTo>
                  <a:pt x="379" y="289"/>
                </a:lnTo>
                <a:lnTo>
                  <a:pt x="288" y="248"/>
                </a:lnTo>
                <a:lnTo>
                  <a:pt x="196" y="204"/>
                </a:lnTo>
                <a:lnTo>
                  <a:pt x="100" y="160"/>
                </a:lnTo>
                <a:lnTo>
                  <a:pt x="0" y="114"/>
                </a:lnTo>
                <a:lnTo>
                  <a:pt x="97" y="0"/>
                </a:lnTo>
                <a:lnTo>
                  <a:pt x="186" y="39"/>
                </a:lnTo>
                <a:lnTo>
                  <a:pt x="272" y="75"/>
                </a:lnTo>
                <a:lnTo>
                  <a:pt x="357" y="111"/>
                </a:lnTo>
                <a:lnTo>
                  <a:pt x="441" y="145"/>
                </a:lnTo>
                <a:lnTo>
                  <a:pt x="522" y="179"/>
                </a:lnTo>
                <a:lnTo>
                  <a:pt x="601" y="210"/>
                </a:lnTo>
                <a:lnTo>
                  <a:pt x="677" y="240"/>
                </a:lnTo>
                <a:lnTo>
                  <a:pt x="751" y="269"/>
                </a:lnTo>
                <a:lnTo>
                  <a:pt x="824" y="297"/>
                </a:lnTo>
                <a:lnTo>
                  <a:pt x="893" y="323"/>
                </a:lnTo>
                <a:lnTo>
                  <a:pt x="962" y="347"/>
                </a:lnTo>
                <a:lnTo>
                  <a:pt x="1027" y="371"/>
                </a:lnTo>
                <a:lnTo>
                  <a:pt x="1092" y="393"/>
                </a:lnTo>
                <a:lnTo>
                  <a:pt x="1154" y="413"/>
                </a:lnTo>
                <a:lnTo>
                  <a:pt x="1213" y="433"/>
                </a:lnTo>
                <a:lnTo>
                  <a:pt x="1270" y="451"/>
                </a:lnTo>
                <a:lnTo>
                  <a:pt x="1327" y="466"/>
                </a:lnTo>
                <a:lnTo>
                  <a:pt x="1383" y="482"/>
                </a:lnTo>
                <a:lnTo>
                  <a:pt x="1439" y="497"/>
                </a:lnTo>
                <a:lnTo>
                  <a:pt x="1494" y="510"/>
                </a:lnTo>
                <a:lnTo>
                  <a:pt x="1548" y="521"/>
                </a:lnTo>
                <a:lnTo>
                  <a:pt x="1603" y="533"/>
                </a:lnTo>
                <a:lnTo>
                  <a:pt x="1658" y="543"/>
                </a:lnTo>
                <a:lnTo>
                  <a:pt x="1711" y="551"/>
                </a:lnTo>
                <a:lnTo>
                  <a:pt x="1764" y="559"/>
                </a:lnTo>
                <a:lnTo>
                  <a:pt x="1818" y="564"/>
                </a:lnTo>
                <a:lnTo>
                  <a:pt x="1871" y="570"/>
                </a:lnTo>
                <a:lnTo>
                  <a:pt x="1923" y="574"/>
                </a:lnTo>
                <a:lnTo>
                  <a:pt x="1976" y="577"/>
                </a:lnTo>
                <a:lnTo>
                  <a:pt x="2028" y="580"/>
                </a:lnTo>
                <a:lnTo>
                  <a:pt x="2078" y="580"/>
                </a:lnTo>
                <a:lnTo>
                  <a:pt x="2130" y="580"/>
                </a:lnTo>
                <a:lnTo>
                  <a:pt x="2155" y="580"/>
                </a:lnTo>
                <a:lnTo>
                  <a:pt x="2179" y="580"/>
                </a:lnTo>
                <a:lnTo>
                  <a:pt x="2204" y="580"/>
                </a:lnTo>
                <a:lnTo>
                  <a:pt x="2225" y="580"/>
                </a:lnTo>
                <a:lnTo>
                  <a:pt x="2248" y="580"/>
                </a:lnTo>
                <a:lnTo>
                  <a:pt x="2268" y="580"/>
                </a:lnTo>
                <a:lnTo>
                  <a:pt x="2289" y="580"/>
                </a:lnTo>
                <a:lnTo>
                  <a:pt x="2309" y="580"/>
                </a:lnTo>
                <a:lnTo>
                  <a:pt x="2328" y="582"/>
                </a:lnTo>
                <a:lnTo>
                  <a:pt x="2345" y="582"/>
                </a:lnTo>
                <a:lnTo>
                  <a:pt x="2362" y="583"/>
                </a:lnTo>
                <a:lnTo>
                  <a:pt x="2379" y="585"/>
                </a:lnTo>
                <a:lnTo>
                  <a:pt x="2394" y="585"/>
                </a:lnTo>
                <a:lnTo>
                  <a:pt x="2410" y="586"/>
                </a:lnTo>
                <a:lnTo>
                  <a:pt x="2423" y="587"/>
                </a:lnTo>
                <a:lnTo>
                  <a:pt x="2436" y="589"/>
                </a:lnTo>
                <a:lnTo>
                  <a:pt x="2448" y="590"/>
                </a:lnTo>
                <a:lnTo>
                  <a:pt x="2460" y="592"/>
                </a:lnTo>
                <a:lnTo>
                  <a:pt x="2470" y="595"/>
                </a:lnTo>
                <a:lnTo>
                  <a:pt x="2480" y="596"/>
                </a:lnTo>
                <a:lnTo>
                  <a:pt x="2490" y="598"/>
                </a:lnTo>
                <a:lnTo>
                  <a:pt x="2497" y="600"/>
                </a:lnTo>
                <a:lnTo>
                  <a:pt x="2506" y="603"/>
                </a:lnTo>
                <a:lnTo>
                  <a:pt x="2512" y="605"/>
                </a:lnTo>
                <a:lnTo>
                  <a:pt x="2519" y="608"/>
                </a:lnTo>
                <a:lnTo>
                  <a:pt x="2523" y="610"/>
                </a:lnTo>
                <a:lnTo>
                  <a:pt x="2528" y="613"/>
                </a:lnTo>
                <a:lnTo>
                  <a:pt x="2532" y="616"/>
                </a:lnTo>
                <a:lnTo>
                  <a:pt x="2535" y="619"/>
                </a:lnTo>
                <a:lnTo>
                  <a:pt x="2536" y="622"/>
                </a:lnTo>
                <a:lnTo>
                  <a:pt x="2538" y="626"/>
                </a:lnTo>
                <a:lnTo>
                  <a:pt x="2538" y="629"/>
                </a:lnTo>
                <a:lnTo>
                  <a:pt x="2538" y="633"/>
                </a:lnTo>
                <a:lnTo>
                  <a:pt x="2538" y="636"/>
                </a:lnTo>
                <a:lnTo>
                  <a:pt x="2536" y="641"/>
                </a:lnTo>
                <a:lnTo>
                  <a:pt x="2535" y="644"/>
                </a:lnTo>
                <a:lnTo>
                  <a:pt x="2533" y="648"/>
                </a:lnTo>
                <a:lnTo>
                  <a:pt x="2531" y="651"/>
                </a:lnTo>
                <a:lnTo>
                  <a:pt x="2529" y="655"/>
                </a:lnTo>
                <a:lnTo>
                  <a:pt x="2526" y="659"/>
                </a:lnTo>
                <a:lnTo>
                  <a:pt x="2523" y="662"/>
                </a:lnTo>
                <a:lnTo>
                  <a:pt x="2519" y="667"/>
                </a:lnTo>
                <a:lnTo>
                  <a:pt x="2516" y="671"/>
                </a:lnTo>
                <a:lnTo>
                  <a:pt x="2512" y="674"/>
                </a:lnTo>
                <a:lnTo>
                  <a:pt x="2508" y="678"/>
                </a:lnTo>
                <a:lnTo>
                  <a:pt x="2502" y="682"/>
                </a:lnTo>
                <a:lnTo>
                  <a:pt x="2497" y="685"/>
                </a:lnTo>
                <a:lnTo>
                  <a:pt x="2492" y="690"/>
                </a:lnTo>
                <a:lnTo>
                  <a:pt x="2486" y="694"/>
                </a:lnTo>
                <a:lnTo>
                  <a:pt x="2479" y="698"/>
                </a:lnTo>
                <a:lnTo>
                  <a:pt x="2473" y="701"/>
                </a:lnTo>
                <a:lnTo>
                  <a:pt x="2466" y="705"/>
                </a:lnTo>
                <a:lnTo>
                  <a:pt x="2457" y="710"/>
                </a:lnTo>
                <a:lnTo>
                  <a:pt x="2450" y="714"/>
                </a:lnTo>
                <a:lnTo>
                  <a:pt x="2441" y="718"/>
                </a:lnTo>
                <a:lnTo>
                  <a:pt x="2433" y="723"/>
                </a:lnTo>
                <a:lnTo>
                  <a:pt x="2424" y="726"/>
                </a:lnTo>
                <a:lnTo>
                  <a:pt x="2415" y="730"/>
                </a:lnTo>
                <a:lnTo>
                  <a:pt x="2405" y="734"/>
                </a:lnTo>
                <a:lnTo>
                  <a:pt x="2395" y="739"/>
                </a:lnTo>
                <a:lnTo>
                  <a:pt x="2385" y="743"/>
                </a:lnTo>
                <a:lnTo>
                  <a:pt x="2375" y="747"/>
                </a:lnTo>
                <a:lnTo>
                  <a:pt x="2364" y="752"/>
                </a:lnTo>
                <a:lnTo>
                  <a:pt x="2352" y="756"/>
                </a:lnTo>
                <a:lnTo>
                  <a:pt x="2329" y="765"/>
                </a:lnTo>
                <a:lnTo>
                  <a:pt x="2307" y="773"/>
                </a:lnTo>
                <a:lnTo>
                  <a:pt x="2284" y="782"/>
                </a:lnTo>
                <a:lnTo>
                  <a:pt x="2264" y="789"/>
                </a:lnTo>
                <a:lnTo>
                  <a:pt x="2243" y="798"/>
                </a:lnTo>
                <a:lnTo>
                  <a:pt x="2222" y="805"/>
                </a:lnTo>
                <a:lnTo>
                  <a:pt x="2202" y="812"/>
                </a:lnTo>
                <a:lnTo>
                  <a:pt x="2182" y="818"/>
                </a:lnTo>
                <a:lnTo>
                  <a:pt x="2163" y="825"/>
                </a:lnTo>
                <a:lnTo>
                  <a:pt x="2143" y="831"/>
                </a:lnTo>
                <a:lnTo>
                  <a:pt x="2126" y="836"/>
                </a:lnTo>
                <a:lnTo>
                  <a:pt x="2107" y="842"/>
                </a:lnTo>
                <a:lnTo>
                  <a:pt x="2090" y="848"/>
                </a:lnTo>
                <a:lnTo>
                  <a:pt x="2073" y="854"/>
                </a:lnTo>
                <a:lnTo>
                  <a:pt x="2057" y="858"/>
                </a:lnTo>
                <a:lnTo>
                  <a:pt x="2041" y="862"/>
                </a:lnTo>
                <a:lnTo>
                  <a:pt x="2025" y="867"/>
                </a:lnTo>
                <a:lnTo>
                  <a:pt x="2011" y="871"/>
                </a:lnTo>
                <a:lnTo>
                  <a:pt x="1995" y="875"/>
                </a:lnTo>
                <a:lnTo>
                  <a:pt x="1982" y="878"/>
                </a:lnTo>
                <a:lnTo>
                  <a:pt x="1967" y="883"/>
                </a:lnTo>
                <a:lnTo>
                  <a:pt x="1955" y="885"/>
                </a:lnTo>
                <a:lnTo>
                  <a:pt x="1942" y="888"/>
                </a:lnTo>
                <a:lnTo>
                  <a:pt x="1930" y="891"/>
                </a:lnTo>
                <a:lnTo>
                  <a:pt x="1918" y="894"/>
                </a:lnTo>
                <a:lnTo>
                  <a:pt x="1907" y="897"/>
                </a:lnTo>
                <a:lnTo>
                  <a:pt x="1895" y="898"/>
                </a:lnTo>
                <a:lnTo>
                  <a:pt x="1885" y="900"/>
                </a:lnTo>
                <a:lnTo>
                  <a:pt x="1875" y="903"/>
                </a:lnTo>
                <a:lnTo>
                  <a:pt x="1867" y="904"/>
                </a:lnTo>
                <a:lnTo>
                  <a:pt x="1858" y="904"/>
                </a:lnTo>
                <a:lnTo>
                  <a:pt x="1849" y="906"/>
                </a:lnTo>
                <a:lnTo>
                  <a:pt x="1834" y="907"/>
                </a:lnTo>
                <a:lnTo>
                  <a:pt x="1816" y="907"/>
                </a:lnTo>
                <a:lnTo>
                  <a:pt x="1799" y="906"/>
                </a:lnTo>
                <a:lnTo>
                  <a:pt x="1780" y="904"/>
                </a:lnTo>
                <a:lnTo>
                  <a:pt x="1760" y="901"/>
                </a:lnTo>
                <a:lnTo>
                  <a:pt x="1740" y="897"/>
                </a:lnTo>
                <a:lnTo>
                  <a:pt x="1720" y="893"/>
                </a:lnTo>
                <a:lnTo>
                  <a:pt x="1698" y="887"/>
                </a:lnTo>
                <a:lnTo>
                  <a:pt x="1698" y="887"/>
                </a:lnTo>
                <a:lnTo>
                  <a:pt x="1698" y="887"/>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
          <p:cNvSpPr>
            <a:spLocks/>
          </p:cNvSpPr>
          <p:nvPr/>
        </p:nvSpPr>
        <p:spPr bwMode="auto">
          <a:xfrm>
            <a:off x="5089259" y="2386390"/>
            <a:ext cx="423202" cy="638389"/>
          </a:xfrm>
          <a:custGeom>
            <a:avLst/>
            <a:gdLst>
              <a:gd name="T0" fmla="*/ 188 w 709"/>
              <a:gd name="T1" fmla="*/ 969 h 1070"/>
              <a:gd name="T2" fmla="*/ 159 w 709"/>
              <a:gd name="T3" fmla="*/ 994 h 1070"/>
              <a:gd name="T4" fmla="*/ 132 w 709"/>
              <a:gd name="T5" fmla="*/ 1015 h 1070"/>
              <a:gd name="T6" fmla="*/ 109 w 709"/>
              <a:gd name="T7" fmla="*/ 1033 h 1070"/>
              <a:gd name="T8" fmla="*/ 87 w 709"/>
              <a:gd name="T9" fmla="*/ 1046 h 1070"/>
              <a:gd name="T10" fmla="*/ 67 w 709"/>
              <a:gd name="T11" fmla="*/ 1057 h 1070"/>
              <a:gd name="T12" fmla="*/ 51 w 709"/>
              <a:gd name="T13" fmla="*/ 1064 h 1070"/>
              <a:gd name="T14" fmla="*/ 36 w 709"/>
              <a:gd name="T15" fmla="*/ 1069 h 1070"/>
              <a:gd name="T16" fmla="*/ 24 w 709"/>
              <a:gd name="T17" fmla="*/ 1070 h 1070"/>
              <a:gd name="T18" fmla="*/ 15 w 709"/>
              <a:gd name="T19" fmla="*/ 1067 h 1070"/>
              <a:gd name="T20" fmla="*/ 8 w 709"/>
              <a:gd name="T21" fmla="*/ 1061 h 1070"/>
              <a:gd name="T22" fmla="*/ 0 w 709"/>
              <a:gd name="T23" fmla="*/ 1043 h 1070"/>
              <a:gd name="T24" fmla="*/ 5 w 709"/>
              <a:gd name="T25" fmla="*/ 1015 h 1070"/>
              <a:gd name="T26" fmla="*/ 19 w 709"/>
              <a:gd name="T27" fmla="*/ 981 h 1070"/>
              <a:gd name="T28" fmla="*/ 44 w 709"/>
              <a:gd name="T29" fmla="*/ 939 h 1070"/>
              <a:gd name="T30" fmla="*/ 78 w 709"/>
              <a:gd name="T31" fmla="*/ 889 h 1070"/>
              <a:gd name="T32" fmla="*/ 149 w 709"/>
              <a:gd name="T33" fmla="*/ 792 h 1070"/>
              <a:gd name="T34" fmla="*/ 231 w 709"/>
              <a:gd name="T35" fmla="*/ 670 h 1070"/>
              <a:gd name="T36" fmla="*/ 309 w 709"/>
              <a:gd name="T37" fmla="*/ 542 h 1070"/>
              <a:gd name="T38" fmla="*/ 343 w 709"/>
              <a:gd name="T39" fmla="*/ 477 h 1070"/>
              <a:gd name="T40" fmla="*/ 373 w 709"/>
              <a:gd name="T41" fmla="*/ 418 h 1070"/>
              <a:gd name="T42" fmla="*/ 399 w 709"/>
              <a:gd name="T43" fmla="*/ 363 h 1070"/>
              <a:gd name="T44" fmla="*/ 421 w 709"/>
              <a:gd name="T45" fmla="*/ 311 h 1070"/>
              <a:gd name="T46" fmla="*/ 438 w 709"/>
              <a:gd name="T47" fmla="*/ 265 h 1070"/>
              <a:gd name="T48" fmla="*/ 450 w 709"/>
              <a:gd name="T49" fmla="*/ 224 h 1070"/>
              <a:gd name="T50" fmla="*/ 457 w 709"/>
              <a:gd name="T51" fmla="*/ 188 h 1070"/>
              <a:gd name="T52" fmla="*/ 460 w 709"/>
              <a:gd name="T53" fmla="*/ 157 h 1070"/>
              <a:gd name="T54" fmla="*/ 457 w 709"/>
              <a:gd name="T55" fmla="*/ 133 h 1070"/>
              <a:gd name="T56" fmla="*/ 450 w 709"/>
              <a:gd name="T57" fmla="*/ 114 h 1070"/>
              <a:gd name="T58" fmla="*/ 437 w 709"/>
              <a:gd name="T59" fmla="*/ 100 h 1070"/>
              <a:gd name="T60" fmla="*/ 428 w 709"/>
              <a:gd name="T61" fmla="*/ 87 h 1070"/>
              <a:gd name="T62" fmla="*/ 424 w 709"/>
              <a:gd name="T63" fmla="*/ 72 h 1070"/>
              <a:gd name="T64" fmla="*/ 425 w 709"/>
              <a:gd name="T65" fmla="*/ 57 h 1070"/>
              <a:gd name="T66" fmla="*/ 431 w 709"/>
              <a:gd name="T67" fmla="*/ 39 h 1070"/>
              <a:gd name="T68" fmla="*/ 441 w 709"/>
              <a:gd name="T69" fmla="*/ 22 h 1070"/>
              <a:gd name="T70" fmla="*/ 457 w 709"/>
              <a:gd name="T71" fmla="*/ 8 h 1070"/>
              <a:gd name="T72" fmla="*/ 479 w 709"/>
              <a:gd name="T73" fmla="*/ 0 h 1070"/>
              <a:gd name="T74" fmla="*/ 506 w 709"/>
              <a:gd name="T75" fmla="*/ 0 h 1070"/>
              <a:gd name="T76" fmla="*/ 539 w 709"/>
              <a:gd name="T77" fmla="*/ 8 h 1070"/>
              <a:gd name="T78" fmla="*/ 578 w 709"/>
              <a:gd name="T79" fmla="*/ 22 h 1070"/>
              <a:gd name="T80" fmla="*/ 620 w 709"/>
              <a:gd name="T81" fmla="*/ 42 h 1070"/>
              <a:gd name="T82" fmla="*/ 654 w 709"/>
              <a:gd name="T83" fmla="*/ 64 h 1070"/>
              <a:gd name="T84" fmla="*/ 680 w 709"/>
              <a:gd name="T85" fmla="*/ 84 h 1070"/>
              <a:gd name="T86" fmla="*/ 698 w 709"/>
              <a:gd name="T87" fmla="*/ 106 h 1070"/>
              <a:gd name="T88" fmla="*/ 708 w 709"/>
              <a:gd name="T89" fmla="*/ 129 h 1070"/>
              <a:gd name="T90" fmla="*/ 709 w 709"/>
              <a:gd name="T91" fmla="*/ 152 h 1070"/>
              <a:gd name="T92" fmla="*/ 705 w 709"/>
              <a:gd name="T93" fmla="*/ 179 h 1070"/>
              <a:gd name="T94" fmla="*/ 698 w 709"/>
              <a:gd name="T95" fmla="*/ 214 h 1070"/>
              <a:gd name="T96" fmla="*/ 685 w 709"/>
              <a:gd name="T97" fmla="*/ 254 h 1070"/>
              <a:gd name="T98" fmla="*/ 667 w 709"/>
              <a:gd name="T99" fmla="*/ 301 h 1070"/>
              <a:gd name="T100" fmla="*/ 647 w 709"/>
              <a:gd name="T101" fmla="*/ 356 h 1070"/>
              <a:gd name="T102" fmla="*/ 595 w 709"/>
              <a:gd name="T103" fmla="*/ 471 h 1070"/>
              <a:gd name="T104" fmla="*/ 530 w 709"/>
              <a:gd name="T105" fmla="*/ 584 h 1070"/>
              <a:gd name="T106" fmla="*/ 469 w 709"/>
              <a:gd name="T107" fmla="*/ 676 h 1070"/>
              <a:gd name="T108" fmla="*/ 425 w 709"/>
              <a:gd name="T109" fmla="*/ 730 h 1070"/>
              <a:gd name="T110" fmla="*/ 378 w 709"/>
              <a:gd name="T111" fmla="*/ 787 h 1070"/>
              <a:gd name="T112" fmla="*/ 326 w 709"/>
              <a:gd name="T113" fmla="*/ 841 h 1070"/>
              <a:gd name="T114" fmla="*/ 268 w 709"/>
              <a:gd name="T115" fmla="*/ 897 h 1070"/>
              <a:gd name="T116" fmla="*/ 208 w 709"/>
              <a:gd name="T117" fmla="*/ 952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9" h="1070">
                <a:moveTo>
                  <a:pt x="208" y="952"/>
                </a:moveTo>
                <a:lnTo>
                  <a:pt x="198" y="961"/>
                </a:lnTo>
                <a:lnTo>
                  <a:pt x="188" y="969"/>
                </a:lnTo>
                <a:lnTo>
                  <a:pt x="178" y="978"/>
                </a:lnTo>
                <a:lnTo>
                  <a:pt x="168" y="987"/>
                </a:lnTo>
                <a:lnTo>
                  <a:pt x="159" y="994"/>
                </a:lnTo>
                <a:lnTo>
                  <a:pt x="149" y="1001"/>
                </a:lnTo>
                <a:lnTo>
                  <a:pt x="140" y="1008"/>
                </a:lnTo>
                <a:lnTo>
                  <a:pt x="132" y="1015"/>
                </a:lnTo>
                <a:lnTo>
                  <a:pt x="124" y="1021"/>
                </a:lnTo>
                <a:lnTo>
                  <a:pt x="116" y="1027"/>
                </a:lnTo>
                <a:lnTo>
                  <a:pt x="109" y="1033"/>
                </a:lnTo>
                <a:lnTo>
                  <a:pt x="100" y="1037"/>
                </a:lnTo>
                <a:lnTo>
                  <a:pt x="93" y="1041"/>
                </a:lnTo>
                <a:lnTo>
                  <a:pt x="87" y="1046"/>
                </a:lnTo>
                <a:lnTo>
                  <a:pt x="80" y="1050"/>
                </a:lnTo>
                <a:lnTo>
                  <a:pt x="74" y="1054"/>
                </a:lnTo>
                <a:lnTo>
                  <a:pt x="67" y="1057"/>
                </a:lnTo>
                <a:lnTo>
                  <a:pt x="61" y="1060"/>
                </a:lnTo>
                <a:lnTo>
                  <a:pt x="55" y="1063"/>
                </a:lnTo>
                <a:lnTo>
                  <a:pt x="51" y="1064"/>
                </a:lnTo>
                <a:lnTo>
                  <a:pt x="45" y="1066"/>
                </a:lnTo>
                <a:lnTo>
                  <a:pt x="41" y="1067"/>
                </a:lnTo>
                <a:lnTo>
                  <a:pt x="36" y="1069"/>
                </a:lnTo>
                <a:lnTo>
                  <a:pt x="32" y="1069"/>
                </a:lnTo>
                <a:lnTo>
                  <a:pt x="28" y="1070"/>
                </a:lnTo>
                <a:lnTo>
                  <a:pt x="24" y="1070"/>
                </a:lnTo>
                <a:lnTo>
                  <a:pt x="21" y="1069"/>
                </a:lnTo>
                <a:lnTo>
                  <a:pt x="18" y="1069"/>
                </a:lnTo>
                <a:lnTo>
                  <a:pt x="15" y="1067"/>
                </a:lnTo>
                <a:lnTo>
                  <a:pt x="12" y="1066"/>
                </a:lnTo>
                <a:lnTo>
                  <a:pt x="9" y="1064"/>
                </a:lnTo>
                <a:lnTo>
                  <a:pt x="8" y="1061"/>
                </a:lnTo>
                <a:lnTo>
                  <a:pt x="5" y="1056"/>
                </a:lnTo>
                <a:lnTo>
                  <a:pt x="2" y="1050"/>
                </a:lnTo>
                <a:lnTo>
                  <a:pt x="0" y="1043"/>
                </a:lnTo>
                <a:lnTo>
                  <a:pt x="0" y="1034"/>
                </a:lnTo>
                <a:lnTo>
                  <a:pt x="2" y="1026"/>
                </a:lnTo>
                <a:lnTo>
                  <a:pt x="5" y="1015"/>
                </a:lnTo>
                <a:lnTo>
                  <a:pt x="8" y="1005"/>
                </a:lnTo>
                <a:lnTo>
                  <a:pt x="13" y="994"/>
                </a:lnTo>
                <a:lnTo>
                  <a:pt x="19" y="981"/>
                </a:lnTo>
                <a:lnTo>
                  <a:pt x="26" y="968"/>
                </a:lnTo>
                <a:lnTo>
                  <a:pt x="34" y="954"/>
                </a:lnTo>
                <a:lnTo>
                  <a:pt x="44" y="939"/>
                </a:lnTo>
                <a:lnTo>
                  <a:pt x="54" y="923"/>
                </a:lnTo>
                <a:lnTo>
                  <a:pt x="65" y="906"/>
                </a:lnTo>
                <a:lnTo>
                  <a:pt x="78" y="889"/>
                </a:lnTo>
                <a:lnTo>
                  <a:pt x="93" y="870"/>
                </a:lnTo>
                <a:lnTo>
                  <a:pt x="121" y="831"/>
                </a:lnTo>
                <a:lnTo>
                  <a:pt x="149" y="792"/>
                </a:lnTo>
                <a:lnTo>
                  <a:pt x="176" y="752"/>
                </a:lnTo>
                <a:lnTo>
                  <a:pt x="204" y="712"/>
                </a:lnTo>
                <a:lnTo>
                  <a:pt x="231" y="670"/>
                </a:lnTo>
                <a:lnTo>
                  <a:pt x="257" y="628"/>
                </a:lnTo>
                <a:lnTo>
                  <a:pt x="283" y="585"/>
                </a:lnTo>
                <a:lnTo>
                  <a:pt x="309" y="542"/>
                </a:lnTo>
                <a:lnTo>
                  <a:pt x="320" y="520"/>
                </a:lnTo>
                <a:lnTo>
                  <a:pt x="333" y="499"/>
                </a:lnTo>
                <a:lnTo>
                  <a:pt x="343" y="477"/>
                </a:lnTo>
                <a:lnTo>
                  <a:pt x="355" y="457"/>
                </a:lnTo>
                <a:lnTo>
                  <a:pt x="365" y="438"/>
                </a:lnTo>
                <a:lnTo>
                  <a:pt x="373" y="418"/>
                </a:lnTo>
                <a:lnTo>
                  <a:pt x="384" y="399"/>
                </a:lnTo>
                <a:lnTo>
                  <a:pt x="392" y="381"/>
                </a:lnTo>
                <a:lnTo>
                  <a:pt x="399" y="363"/>
                </a:lnTo>
                <a:lnTo>
                  <a:pt x="408" y="346"/>
                </a:lnTo>
                <a:lnTo>
                  <a:pt x="415" y="329"/>
                </a:lnTo>
                <a:lnTo>
                  <a:pt x="421" y="311"/>
                </a:lnTo>
                <a:lnTo>
                  <a:pt x="427" y="296"/>
                </a:lnTo>
                <a:lnTo>
                  <a:pt x="433" y="281"/>
                </a:lnTo>
                <a:lnTo>
                  <a:pt x="438" y="265"/>
                </a:lnTo>
                <a:lnTo>
                  <a:pt x="443" y="251"/>
                </a:lnTo>
                <a:lnTo>
                  <a:pt x="447" y="237"/>
                </a:lnTo>
                <a:lnTo>
                  <a:pt x="450" y="224"/>
                </a:lnTo>
                <a:lnTo>
                  <a:pt x="453" y="211"/>
                </a:lnTo>
                <a:lnTo>
                  <a:pt x="456" y="199"/>
                </a:lnTo>
                <a:lnTo>
                  <a:pt x="457" y="188"/>
                </a:lnTo>
                <a:lnTo>
                  <a:pt x="458" y="176"/>
                </a:lnTo>
                <a:lnTo>
                  <a:pt x="460" y="166"/>
                </a:lnTo>
                <a:lnTo>
                  <a:pt x="460" y="157"/>
                </a:lnTo>
                <a:lnTo>
                  <a:pt x="460" y="149"/>
                </a:lnTo>
                <a:lnTo>
                  <a:pt x="458" y="140"/>
                </a:lnTo>
                <a:lnTo>
                  <a:pt x="457" y="133"/>
                </a:lnTo>
                <a:lnTo>
                  <a:pt x="456" y="126"/>
                </a:lnTo>
                <a:lnTo>
                  <a:pt x="453" y="118"/>
                </a:lnTo>
                <a:lnTo>
                  <a:pt x="450" y="114"/>
                </a:lnTo>
                <a:lnTo>
                  <a:pt x="446" y="108"/>
                </a:lnTo>
                <a:lnTo>
                  <a:pt x="441" y="104"/>
                </a:lnTo>
                <a:lnTo>
                  <a:pt x="437" y="100"/>
                </a:lnTo>
                <a:lnTo>
                  <a:pt x="434" y="95"/>
                </a:lnTo>
                <a:lnTo>
                  <a:pt x="431" y="91"/>
                </a:lnTo>
                <a:lnTo>
                  <a:pt x="428" y="87"/>
                </a:lnTo>
                <a:lnTo>
                  <a:pt x="427" y="81"/>
                </a:lnTo>
                <a:lnTo>
                  <a:pt x="425" y="77"/>
                </a:lnTo>
                <a:lnTo>
                  <a:pt x="424" y="72"/>
                </a:lnTo>
                <a:lnTo>
                  <a:pt x="424" y="67"/>
                </a:lnTo>
                <a:lnTo>
                  <a:pt x="424" y="62"/>
                </a:lnTo>
                <a:lnTo>
                  <a:pt x="425" y="57"/>
                </a:lnTo>
                <a:lnTo>
                  <a:pt x="427" y="51"/>
                </a:lnTo>
                <a:lnTo>
                  <a:pt x="428" y="45"/>
                </a:lnTo>
                <a:lnTo>
                  <a:pt x="431" y="39"/>
                </a:lnTo>
                <a:lnTo>
                  <a:pt x="434" y="34"/>
                </a:lnTo>
                <a:lnTo>
                  <a:pt x="437" y="28"/>
                </a:lnTo>
                <a:lnTo>
                  <a:pt x="441" y="22"/>
                </a:lnTo>
                <a:lnTo>
                  <a:pt x="446" y="16"/>
                </a:lnTo>
                <a:lnTo>
                  <a:pt x="451" y="12"/>
                </a:lnTo>
                <a:lnTo>
                  <a:pt x="457" y="8"/>
                </a:lnTo>
                <a:lnTo>
                  <a:pt x="464" y="5"/>
                </a:lnTo>
                <a:lnTo>
                  <a:pt x="471" y="2"/>
                </a:lnTo>
                <a:lnTo>
                  <a:pt x="479" y="0"/>
                </a:lnTo>
                <a:lnTo>
                  <a:pt x="487" y="0"/>
                </a:lnTo>
                <a:lnTo>
                  <a:pt x="496" y="0"/>
                </a:lnTo>
                <a:lnTo>
                  <a:pt x="506" y="0"/>
                </a:lnTo>
                <a:lnTo>
                  <a:pt x="516" y="2"/>
                </a:lnTo>
                <a:lnTo>
                  <a:pt x="528" y="5"/>
                </a:lnTo>
                <a:lnTo>
                  <a:pt x="539" y="8"/>
                </a:lnTo>
                <a:lnTo>
                  <a:pt x="552" y="12"/>
                </a:lnTo>
                <a:lnTo>
                  <a:pt x="565" y="16"/>
                </a:lnTo>
                <a:lnTo>
                  <a:pt x="578" y="22"/>
                </a:lnTo>
                <a:lnTo>
                  <a:pt x="592" y="29"/>
                </a:lnTo>
                <a:lnTo>
                  <a:pt x="607" y="36"/>
                </a:lnTo>
                <a:lnTo>
                  <a:pt x="620" y="42"/>
                </a:lnTo>
                <a:lnTo>
                  <a:pt x="633" y="49"/>
                </a:lnTo>
                <a:lnTo>
                  <a:pt x="643" y="57"/>
                </a:lnTo>
                <a:lnTo>
                  <a:pt x="654" y="64"/>
                </a:lnTo>
                <a:lnTo>
                  <a:pt x="663" y="71"/>
                </a:lnTo>
                <a:lnTo>
                  <a:pt x="672" y="77"/>
                </a:lnTo>
                <a:lnTo>
                  <a:pt x="680" y="84"/>
                </a:lnTo>
                <a:lnTo>
                  <a:pt x="687" y="91"/>
                </a:lnTo>
                <a:lnTo>
                  <a:pt x="693" y="98"/>
                </a:lnTo>
                <a:lnTo>
                  <a:pt x="698" y="106"/>
                </a:lnTo>
                <a:lnTo>
                  <a:pt x="702" y="113"/>
                </a:lnTo>
                <a:lnTo>
                  <a:pt x="705" y="120"/>
                </a:lnTo>
                <a:lnTo>
                  <a:pt x="708" y="129"/>
                </a:lnTo>
                <a:lnTo>
                  <a:pt x="709" y="136"/>
                </a:lnTo>
                <a:lnTo>
                  <a:pt x="709" y="143"/>
                </a:lnTo>
                <a:lnTo>
                  <a:pt x="709" y="152"/>
                </a:lnTo>
                <a:lnTo>
                  <a:pt x="708" y="160"/>
                </a:lnTo>
                <a:lnTo>
                  <a:pt x="706" y="169"/>
                </a:lnTo>
                <a:lnTo>
                  <a:pt x="705" y="179"/>
                </a:lnTo>
                <a:lnTo>
                  <a:pt x="703" y="189"/>
                </a:lnTo>
                <a:lnTo>
                  <a:pt x="700" y="201"/>
                </a:lnTo>
                <a:lnTo>
                  <a:pt x="698" y="214"/>
                </a:lnTo>
                <a:lnTo>
                  <a:pt x="693" y="226"/>
                </a:lnTo>
                <a:lnTo>
                  <a:pt x="689" y="239"/>
                </a:lnTo>
                <a:lnTo>
                  <a:pt x="685" y="254"/>
                </a:lnTo>
                <a:lnTo>
                  <a:pt x="679" y="270"/>
                </a:lnTo>
                <a:lnTo>
                  <a:pt x="674" y="285"/>
                </a:lnTo>
                <a:lnTo>
                  <a:pt x="667" y="301"/>
                </a:lnTo>
                <a:lnTo>
                  <a:pt x="662" y="319"/>
                </a:lnTo>
                <a:lnTo>
                  <a:pt x="654" y="337"/>
                </a:lnTo>
                <a:lnTo>
                  <a:pt x="647" y="356"/>
                </a:lnTo>
                <a:lnTo>
                  <a:pt x="631" y="395"/>
                </a:lnTo>
                <a:lnTo>
                  <a:pt x="614" y="434"/>
                </a:lnTo>
                <a:lnTo>
                  <a:pt x="595" y="471"/>
                </a:lnTo>
                <a:lnTo>
                  <a:pt x="575" y="509"/>
                </a:lnTo>
                <a:lnTo>
                  <a:pt x="554" y="546"/>
                </a:lnTo>
                <a:lnTo>
                  <a:pt x="530" y="584"/>
                </a:lnTo>
                <a:lnTo>
                  <a:pt x="507" y="621"/>
                </a:lnTo>
                <a:lnTo>
                  <a:pt x="482" y="657"/>
                </a:lnTo>
                <a:lnTo>
                  <a:pt x="469" y="676"/>
                </a:lnTo>
                <a:lnTo>
                  <a:pt x="454" y="694"/>
                </a:lnTo>
                <a:lnTo>
                  <a:pt x="440" y="712"/>
                </a:lnTo>
                <a:lnTo>
                  <a:pt x="425" y="730"/>
                </a:lnTo>
                <a:lnTo>
                  <a:pt x="409" y="749"/>
                </a:lnTo>
                <a:lnTo>
                  <a:pt x="394" y="768"/>
                </a:lnTo>
                <a:lnTo>
                  <a:pt x="378" y="787"/>
                </a:lnTo>
                <a:lnTo>
                  <a:pt x="361" y="805"/>
                </a:lnTo>
                <a:lnTo>
                  <a:pt x="343" y="823"/>
                </a:lnTo>
                <a:lnTo>
                  <a:pt x="326" y="841"/>
                </a:lnTo>
                <a:lnTo>
                  <a:pt x="307" y="860"/>
                </a:lnTo>
                <a:lnTo>
                  <a:pt x="289" y="879"/>
                </a:lnTo>
                <a:lnTo>
                  <a:pt x="268" y="897"/>
                </a:lnTo>
                <a:lnTo>
                  <a:pt x="250" y="915"/>
                </a:lnTo>
                <a:lnTo>
                  <a:pt x="228" y="933"/>
                </a:lnTo>
                <a:lnTo>
                  <a:pt x="208" y="952"/>
                </a:lnTo>
                <a:lnTo>
                  <a:pt x="208" y="952"/>
                </a:lnTo>
                <a:lnTo>
                  <a:pt x="208" y="952"/>
                </a:lnTo>
              </a:path>
            </a:pathLst>
          </a:custGeom>
          <a:solidFill>
            <a:srgbClr val="FF0000"/>
          </a:solidFill>
          <a:ln w="12700">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52049043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up)">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up)">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up)">
                                      <p:cBhvr>
                                        <p:cTn id="70" dur="5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500"/>
                                        <p:tgtEl>
                                          <p:spTgt spid="16"/>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up)">
                                      <p:cBhvr>
                                        <p:cTn id="80" dur="500"/>
                                        <p:tgtEl>
                                          <p:spTgt spid="17"/>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up)">
                                      <p:cBhvr>
                                        <p:cTn id="85" dur="500"/>
                                        <p:tgtEl>
                                          <p:spTgt spid="18"/>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500"/>
                                        <p:tgtEl>
                                          <p:spTgt spid="19"/>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2" fill="hold" nodeType="clickEffect">
                                  <p:stCondLst>
                                    <p:cond delay="0"/>
                                  </p:stCondLst>
                                  <p:childTnLst>
                                    <p:set>
                                      <p:cBhvr>
                                        <p:cTn id="94" dur="1" fill="hold">
                                          <p:stCondLst>
                                            <p:cond delay="0"/>
                                          </p:stCondLst>
                                        </p:cTn>
                                        <p:tgtEl>
                                          <p:spTgt spid="3"/>
                                        </p:tgtEl>
                                        <p:attrNameLst>
                                          <p:attrName>style.visibility</p:attrName>
                                        </p:attrNameLst>
                                      </p:cBhvr>
                                      <p:to>
                                        <p:strVal val="visible"/>
                                      </p:to>
                                    </p:set>
                                    <p:animEffect transition="in" filter="wipe(right)">
                                      <p:cBhvr>
                                        <p:cTn id="9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03828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1177" name="任意多边形 91176"/>
          <p:cNvSpPr/>
          <p:nvPr/>
        </p:nvSpPr>
        <p:spPr>
          <a:xfrm>
            <a:off x="5230495" y="1719580"/>
            <a:ext cx="600075" cy="428625"/>
          </a:xfrm>
          <a:custGeom>
            <a:avLst/>
            <a:gdLst>
              <a:gd name="txL" fmla="*/ 0 w 945"/>
              <a:gd name="txT" fmla="*/ 0 h 674"/>
              <a:gd name="txR" fmla="*/ 945 w 945"/>
              <a:gd name="txB" fmla="*/ 674 h 67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945" h="674">
                <a:moveTo>
                  <a:pt x="228" y="500"/>
                </a:moveTo>
                <a:lnTo>
                  <a:pt x="282" y="468"/>
                </a:lnTo>
                <a:lnTo>
                  <a:pt x="337" y="435"/>
                </a:lnTo>
                <a:lnTo>
                  <a:pt x="391" y="402"/>
                </a:lnTo>
                <a:lnTo>
                  <a:pt x="445" y="359"/>
                </a:lnTo>
                <a:lnTo>
                  <a:pt x="489" y="337"/>
                </a:lnTo>
                <a:lnTo>
                  <a:pt x="521" y="304"/>
                </a:lnTo>
                <a:lnTo>
                  <a:pt x="554" y="272"/>
                </a:lnTo>
                <a:lnTo>
                  <a:pt x="587" y="239"/>
                </a:lnTo>
                <a:lnTo>
                  <a:pt x="619" y="206"/>
                </a:lnTo>
                <a:lnTo>
                  <a:pt x="641" y="185"/>
                </a:lnTo>
                <a:lnTo>
                  <a:pt x="652" y="163"/>
                </a:lnTo>
                <a:lnTo>
                  <a:pt x="674" y="141"/>
                </a:lnTo>
                <a:lnTo>
                  <a:pt x="684" y="119"/>
                </a:lnTo>
                <a:lnTo>
                  <a:pt x="684" y="98"/>
                </a:lnTo>
                <a:lnTo>
                  <a:pt x="684" y="76"/>
                </a:lnTo>
                <a:lnTo>
                  <a:pt x="674" y="65"/>
                </a:lnTo>
                <a:lnTo>
                  <a:pt x="674" y="54"/>
                </a:lnTo>
                <a:lnTo>
                  <a:pt x="663" y="43"/>
                </a:lnTo>
                <a:lnTo>
                  <a:pt x="663" y="32"/>
                </a:lnTo>
                <a:lnTo>
                  <a:pt x="663" y="21"/>
                </a:lnTo>
                <a:lnTo>
                  <a:pt x="674" y="10"/>
                </a:lnTo>
                <a:lnTo>
                  <a:pt x="684" y="0"/>
                </a:lnTo>
                <a:lnTo>
                  <a:pt x="717" y="10"/>
                </a:lnTo>
                <a:lnTo>
                  <a:pt x="750" y="21"/>
                </a:lnTo>
                <a:lnTo>
                  <a:pt x="771" y="32"/>
                </a:lnTo>
                <a:lnTo>
                  <a:pt x="793" y="43"/>
                </a:lnTo>
                <a:lnTo>
                  <a:pt x="815" y="54"/>
                </a:lnTo>
                <a:lnTo>
                  <a:pt x="847" y="65"/>
                </a:lnTo>
                <a:lnTo>
                  <a:pt x="869" y="87"/>
                </a:lnTo>
                <a:lnTo>
                  <a:pt x="891" y="98"/>
                </a:lnTo>
                <a:lnTo>
                  <a:pt x="913" y="119"/>
                </a:lnTo>
                <a:lnTo>
                  <a:pt x="924" y="130"/>
                </a:lnTo>
                <a:lnTo>
                  <a:pt x="934" y="141"/>
                </a:lnTo>
                <a:lnTo>
                  <a:pt x="945" y="163"/>
                </a:lnTo>
                <a:lnTo>
                  <a:pt x="945" y="174"/>
                </a:lnTo>
                <a:lnTo>
                  <a:pt x="945" y="185"/>
                </a:lnTo>
                <a:lnTo>
                  <a:pt x="934" y="206"/>
                </a:lnTo>
                <a:lnTo>
                  <a:pt x="924" y="217"/>
                </a:lnTo>
                <a:lnTo>
                  <a:pt x="902" y="228"/>
                </a:lnTo>
                <a:lnTo>
                  <a:pt x="880" y="250"/>
                </a:lnTo>
                <a:lnTo>
                  <a:pt x="858" y="272"/>
                </a:lnTo>
                <a:lnTo>
                  <a:pt x="826" y="293"/>
                </a:lnTo>
                <a:lnTo>
                  <a:pt x="782" y="315"/>
                </a:lnTo>
                <a:lnTo>
                  <a:pt x="739" y="348"/>
                </a:lnTo>
                <a:lnTo>
                  <a:pt x="695" y="370"/>
                </a:lnTo>
                <a:lnTo>
                  <a:pt x="652" y="402"/>
                </a:lnTo>
                <a:lnTo>
                  <a:pt x="597" y="424"/>
                </a:lnTo>
                <a:lnTo>
                  <a:pt x="543" y="457"/>
                </a:lnTo>
                <a:lnTo>
                  <a:pt x="489" y="478"/>
                </a:lnTo>
                <a:lnTo>
                  <a:pt x="423" y="511"/>
                </a:lnTo>
                <a:lnTo>
                  <a:pt x="358" y="544"/>
                </a:lnTo>
                <a:lnTo>
                  <a:pt x="293" y="576"/>
                </a:lnTo>
                <a:lnTo>
                  <a:pt x="228" y="609"/>
                </a:lnTo>
                <a:lnTo>
                  <a:pt x="173" y="631"/>
                </a:lnTo>
                <a:lnTo>
                  <a:pt x="119" y="653"/>
                </a:lnTo>
                <a:lnTo>
                  <a:pt x="86" y="663"/>
                </a:lnTo>
                <a:lnTo>
                  <a:pt x="54" y="674"/>
                </a:lnTo>
                <a:lnTo>
                  <a:pt x="21" y="674"/>
                </a:lnTo>
                <a:lnTo>
                  <a:pt x="10" y="674"/>
                </a:lnTo>
                <a:lnTo>
                  <a:pt x="0" y="674"/>
                </a:lnTo>
                <a:lnTo>
                  <a:pt x="0" y="663"/>
                </a:lnTo>
                <a:lnTo>
                  <a:pt x="10" y="653"/>
                </a:lnTo>
                <a:lnTo>
                  <a:pt x="32" y="642"/>
                </a:lnTo>
                <a:lnTo>
                  <a:pt x="54" y="620"/>
                </a:lnTo>
                <a:lnTo>
                  <a:pt x="86" y="598"/>
                </a:lnTo>
                <a:lnTo>
                  <a:pt x="119" y="565"/>
                </a:lnTo>
                <a:lnTo>
                  <a:pt x="173" y="533"/>
                </a:lnTo>
                <a:lnTo>
                  <a:pt x="228" y="50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91179" name="任意多边形 91178"/>
          <p:cNvSpPr/>
          <p:nvPr/>
        </p:nvSpPr>
        <p:spPr>
          <a:xfrm>
            <a:off x="5090795" y="2237105"/>
            <a:ext cx="849313" cy="290513"/>
          </a:xfrm>
          <a:custGeom>
            <a:avLst/>
            <a:gdLst>
              <a:gd name="txL" fmla="*/ 0 w 1337"/>
              <a:gd name="txT" fmla="*/ 0 h 457"/>
              <a:gd name="txR" fmla="*/ 1337 w 1337"/>
              <a:gd name="txB" fmla="*/ 457 h 457"/>
            </a:gdLst>
            <a:ahLst/>
            <a:cxnLst>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337" h="457">
                <a:moveTo>
                  <a:pt x="65" y="424"/>
                </a:moveTo>
                <a:lnTo>
                  <a:pt x="33" y="413"/>
                </a:lnTo>
                <a:lnTo>
                  <a:pt x="22" y="391"/>
                </a:lnTo>
                <a:lnTo>
                  <a:pt x="0" y="381"/>
                </a:lnTo>
                <a:lnTo>
                  <a:pt x="0" y="370"/>
                </a:lnTo>
                <a:lnTo>
                  <a:pt x="0" y="359"/>
                </a:lnTo>
                <a:lnTo>
                  <a:pt x="11" y="359"/>
                </a:lnTo>
                <a:lnTo>
                  <a:pt x="22" y="348"/>
                </a:lnTo>
                <a:lnTo>
                  <a:pt x="44" y="348"/>
                </a:lnTo>
                <a:lnTo>
                  <a:pt x="65" y="337"/>
                </a:lnTo>
                <a:lnTo>
                  <a:pt x="98" y="337"/>
                </a:lnTo>
                <a:lnTo>
                  <a:pt x="131" y="326"/>
                </a:lnTo>
                <a:lnTo>
                  <a:pt x="174" y="315"/>
                </a:lnTo>
                <a:lnTo>
                  <a:pt x="228" y="304"/>
                </a:lnTo>
                <a:lnTo>
                  <a:pt x="283" y="293"/>
                </a:lnTo>
                <a:lnTo>
                  <a:pt x="348" y="272"/>
                </a:lnTo>
                <a:lnTo>
                  <a:pt x="413" y="250"/>
                </a:lnTo>
                <a:lnTo>
                  <a:pt x="500" y="228"/>
                </a:lnTo>
                <a:lnTo>
                  <a:pt x="576" y="206"/>
                </a:lnTo>
                <a:lnTo>
                  <a:pt x="674" y="174"/>
                </a:lnTo>
                <a:lnTo>
                  <a:pt x="772" y="141"/>
                </a:lnTo>
                <a:lnTo>
                  <a:pt x="826" y="119"/>
                </a:lnTo>
                <a:lnTo>
                  <a:pt x="870" y="98"/>
                </a:lnTo>
                <a:lnTo>
                  <a:pt x="913" y="87"/>
                </a:lnTo>
                <a:lnTo>
                  <a:pt x="957" y="76"/>
                </a:lnTo>
                <a:lnTo>
                  <a:pt x="1000" y="54"/>
                </a:lnTo>
                <a:lnTo>
                  <a:pt x="1033" y="43"/>
                </a:lnTo>
                <a:lnTo>
                  <a:pt x="1065" y="32"/>
                </a:lnTo>
                <a:lnTo>
                  <a:pt x="1098" y="32"/>
                </a:lnTo>
                <a:lnTo>
                  <a:pt x="1120" y="21"/>
                </a:lnTo>
                <a:lnTo>
                  <a:pt x="1152" y="11"/>
                </a:lnTo>
                <a:lnTo>
                  <a:pt x="1174" y="11"/>
                </a:lnTo>
                <a:lnTo>
                  <a:pt x="1185" y="0"/>
                </a:lnTo>
                <a:lnTo>
                  <a:pt x="1207" y="0"/>
                </a:lnTo>
                <a:lnTo>
                  <a:pt x="1218" y="0"/>
                </a:lnTo>
                <a:lnTo>
                  <a:pt x="1229" y="0"/>
                </a:lnTo>
                <a:lnTo>
                  <a:pt x="1239" y="0"/>
                </a:lnTo>
                <a:lnTo>
                  <a:pt x="1261" y="11"/>
                </a:lnTo>
                <a:lnTo>
                  <a:pt x="1283" y="32"/>
                </a:lnTo>
                <a:lnTo>
                  <a:pt x="1305" y="43"/>
                </a:lnTo>
                <a:lnTo>
                  <a:pt x="1326" y="65"/>
                </a:lnTo>
                <a:lnTo>
                  <a:pt x="1337" y="76"/>
                </a:lnTo>
                <a:lnTo>
                  <a:pt x="1337" y="87"/>
                </a:lnTo>
                <a:lnTo>
                  <a:pt x="1326" y="87"/>
                </a:lnTo>
                <a:lnTo>
                  <a:pt x="1316" y="98"/>
                </a:lnTo>
                <a:lnTo>
                  <a:pt x="1305" y="108"/>
                </a:lnTo>
                <a:lnTo>
                  <a:pt x="1283" y="119"/>
                </a:lnTo>
                <a:lnTo>
                  <a:pt x="1261" y="130"/>
                </a:lnTo>
                <a:lnTo>
                  <a:pt x="1239" y="152"/>
                </a:lnTo>
                <a:lnTo>
                  <a:pt x="1207" y="163"/>
                </a:lnTo>
                <a:lnTo>
                  <a:pt x="1163" y="174"/>
                </a:lnTo>
                <a:lnTo>
                  <a:pt x="1120" y="185"/>
                </a:lnTo>
                <a:lnTo>
                  <a:pt x="1076" y="206"/>
                </a:lnTo>
                <a:lnTo>
                  <a:pt x="1011" y="217"/>
                </a:lnTo>
                <a:lnTo>
                  <a:pt x="957" y="239"/>
                </a:lnTo>
                <a:lnTo>
                  <a:pt x="881" y="250"/>
                </a:lnTo>
                <a:lnTo>
                  <a:pt x="805" y="272"/>
                </a:lnTo>
                <a:lnTo>
                  <a:pt x="728" y="293"/>
                </a:lnTo>
                <a:lnTo>
                  <a:pt x="663" y="315"/>
                </a:lnTo>
                <a:lnTo>
                  <a:pt x="598" y="326"/>
                </a:lnTo>
                <a:lnTo>
                  <a:pt x="533" y="348"/>
                </a:lnTo>
                <a:lnTo>
                  <a:pt x="478" y="359"/>
                </a:lnTo>
                <a:lnTo>
                  <a:pt x="424" y="370"/>
                </a:lnTo>
                <a:lnTo>
                  <a:pt x="381" y="391"/>
                </a:lnTo>
                <a:lnTo>
                  <a:pt x="348" y="402"/>
                </a:lnTo>
                <a:lnTo>
                  <a:pt x="304" y="413"/>
                </a:lnTo>
                <a:lnTo>
                  <a:pt x="272" y="424"/>
                </a:lnTo>
                <a:lnTo>
                  <a:pt x="239" y="435"/>
                </a:lnTo>
                <a:lnTo>
                  <a:pt x="207" y="446"/>
                </a:lnTo>
                <a:lnTo>
                  <a:pt x="196" y="446"/>
                </a:lnTo>
                <a:lnTo>
                  <a:pt x="174" y="446"/>
                </a:lnTo>
                <a:lnTo>
                  <a:pt x="163" y="446"/>
                </a:lnTo>
                <a:lnTo>
                  <a:pt x="152" y="457"/>
                </a:lnTo>
                <a:lnTo>
                  <a:pt x="141" y="446"/>
                </a:lnTo>
                <a:lnTo>
                  <a:pt x="120" y="446"/>
                </a:lnTo>
                <a:lnTo>
                  <a:pt x="98" y="435"/>
                </a:lnTo>
                <a:lnTo>
                  <a:pt x="65" y="42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91180" name="任意多边形 91179"/>
          <p:cNvSpPr/>
          <p:nvPr/>
        </p:nvSpPr>
        <p:spPr>
          <a:xfrm>
            <a:off x="4608195" y="2059305"/>
            <a:ext cx="558800" cy="206375"/>
          </a:xfrm>
          <a:custGeom>
            <a:avLst/>
            <a:gdLst>
              <a:gd name="txL" fmla="*/ 0 w 881"/>
              <a:gd name="txT" fmla="*/ 0 h 326"/>
              <a:gd name="txR" fmla="*/ 881 w 881"/>
              <a:gd name="txB" fmla="*/ 326 h 32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81" h="326">
                <a:moveTo>
                  <a:pt x="359" y="130"/>
                </a:moveTo>
                <a:lnTo>
                  <a:pt x="413" y="109"/>
                </a:lnTo>
                <a:lnTo>
                  <a:pt x="457" y="98"/>
                </a:lnTo>
                <a:lnTo>
                  <a:pt x="500" y="87"/>
                </a:lnTo>
                <a:lnTo>
                  <a:pt x="544" y="65"/>
                </a:lnTo>
                <a:lnTo>
                  <a:pt x="576" y="54"/>
                </a:lnTo>
                <a:lnTo>
                  <a:pt x="620" y="43"/>
                </a:lnTo>
                <a:lnTo>
                  <a:pt x="652" y="32"/>
                </a:lnTo>
                <a:lnTo>
                  <a:pt x="674" y="32"/>
                </a:lnTo>
                <a:lnTo>
                  <a:pt x="707" y="22"/>
                </a:lnTo>
                <a:lnTo>
                  <a:pt x="728" y="11"/>
                </a:lnTo>
                <a:lnTo>
                  <a:pt x="750" y="11"/>
                </a:lnTo>
                <a:lnTo>
                  <a:pt x="772" y="11"/>
                </a:lnTo>
                <a:lnTo>
                  <a:pt x="794" y="0"/>
                </a:lnTo>
                <a:lnTo>
                  <a:pt x="805" y="0"/>
                </a:lnTo>
                <a:lnTo>
                  <a:pt x="815" y="0"/>
                </a:lnTo>
                <a:lnTo>
                  <a:pt x="826" y="11"/>
                </a:lnTo>
                <a:lnTo>
                  <a:pt x="848" y="22"/>
                </a:lnTo>
                <a:lnTo>
                  <a:pt x="870" y="32"/>
                </a:lnTo>
                <a:lnTo>
                  <a:pt x="881" y="43"/>
                </a:lnTo>
                <a:lnTo>
                  <a:pt x="881" y="54"/>
                </a:lnTo>
                <a:lnTo>
                  <a:pt x="881" y="65"/>
                </a:lnTo>
                <a:lnTo>
                  <a:pt x="870" y="76"/>
                </a:lnTo>
                <a:lnTo>
                  <a:pt x="859" y="87"/>
                </a:lnTo>
                <a:lnTo>
                  <a:pt x="848" y="98"/>
                </a:lnTo>
                <a:lnTo>
                  <a:pt x="826" y="109"/>
                </a:lnTo>
                <a:lnTo>
                  <a:pt x="805" y="130"/>
                </a:lnTo>
                <a:lnTo>
                  <a:pt x="772" y="141"/>
                </a:lnTo>
                <a:lnTo>
                  <a:pt x="739" y="163"/>
                </a:lnTo>
                <a:lnTo>
                  <a:pt x="696" y="185"/>
                </a:lnTo>
                <a:lnTo>
                  <a:pt x="663" y="207"/>
                </a:lnTo>
                <a:lnTo>
                  <a:pt x="576" y="239"/>
                </a:lnTo>
                <a:lnTo>
                  <a:pt x="478" y="272"/>
                </a:lnTo>
                <a:lnTo>
                  <a:pt x="381" y="294"/>
                </a:lnTo>
                <a:lnTo>
                  <a:pt x="337" y="305"/>
                </a:lnTo>
                <a:lnTo>
                  <a:pt x="294" y="315"/>
                </a:lnTo>
                <a:lnTo>
                  <a:pt x="250" y="326"/>
                </a:lnTo>
                <a:lnTo>
                  <a:pt x="217" y="326"/>
                </a:lnTo>
                <a:lnTo>
                  <a:pt x="185" y="326"/>
                </a:lnTo>
                <a:lnTo>
                  <a:pt x="163" y="326"/>
                </a:lnTo>
                <a:lnTo>
                  <a:pt x="141" y="326"/>
                </a:lnTo>
                <a:lnTo>
                  <a:pt x="131" y="315"/>
                </a:lnTo>
                <a:lnTo>
                  <a:pt x="109" y="315"/>
                </a:lnTo>
                <a:lnTo>
                  <a:pt x="87" y="305"/>
                </a:lnTo>
                <a:lnTo>
                  <a:pt x="76" y="305"/>
                </a:lnTo>
                <a:lnTo>
                  <a:pt x="54" y="294"/>
                </a:lnTo>
                <a:lnTo>
                  <a:pt x="22" y="283"/>
                </a:lnTo>
                <a:lnTo>
                  <a:pt x="11" y="272"/>
                </a:lnTo>
                <a:lnTo>
                  <a:pt x="0" y="261"/>
                </a:lnTo>
                <a:lnTo>
                  <a:pt x="0" y="250"/>
                </a:lnTo>
                <a:lnTo>
                  <a:pt x="11" y="250"/>
                </a:lnTo>
                <a:lnTo>
                  <a:pt x="22" y="239"/>
                </a:lnTo>
                <a:lnTo>
                  <a:pt x="33" y="239"/>
                </a:lnTo>
                <a:lnTo>
                  <a:pt x="54" y="228"/>
                </a:lnTo>
                <a:lnTo>
                  <a:pt x="76" y="217"/>
                </a:lnTo>
                <a:lnTo>
                  <a:pt x="98" y="217"/>
                </a:lnTo>
                <a:lnTo>
                  <a:pt x="131" y="207"/>
                </a:lnTo>
                <a:lnTo>
                  <a:pt x="163" y="196"/>
                </a:lnTo>
                <a:lnTo>
                  <a:pt x="196" y="185"/>
                </a:lnTo>
                <a:lnTo>
                  <a:pt x="228" y="174"/>
                </a:lnTo>
                <a:lnTo>
                  <a:pt x="272" y="152"/>
                </a:lnTo>
                <a:lnTo>
                  <a:pt x="315" y="141"/>
                </a:lnTo>
                <a:lnTo>
                  <a:pt x="359" y="13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91176" name="任意多边形 91175"/>
          <p:cNvSpPr/>
          <p:nvPr/>
        </p:nvSpPr>
        <p:spPr>
          <a:xfrm>
            <a:off x="4725670" y="1525905"/>
            <a:ext cx="311150" cy="1700213"/>
          </a:xfrm>
          <a:custGeom>
            <a:avLst/>
            <a:gdLst>
              <a:gd name="txL" fmla="*/ 0 w 489"/>
              <a:gd name="txT" fmla="*/ 0 h 2677"/>
              <a:gd name="txR" fmla="*/ 489 w 489"/>
              <a:gd name="txB" fmla="*/ 2677 h 267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89" h="2677">
                <a:moveTo>
                  <a:pt x="435" y="2274"/>
                </a:moveTo>
                <a:lnTo>
                  <a:pt x="435" y="2329"/>
                </a:lnTo>
                <a:lnTo>
                  <a:pt x="435" y="2372"/>
                </a:lnTo>
                <a:lnTo>
                  <a:pt x="435" y="2416"/>
                </a:lnTo>
                <a:lnTo>
                  <a:pt x="424" y="2448"/>
                </a:lnTo>
                <a:lnTo>
                  <a:pt x="413" y="2492"/>
                </a:lnTo>
                <a:lnTo>
                  <a:pt x="402" y="2525"/>
                </a:lnTo>
                <a:lnTo>
                  <a:pt x="380" y="2557"/>
                </a:lnTo>
                <a:lnTo>
                  <a:pt x="370" y="2579"/>
                </a:lnTo>
                <a:lnTo>
                  <a:pt x="348" y="2601"/>
                </a:lnTo>
                <a:lnTo>
                  <a:pt x="326" y="2623"/>
                </a:lnTo>
                <a:lnTo>
                  <a:pt x="315" y="2633"/>
                </a:lnTo>
                <a:lnTo>
                  <a:pt x="304" y="2644"/>
                </a:lnTo>
                <a:lnTo>
                  <a:pt x="283" y="2655"/>
                </a:lnTo>
                <a:lnTo>
                  <a:pt x="272" y="2666"/>
                </a:lnTo>
                <a:lnTo>
                  <a:pt x="261" y="2677"/>
                </a:lnTo>
                <a:lnTo>
                  <a:pt x="250" y="2677"/>
                </a:lnTo>
                <a:lnTo>
                  <a:pt x="239" y="2666"/>
                </a:lnTo>
                <a:lnTo>
                  <a:pt x="228" y="2655"/>
                </a:lnTo>
                <a:lnTo>
                  <a:pt x="228" y="2644"/>
                </a:lnTo>
                <a:lnTo>
                  <a:pt x="228" y="2633"/>
                </a:lnTo>
                <a:lnTo>
                  <a:pt x="228" y="2612"/>
                </a:lnTo>
                <a:lnTo>
                  <a:pt x="228" y="2590"/>
                </a:lnTo>
                <a:lnTo>
                  <a:pt x="217" y="2568"/>
                </a:lnTo>
                <a:lnTo>
                  <a:pt x="217" y="2546"/>
                </a:lnTo>
                <a:lnTo>
                  <a:pt x="206" y="2514"/>
                </a:lnTo>
                <a:lnTo>
                  <a:pt x="196" y="2492"/>
                </a:lnTo>
                <a:lnTo>
                  <a:pt x="185" y="2470"/>
                </a:lnTo>
                <a:lnTo>
                  <a:pt x="163" y="2448"/>
                </a:lnTo>
                <a:lnTo>
                  <a:pt x="141" y="2416"/>
                </a:lnTo>
                <a:lnTo>
                  <a:pt x="109" y="2394"/>
                </a:lnTo>
                <a:lnTo>
                  <a:pt x="87" y="2372"/>
                </a:lnTo>
                <a:lnTo>
                  <a:pt x="65" y="2350"/>
                </a:lnTo>
                <a:lnTo>
                  <a:pt x="43" y="2340"/>
                </a:lnTo>
                <a:lnTo>
                  <a:pt x="22" y="2318"/>
                </a:lnTo>
                <a:lnTo>
                  <a:pt x="11" y="2307"/>
                </a:lnTo>
                <a:lnTo>
                  <a:pt x="0" y="2296"/>
                </a:lnTo>
                <a:lnTo>
                  <a:pt x="0" y="2285"/>
                </a:lnTo>
                <a:lnTo>
                  <a:pt x="11" y="2285"/>
                </a:lnTo>
                <a:lnTo>
                  <a:pt x="22" y="2274"/>
                </a:lnTo>
                <a:lnTo>
                  <a:pt x="32" y="2274"/>
                </a:lnTo>
                <a:lnTo>
                  <a:pt x="43" y="2274"/>
                </a:lnTo>
                <a:lnTo>
                  <a:pt x="65" y="2285"/>
                </a:lnTo>
                <a:lnTo>
                  <a:pt x="87" y="2285"/>
                </a:lnTo>
                <a:lnTo>
                  <a:pt x="109" y="2285"/>
                </a:lnTo>
                <a:lnTo>
                  <a:pt x="141" y="2296"/>
                </a:lnTo>
                <a:lnTo>
                  <a:pt x="163" y="2296"/>
                </a:lnTo>
                <a:lnTo>
                  <a:pt x="185" y="2296"/>
                </a:lnTo>
                <a:lnTo>
                  <a:pt x="206" y="2307"/>
                </a:lnTo>
                <a:lnTo>
                  <a:pt x="217" y="2307"/>
                </a:lnTo>
                <a:lnTo>
                  <a:pt x="239" y="2307"/>
                </a:lnTo>
                <a:lnTo>
                  <a:pt x="250" y="2307"/>
                </a:lnTo>
                <a:lnTo>
                  <a:pt x="261" y="2296"/>
                </a:lnTo>
                <a:lnTo>
                  <a:pt x="272" y="2274"/>
                </a:lnTo>
                <a:lnTo>
                  <a:pt x="272" y="2253"/>
                </a:lnTo>
                <a:lnTo>
                  <a:pt x="283" y="2220"/>
                </a:lnTo>
                <a:lnTo>
                  <a:pt x="283" y="2187"/>
                </a:lnTo>
                <a:lnTo>
                  <a:pt x="293" y="2144"/>
                </a:lnTo>
                <a:lnTo>
                  <a:pt x="293" y="2089"/>
                </a:lnTo>
                <a:lnTo>
                  <a:pt x="304" y="2035"/>
                </a:lnTo>
                <a:lnTo>
                  <a:pt x="304" y="2002"/>
                </a:lnTo>
                <a:lnTo>
                  <a:pt x="304" y="1959"/>
                </a:lnTo>
                <a:lnTo>
                  <a:pt x="304" y="1926"/>
                </a:lnTo>
                <a:lnTo>
                  <a:pt x="304" y="1883"/>
                </a:lnTo>
                <a:lnTo>
                  <a:pt x="304" y="1839"/>
                </a:lnTo>
                <a:lnTo>
                  <a:pt x="304" y="1785"/>
                </a:lnTo>
                <a:lnTo>
                  <a:pt x="304" y="1730"/>
                </a:lnTo>
                <a:lnTo>
                  <a:pt x="315" y="1676"/>
                </a:lnTo>
                <a:lnTo>
                  <a:pt x="315" y="1621"/>
                </a:lnTo>
                <a:lnTo>
                  <a:pt x="315" y="1556"/>
                </a:lnTo>
                <a:lnTo>
                  <a:pt x="315" y="1491"/>
                </a:lnTo>
                <a:lnTo>
                  <a:pt x="315" y="1425"/>
                </a:lnTo>
                <a:lnTo>
                  <a:pt x="315" y="1349"/>
                </a:lnTo>
                <a:lnTo>
                  <a:pt x="315" y="1284"/>
                </a:lnTo>
                <a:lnTo>
                  <a:pt x="315" y="1208"/>
                </a:lnTo>
                <a:lnTo>
                  <a:pt x="315" y="1121"/>
                </a:lnTo>
                <a:lnTo>
                  <a:pt x="315" y="1045"/>
                </a:lnTo>
                <a:lnTo>
                  <a:pt x="315" y="968"/>
                </a:lnTo>
                <a:lnTo>
                  <a:pt x="315" y="903"/>
                </a:lnTo>
                <a:lnTo>
                  <a:pt x="315" y="827"/>
                </a:lnTo>
                <a:lnTo>
                  <a:pt x="315" y="773"/>
                </a:lnTo>
                <a:lnTo>
                  <a:pt x="315" y="707"/>
                </a:lnTo>
                <a:lnTo>
                  <a:pt x="315" y="653"/>
                </a:lnTo>
                <a:lnTo>
                  <a:pt x="315" y="598"/>
                </a:lnTo>
                <a:lnTo>
                  <a:pt x="304" y="544"/>
                </a:lnTo>
                <a:lnTo>
                  <a:pt x="304" y="500"/>
                </a:lnTo>
                <a:lnTo>
                  <a:pt x="304" y="457"/>
                </a:lnTo>
                <a:lnTo>
                  <a:pt x="304" y="413"/>
                </a:lnTo>
                <a:lnTo>
                  <a:pt x="304" y="381"/>
                </a:lnTo>
                <a:lnTo>
                  <a:pt x="304" y="348"/>
                </a:lnTo>
                <a:lnTo>
                  <a:pt x="304" y="326"/>
                </a:lnTo>
                <a:lnTo>
                  <a:pt x="304" y="294"/>
                </a:lnTo>
                <a:lnTo>
                  <a:pt x="293" y="250"/>
                </a:lnTo>
                <a:lnTo>
                  <a:pt x="293" y="218"/>
                </a:lnTo>
                <a:lnTo>
                  <a:pt x="283" y="185"/>
                </a:lnTo>
                <a:lnTo>
                  <a:pt x="272" y="152"/>
                </a:lnTo>
                <a:lnTo>
                  <a:pt x="272" y="120"/>
                </a:lnTo>
                <a:lnTo>
                  <a:pt x="261" y="98"/>
                </a:lnTo>
                <a:lnTo>
                  <a:pt x="250" y="87"/>
                </a:lnTo>
                <a:lnTo>
                  <a:pt x="239" y="65"/>
                </a:lnTo>
                <a:lnTo>
                  <a:pt x="228" y="54"/>
                </a:lnTo>
                <a:lnTo>
                  <a:pt x="217" y="54"/>
                </a:lnTo>
                <a:lnTo>
                  <a:pt x="206" y="43"/>
                </a:lnTo>
                <a:lnTo>
                  <a:pt x="206" y="33"/>
                </a:lnTo>
                <a:lnTo>
                  <a:pt x="206" y="22"/>
                </a:lnTo>
                <a:lnTo>
                  <a:pt x="217" y="22"/>
                </a:lnTo>
                <a:lnTo>
                  <a:pt x="228" y="11"/>
                </a:lnTo>
                <a:lnTo>
                  <a:pt x="239" y="11"/>
                </a:lnTo>
                <a:lnTo>
                  <a:pt x="250" y="0"/>
                </a:lnTo>
                <a:lnTo>
                  <a:pt x="261" y="0"/>
                </a:lnTo>
                <a:lnTo>
                  <a:pt x="283" y="11"/>
                </a:lnTo>
                <a:lnTo>
                  <a:pt x="293" y="11"/>
                </a:lnTo>
                <a:lnTo>
                  <a:pt x="315" y="22"/>
                </a:lnTo>
                <a:lnTo>
                  <a:pt x="337" y="33"/>
                </a:lnTo>
                <a:lnTo>
                  <a:pt x="359" y="43"/>
                </a:lnTo>
                <a:lnTo>
                  <a:pt x="391" y="54"/>
                </a:lnTo>
                <a:lnTo>
                  <a:pt x="413" y="76"/>
                </a:lnTo>
                <a:lnTo>
                  <a:pt x="435" y="87"/>
                </a:lnTo>
                <a:lnTo>
                  <a:pt x="446" y="109"/>
                </a:lnTo>
                <a:lnTo>
                  <a:pt x="467" y="120"/>
                </a:lnTo>
                <a:lnTo>
                  <a:pt x="478" y="130"/>
                </a:lnTo>
                <a:lnTo>
                  <a:pt x="478" y="152"/>
                </a:lnTo>
                <a:lnTo>
                  <a:pt x="489" y="163"/>
                </a:lnTo>
                <a:lnTo>
                  <a:pt x="489" y="174"/>
                </a:lnTo>
                <a:lnTo>
                  <a:pt x="489" y="207"/>
                </a:lnTo>
                <a:lnTo>
                  <a:pt x="478" y="228"/>
                </a:lnTo>
                <a:lnTo>
                  <a:pt x="478" y="250"/>
                </a:lnTo>
                <a:lnTo>
                  <a:pt x="467" y="272"/>
                </a:lnTo>
                <a:lnTo>
                  <a:pt x="467" y="294"/>
                </a:lnTo>
                <a:lnTo>
                  <a:pt x="456" y="315"/>
                </a:lnTo>
                <a:lnTo>
                  <a:pt x="456" y="337"/>
                </a:lnTo>
                <a:lnTo>
                  <a:pt x="446" y="370"/>
                </a:lnTo>
                <a:lnTo>
                  <a:pt x="446" y="413"/>
                </a:lnTo>
                <a:lnTo>
                  <a:pt x="446" y="457"/>
                </a:lnTo>
                <a:lnTo>
                  <a:pt x="435" y="511"/>
                </a:lnTo>
                <a:lnTo>
                  <a:pt x="435" y="566"/>
                </a:lnTo>
                <a:lnTo>
                  <a:pt x="435" y="598"/>
                </a:lnTo>
                <a:lnTo>
                  <a:pt x="435" y="631"/>
                </a:lnTo>
                <a:lnTo>
                  <a:pt x="424" y="664"/>
                </a:lnTo>
                <a:lnTo>
                  <a:pt x="424" y="707"/>
                </a:lnTo>
                <a:lnTo>
                  <a:pt x="424" y="751"/>
                </a:lnTo>
                <a:lnTo>
                  <a:pt x="424" y="794"/>
                </a:lnTo>
                <a:lnTo>
                  <a:pt x="424" y="849"/>
                </a:lnTo>
                <a:lnTo>
                  <a:pt x="424" y="903"/>
                </a:lnTo>
                <a:lnTo>
                  <a:pt x="424" y="958"/>
                </a:lnTo>
                <a:lnTo>
                  <a:pt x="424" y="1012"/>
                </a:lnTo>
                <a:lnTo>
                  <a:pt x="424" y="1077"/>
                </a:lnTo>
                <a:lnTo>
                  <a:pt x="424" y="1143"/>
                </a:lnTo>
                <a:lnTo>
                  <a:pt x="424" y="1208"/>
                </a:lnTo>
                <a:lnTo>
                  <a:pt x="435" y="1273"/>
                </a:lnTo>
                <a:lnTo>
                  <a:pt x="435" y="1349"/>
                </a:lnTo>
                <a:lnTo>
                  <a:pt x="435" y="1425"/>
                </a:lnTo>
                <a:lnTo>
                  <a:pt x="435" y="1502"/>
                </a:lnTo>
                <a:lnTo>
                  <a:pt x="435" y="1578"/>
                </a:lnTo>
                <a:lnTo>
                  <a:pt x="435" y="1654"/>
                </a:lnTo>
                <a:lnTo>
                  <a:pt x="435" y="1719"/>
                </a:lnTo>
                <a:lnTo>
                  <a:pt x="435" y="1785"/>
                </a:lnTo>
                <a:lnTo>
                  <a:pt x="435" y="1839"/>
                </a:lnTo>
                <a:lnTo>
                  <a:pt x="435" y="1904"/>
                </a:lnTo>
                <a:lnTo>
                  <a:pt x="435" y="1959"/>
                </a:lnTo>
                <a:lnTo>
                  <a:pt x="435" y="2002"/>
                </a:lnTo>
                <a:lnTo>
                  <a:pt x="435" y="2057"/>
                </a:lnTo>
                <a:lnTo>
                  <a:pt x="435" y="2100"/>
                </a:lnTo>
                <a:lnTo>
                  <a:pt x="435" y="2144"/>
                </a:lnTo>
                <a:lnTo>
                  <a:pt x="435" y="2176"/>
                </a:lnTo>
                <a:lnTo>
                  <a:pt x="435" y="2209"/>
                </a:lnTo>
                <a:lnTo>
                  <a:pt x="435" y="2242"/>
                </a:lnTo>
                <a:lnTo>
                  <a:pt x="435" y="227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91181" name="任意多边形 91180"/>
          <p:cNvSpPr/>
          <p:nvPr/>
        </p:nvSpPr>
        <p:spPr>
          <a:xfrm>
            <a:off x="4470083" y="2356168"/>
            <a:ext cx="635000" cy="525462"/>
          </a:xfrm>
          <a:custGeom>
            <a:avLst/>
            <a:gdLst>
              <a:gd name="txL" fmla="*/ 0 w 1000"/>
              <a:gd name="txT" fmla="*/ 0 h 827"/>
              <a:gd name="txR" fmla="*/ 1000 w 1000"/>
              <a:gd name="txB" fmla="*/ 827 h 8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00" h="827">
                <a:moveTo>
                  <a:pt x="619" y="435"/>
                </a:moveTo>
                <a:lnTo>
                  <a:pt x="565" y="479"/>
                </a:lnTo>
                <a:lnTo>
                  <a:pt x="521" y="522"/>
                </a:lnTo>
                <a:lnTo>
                  <a:pt x="478" y="566"/>
                </a:lnTo>
                <a:lnTo>
                  <a:pt x="434" y="609"/>
                </a:lnTo>
                <a:lnTo>
                  <a:pt x="402" y="642"/>
                </a:lnTo>
                <a:lnTo>
                  <a:pt x="369" y="674"/>
                </a:lnTo>
                <a:lnTo>
                  <a:pt x="337" y="696"/>
                </a:lnTo>
                <a:lnTo>
                  <a:pt x="304" y="729"/>
                </a:lnTo>
                <a:lnTo>
                  <a:pt x="282" y="751"/>
                </a:lnTo>
                <a:lnTo>
                  <a:pt x="261" y="772"/>
                </a:lnTo>
                <a:lnTo>
                  <a:pt x="239" y="783"/>
                </a:lnTo>
                <a:lnTo>
                  <a:pt x="217" y="794"/>
                </a:lnTo>
                <a:lnTo>
                  <a:pt x="206" y="805"/>
                </a:lnTo>
                <a:lnTo>
                  <a:pt x="184" y="816"/>
                </a:lnTo>
                <a:lnTo>
                  <a:pt x="184" y="827"/>
                </a:lnTo>
                <a:lnTo>
                  <a:pt x="174" y="827"/>
                </a:lnTo>
                <a:lnTo>
                  <a:pt x="163" y="827"/>
                </a:lnTo>
                <a:lnTo>
                  <a:pt x="141" y="816"/>
                </a:lnTo>
                <a:lnTo>
                  <a:pt x="130" y="805"/>
                </a:lnTo>
                <a:lnTo>
                  <a:pt x="119" y="794"/>
                </a:lnTo>
                <a:lnTo>
                  <a:pt x="97" y="783"/>
                </a:lnTo>
                <a:lnTo>
                  <a:pt x="87" y="772"/>
                </a:lnTo>
                <a:lnTo>
                  <a:pt x="65" y="751"/>
                </a:lnTo>
                <a:lnTo>
                  <a:pt x="54" y="729"/>
                </a:lnTo>
                <a:lnTo>
                  <a:pt x="32" y="707"/>
                </a:lnTo>
                <a:lnTo>
                  <a:pt x="21" y="685"/>
                </a:lnTo>
                <a:lnTo>
                  <a:pt x="11" y="664"/>
                </a:lnTo>
                <a:lnTo>
                  <a:pt x="0" y="642"/>
                </a:lnTo>
                <a:lnTo>
                  <a:pt x="0" y="631"/>
                </a:lnTo>
                <a:lnTo>
                  <a:pt x="0" y="620"/>
                </a:lnTo>
                <a:lnTo>
                  <a:pt x="0" y="598"/>
                </a:lnTo>
                <a:lnTo>
                  <a:pt x="11" y="587"/>
                </a:lnTo>
                <a:lnTo>
                  <a:pt x="21" y="587"/>
                </a:lnTo>
                <a:lnTo>
                  <a:pt x="32" y="587"/>
                </a:lnTo>
                <a:lnTo>
                  <a:pt x="43" y="587"/>
                </a:lnTo>
                <a:lnTo>
                  <a:pt x="65" y="587"/>
                </a:lnTo>
                <a:lnTo>
                  <a:pt x="76" y="598"/>
                </a:lnTo>
                <a:lnTo>
                  <a:pt x="97" y="609"/>
                </a:lnTo>
                <a:lnTo>
                  <a:pt x="108" y="609"/>
                </a:lnTo>
                <a:lnTo>
                  <a:pt x="119" y="609"/>
                </a:lnTo>
                <a:lnTo>
                  <a:pt x="119" y="598"/>
                </a:lnTo>
                <a:lnTo>
                  <a:pt x="130" y="598"/>
                </a:lnTo>
                <a:lnTo>
                  <a:pt x="141" y="587"/>
                </a:lnTo>
                <a:lnTo>
                  <a:pt x="152" y="577"/>
                </a:lnTo>
                <a:lnTo>
                  <a:pt x="163" y="566"/>
                </a:lnTo>
                <a:lnTo>
                  <a:pt x="184" y="555"/>
                </a:lnTo>
                <a:lnTo>
                  <a:pt x="206" y="533"/>
                </a:lnTo>
                <a:lnTo>
                  <a:pt x="239" y="511"/>
                </a:lnTo>
                <a:lnTo>
                  <a:pt x="261" y="489"/>
                </a:lnTo>
                <a:lnTo>
                  <a:pt x="293" y="468"/>
                </a:lnTo>
                <a:lnTo>
                  <a:pt x="337" y="446"/>
                </a:lnTo>
                <a:lnTo>
                  <a:pt x="369" y="413"/>
                </a:lnTo>
                <a:lnTo>
                  <a:pt x="413" y="381"/>
                </a:lnTo>
                <a:lnTo>
                  <a:pt x="456" y="348"/>
                </a:lnTo>
                <a:lnTo>
                  <a:pt x="511" y="315"/>
                </a:lnTo>
                <a:lnTo>
                  <a:pt x="554" y="283"/>
                </a:lnTo>
                <a:lnTo>
                  <a:pt x="608" y="239"/>
                </a:lnTo>
                <a:lnTo>
                  <a:pt x="652" y="207"/>
                </a:lnTo>
                <a:lnTo>
                  <a:pt x="695" y="174"/>
                </a:lnTo>
                <a:lnTo>
                  <a:pt x="739" y="141"/>
                </a:lnTo>
                <a:lnTo>
                  <a:pt x="782" y="119"/>
                </a:lnTo>
                <a:lnTo>
                  <a:pt x="815" y="98"/>
                </a:lnTo>
                <a:lnTo>
                  <a:pt x="848" y="76"/>
                </a:lnTo>
                <a:lnTo>
                  <a:pt x="880" y="54"/>
                </a:lnTo>
                <a:lnTo>
                  <a:pt x="902" y="43"/>
                </a:lnTo>
                <a:lnTo>
                  <a:pt x="924" y="22"/>
                </a:lnTo>
                <a:lnTo>
                  <a:pt x="945" y="11"/>
                </a:lnTo>
                <a:lnTo>
                  <a:pt x="967" y="11"/>
                </a:lnTo>
                <a:lnTo>
                  <a:pt x="978" y="0"/>
                </a:lnTo>
                <a:lnTo>
                  <a:pt x="989" y="0"/>
                </a:lnTo>
                <a:lnTo>
                  <a:pt x="1000" y="0"/>
                </a:lnTo>
                <a:lnTo>
                  <a:pt x="1000" y="11"/>
                </a:lnTo>
                <a:lnTo>
                  <a:pt x="989" y="22"/>
                </a:lnTo>
                <a:lnTo>
                  <a:pt x="978" y="43"/>
                </a:lnTo>
                <a:lnTo>
                  <a:pt x="967" y="54"/>
                </a:lnTo>
                <a:lnTo>
                  <a:pt x="956" y="76"/>
                </a:lnTo>
                <a:lnTo>
                  <a:pt x="935" y="98"/>
                </a:lnTo>
                <a:lnTo>
                  <a:pt x="913" y="130"/>
                </a:lnTo>
                <a:lnTo>
                  <a:pt x="880" y="152"/>
                </a:lnTo>
                <a:lnTo>
                  <a:pt x="858" y="185"/>
                </a:lnTo>
                <a:lnTo>
                  <a:pt x="826" y="217"/>
                </a:lnTo>
                <a:lnTo>
                  <a:pt x="782" y="261"/>
                </a:lnTo>
                <a:lnTo>
                  <a:pt x="750" y="294"/>
                </a:lnTo>
                <a:lnTo>
                  <a:pt x="706" y="337"/>
                </a:lnTo>
                <a:lnTo>
                  <a:pt x="663" y="381"/>
                </a:lnTo>
                <a:lnTo>
                  <a:pt x="619" y="43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91178" name="任意多边形 91177"/>
          <p:cNvSpPr/>
          <p:nvPr/>
        </p:nvSpPr>
        <p:spPr>
          <a:xfrm>
            <a:off x="5408295" y="2037080"/>
            <a:ext cx="774700" cy="1003300"/>
          </a:xfrm>
          <a:custGeom>
            <a:avLst/>
            <a:gdLst>
              <a:gd name="txL" fmla="*/ 0 w 1218"/>
              <a:gd name="txT" fmla="*/ 0 h 1578"/>
              <a:gd name="txR" fmla="*/ 1218 w 1218"/>
              <a:gd name="txB" fmla="*/ 1578 h 157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18" h="1578">
                <a:moveTo>
                  <a:pt x="218" y="1284"/>
                </a:moveTo>
                <a:lnTo>
                  <a:pt x="239" y="1306"/>
                </a:lnTo>
                <a:lnTo>
                  <a:pt x="261" y="1317"/>
                </a:lnTo>
                <a:lnTo>
                  <a:pt x="283" y="1328"/>
                </a:lnTo>
                <a:lnTo>
                  <a:pt x="305" y="1339"/>
                </a:lnTo>
                <a:lnTo>
                  <a:pt x="337" y="1350"/>
                </a:lnTo>
                <a:lnTo>
                  <a:pt x="370" y="1360"/>
                </a:lnTo>
                <a:lnTo>
                  <a:pt x="402" y="1371"/>
                </a:lnTo>
                <a:lnTo>
                  <a:pt x="435" y="1371"/>
                </a:lnTo>
                <a:lnTo>
                  <a:pt x="511" y="1382"/>
                </a:lnTo>
                <a:lnTo>
                  <a:pt x="576" y="1393"/>
                </a:lnTo>
                <a:lnTo>
                  <a:pt x="642" y="1393"/>
                </a:lnTo>
                <a:lnTo>
                  <a:pt x="707" y="1382"/>
                </a:lnTo>
                <a:lnTo>
                  <a:pt x="761" y="1371"/>
                </a:lnTo>
                <a:lnTo>
                  <a:pt x="816" y="1360"/>
                </a:lnTo>
                <a:lnTo>
                  <a:pt x="870" y="1350"/>
                </a:lnTo>
                <a:lnTo>
                  <a:pt x="892" y="1339"/>
                </a:lnTo>
                <a:lnTo>
                  <a:pt x="913" y="1328"/>
                </a:lnTo>
                <a:lnTo>
                  <a:pt x="935" y="1306"/>
                </a:lnTo>
                <a:lnTo>
                  <a:pt x="957" y="1284"/>
                </a:lnTo>
                <a:lnTo>
                  <a:pt x="979" y="1263"/>
                </a:lnTo>
                <a:lnTo>
                  <a:pt x="1000" y="1230"/>
                </a:lnTo>
                <a:lnTo>
                  <a:pt x="1011" y="1197"/>
                </a:lnTo>
                <a:lnTo>
                  <a:pt x="1033" y="1154"/>
                </a:lnTo>
                <a:lnTo>
                  <a:pt x="1044" y="1099"/>
                </a:lnTo>
                <a:lnTo>
                  <a:pt x="1055" y="1045"/>
                </a:lnTo>
                <a:lnTo>
                  <a:pt x="1066" y="990"/>
                </a:lnTo>
                <a:lnTo>
                  <a:pt x="1076" y="947"/>
                </a:lnTo>
                <a:lnTo>
                  <a:pt x="1087" y="914"/>
                </a:lnTo>
                <a:lnTo>
                  <a:pt x="1098" y="882"/>
                </a:lnTo>
                <a:lnTo>
                  <a:pt x="1109" y="860"/>
                </a:lnTo>
                <a:lnTo>
                  <a:pt x="1109" y="838"/>
                </a:lnTo>
                <a:lnTo>
                  <a:pt x="1120" y="827"/>
                </a:lnTo>
                <a:lnTo>
                  <a:pt x="1120" y="816"/>
                </a:lnTo>
                <a:lnTo>
                  <a:pt x="1131" y="816"/>
                </a:lnTo>
                <a:lnTo>
                  <a:pt x="1131" y="827"/>
                </a:lnTo>
                <a:lnTo>
                  <a:pt x="1142" y="849"/>
                </a:lnTo>
                <a:lnTo>
                  <a:pt x="1142" y="871"/>
                </a:lnTo>
                <a:lnTo>
                  <a:pt x="1153" y="903"/>
                </a:lnTo>
                <a:lnTo>
                  <a:pt x="1163" y="936"/>
                </a:lnTo>
                <a:lnTo>
                  <a:pt x="1163" y="980"/>
                </a:lnTo>
                <a:lnTo>
                  <a:pt x="1163" y="1034"/>
                </a:lnTo>
                <a:lnTo>
                  <a:pt x="1174" y="1088"/>
                </a:lnTo>
                <a:lnTo>
                  <a:pt x="1174" y="1143"/>
                </a:lnTo>
                <a:lnTo>
                  <a:pt x="1185" y="1186"/>
                </a:lnTo>
                <a:lnTo>
                  <a:pt x="1185" y="1230"/>
                </a:lnTo>
                <a:lnTo>
                  <a:pt x="1196" y="1273"/>
                </a:lnTo>
                <a:lnTo>
                  <a:pt x="1196" y="1306"/>
                </a:lnTo>
                <a:lnTo>
                  <a:pt x="1207" y="1339"/>
                </a:lnTo>
                <a:lnTo>
                  <a:pt x="1218" y="1360"/>
                </a:lnTo>
                <a:lnTo>
                  <a:pt x="1218" y="1382"/>
                </a:lnTo>
                <a:lnTo>
                  <a:pt x="1207" y="1404"/>
                </a:lnTo>
                <a:lnTo>
                  <a:pt x="1196" y="1426"/>
                </a:lnTo>
                <a:lnTo>
                  <a:pt x="1185" y="1448"/>
                </a:lnTo>
                <a:lnTo>
                  <a:pt x="1163" y="1469"/>
                </a:lnTo>
                <a:lnTo>
                  <a:pt x="1131" y="1491"/>
                </a:lnTo>
                <a:lnTo>
                  <a:pt x="1098" y="1502"/>
                </a:lnTo>
                <a:lnTo>
                  <a:pt x="1055" y="1513"/>
                </a:lnTo>
                <a:lnTo>
                  <a:pt x="1011" y="1535"/>
                </a:lnTo>
                <a:lnTo>
                  <a:pt x="957" y="1545"/>
                </a:lnTo>
                <a:lnTo>
                  <a:pt x="903" y="1567"/>
                </a:lnTo>
                <a:lnTo>
                  <a:pt x="848" y="1567"/>
                </a:lnTo>
                <a:lnTo>
                  <a:pt x="783" y="1578"/>
                </a:lnTo>
                <a:lnTo>
                  <a:pt x="718" y="1578"/>
                </a:lnTo>
                <a:lnTo>
                  <a:pt x="652" y="1578"/>
                </a:lnTo>
                <a:lnTo>
                  <a:pt x="587" y="1578"/>
                </a:lnTo>
                <a:lnTo>
                  <a:pt x="511" y="1578"/>
                </a:lnTo>
                <a:lnTo>
                  <a:pt x="446" y="1567"/>
                </a:lnTo>
                <a:lnTo>
                  <a:pt x="392" y="1567"/>
                </a:lnTo>
                <a:lnTo>
                  <a:pt x="337" y="1556"/>
                </a:lnTo>
                <a:lnTo>
                  <a:pt x="283" y="1535"/>
                </a:lnTo>
                <a:lnTo>
                  <a:pt x="250" y="1524"/>
                </a:lnTo>
                <a:lnTo>
                  <a:pt x="218" y="1502"/>
                </a:lnTo>
                <a:lnTo>
                  <a:pt x="185" y="1480"/>
                </a:lnTo>
                <a:lnTo>
                  <a:pt x="141" y="1437"/>
                </a:lnTo>
                <a:lnTo>
                  <a:pt x="120" y="1415"/>
                </a:lnTo>
                <a:lnTo>
                  <a:pt x="109" y="1382"/>
                </a:lnTo>
                <a:lnTo>
                  <a:pt x="87" y="1360"/>
                </a:lnTo>
                <a:lnTo>
                  <a:pt x="76" y="1339"/>
                </a:lnTo>
                <a:lnTo>
                  <a:pt x="65" y="1306"/>
                </a:lnTo>
                <a:lnTo>
                  <a:pt x="65" y="1273"/>
                </a:lnTo>
                <a:lnTo>
                  <a:pt x="65" y="1263"/>
                </a:lnTo>
                <a:lnTo>
                  <a:pt x="55" y="1241"/>
                </a:lnTo>
                <a:lnTo>
                  <a:pt x="55" y="1219"/>
                </a:lnTo>
                <a:lnTo>
                  <a:pt x="55" y="1197"/>
                </a:lnTo>
                <a:lnTo>
                  <a:pt x="44" y="1175"/>
                </a:lnTo>
                <a:lnTo>
                  <a:pt x="44" y="1143"/>
                </a:lnTo>
                <a:lnTo>
                  <a:pt x="44" y="1110"/>
                </a:lnTo>
                <a:lnTo>
                  <a:pt x="44" y="1078"/>
                </a:lnTo>
                <a:lnTo>
                  <a:pt x="33" y="1045"/>
                </a:lnTo>
                <a:lnTo>
                  <a:pt x="33" y="1001"/>
                </a:lnTo>
                <a:lnTo>
                  <a:pt x="33" y="958"/>
                </a:lnTo>
                <a:lnTo>
                  <a:pt x="33" y="914"/>
                </a:lnTo>
                <a:lnTo>
                  <a:pt x="33" y="860"/>
                </a:lnTo>
                <a:lnTo>
                  <a:pt x="33" y="816"/>
                </a:lnTo>
                <a:lnTo>
                  <a:pt x="33" y="762"/>
                </a:lnTo>
                <a:lnTo>
                  <a:pt x="33" y="708"/>
                </a:lnTo>
                <a:lnTo>
                  <a:pt x="33" y="599"/>
                </a:lnTo>
                <a:lnTo>
                  <a:pt x="33" y="490"/>
                </a:lnTo>
                <a:lnTo>
                  <a:pt x="22" y="392"/>
                </a:lnTo>
                <a:lnTo>
                  <a:pt x="22" y="305"/>
                </a:lnTo>
                <a:lnTo>
                  <a:pt x="22" y="218"/>
                </a:lnTo>
                <a:lnTo>
                  <a:pt x="11" y="142"/>
                </a:lnTo>
                <a:lnTo>
                  <a:pt x="0" y="65"/>
                </a:lnTo>
                <a:lnTo>
                  <a:pt x="0" y="0"/>
                </a:lnTo>
                <a:lnTo>
                  <a:pt x="55" y="22"/>
                </a:lnTo>
                <a:lnTo>
                  <a:pt x="98" y="44"/>
                </a:lnTo>
                <a:lnTo>
                  <a:pt x="131" y="65"/>
                </a:lnTo>
                <a:lnTo>
                  <a:pt x="163" y="87"/>
                </a:lnTo>
                <a:lnTo>
                  <a:pt x="185" y="109"/>
                </a:lnTo>
                <a:lnTo>
                  <a:pt x="196" y="131"/>
                </a:lnTo>
                <a:lnTo>
                  <a:pt x="196" y="163"/>
                </a:lnTo>
                <a:lnTo>
                  <a:pt x="196" y="185"/>
                </a:lnTo>
                <a:lnTo>
                  <a:pt x="196" y="196"/>
                </a:lnTo>
                <a:lnTo>
                  <a:pt x="185" y="229"/>
                </a:lnTo>
                <a:lnTo>
                  <a:pt x="185" y="261"/>
                </a:lnTo>
                <a:lnTo>
                  <a:pt x="185" y="294"/>
                </a:lnTo>
                <a:lnTo>
                  <a:pt x="174" y="348"/>
                </a:lnTo>
                <a:lnTo>
                  <a:pt x="174" y="403"/>
                </a:lnTo>
                <a:lnTo>
                  <a:pt x="163" y="468"/>
                </a:lnTo>
                <a:lnTo>
                  <a:pt x="163" y="533"/>
                </a:lnTo>
                <a:lnTo>
                  <a:pt x="163" y="610"/>
                </a:lnTo>
                <a:lnTo>
                  <a:pt x="152" y="686"/>
                </a:lnTo>
                <a:lnTo>
                  <a:pt x="152" y="751"/>
                </a:lnTo>
                <a:lnTo>
                  <a:pt x="152" y="805"/>
                </a:lnTo>
                <a:lnTo>
                  <a:pt x="152" y="871"/>
                </a:lnTo>
                <a:lnTo>
                  <a:pt x="152" y="925"/>
                </a:lnTo>
                <a:lnTo>
                  <a:pt x="152" y="969"/>
                </a:lnTo>
                <a:lnTo>
                  <a:pt x="152" y="1023"/>
                </a:lnTo>
                <a:lnTo>
                  <a:pt x="152" y="1067"/>
                </a:lnTo>
                <a:lnTo>
                  <a:pt x="152" y="1110"/>
                </a:lnTo>
                <a:lnTo>
                  <a:pt x="163" y="1143"/>
                </a:lnTo>
                <a:lnTo>
                  <a:pt x="174" y="1175"/>
                </a:lnTo>
                <a:lnTo>
                  <a:pt x="174" y="1208"/>
                </a:lnTo>
                <a:lnTo>
                  <a:pt x="185" y="1241"/>
                </a:lnTo>
                <a:lnTo>
                  <a:pt x="207" y="1263"/>
                </a:lnTo>
                <a:lnTo>
                  <a:pt x="218" y="128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34" name="矩形 4"/>
          <p:cNvSpPr/>
          <p:nvPr/>
        </p:nvSpPr>
        <p:spPr>
          <a:xfrm>
            <a:off x="687705" y="1623060"/>
            <a:ext cx="1203325" cy="1322388"/>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托</a:t>
            </a:r>
          </a:p>
        </p:txBody>
      </p:sp>
      <p:sp>
        <p:nvSpPr>
          <p:cNvPr id="31" name="矩形 30"/>
          <p:cNvSpPr/>
          <p:nvPr/>
        </p:nvSpPr>
        <p:spPr>
          <a:xfrm>
            <a:off x="809003" y="964066"/>
            <a:ext cx="128841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tuō</a:t>
            </a:r>
          </a:p>
        </p:txBody>
      </p:sp>
      <p:pic>
        <p:nvPicPr>
          <p:cNvPr id="38941" name="Picture 37">
            <a:hlinkClick r:id="rId3" action="ppaction://hlinksldjump"/>
          </p:cNvPr>
          <p:cNvPicPr>
            <a:picLocks noChangeAspect="1"/>
          </p:cNvPicPr>
          <p:nvPr/>
        </p:nvPicPr>
        <p:blipFill>
          <a:blip r:embed="rId4"/>
          <a:stretch>
            <a:fillRect/>
          </a:stretch>
        </p:blipFill>
        <p:spPr>
          <a:xfrm>
            <a:off x="7389813" y="704850"/>
            <a:ext cx="901700" cy="512763"/>
          </a:xfrm>
          <a:prstGeom prst="rect">
            <a:avLst/>
          </a:prstGeom>
          <a:noFill/>
          <a:ln w="9525">
            <a:noFill/>
          </a:ln>
          <a:effectLst>
            <a:outerShdw dist="38100" dir="8100000" algn="tr" rotWithShape="0">
              <a:srgbClr val="000000">
                <a:alpha val="39998"/>
              </a:srgbClr>
            </a:outerShdw>
          </a:effectLst>
        </p:spPr>
      </p:pic>
      <p:grpSp>
        <p:nvGrpSpPr>
          <p:cNvPr id="6" name="组合 5"/>
          <p:cNvGrpSpPr/>
          <p:nvPr/>
        </p:nvGrpSpPr>
        <p:grpSpPr>
          <a:xfrm>
            <a:off x="687388" y="2885000"/>
            <a:ext cx="3497263" cy="1603375"/>
            <a:chOff x="687388" y="3001963"/>
            <a:chExt cx="3497263" cy="1603375"/>
          </a:xfrm>
        </p:grpSpPr>
        <p:sp>
          <p:nvSpPr>
            <p:cNvPr id="32" name="TextBox 31"/>
            <p:cNvSpPr txBox="1">
              <a:spLocks noChangeArrowheads="1"/>
            </p:cNvSpPr>
            <p:nvPr/>
          </p:nvSpPr>
          <p:spPr bwMode="auto">
            <a:xfrm>
              <a:off x="687388" y="3001963"/>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3" name="TextBox 32"/>
            <p:cNvSpPr txBox="1">
              <a:spLocks noChangeArrowheads="1"/>
            </p:cNvSpPr>
            <p:nvPr/>
          </p:nvSpPr>
          <p:spPr bwMode="auto">
            <a:xfrm>
              <a:off x="687388" y="3744913"/>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托举  和盘托出</a:t>
              </a:r>
            </a:p>
          </p:txBody>
        </p:sp>
        <p:sp>
          <p:nvSpPr>
            <p:cNvPr id="35" name="TextBox 34"/>
            <p:cNvSpPr txBox="1">
              <a:spLocks noChangeArrowheads="1"/>
            </p:cNvSpPr>
            <p:nvPr/>
          </p:nvSpPr>
          <p:spPr bwMode="auto">
            <a:xfrm>
              <a:off x="687388" y="3375025"/>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T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a:ln>
                    <a:noFill/>
                  </a:ln>
                  <a:solidFill>
                    <a:schemeClr val="tx1"/>
                  </a:solidFill>
                  <a:effectLst/>
                  <a:uLnTx/>
                  <a:uFillTx/>
                  <a:latin typeface="+mj-ea"/>
                  <a:ea typeface="+mj-ea"/>
                  <a:cs typeface="+mn-cs"/>
                </a:rPr>
                <a:t>扌</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六</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1857375" y="1818627"/>
            <a:ext cx="2088029" cy="446110"/>
          </a:xfrm>
          <a:prstGeom prst="borderCallout2">
            <a:avLst>
              <a:gd name="adj1" fmla="val 14170"/>
              <a:gd name="adj2" fmla="val 105332"/>
              <a:gd name="adj3" fmla="val 12170"/>
              <a:gd name="adj4" fmla="val 103325"/>
              <a:gd name="adj5" fmla="val 51228"/>
              <a:gd name="adj6" fmla="val 137586"/>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宋体" panose="02010600030101010101" pitchFamily="2" charset="-122"/>
                <a:ea typeface="宋体" panose="02010600030101010101" pitchFamily="2" charset="-122"/>
                <a:sym typeface="+mn-ea"/>
              </a:rPr>
              <a:t>左部写得窄长</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6924590" y="1404770"/>
            <a:ext cx="2070553" cy="1667510"/>
          </a:xfrm>
          <a:prstGeom prst="borderCallout2">
            <a:avLst>
              <a:gd name="adj1" fmla="val 48697"/>
              <a:gd name="adj2" fmla="val -1750"/>
              <a:gd name="adj3" fmla="val 55471"/>
              <a:gd name="adj4" fmla="val -9474"/>
              <a:gd name="adj5" fmla="val 59533"/>
              <a:gd name="adj6" fmla="val -40356"/>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右边首笔是短撇、要平，下边一横距离上撇要近，竖弯钩的弯要大些。</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940550" y="333914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18853"/>
                <a:gd name="adj2" fmla="val -5892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易错提示：右边不要多写一横哦！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ppt_x"/>
                                          </p:val>
                                        </p:tav>
                                        <p:tav tm="100000">
                                          <p:val>
                                            <p:strVal val="#ppt_x"/>
                                          </p:val>
                                        </p:tav>
                                      </p:tavLst>
                                    </p:anim>
                                    <p:anim calcmode="lin" valueType="num">
                                      <p:cBhvr>
                                        <p:cTn id="8"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1180"/>
                                        </p:tgtEl>
                                        <p:attrNameLst>
                                          <p:attrName>style.visibility</p:attrName>
                                        </p:attrNameLst>
                                      </p:cBhvr>
                                      <p:to>
                                        <p:strVal val="visible"/>
                                      </p:to>
                                    </p:set>
                                    <p:animEffect transition="in" filter="wipe(left)">
                                      <p:cBhvr>
                                        <p:cTn id="20" dur="500"/>
                                        <p:tgtEl>
                                          <p:spTgt spid="9118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91176"/>
                                        </p:tgtEl>
                                        <p:attrNameLst>
                                          <p:attrName>style.visibility</p:attrName>
                                        </p:attrNameLst>
                                      </p:cBhvr>
                                      <p:to>
                                        <p:strVal val="visible"/>
                                      </p:to>
                                    </p:set>
                                    <p:animEffect transition="in" filter="wipe(up)">
                                      <p:cBhvr>
                                        <p:cTn id="25" dur="500"/>
                                        <p:tgtEl>
                                          <p:spTgt spid="9117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1181"/>
                                        </p:tgtEl>
                                        <p:attrNameLst>
                                          <p:attrName>style.visibility</p:attrName>
                                        </p:attrNameLst>
                                      </p:cBhvr>
                                      <p:to>
                                        <p:strVal val="visible"/>
                                      </p:to>
                                    </p:set>
                                    <p:animEffect transition="in" filter="wipe(left)">
                                      <p:cBhvr>
                                        <p:cTn id="30" dur="500"/>
                                        <p:tgtEl>
                                          <p:spTgt spid="9118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91177"/>
                                        </p:tgtEl>
                                        <p:attrNameLst>
                                          <p:attrName>style.visibility</p:attrName>
                                        </p:attrNameLst>
                                      </p:cBhvr>
                                      <p:to>
                                        <p:strVal val="visible"/>
                                      </p:to>
                                    </p:set>
                                    <p:animEffect transition="in" filter="wipe(up)">
                                      <p:cBhvr>
                                        <p:cTn id="35" dur="500"/>
                                        <p:tgtEl>
                                          <p:spTgt spid="9117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91179"/>
                                        </p:tgtEl>
                                        <p:attrNameLst>
                                          <p:attrName>style.visibility</p:attrName>
                                        </p:attrNameLst>
                                      </p:cBhvr>
                                      <p:to>
                                        <p:strVal val="visible"/>
                                      </p:to>
                                    </p:set>
                                    <p:animEffect transition="in" filter="wipe(left)">
                                      <p:cBhvr>
                                        <p:cTn id="40" dur="500"/>
                                        <p:tgtEl>
                                          <p:spTgt spid="9117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1178"/>
                                        </p:tgtEl>
                                        <p:attrNameLst>
                                          <p:attrName>style.visibility</p:attrName>
                                        </p:attrNameLst>
                                      </p:cBhvr>
                                      <p:to>
                                        <p:strVal val="visible"/>
                                      </p:to>
                                    </p:set>
                                    <p:animEffect transition="in" filter="wipe(left)">
                                      <p:cBhvr>
                                        <p:cTn id="45" dur="500"/>
                                        <p:tgtEl>
                                          <p:spTgt spid="9117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right)">
                                      <p:cBhvr>
                                        <p:cTn id="50" dur="500"/>
                                        <p:tgtEl>
                                          <p:spTgt spid="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right)">
                                      <p:cBhvr>
                                        <p:cTn id="55" dur="50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circle(in)">
                                      <p:cBhvr>
                                        <p:cTn id="6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custDataLst>
              <p:tags r:id="rId1"/>
            </p:custDataLst>
          </p:nvPr>
        </p:nvGraphicFramePr>
        <p:xfrm>
          <a:off x="4213543" y="1263650"/>
          <a:ext cx="2590800" cy="2279373"/>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490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8899" name="Freeform 51"/>
          <p:cNvSpPr/>
          <p:nvPr/>
        </p:nvSpPr>
        <p:spPr>
          <a:xfrm>
            <a:off x="4946968" y="1800225"/>
            <a:ext cx="241300" cy="247650"/>
          </a:xfrm>
          <a:custGeom>
            <a:avLst/>
            <a:gdLst>
              <a:gd name="txL" fmla="*/ 0 w 381"/>
              <a:gd name="txT" fmla="*/ 0 h 391"/>
              <a:gd name="txR" fmla="*/ 381 w 381"/>
              <a:gd name="txB" fmla="*/ 391 h 391"/>
            </a:gdLst>
            <a:ahLst/>
            <a:cxnLst>
              <a:cxn ang="0">
                <a:pos x="0" y="2147483647"/>
              </a:cxn>
              <a:cxn ang="0">
                <a:pos x="0"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Lst>
            <a:rect l="txL" t="txT" r="txR" b="txB"/>
            <a:pathLst>
              <a:path w="381" h="391">
                <a:moveTo>
                  <a:pt x="0" y="26"/>
                </a:moveTo>
                <a:lnTo>
                  <a:pt x="0" y="13"/>
                </a:lnTo>
                <a:lnTo>
                  <a:pt x="13" y="13"/>
                </a:lnTo>
                <a:lnTo>
                  <a:pt x="25" y="0"/>
                </a:lnTo>
                <a:lnTo>
                  <a:pt x="38" y="0"/>
                </a:lnTo>
                <a:lnTo>
                  <a:pt x="51" y="0"/>
                </a:lnTo>
                <a:lnTo>
                  <a:pt x="89" y="0"/>
                </a:lnTo>
                <a:lnTo>
                  <a:pt x="127" y="0"/>
                </a:lnTo>
                <a:lnTo>
                  <a:pt x="178" y="13"/>
                </a:lnTo>
                <a:lnTo>
                  <a:pt x="216" y="38"/>
                </a:lnTo>
                <a:lnTo>
                  <a:pt x="267" y="63"/>
                </a:lnTo>
                <a:lnTo>
                  <a:pt x="292" y="76"/>
                </a:lnTo>
                <a:lnTo>
                  <a:pt x="318" y="101"/>
                </a:lnTo>
                <a:lnTo>
                  <a:pt x="331" y="114"/>
                </a:lnTo>
                <a:lnTo>
                  <a:pt x="343" y="139"/>
                </a:lnTo>
                <a:lnTo>
                  <a:pt x="356" y="152"/>
                </a:lnTo>
                <a:lnTo>
                  <a:pt x="369" y="177"/>
                </a:lnTo>
                <a:lnTo>
                  <a:pt x="381" y="202"/>
                </a:lnTo>
                <a:lnTo>
                  <a:pt x="381" y="215"/>
                </a:lnTo>
                <a:lnTo>
                  <a:pt x="381" y="265"/>
                </a:lnTo>
                <a:lnTo>
                  <a:pt x="369" y="303"/>
                </a:lnTo>
                <a:lnTo>
                  <a:pt x="369" y="328"/>
                </a:lnTo>
                <a:lnTo>
                  <a:pt x="343" y="353"/>
                </a:lnTo>
                <a:lnTo>
                  <a:pt x="331" y="366"/>
                </a:lnTo>
                <a:lnTo>
                  <a:pt x="318" y="379"/>
                </a:lnTo>
                <a:lnTo>
                  <a:pt x="305" y="391"/>
                </a:lnTo>
                <a:lnTo>
                  <a:pt x="292" y="391"/>
                </a:lnTo>
                <a:lnTo>
                  <a:pt x="280" y="379"/>
                </a:lnTo>
                <a:lnTo>
                  <a:pt x="267" y="366"/>
                </a:lnTo>
                <a:lnTo>
                  <a:pt x="242" y="353"/>
                </a:lnTo>
                <a:lnTo>
                  <a:pt x="229" y="328"/>
                </a:lnTo>
                <a:lnTo>
                  <a:pt x="203" y="290"/>
                </a:lnTo>
                <a:lnTo>
                  <a:pt x="178" y="265"/>
                </a:lnTo>
                <a:lnTo>
                  <a:pt x="140" y="215"/>
                </a:lnTo>
                <a:lnTo>
                  <a:pt x="114" y="177"/>
                </a:lnTo>
                <a:lnTo>
                  <a:pt x="76" y="139"/>
                </a:lnTo>
                <a:lnTo>
                  <a:pt x="51" y="114"/>
                </a:lnTo>
                <a:lnTo>
                  <a:pt x="38" y="89"/>
                </a:lnTo>
                <a:lnTo>
                  <a:pt x="25" y="63"/>
                </a:lnTo>
                <a:lnTo>
                  <a:pt x="13" y="38"/>
                </a:lnTo>
                <a:lnTo>
                  <a:pt x="0" y="2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0" name="Freeform 52"/>
          <p:cNvSpPr/>
          <p:nvPr/>
        </p:nvSpPr>
        <p:spPr>
          <a:xfrm>
            <a:off x="4777105" y="2216150"/>
            <a:ext cx="209550" cy="215900"/>
          </a:xfrm>
          <a:custGeom>
            <a:avLst/>
            <a:gdLst>
              <a:gd name="txL" fmla="*/ 0 w 330"/>
              <a:gd name="txT" fmla="*/ 0 h 340"/>
              <a:gd name="txR" fmla="*/ 330 w 330"/>
              <a:gd name="txB" fmla="*/ 340 h 34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30" h="340">
                <a:moveTo>
                  <a:pt x="305" y="151"/>
                </a:moveTo>
                <a:lnTo>
                  <a:pt x="318" y="176"/>
                </a:lnTo>
                <a:lnTo>
                  <a:pt x="318" y="201"/>
                </a:lnTo>
                <a:lnTo>
                  <a:pt x="330" y="227"/>
                </a:lnTo>
                <a:lnTo>
                  <a:pt x="330" y="264"/>
                </a:lnTo>
                <a:lnTo>
                  <a:pt x="318" y="290"/>
                </a:lnTo>
                <a:lnTo>
                  <a:pt x="318" y="302"/>
                </a:lnTo>
                <a:lnTo>
                  <a:pt x="318" y="315"/>
                </a:lnTo>
                <a:lnTo>
                  <a:pt x="292" y="327"/>
                </a:lnTo>
                <a:lnTo>
                  <a:pt x="280" y="340"/>
                </a:lnTo>
                <a:lnTo>
                  <a:pt x="254" y="340"/>
                </a:lnTo>
                <a:lnTo>
                  <a:pt x="241" y="340"/>
                </a:lnTo>
                <a:lnTo>
                  <a:pt x="229" y="327"/>
                </a:lnTo>
                <a:lnTo>
                  <a:pt x="216" y="315"/>
                </a:lnTo>
                <a:lnTo>
                  <a:pt x="190" y="302"/>
                </a:lnTo>
                <a:lnTo>
                  <a:pt x="178" y="277"/>
                </a:lnTo>
                <a:lnTo>
                  <a:pt x="152" y="252"/>
                </a:lnTo>
                <a:lnTo>
                  <a:pt x="127" y="227"/>
                </a:lnTo>
                <a:lnTo>
                  <a:pt x="101" y="189"/>
                </a:lnTo>
                <a:lnTo>
                  <a:pt x="76" y="151"/>
                </a:lnTo>
                <a:lnTo>
                  <a:pt x="51" y="126"/>
                </a:lnTo>
                <a:lnTo>
                  <a:pt x="38" y="101"/>
                </a:lnTo>
                <a:lnTo>
                  <a:pt x="25" y="75"/>
                </a:lnTo>
                <a:lnTo>
                  <a:pt x="12" y="50"/>
                </a:lnTo>
                <a:lnTo>
                  <a:pt x="0" y="38"/>
                </a:lnTo>
                <a:lnTo>
                  <a:pt x="0" y="25"/>
                </a:lnTo>
                <a:lnTo>
                  <a:pt x="0" y="12"/>
                </a:lnTo>
                <a:lnTo>
                  <a:pt x="12" y="12"/>
                </a:lnTo>
                <a:lnTo>
                  <a:pt x="38" y="0"/>
                </a:lnTo>
                <a:lnTo>
                  <a:pt x="63" y="0"/>
                </a:lnTo>
                <a:lnTo>
                  <a:pt x="89" y="0"/>
                </a:lnTo>
                <a:lnTo>
                  <a:pt x="127" y="0"/>
                </a:lnTo>
                <a:lnTo>
                  <a:pt x="165" y="12"/>
                </a:lnTo>
                <a:lnTo>
                  <a:pt x="203" y="38"/>
                </a:lnTo>
                <a:lnTo>
                  <a:pt x="241" y="50"/>
                </a:lnTo>
                <a:lnTo>
                  <a:pt x="267" y="75"/>
                </a:lnTo>
                <a:lnTo>
                  <a:pt x="292" y="113"/>
                </a:lnTo>
                <a:lnTo>
                  <a:pt x="305" y="138"/>
                </a:lnTo>
                <a:lnTo>
                  <a:pt x="305" y="15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1" name="Freeform 53"/>
          <p:cNvSpPr/>
          <p:nvPr/>
        </p:nvSpPr>
        <p:spPr>
          <a:xfrm>
            <a:off x="4808855" y="2520950"/>
            <a:ext cx="307975" cy="608013"/>
          </a:xfrm>
          <a:custGeom>
            <a:avLst/>
            <a:gdLst>
              <a:gd name="txL" fmla="*/ 0 w 483"/>
              <a:gd name="txT" fmla="*/ 0 h 958"/>
              <a:gd name="txR" fmla="*/ 483 w 483"/>
              <a:gd name="txB" fmla="*/ 958 h 95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83" h="958">
                <a:moveTo>
                  <a:pt x="394" y="340"/>
                </a:moveTo>
                <a:lnTo>
                  <a:pt x="368" y="416"/>
                </a:lnTo>
                <a:lnTo>
                  <a:pt x="343" y="491"/>
                </a:lnTo>
                <a:lnTo>
                  <a:pt x="330" y="567"/>
                </a:lnTo>
                <a:lnTo>
                  <a:pt x="305" y="630"/>
                </a:lnTo>
                <a:lnTo>
                  <a:pt x="292" y="680"/>
                </a:lnTo>
                <a:lnTo>
                  <a:pt x="279" y="731"/>
                </a:lnTo>
                <a:lnTo>
                  <a:pt x="267" y="768"/>
                </a:lnTo>
                <a:lnTo>
                  <a:pt x="254" y="806"/>
                </a:lnTo>
                <a:lnTo>
                  <a:pt x="241" y="844"/>
                </a:lnTo>
                <a:lnTo>
                  <a:pt x="229" y="869"/>
                </a:lnTo>
                <a:lnTo>
                  <a:pt x="216" y="895"/>
                </a:lnTo>
                <a:lnTo>
                  <a:pt x="203" y="920"/>
                </a:lnTo>
                <a:lnTo>
                  <a:pt x="190" y="932"/>
                </a:lnTo>
                <a:lnTo>
                  <a:pt x="178" y="945"/>
                </a:lnTo>
                <a:lnTo>
                  <a:pt x="165" y="958"/>
                </a:lnTo>
                <a:lnTo>
                  <a:pt x="152" y="958"/>
                </a:lnTo>
                <a:lnTo>
                  <a:pt x="139" y="958"/>
                </a:lnTo>
                <a:lnTo>
                  <a:pt x="139" y="945"/>
                </a:lnTo>
                <a:lnTo>
                  <a:pt x="127" y="945"/>
                </a:lnTo>
                <a:lnTo>
                  <a:pt x="114" y="920"/>
                </a:lnTo>
                <a:lnTo>
                  <a:pt x="89" y="907"/>
                </a:lnTo>
                <a:lnTo>
                  <a:pt x="76" y="882"/>
                </a:lnTo>
                <a:lnTo>
                  <a:pt x="63" y="844"/>
                </a:lnTo>
                <a:lnTo>
                  <a:pt x="50" y="819"/>
                </a:lnTo>
                <a:lnTo>
                  <a:pt x="25" y="794"/>
                </a:lnTo>
                <a:lnTo>
                  <a:pt x="12" y="768"/>
                </a:lnTo>
                <a:lnTo>
                  <a:pt x="12" y="743"/>
                </a:lnTo>
                <a:lnTo>
                  <a:pt x="0" y="718"/>
                </a:lnTo>
                <a:lnTo>
                  <a:pt x="0" y="705"/>
                </a:lnTo>
                <a:lnTo>
                  <a:pt x="0" y="693"/>
                </a:lnTo>
                <a:lnTo>
                  <a:pt x="0" y="680"/>
                </a:lnTo>
                <a:lnTo>
                  <a:pt x="0" y="668"/>
                </a:lnTo>
                <a:lnTo>
                  <a:pt x="0" y="655"/>
                </a:lnTo>
                <a:lnTo>
                  <a:pt x="0" y="642"/>
                </a:lnTo>
                <a:lnTo>
                  <a:pt x="12" y="642"/>
                </a:lnTo>
                <a:lnTo>
                  <a:pt x="12" y="630"/>
                </a:lnTo>
                <a:lnTo>
                  <a:pt x="25" y="630"/>
                </a:lnTo>
                <a:lnTo>
                  <a:pt x="38" y="630"/>
                </a:lnTo>
                <a:lnTo>
                  <a:pt x="38" y="642"/>
                </a:lnTo>
                <a:lnTo>
                  <a:pt x="50" y="642"/>
                </a:lnTo>
                <a:lnTo>
                  <a:pt x="63" y="642"/>
                </a:lnTo>
                <a:lnTo>
                  <a:pt x="76" y="642"/>
                </a:lnTo>
                <a:lnTo>
                  <a:pt x="89" y="630"/>
                </a:lnTo>
                <a:lnTo>
                  <a:pt x="101" y="630"/>
                </a:lnTo>
                <a:lnTo>
                  <a:pt x="101" y="617"/>
                </a:lnTo>
                <a:lnTo>
                  <a:pt x="114" y="592"/>
                </a:lnTo>
                <a:lnTo>
                  <a:pt x="127" y="579"/>
                </a:lnTo>
                <a:lnTo>
                  <a:pt x="152" y="554"/>
                </a:lnTo>
                <a:lnTo>
                  <a:pt x="165" y="529"/>
                </a:lnTo>
                <a:lnTo>
                  <a:pt x="178" y="516"/>
                </a:lnTo>
                <a:lnTo>
                  <a:pt x="190" y="479"/>
                </a:lnTo>
                <a:lnTo>
                  <a:pt x="216" y="453"/>
                </a:lnTo>
                <a:lnTo>
                  <a:pt x="229" y="403"/>
                </a:lnTo>
                <a:lnTo>
                  <a:pt x="267" y="365"/>
                </a:lnTo>
                <a:lnTo>
                  <a:pt x="292" y="302"/>
                </a:lnTo>
                <a:lnTo>
                  <a:pt x="330" y="239"/>
                </a:lnTo>
                <a:lnTo>
                  <a:pt x="356" y="176"/>
                </a:lnTo>
                <a:lnTo>
                  <a:pt x="381" y="126"/>
                </a:lnTo>
                <a:lnTo>
                  <a:pt x="407" y="88"/>
                </a:lnTo>
                <a:lnTo>
                  <a:pt x="432" y="50"/>
                </a:lnTo>
                <a:lnTo>
                  <a:pt x="445" y="25"/>
                </a:lnTo>
                <a:lnTo>
                  <a:pt x="458" y="0"/>
                </a:lnTo>
                <a:lnTo>
                  <a:pt x="470" y="0"/>
                </a:lnTo>
                <a:lnTo>
                  <a:pt x="483" y="0"/>
                </a:lnTo>
                <a:lnTo>
                  <a:pt x="483" y="12"/>
                </a:lnTo>
                <a:lnTo>
                  <a:pt x="483" y="25"/>
                </a:lnTo>
                <a:lnTo>
                  <a:pt x="483" y="38"/>
                </a:lnTo>
                <a:lnTo>
                  <a:pt x="470" y="50"/>
                </a:lnTo>
                <a:lnTo>
                  <a:pt x="470" y="75"/>
                </a:lnTo>
                <a:lnTo>
                  <a:pt x="470" y="88"/>
                </a:lnTo>
                <a:lnTo>
                  <a:pt x="458" y="113"/>
                </a:lnTo>
                <a:lnTo>
                  <a:pt x="458" y="138"/>
                </a:lnTo>
                <a:lnTo>
                  <a:pt x="445" y="164"/>
                </a:lnTo>
                <a:lnTo>
                  <a:pt x="432" y="201"/>
                </a:lnTo>
                <a:lnTo>
                  <a:pt x="432" y="227"/>
                </a:lnTo>
                <a:lnTo>
                  <a:pt x="419" y="264"/>
                </a:lnTo>
                <a:lnTo>
                  <a:pt x="407" y="302"/>
                </a:lnTo>
                <a:lnTo>
                  <a:pt x="394" y="34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2" name="Freeform 54"/>
          <p:cNvSpPr/>
          <p:nvPr/>
        </p:nvSpPr>
        <p:spPr>
          <a:xfrm>
            <a:off x="5043805" y="2281238"/>
            <a:ext cx="476250" cy="735012"/>
          </a:xfrm>
          <a:custGeom>
            <a:avLst/>
            <a:gdLst>
              <a:gd name="txL" fmla="*/ 0 w 751"/>
              <a:gd name="txT" fmla="*/ 0 h 1159"/>
              <a:gd name="txR" fmla="*/ 751 w 751"/>
              <a:gd name="txB" fmla="*/ 1159 h 1159"/>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751" h="1159">
                <a:moveTo>
                  <a:pt x="0" y="1146"/>
                </a:moveTo>
                <a:lnTo>
                  <a:pt x="0" y="1146"/>
                </a:lnTo>
                <a:lnTo>
                  <a:pt x="0" y="1134"/>
                </a:lnTo>
                <a:lnTo>
                  <a:pt x="13" y="1109"/>
                </a:lnTo>
                <a:lnTo>
                  <a:pt x="39" y="1083"/>
                </a:lnTo>
                <a:lnTo>
                  <a:pt x="51" y="1058"/>
                </a:lnTo>
                <a:lnTo>
                  <a:pt x="77" y="1033"/>
                </a:lnTo>
                <a:lnTo>
                  <a:pt x="115" y="995"/>
                </a:lnTo>
                <a:lnTo>
                  <a:pt x="153" y="957"/>
                </a:lnTo>
                <a:lnTo>
                  <a:pt x="191" y="907"/>
                </a:lnTo>
                <a:lnTo>
                  <a:pt x="229" y="869"/>
                </a:lnTo>
                <a:lnTo>
                  <a:pt x="268" y="831"/>
                </a:lnTo>
                <a:lnTo>
                  <a:pt x="293" y="794"/>
                </a:lnTo>
                <a:lnTo>
                  <a:pt x="319" y="756"/>
                </a:lnTo>
                <a:lnTo>
                  <a:pt x="344" y="718"/>
                </a:lnTo>
                <a:lnTo>
                  <a:pt x="369" y="680"/>
                </a:lnTo>
                <a:lnTo>
                  <a:pt x="395" y="642"/>
                </a:lnTo>
                <a:lnTo>
                  <a:pt x="420" y="579"/>
                </a:lnTo>
                <a:lnTo>
                  <a:pt x="458" y="504"/>
                </a:lnTo>
                <a:lnTo>
                  <a:pt x="484" y="441"/>
                </a:lnTo>
                <a:lnTo>
                  <a:pt x="509" y="378"/>
                </a:lnTo>
                <a:lnTo>
                  <a:pt x="522" y="340"/>
                </a:lnTo>
                <a:lnTo>
                  <a:pt x="535" y="315"/>
                </a:lnTo>
                <a:lnTo>
                  <a:pt x="535" y="290"/>
                </a:lnTo>
                <a:lnTo>
                  <a:pt x="548" y="264"/>
                </a:lnTo>
                <a:lnTo>
                  <a:pt x="548" y="252"/>
                </a:lnTo>
                <a:lnTo>
                  <a:pt x="548" y="226"/>
                </a:lnTo>
                <a:lnTo>
                  <a:pt x="548" y="214"/>
                </a:lnTo>
                <a:lnTo>
                  <a:pt x="535" y="214"/>
                </a:lnTo>
                <a:lnTo>
                  <a:pt x="509" y="214"/>
                </a:lnTo>
                <a:lnTo>
                  <a:pt x="497" y="226"/>
                </a:lnTo>
                <a:lnTo>
                  <a:pt x="471" y="226"/>
                </a:lnTo>
                <a:lnTo>
                  <a:pt x="446" y="239"/>
                </a:lnTo>
                <a:lnTo>
                  <a:pt x="420" y="252"/>
                </a:lnTo>
                <a:lnTo>
                  <a:pt x="395" y="264"/>
                </a:lnTo>
                <a:lnTo>
                  <a:pt x="357" y="277"/>
                </a:lnTo>
                <a:lnTo>
                  <a:pt x="331" y="290"/>
                </a:lnTo>
                <a:lnTo>
                  <a:pt x="306" y="302"/>
                </a:lnTo>
                <a:lnTo>
                  <a:pt x="280" y="315"/>
                </a:lnTo>
                <a:lnTo>
                  <a:pt x="255" y="315"/>
                </a:lnTo>
                <a:lnTo>
                  <a:pt x="242" y="315"/>
                </a:lnTo>
                <a:lnTo>
                  <a:pt x="217" y="302"/>
                </a:lnTo>
                <a:lnTo>
                  <a:pt x="204" y="302"/>
                </a:lnTo>
                <a:lnTo>
                  <a:pt x="179" y="277"/>
                </a:lnTo>
                <a:lnTo>
                  <a:pt x="153" y="264"/>
                </a:lnTo>
                <a:lnTo>
                  <a:pt x="140" y="239"/>
                </a:lnTo>
                <a:lnTo>
                  <a:pt x="140" y="226"/>
                </a:lnTo>
                <a:lnTo>
                  <a:pt x="217" y="214"/>
                </a:lnTo>
                <a:lnTo>
                  <a:pt x="280" y="189"/>
                </a:lnTo>
                <a:lnTo>
                  <a:pt x="344" y="163"/>
                </a:lnTo>
                <a:lnTo>
                  <a:pt x="408" y="138"/>
                </a:lnTo>
                <a:lnTo>
                  <a:pt x="433" y="126"/>
                </a:lnTo>
                <a:lnTo>
                  <a:pt x="458" y="113"/>
                </a:lnTo>
                <a:lnTo>
                  <a:pt x="471" y="100"/>
                </a:lnTo>
                <a:lnTo>
                  <a:pt x="497" y="88"/>
                </a:lnTo>
                <a:lnTo>
                  <a:pt x="509" y="75"/>
                </a:lnTo>
                <a:lnTo>
                  <a:pt x="522" y="63"/>
                </a:lnTo>
                <a:lnTo>
                  <a:pt x="535" y="50"/>
                </a:lnTo>
                <a:lnTo>
                  <a:pt x="548" y="37"/>
                </a:lnTo>
                <a:lnTo>
                  <a:pt x="560" y="25"/>
                </a:lnTo>
                <a:lnTo>
                  <a:pt x="560" y="12"/>
                </a:lnTo>
                <a:lnTo>
                  <a:pt x="573" y="12"/>
                </a:lnTo>
                <a:lnTo>
                  <a:pt x="586" y="0"/>
                </a:lnTo>
                <a:lnTo>
                  <a:pt x="598" y="12"/>
                </a:lnTo>
                <a:lnTo>
                  <a:pt x="611" y="12"/>
                </a:lnTo>
                <a:lnTo>
                  <a:pt x="624" y="25"/>
                </a:lnTo>
                <a:lnTo>
                  <a:pt x="637" y="25"/>
                </a:lnTo>
                <a:lnTo>
                  <a:pt x="662" y="37"/>
                </a:lnTo>
                <a:lnTo>
                  <a:pt x="675" y="50"/>
                </a:lnTo>
                <a:lnTo>
                  <a:pt x="700" y="63"/>
                </a:lnTo>
                <a:lnTo>
                  <a:pt x="713" y="75"/>
                </a:lnTo>
                <a:lnTo>
                  <a:pt x="726" y="88"/>
                </a:lnTo>
                <a:lnTo>
                  <a:pt x="738" y="100"/>
                </a:lnTo>
                <a:lnTo>
                  <a:pt x="738" y="113"/>
                </a:lnTo>
                <a:lnTo>
                  <a:pt x="751" y="113"/>
                </a:lnTo>
                <a:lnTo>
                  <a:pt x="751" y="126"/>
                </a:lnTo>
                <a:lnTo>
                  <a:pt x="751" y="151"/>
                </a:lnTo>
                <a:lnTo>
                  <a:pt x="738" y="163"/>
                </a:lnTo>
                <a:lnTo>
                  <a:pt x="738" y="176"/>
                </a:lnTo>
                <a:lnTo>
                  <a:pt x="726" y="189"/>
                </a:lnTo>
                <a:lnTo>
                  <a:pt x="726" y="201"/>
                </a:lnTo>
                <a:lnTo>
                  <a:pt x="713" y="214"/>
                </a:lnTo>
                <a:lnTo>
                  <a:pt x="700" y="239"/>
                </a:lnTo>
                <a:lnTo>
                  <a:pt x="687" y="252"/>
                </a:lnTo>
                <a:lnTo>
                  <a:pt x="675" y="277"/>
                </a:lnTo>
                <a:lnTo>
                  <a:pt x="662" y="315"/>
                </a:lnTo>
                <a:lnTo>
                  <a:pt x="649" y="353"/>
                </a:lnTo>
                <a:lnTo>
                  <a:pt x="637" y="390"/>
                </a:lnTo>
                <a:lnTo>
                  <a:pt x="611" y="466"/>
                </a:lnTo>
                <a:lnTo>
                  <a:pt x="573" y="554"/>
                </a:lnTo>
                <a:lnTo>
                  <a:pt x="535" y="642"/>
                </a:lnTo>
                <a:lnTo>
                  <a:pt x="484" y="731"/>
                </a:lnTo>
                <a:lnTo>
                  <a:pt x="446" y="781"/>
                </a:lnTo>
                <a:lnTo>
                  <a:pt x="420" y="819"/>
                </a:lnTo>
                <a:lnTo>
                  <a:pt x="344" y="894"/>
                </a:lnTo>
                <a:lnTo>
                  <a:pt x="268" y="970"/>
                </a:lnTo>
                <a:lnTo>
                  <a:pt x="191" y="1046"/>
                </a:lnTo>
                <a:lnTo>
                  <a:pt x="140" y="1071"/>
                </a:lnTo>
                <a:lnTo>
                  <a:pt x="102" y="1096"/>
                </a:lnTo>
                <a:lnTo>
                  <a:pt x="77" y="1121"/>
                </a:lnTo>
                <a:lnTo>
                  <a:pt x="51" y="1134"/>
                </a:lnTo>
                <a:lnTo>
                  <a:pt x="39" y="1146"/>
                </a:lnTo>
                <a:lnTo>
                  <a:pt x="13" y="1146"/>
                </a:lnTo>
                <a:lnTo>
                  <a:pt x="13" y="1159"/>
                </a:lnTo>
                <a:lnTo>
                  <a:pt x="0" y="114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3" name="Freeform 55"/>
          <p:cNvSpPr/>
          <p:nvPr/>
        </p:nvSpPr>
        <p:spPr>
          <a:xfrm>
            <a:off x="5391468" y="1976438"/>
            <a:ext cx="347662" cy="1336675"/>
          </a:xfrm>
          <a:custGeom>
            <a:avLst/>
            <a:gdLst>
              <a:gd name="txL" fmla="*/ 0 w 547"/>
              <a:gd name="txT" fmla="*/ 0 h 2104"/>
              <a:gd name="txR" fmla="*/ 547 w 547"/>
              <a:gd name="txB" fmla="*/ 2104 h 210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47" h="2104">
                <a:moveTo>
                  <a:pt x="152" y="1815"/>
                </a:moveTo>
                <a:lnTo>
                  <a:pt x="114" y="1789"/>
                </a:lnTo>
                <a:lnTo>
                  <a:pt x="89" y="1777"/>
                </a:lnTo>
                <a:lnTo>
                  <a:pt x="76" y="1752"/>
                </a:lnTo>
                <a:lnTo>
                  <a:pt x="50" y="1739"/>
                </a:lnTo>
                <a:lnTo>
                  <a:pt x="38" y="1726"/>
                </a:lnTo>
                <a:lnTo>
                  <a:pt x="25" y="1714"/>
                </a:lnTo>
                <a:lnTo>
                  <a:pt x="25" y="1701"/>
                </a:lnTo>
                <a:lnTo>
                  <a:pt x="25" y="1689"/>
                </a:lnTo>
                <a:lnTo>
                  <a:pt x="38" y="1689"/>
                </a:lnTo>
                <a:lnTo>
                  <a:pt x="50" y="1689"/>
                </a:lnTo>
                <a:lnTo>
                  <a:pt x="63" y="1676"/>
                </a:lnTo>
                <a:lnTo>
                  <a:pt x="76" y="1689"/>
                </a:lnTo>
                <a:lnTo>
                  <a:pt x="101" y="1689"/>
                </a:lnTo>
                <a:lnTo>
                  <a:pt x="127" y="1689"/>
                </a:lnTo>
                <a:lnTo>
                  <a:pt x="165" y="1689"/>
                </a:lnTo>
                <a:lnTo>
                  <a:pt x="216" y="1701"/>
                </a:lnTo>
                <a:lnTo>
                  <a:pt x="241" y="1701"/>
                </a:lnTo>
                <a:lnTo>
                  <a:pt x="254" y="1701"/>
                </a:lnTo>
                <a:lnTo>
                  <a:pt x="279" y="1714"/>
                </a:lnTo>
                <a:lnTo>
                  <a:pt x="292" y="1714"/>
                </a:lnTo>
                <a:lnTo>
                  <a:pt x="305" y="1701"/>
                </a:lnTo>
                <a:lnTo>
                  <a:pt x="318" y="1701"/>
                </a:lnTo>
                <a:lnTo>
                  <a:pt x="318" y="1676"/>
                </a:lnTo>
                <a:lnTo>
                  <a:pt x="330" y="1663"/>
                </a:lnTo>
                <a:lnTo>
                  <a:pt x="330" y="1625"/>
                </a:lnTo>
                <a:lnTo>
                  <a:pt x="330" y="1600"/>
                </a:lnTo>
                <a:lnTo>
                  <a:pt x="343" y="1550"/>
                </a:lnTo>
                <a:lnTo>
                  <a:pt x="343" y="1499"/>
                </a:lnTo>
                <a:lnTo>
                  <a:pt x="343" y="1449"/>
                </a:lnTo>
                <a:lnTo>
                  <a:pt x="343" y="1323"/>
                </a:lnTo>
                <a:lnTo>
                  <a:pt x="343" y="1210"/>
                </a:lnTo>
                <a:lnTo>
                  <a:pt x="343" y="1096"/>
                </a:lnTo>
                <a:lnTo>
                  <a:pt x="343" y="983"/>
                </a:lnTo>
                <a:lnTo>
                  <a:pt x="343" y="857"/>
                </a:lnTo>
                <a:lnTo>
                  <a:pt x="343" y="731"/>
                </a:lnTo>
                <a:lnTo>
                  <a:pt x="343" y="617"/>
                </a:lnTo>
                <a:lnTo>
                  <a:pt x="330" y="479"/>
                </a:lnTo>
                <a:lnTo>
                  <a:pt x="330" y="428"/>
                </a:lnTo>
                <a:lnTo>
                  <a:pt x="330" y="378"/>
                </a:lnTo>
                <a:lnTo>
                  <a:pt x="330" y="327"/>
                </a:lnTo>
                <a:lnTo>
                  <a:pt x="318" y="290"/>
                </a:lnTo>
                <a:lnTo>
                  <a:pt x="318" y="264"/>
                </a:lnTo>
                <a:lnTo>
                  <a:pt x="318" y="239"/>
                </a:lnTo>
                <a:lnTo>
                  <a:pt x="318" y="227"/>
                </a:lnTo>
                <a:lnTo>
                  <a:pt x="318" y="214"/>
                </a:lnTo>
                <a:lnTo>
                  <a:pt x="305" y="214"/>
                </a:lnTo>
                <a:lnTo>
                  <a:pt x="292" y="201"/>
                </a:lnTo>
                <a:lnTo>
                  <a:pt x="267" y="201"/>
                </a:lnTo>
                <a:lnTo>
                  <a:pt x="254" y="201"/>
                </a:lnTo>
                <a:lnTo>
                  <a:pt x="241" y="201"/>
                </a:lnTo>
                <a:lnTo>
                  <a:pt x="216" y="214"/>
                </a:lnTo>
                <a:lnTo>
                  <a:pt x="190" y="214"/>
                </a:lnTo>
                <a:lnTo>
                  <a:pt x="165" y="214"/>
                </a:lnTo>
                <a:lnTo>
                  <a:pt x="152" y="214"/>
                </a:lnTo>
                <a:lnTo>
                  <a:pt x="114" y="214"/>
                </a:lnTo>
                <a:lnTo>
                  <a:pt x="89" y="214"/>
                </a:lnTo>
                <a:lnTo>
                  <a:pt x="63" y="201"/>
                </a:lnTo>
                <a:lnTo>
                  <a:pt x="38" y="189"/>
                </a:lnTo>
                <a:lnTo>
                  <a:pt x="25" y="176"/>
                </a:lnTo>
                <a:lnTo>
                  <a:pt x="12" y="151"/>
                </a:lnTo>
                <a:lnTo>
                  <a:pt x="0" y="126"/>
                </a:lnTo>
                <a:lnTo>
                  <a:pt x="63" y="113"/>
                </a:lnTo>
                <a:lnTo>
                  <a:pt x="127" y="101"/>
                </a:lnTo>
                <a:lnTo>
                  <a:pt x="178" y="88"/>
                </a:lnTo>
                <a:lnTo>
                  <a:pt x="216" y="75"/>
                </a:lnTo>
                <a:lnTo>
                  <a:pt x="254" y="63"/>
                </a:lnTo>
                <a:lnTo>
                  <a:pt x="279" y="63"/>
                </a:lnTo>
                <a:lnTo>
                  <a:pt x="305" y="50"/>
                </a:lnTo>
                <a:lnTo>
                  <a:pt x="318" y="38"/>
                </a:lnTo>
                <a:lnTo>
                  <a:pt x="330" y="25"/>
                </a:lnTo>
                <a:lnTo>
                  <a:pt x="343" y="12"/>
                </a:lnTo>
                <a:lnTo>
                  <a:pt x="356" y="0"/>
                </a:lnTo>
                <a:lnTo>
                  <a:pt x="381" y="0"/>
                </a:lnTo>
                <a:lnTo>
                  <a:pt x="394" y="12"/>
                </a:lnTo>
                <a:lnTo>
                  <a:pt x="407" y="25"/>
                </a:lnTo>
                <a:lnTo>
                  <a:pt x="445" y="38"/>
                </a:lnTo>
                <a:lnTo>
                  <a:pt x="470" y="63"/>
                </a:lnTo>
                <a:lnTo>
                  <a:pt x="508" y="88"/>
                </a:lnTo>
                <a:lnTo>
                  <a:pt x="521" y="113"/>
                </a:lnTo>
                <a:lnTo>
                  <a:pt x="534" y="138"/>
                </a:lnTo>
                <a:lnTo>
                  <a:pt x="547" y="151"/>
                </a:lnTo>
                <a:lnTo>
                  <a:pt x="534" y="164"/>
                </a:lnTo>
                <a:lnTo>
                  <a:pt x="534" y="189"/>
                </a:lnTo>
                <a:lnTo>
                  <a:pt x="521" y="201"/>
                </a:lnTo>
                <a:lnTo>
                  <a:pt x="508" y="214"/>
                </a:lnTo>
                <a:lnTo>
                  <a:pt x="496" y="227"/>
                </a:lnTo>
                <a:lnTo>
                  <a:pt x="496" y="252"/>
                </a:lnTo>
                <a:lnTo>
                  <a:pt x="483" y="277"/>
                </a:lnTo>
                <a:lnTo>
                  <a:pt x="483" y="315"/>
                </a:lnTo>
                <a:lnTo>
                  <a:pt x="483" y="353"/>
                </a:lnTo>
                <a:lnTo>
                  <a:pt x="470" y="403"/>
                </a:lnTo>
                <a:lnTo>
                  <a:pt x="470" y="466"/>
                </a:lnTo>
                <a:lnTo>
                  <a:pt x="470" y="529"/>
                </a:lnTo>
                <a:lnTo>
                  <a:pt x="458" y="605"/>
                </a:lnTo>
                <a:lnTo>
                  <a:pt x="458" y="680"/>
                </a:lnTo>
                <a:lnTo>
                  <a:pt x="458" y="756"/>
                </a:lnTo>
                <a:lnTo>
                  <a:pt x="458" y="844"/>
                </a:lnTo>
                <a:lnTo>
                  <a:pt x="470" y="932"/>
                </a:lnTo>
                <a:lnTo>
                  <a:pt x="470" y="1021"/>
                </a:lnTo>
                <a:lnTo>
                  <a:pt x="470" y="1121"/>
                </a:lnTo>
                <a:lnTo>
                  <a:pt x="470" y="1210"/>
                </a:lnTo>
                <a:lnTo>
                  <a:pt x="483" y="1310"/>
                </a:lnTo>
                <a:lnTo>
                  <a:pt x="483" y="1399"/>
                </a:lnTo>
                <a:lnTo>
                  <a:pt x="483" y="1474"/>
                </a:lnTo>
                <a:lnTo>
                  <a:pt x="483" y="1550"/>
                </a:lnTo>
                <a:lnTo>
                  <a:pt x="483" y="1613"/>
                </a:lnTo>
                <a:lnTo>
                  <a:pt x="483" y="1676"/>
                </a:lnTo>
                <a:lnTo>
                  <a:pt x="483" y="1726"/>
                </a:lnTo>
                <a:lnTo>
                  <a:pt x="470" y="1777"/>
                </a:lnTo>
                <a:lnTo>
                  <a:pt x="470" y="1827"/>
                </a:lnTo>
                <a:lnTo>
                  <a:pt x="470" y="1865"/>
                </a:lnTo>
                <a:lnTo>
                  <a:pt x="458" y="1903"/>
                </a:lnTo>
                <a:lnTo>
                  <a:pt x="458" y="1941"/>
                </a:lnTo>
                <a:lnTo>
                  <a:pt x="445" y="1966"/>
                </a:lnTo>
                <a:lnTo>
                  <a:pt x="445" y="1991"/>
                </a:lnTo>
                <a:lnTo>
                  <a:pt x="432" y="2016"/>
                </a:lnTo>
                <a:lnTo>
                  <a:pt x="419" y="2041"/>
                </a:lnTo>
                <a:lnTo>
                  <a:pt x="394" y="2067"/>
                </a:lnTo>
                <a:lnTo>
                  <a:pt x="368" y="2079"/>
                </a:lnTo>
                <a:lnTo>
                  <a:pt x="356" y="2092"/>
                </a:lnTo>
                <a:lnTo>
                  <a:pt x="330" y="2104"/>
                </a:lnTo>
                <a:lnTo>
                  <a:pt x="318" y="2092"/>
                </a:lnTo>
                <a:lnTo>
                  <a:pt x="305" y="2079"/>
                </a:lnTo>
                <a:lnTo>
                  <a:pt x="305" y="2067"/>
                </a:lnTo>
                <a:lnTo>
                  <a:pt x="292" y="2054"/>
                </a:lnTo>
                <a:lnTo>
                  <a:pt x="292" y="2041"/>
                </a:lnTo>
                <a:lnTo>
                  <a:pt x="292" y="2016"/>
                </a:lnTo>
                <a:lnTo>
                  <a:pt x="292" y="2004"/>
                </a:lnTo>
                <a:lnTo>
                  <a:pt x="279" y="1978"/>
                </a:lnTo>
                <a:lnTo>
                  <a:pt x="279" y="1953"/>
                </a:lnTo>
                <a:lnTo>
                  <a:pt x="267" y="1928"/>
                </a:lnTo>
                <a:lnTo>
                  <a:pt x="254" y="1903"/>
                </a:lnTo>
                <a:lnTo>
                  <a:pt x="229" y="1890"/>
                </a:lnTo>
                <a:lnTo>
                  <a:pt x="203" y="1865"/>
                </a:lnTo>
                <a:lnTo>
                  <a:pt x="178" y="1840"/>
                </a:lnTo>
                <a:lnTo>
                  <a:pt x="152" y="181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4" name="Freeform 56"/>
          <p:cNvSpPr/>
          <p:nvPr/>
        </p:nvSpPr>
        <p:spPr>
          <a:xfrm>
            <a:off x="5488305" y="1568450"/>
            <a:ext cx="298450" cy="176213"/>
          </a:xfrm>
          <a:custGeom>
            <a:avLst/>
            <a:gdLst>
              <a:gd name="txL" fmla="*/ 0 w 471"/>
              <a:gd name="txT" fmla="*/ 0 h 277"/>
              <a:gd name="txR" fmla="*/ 471 w 471"/>
              <a:gd name="txB" fmla="*/ 277 h 277"/>
            </a:gdLst>
            <a:ahLst/>
            <a:cxnLst>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Lst>
            <a:rect l="txL" t="txT" r="txR" b="txB"/>
            <a:pathLst>
              <a:path w="471" h="277">
                <a:moveTo>
                  <a:pt x="51" y="25"/>
                </a:moveTo>
                <a:lnTo>
                  <a:pt x="89" y="25"/>
                </a:lnTo>
                <a:lnTo>
                  <a:pt x="127" y="13"/>
                </a:lnTo>
                <a:lnTo>
                  <a:pt x="166" y="13"/>
                </a:lnTo>
                <a:lnTo>
                  <a:pt x="204" y="0"/>
                </a:lnTo>
                <a:lnTo>
                  <a:pt x="242" y="13"/>
                </a:lnTo>
                <a:lnTo>
                  <a:pt x="293" y="25"/>
                </a:lnTo>
                <a:lnTo>
                  <a:pt x="331" y="38"/>
                </a:lnTo>
                <a:lnTo>
                  <a:pt x="356" y="50"/>
                </a:lnTo>
                <a:lnTo>
                  <a:pt x="382" y="63"/>
                </a:lnTo>
                <a:lnTo>
                  <a:pt x="420" y="101"/>
                </a:lnTo>
                <a:lnTo>
                  <a:pt x="433" y="113"/>
                </a:lnTo>
                <a:lnTo>
                  <a:pt x="445" y="126"/>
                </a:lnTo>
                <a:lnTo>
                  <a:pt x="445" y="151"/>
                </a:lnTo>
                <a:lnTo>
                  <a:pt x="458" y="164"/>
                </a:lnTo>
                <a:lnTo>
                  <a:pt x="458" y="176"/>
                </a:lnTo>
                <a:lnTo>
                  <a:pt x="471" y="189"/>
                </a:lnTo>
                <a:lnTo>
                  <a:pt x="471" y="202"/>
                </a:lnTo>
                <a:lnTo>
                  <a:pt x="471" y="227"/>
                </a:lnTo>
                <a:lnTo>
                  <a:pt x="458" y="252"/>
                </a:lnTo>
                <a:lnTo>
                  <a:pt x="458" y="265"/>
                </a:lnTo>
                <a:lnTo>
                  <a:pt x="458" y="277"/>
                </a:lnTo>
                <a:lnTo>
                  <a:pt x="445" y="277"/>
                </a:lnTo>
                <a:lnTo>
                  <a:pt x="433" y="277"/>
                </a:lnTo>
                <a:lnTo>
                  <a:pt x="407" y="277"/>
                </a:lnTo>
                <a:lnTo>
                  <a:pt x="382" y="265"/>
                </a:lnTo>
                <a:lnTo>
                  <a:pt x="344" y="252"/>
                </a:lnTo>
                <a:lnTo>
                  <a:pt x="306" y="239"/>
                </a:lnTo>
                <a:lnTo>
                  <a:pt x="267" y="227"/>
                </a:lnTo>
                <a:lnTo>
                  <a:pt x="216" y="202"/>
                </a:lnTo>
                <a:lnTo>
                  <a:pt x="166" y="176"/>
                </a:lnTo>
                <a:lnTo>
                  <a:pt x="127" y="164"/>
                </a:lnTo>
                <a:lnTo>
                  <a:pt x="89" y="139"/>
                </a:lnTo>
                <a:lnTo>
                  <a:pt x="51" y="126"/>
                </a:lnTo>
                <a:lnTo>
                  <a:pt x="26" y="101"/>
                </a:lnTo>
                <a:lnTo>
                  <a:pt x="13" y="88"/>
                </a:lnTo>
                <a:lnTo>
                  <a:pt x="0" y="76"/>
                </a:lnTo>
                <a:lnTo>
                  <a:pt x="0" y="63"/>
                </a:lnTo>
                <a:lnTo>
                  <a:pt x="13" y="50"/>
                </a:lnTo>
                <a:lnTo>
                  <a:pt x="26" y="38"/>
                </a:lnTo>
                <a:lnTo>
                  <a:pt x="51"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5" name="Freeform 57"/>
          <p:cNvSpPr/>
          <p:nvPr/>
        </p:nvSpPr>
        <p:spPr>
          <a:xfrm>
            <a:off x="5705793" y="1992313"/>
            <a:ext cx="420687" cy="431800"/>
          </a:xfrm>
          <a:custGeom>
            <a:avLst/>
            <a:gdLst>
              <a:gd name="txL" fmla="*/ 0 w 661"/>
              <a:gd name="txT" fmla="*/ 0 h 680"/>
              <a:gd name="txR" fmla="*/ 661 w 661"/>
              <a:gd name="txB" fmla="*/ 680 h 68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61" h="680">
                <a:moveTo>
                  <a:pt x="432" y="176"/>
                </a:moveTo>
                <a:lnTo>
                  <a:pt x="445" y="139"/>
                </a:lnTo>
                <a:lnTo>
                  <a:pt x="458" y="113"/>
                </a:lnTo>
                <a:lnTo>
                  <a:pt x="458" y="88"/>
                </a:lnTo>
                <a:lnTo>
                  <a:pt x="458" y="63"/>
                </a:lnTo>
                <a:lnTo>
                  <a:pt x="458" y="50"/>
                </a:lnTo>
                <a:lnTo>
                  <a:pt x="445" y="38"/>
                </a:lnTo>
                <a:lnTo>
                  <a:pt x="458" y="25"/>
                </a:lnTo>
                <a:lnTo>
                  <a:pt x="458" y="13"/>
                </a:lnTo>
                <a:lnTo>
                  <a:pt x="470" y="13"/>
                </a:lnTo>
                <a:lnTo>
                  <a:pt x="483" y="0"/>
                </a:lnTo>
                <a:lnTo>
                  <a:pt x="496" y="13"/>
                </a:lnTo>
                <a:lnTo>
                  <a:pt x="521" y="13"/>
                </a:lnTo>
                <a:lnTo>
                  <a:pt x="547" y="25"/>
                </a:lnTo>
                <a:lnTo>
                  <a:pt x="572" y="38"/>
                </a:lnTo>
                <a:lnTo>
                  <a:pt x="598" y="63"/>
                </a:lnTo>
                <a:lnTo>
                  <a:pt x="623" y="88"/>
                </a:lnTo>
                <a:lnTo>
                  <a:pt x="636" y="113"/>
                </a:lnTo>
                <a:lnTo>
                  <a:pt x="661" y="139"/>
                </a:lnTo>
                <a:lnTo>
                  <a:pt x="661" y="164"/>
                </a:lnTo>
                <a:lnTo>
                  <a:pt x="661" y="176"/>
                </a:lnTo>
                <a:lnTo>
                  <a:pt x="661" y="189"/>
                </a:lnTo>
                <a:lnTo>
                  <a:pt x="661" y="202"/>
                </a:lnTo>
                <a:lnTo>
                  <a:pt x="649" y="214"/>
                </a:lnTo>
                <a:lnTo>
                  <a:pt x="636" y="227"/>
                </a:lnTo>
                <a:lnTo>
                  <a:pt x="610" y="252"/>
                </a:lnTo>
                <a:lnTo>
                  <a:pt x="585" y="277"/>
                </a:lnTo>
                <a:lnTo>
                  <a:pt x="559" y="302"/>
                </a:lnTo>
                <a:lnTo>
                  <a:pt x="534" y="328"/>
                </a:lnTo>
                <a:lnTo>
                  <a:pt x="496" y="353"/>
                </a:lnTo>
                <a:lnTo>
                  <a:pt x="458" y="391"/>
                </a:lnTo>
                <a:lnTo>
                  <a:pt x="407" y="428"/>
                </a:lnTo>
                <a:lnTo>
                  <a:pt x="343" y="466"/>
                </a:lnTo>
                <a:lnTo>
                  <a:pt x="280" y="517"/>
                </a:lnTo>
                <a:lnTo>
                  <a:pt x="203" y="567"/>
                </a:lnTo>
                <a:lnTo>
                  <a:pt x="127" y="617"/>
                </a:lnTo>
                <a:lnTo>
                  <a:pt x="38" y="680"/>
                </a:lnTo>
                <a:lnTo>
                  <a:pt x="0" y="643"/>
                </a:lnTo>
                <a:lnTo>
                  <a:pt x="51" y="592"/>
                </a:lnTo>
                <a:lnTo>
                  <a:pt x="101" y="542"/>
                </a:lnTo>
                <a:lnTo>
                  <a:pt x="140" y="504"/>
                </a:lnTo>
                <a:lnTo>
                  <a:pt x="178" y="466"/>
                </a:lnTo>
                <a:lnTo>
                  <a:pt x="216" y="416"/>
                </a:lnTo>
                <a:lnTo>
                  <a:pt x="254" y="391"/>
                </a:lnTo>
                <a:lnTo>
                  <a:pt x="280" y="353"/>
                </a:lnTo>
                <a:lnTo>
                  <a:pt x="318" y="315"/>
                </a:lnTo>
                <a:lnTo>
                  <a:pt x="343" y="290"/>
                </a:lnTo>
                <a:lnTo>
                  <a:pt x="356" y="265"/>
                </a:lnTo>
                <a:lnTo>
                  <a:pt x="381" y="239"/>
                </a:lnTo>
                <a:lnTo>
                  <a:pt x="394" y="227"/>
                </a:lnTo>
                <a:lnTo>
                  <a:pt x="407" y="214"/>
                </a:lnTo>
                <a:lnTo>
                  <a:pt x="420" y="189"/>
                </a:lnTo>
                <a:lnTo>
                  <a:pt x="432" y="189"/>
                </a:lnTo>
                <a:lnTo>
                  <a:pt x="432" y="1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6" name="Freeform 58"/>
          <p:cNvSpPr/>
          <p:nvPr/>
        </p:nvSpPr>
        <p:spPr>
          <a:xfrm>
            <a:off x="5632768" y="2320925"/>
            <a:ext cx="768350" cy="544513"/>
          </a:xfrm>
          <a:custGeom>
            <a:avLst/>
            <a:gdLst>
              <a:gd name="txL" fmla="*/ 0 w 1209"/>
              <a:gd name="txT" fmla="*/ 0 h 857"/>
              <a:gd name="txR" fmla="*/ 1209 w 1209"/>
              <a:gd name="txB" fmla="*/ 857 h 857"/>
            </a:gdLst>
            <a:ahLst/>
            <a:cxnLst>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1209" h="857">
                <a:moveTo>
                  <a:pt x="0" y="50"/>
                </a:moveTo>
                <a:lnTo>
                  <a:pt x="26" y="0"/>
                </a:lnTo>
                <a:lnTo>
                  <a:pt x="89" y="63"/>
                </a:lnTo>
                <a:lnTo>
                  <a:pt x="140" y="126"/>
                </a:lnTo>
                <a:lnTo>
                  <a:pt x="204" y="176"/>
                </a:lnTo>
                <a:lnTo>
                  <a:pt x="255" y="227"/>
                </a:lnTo>
                <a:lnTo>
                  <a:pt x="318" y="277"/>
                </a:lnTo>
                <a:lnTo>
                  <a:pt x="382" y="327"/>
                </a:lnTo>
                <a:lnTo>
                  <a:pt x="496" y="416"/>
                </a:lnTo>
                <a:lnTo>
                  <a:pt x="547" y="453"/>
                </a:lnTo>
                <a:lnTo>
                  <a:pt x="611" y="491"/>
                </a:lnTo>
                <a:lnTo>
                  <a:pt x="674" y="529"/>
                </a:lnTo>
                <a:lnTo>
                  <a:pt x="725" y="554"/>
                </a:lnTo>
                <a:lnTo>
                  <a:pt x="789" y="592"/>
                </a:lnTo>
                <a:lnTo>
                  <a:pt x="840" y="617"/>
                </a:lnTo>
                <a:lnTo>
                  <a:pt x="967" y="668"/>
                </a:lnTo>
                <a:lnTo>
                  <a:pt x="1018" y="693"/>
                </a:lnTo>
                <a:lnTo>
                  <a:pt x="1069" y="718"/>
                </a:lnTo>
                <a:lnTo>
                  <a:pt x="1107" y="731"/>
                </a:lnTo>
                <a:lnTo>
                  <a:pt x="1145" y="743"/>
                </a:lnTo>
                <a:lnTo>
                  <a:pt x="1171" y="768"/>
                </a:lnTo>
                <a:lnTo>
                  <a:pt x="1183" y="781"/>
                </a:lnTo>
                <a:lnTo>
                  <a:pt x="1196" y="781"/>
                </a:lnTo>
                <a:lnTo>
                  <a:pt x="1209" y="794"/>
                </a:lnTo>
                <a:lnTo>
                  <a:pt x="1196" y="794"/>
                </a:lnTo>
                <a:lnTo>
                  <a:pt x="1196" y="806"/>
                </a:lnTo>
                <a:lnTo>
                  <a:pt x="1183" y="806"/>
                </a:lnTo>
                <a:lnTo>
                  <a:pt x="1171" y="819"/>
                </a:lnTo>
                <a:lnTo>
                  <a:pt x="1145" y="819"/>
                </a:lnTo>
                <a:lnTo>
                  <a:pt x="1132" y="819"/>
                </a:lnTo>
                <a:lnTo>
                  <a:pt x="1107" y="831"/>
                </a:lnTo>
                <a:lnTo>
                  <a:pt x="1043" y="844"/>
                </a:lnTo>
                <a:lnTo>
                  <a:pt x="980" y="844"/>
                </a:lnTo>
                <a:lnTo>
                  <a:pt x="942" y="844"/>
                </a:lnTo>
                <a:lnTo>
                  <a:pt x="903" y="857"/>
                </a:lnTo>
                <a:lnTo>
                  <a:pt x="865" y="857"/>
                </a:lnTo>
                <a:lnTo>
                  <a:pt x="827" y="857"/>
                </a:lnTo>
                <a:lnTo>
                  <a:pt x="776" y="857"/>
                </a:lnTo>
                <a:lnTo>
                  <a:pt x="738" y="844"/>
                </a:lnTo>
                <a:lnTo>
                  <a:pt x="700" y="844"/>
                </a:lnTo>
                <a:lnTo>
                  <a:pt x="674" y="831"/>
                </a:lnTo>
                <a:lnTo>
                  <a:pt x="636" y="831"/>
                </a:lnTo>
                <a:lnTo>
                  <a:pt x="624" y="819"/>
                </a:lnTo>
                <a:lnTo>
                  <a:pt x="598" y="806"/>
                </a:lnTo>
                <a:lnTo>
                  <a:pt x="585" y="794"/>
                </a:lnTo>
                <a:lnTo>
                  <a:pt x="573" y="781"/>
                </a:lnTo>
                <a:lnTo>
                  <a:pt x="560" y="768"/>
                </a:lnTo>
                <a:lnTo>
                  <a:pt x="547" y="743"/>
                </a:lnTo>
                <a:lnTo>
                  <a:pt x="535" y="731"/>
                </a:lnTo>
                <a:lnTo>
                  <a:pt x="509" y="693"/>
                </a:lnTo>
                <a:lnTo>
                  <a:pt x="484" y="668"/>
                </a:lnTo>
                <a:lnTo>
                  <a:pt x="445" y="630"/>
                </a:lnTo>
                <a:lnTo>
                  <a:pt x="407" y="579"/>
                </a:lnTo>
                <a:lnTo>
                  <a:pt x="369" y="529"/>
                </a:lnTo>
                <a:lnTo>
                  <a:pt x="331" y="479"/>
                </a:lnTo>
                <a:lnTo>
                  <a:pt x="280" y="416"/>
                </a:lnTo>
                <a:lnTo>
                  <a:pt x="229" y="353"/>
                </a:lnTo>
                <a:lnTo>
                  <a:pt x="178" y="290"/>
                </a:lnTo>
                <a:lnTo>
                  <a:pt x="127" y="214"/>
                </a:lnTo>
                <a:lnTo>
                  <a:pt x="64" y="138"/>
                </a:lnTo>
                <a:lnTo>
                  <a:pt x="0" y="5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9959" name="矩形 4"/>
          <p:cNvSpPr/>
          <p:nvPr/>
        </p:nvSpPr>
        <p:spPr>
          <a:xfrm>
            <a:off x="822610" y="1442623"/>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泳</a:t>
            </a:r>
          </a:p>
        </p:txBody>
      </p:sp>
      <p:sp>
        <p:nvSpPr>
          <p:cNvPr id="25" name="矩形 24"/>
          <p:cNvSpPr/>
          <p:nvPr/>
        </p:nvSpPr>
        <p:spPr>
          <a:xfrm>
            <a:off x="715256" y="641052"/>
            <a:ext cx="160147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yǒng</a:t>
            </a:r>
          </a:p>
        </p:txBody>
      </p:sp>
      <p:pic>
        <p:nvPicPr>
          <p:cNvPr id="29" name="Picture 37">
            <a:hlinkClick r:id="rId4" action="ppaction://hlinksldjump"/>
          </p:cNvPr>
          <p:cNvPicPr>
            <a:picLocks noChangeAspect="1" noChangeArrowheads="1"/>
          </p:cNvPicPr>
          <p:nvPr/>
        </p:nvPicPr>
        <p:blipFill>
          <a:blip r:embed="rId5"/>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41525" y="2880737"/>
            <a:ext cx="3497263" cy="1636395"/>
            <a:chOff x="715963" y="2913128"/>
            <a:chExt cx="3497263" cy="1636395"/>
          </a:xfrm>
        </p:grpSpPr>
        <p:sp>
          <p:nvSpPr>
            <p:cNvPr id="26" name="TextBox 25"/>
            <p:cNvSpPr txBox="1">
              <a:spLocks noChangeArrowheads="1"/>
            </p:cNvSpPr>
            <p:nvPr/>
          </p:nvSpPr>
          <p:spPr bwMode="auto">
            <a:xfrm>
              <a:off x="715963" y="2913128"/>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27" name="TextBox 26"/>
            <p:cNvSpPr txBox="1">
              <a:spLocks noChangeArrowheads="1"/>
            </p:cNvSpPr>
            <p:nvPr/>
          </p:nvSpPr>
          <p:spPr bwMode="auto">
            <a:xfrm>
              <a:off x="715963" y="3744978"/>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蛙泳   游泳运动</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1" name="TextBox 30"/>
            <p:cNvSpPr txBox="1">
              <a:spLocks noChangeArrowheads="1"/>
            </p:cNvSpPr>
            <p:nvPr/>
          </p:nvSpPr>
          <p:spPr bwMode="auto">
            <a:xfrm>
              <a:off x="715963" y="3330640"/>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Y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氵</a:t>
              </a:r>
            </a:p>
          </p:txBody>
        </p:sp>
        <p:sp>
          <p:nvSpPr>
            <p:cNvPr id="2" name="TextBox 34"/>
            <p:cNvSpPr txBox="1">
              <a:spLocks noChangeArrowheads="1"/>
            </p:cNvSpPr>
            <p:nvPr/>
          </p:nvSpPr>
          <p:spPr bwMode="auto">
            <a:xfrm>
              <a:off x="715963" y="4119628"/>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八</a:t>
              </a:r>
            </a:p>
          </p:txBody>
        </p:sp>
      </p:grpSp>
      <p:pic>
        <p:nvPicPr>
          <p:cNvPr id="24602" name="图片 24"/>
          <p:cNvPicPr>
            <a:picLocks noChangeAspect="1"/>
          </p:cNvPicPr>
          <p:nvPr/>
        </p:nvPicPr>
        <p:blipFill>
          <a:blip r:embed="rId6"/>
          <a:stretch>
            <a:fillRect/>
          </a:stretch>
        </p:blipFill>
        <p:spPr>
          <a:xfrm>
            <a:off x="4697095" y="374968"/>
            <a:ext cx="1677988" cy="708025"/>
          </a:xfrm>
          <a:prstGeom prst="rect">
            <a:avLst/>
          </a:prstGeom>
          <a:noFill/>
          <a:ln w="9525">
            <a:noFill/>
          </a:ln>
        </p:spPr>
      </p:pic>
      <p:sp>
        <p:nvSpPr>
          <p:cNvPr id="3" name="线形标注 2 2"/>
          <p:cNvSpPr/>
          <p:nvPr/>
        </p:nvSpPr>
        <p:spPr>
          <a:xfrm>
            <a:off x="2214880" y="1900555"/>
            <a:ext cx="1698625" cy="523875"/>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宋体" panose="02010600030101010101" pitchFamily="2" charset="-122"/>
                <a:ea typeface="宋体" panose="02010600030101010101" pitchFamily="2" charset="-122"/>
                <a:sym typeface="+mn-ea"/>
              </a:rPr>
              <a:t>左窄右宽</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6999021" y="1421130"/>
            <a:ext cx="1847259" cy="1610360"/>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永字第二笔横短竖要长、带钩，右边撇和捺位置靠上、分两笔写。</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924591" y="3231807"/>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1499"/>
                <a:gd name="adj2" fmla="val -43478"/>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75577" y="2270605"/>
              <a:ext cx="1573508" cy="92333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易错提示：第六笔是横撇，不是撇、捺哦！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8899"/>
                                        </p:tgtEl>
                                        <p:attrNameLst>
                                          <p:attrName>style.visibility</p:attrName>
                                        </p:attrNameLst>
                                      </p:cBhvr>
                                      <p:to>
                                        <p:strVal val="visible"/>
                                      </p:to>
                                    </p:set>
                                    <p:animEffect transition="in" filter="wipe(up)">
                                      <p:cBhvr>
                                        <p:cTn id="20" dur="500"/>
                                        <p:tgtEl>
                                          <p:spTgt spid="7889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8900"/>
                                        </p:tgtEl>
                                        <p:attrNameLst>
                                          <p:attrName>style.visibility</p:attrName>
                                        </p:attrNameLst>
                                      </p:cBhvr>
                                      <p:to>
                                        <p:strVal val="visible"/>
                                      </p:to>
                                    </p:set>
                                    <p:animEffect transition="in" filter="wipe(up)">
                                      <p:cBhvr>
                                        <p:cTn id="25" dur="500"/>
                                        <p:tgtEl>
                                          <p:spTgt spid="7890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78901"/>
                                        </p:tgtEl>
                                        <p:attrNameLst>
                                          <p:attrName>style.visibility</p:attrName>
                                        </p:attrNameLst>
                                      </p:cBhvr>
                                      <p:to>
                                        <p:strVal val="visible"/>
                                      </p:to>
                                    </p:set>
                                    <p:animEffect transition="in" filter="wipe(down)">
                                      <p:cBhvr>
                                        <p:cTn id="30" dur="500"/>
                                        <p:tgtEl>
                                          <p:spTgt spid="7890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8904"/>
                                        </p:tgtEl>
                                        <p:attrNameLst>
                                          <p:attrName>style.visibility</p:attrName>
                                        </p:attrNameLst>
                                      </p:cBhvr>
                                      <p:to>
                                        <p:strVal val="visible"/>
                                      </p:to>
                                    </p:set>
                                    <p:animEffect transition="in" filter="wipe(left)">
                                      <p:cBhvr>
                                        <p:cTn id="35" dur="500"/>
                                        <p:tgtEl>
                                          <p:spTgt spid="7890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78903"/>
                                        </p:tgtEl>
                                        <p:attrNameLst>
                                          <p:attrName>style.visibility</p:attrName>
                                        </p:attrNameLst>
                                      </p:cBhvr>
                                      <p:to>
                                        <p:strVal val="visible"/>
                                      </p:to>
                                    </p:set>
                                    <p:animEffect transition="in" filter="wipe(up)">
                                      <p:cBhvr>
                                        <p:cTn id="40" dur="500"/>
                                        <p:tgtEl>
                                          <p:spTgt spid="7890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78902"/>
                                        </p:tgtEl>
                                        <p:attrNameLst>
                                          <p:attrName>style.visibility</p:attrName>
                                        </p:attrNameLst>
                                      </p:cBhvr>
                                      <p:to>
                                        <p:strVal val="visible"/>
                                      </p:to>
                                    </p:set>
                                    <p:animEffect transition="in" filter="wipe(up)">
                                      <p:cBhvr>
                                        <p:cTn id="45" dur="500"/>
                                        <p:tgtEl>
                                          <p:spTgt spid="7890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78905"/>
                                        </p:tgtEl>
                                        <p:attrNameLst>
                                          <p:attrName>style.visibility</p:attrName>
                                        </p:attrNameLst>
                                      </p:cBhvr>
                                      <p:to>
                                        <p:strVal val="visible"/>
                                      </p:to>
                                    </p:set>
                                    <p:animEffect transition="in" filter="wipe(up)">
                                      <p:cBhvr>
                                        <p:cTn id="50" dur="500"/>
                                        <p:tgtEl>
                                          <p:spTgt spid="7890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78906"/>
                                        </p:tgtEl>
                                        <p:attrNameLst>
                                          <p:attrName>style.visibility</p:attrName>
                                        </p:attrNameLst>
                                      </p:cBhvr>
                                      <p:to>
                                        <p:strVal val="visible"/>
                                      </p:to>
                                    </p:set>
                                    <p:animEffect transition="in" filter="wipe(up)">
                                      <p:cBhvr>
                                        <p:cTn id="55" dur="500"/>
                                        <p:tgtEl>
                                          <p:spTgt spid="7890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right)">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righ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circle(in)">
                                      <p:cBhvr>
                                        <p:cTn id="7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14115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0973" name="Rectangle 24"/>
          <p:cNvSpPr/>
          <p:nvPr/>
        </p:nvSpPr>
        <p:spPr>
          <a:xfrm>
            <a:off x="4538028" y="1540193"/>
            <a:ext cx="31750" cy="152400"/>
          </a:xfrm>
          <a:prstGeom prst="rect">
            <a:avLst/>
          </a:prstGeom>
          <a:noFill/>
          <a:ln w="9525">
            <a:noFill/>
          </a:ln>
        </p:spPr>
        <p:txBody>
          <a:bodyPr wrap="none" lIns="0" tIns="0" rIns="0" bIns="0">
            <a:spAutoFit/>
          </a:bodyPr>
          <a:lstStyle/>
          <a:p>
            <a:pPr algn="just"/>
            <a:r>
              <a:rPr lang="zh-CN" altLang="en-US" sz="1000" dirty="0">
                <a:solidFill>
                  <a:srgbClr val="000000"/>
                </a:solidFill>
                <a:latin typeface="Times New Roman" panose="02020603050405020304" pitchFamily="18" charset="0"/>
              </a:rPr>
              <a:t> </a:t>
            </a:r>
            <a:endParaRPr lang="zh-CN" altLang="en-US" dirty="0">
              <a:latin typeface="Calibri" panose="020F0502020204030204" pitchFamily="34" charset="0"/>
            </a:endParaRPr>
          </a:p>
        </p:txBody>
      </p:sp>
      <p:sp>
        <p:nvSpPr>
          <p:cNvPr id="80924" name="Freeform 28"/>
          <p:cNvSpPr/>
          <p:nvPr/>
        </p:nvSpPr>
        <p:spPr>
          <a:xfrm>
            <a:off x="4852353" y="1597343"/>
            <a:ext cx="420687" cy="1295400"/>
          </a:xfrm>
          <a:custGeom>
            <a:avLst/>
            <a:gdLst>
              <a:gd name="txL" fmla="*/ 0 w 662"/>
              <a:gd name="txT" fmla="*/ 0 h 2040"/>
              <a:gd name="txR" fmla="*/ 662 w 662"/>
              <a:gd name="txB" fmla="*/ 2040 h 204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62" h="2040">
                <a:moveTo>
                  <a:pt x="140" y="1457"/>
                </a:moveTo>
                <a:lnTo>
                  <a:pt x="153" y="1470"/>
                </a:lnTo>
                <a:lnTo>
                  <a:pt x="179" y="1483"/>
                </a:lnTo>
                <a:lnTo>
                  <a:pt x="191" y="1483"/>
                </a:lnTo>
                <a:lnTo>
                  <a:pt x="217" y="1508"/>
                </a:lnTo>
                <a:lnTo>
                  <a:pt x="242" y="1521"/>
                </a:lnTo>
                <a:lnTo>
                  <a:pt x="268" y="1533"/>
                </a:lnTo>
                <a:lnTo>
                  <a:pt x="306" y="1546"/>
                </a:lnTo>
                <a:lnTo>
                  <a:pt x="331" y="1571"/>
                </a:lnTo>
                <a:lnTo>
                  <a:pt x="369" y="1597"/>
                </a:lnTo>
                <a:lnTo>
                  <a:pt x="408" y="1609"/>
                </a:lnTo>
                <a:lnTo>
                  <a:pt x="433" y="1635"/>
                </a:lnTo>
                <a:lnTo>
                  <a:pt x="458" y="1660"/>
                </a:lnTo>
                <a:lnTo>
                  <a:pt x="484" y="1673"/>
                </a:lnTo>
                <a:lnTo>
                  <a:pt x="509" y="1698"/>
                </a:lnTo>
                <a:lnTo>
                  <a:pt x="522" y="1711"/>
                </a:lnTo>
                <a:lnTo>
                  <a:pt x="548" y="1736"/>
                </a:lnTo>
                <a:lnTo>
                  <a:pt x="573" y="1761"/>
                </a:lnTo>
                <a:lnTo>
                  <a:pt x="598" y="1799"/>
                </a:lnTo>
                <a:lnTo>
                  <a:pt x="624" y="1825"/>
                </a:lnTo>
                <a:lnTo>
                  <a:pt x="637" y="1863"/>
                </a:lnTo>
                <a:lnTo>
                  <a:pt x="649" y="1888"/>
                </a:lnTo>
                <a:lnTo>
                  <a:pt x="662" y="1926"/>
                </a:lnTo>
                <a:lnTo>
                  <a:pt x="662" y="1951"/>
                </a:lnTo>
                <a:lnTo>
                  <a:pt x="662" y="1977"/>
                </a:lnTo>
                <a:lnTo>
                  <a:pt x="649" y="2002"/>
                </a:lnTo>
                <a:lnTo>
                  <a:pt x="649" y="2027"/>
                </a:lnTo>
                <a:lnTo>
                  <a:pt x="637" y="2040"/>
                </a:lnTo>
                <a:lnTo>
                  <a:pt x="624" y="2040"/>
                </a:lnTo>
                <a:lnTo>
                  <a:pt x="611" y="2040"/>
                </a:lnTo>
                <a:lnTo>
                  <a:pt x="598" y="2027"/>
                </a:lnTo>
                <a:lnTo>
                  <a:pt x="573" y="2002"/>
                </a:lnTo>
                <a:lnTo>
                  <a:pt x="560" y="1977"/>
                </a:lnTo>
                <a:lnTo>
                  <a:pt x="535" y="1964"/>
                </a:lnTo>
                <a:lnTo>
                  <a:pt x="522" y="1951"/>
                </a:lnTo>
                <a:lnTo>
                  <a:pt x="509" y="1926"/>
                </a:lnTo>
                <a:lnTo>
                  <a:pt x="484" y="1901"/>
                </a:lnTo>
                <a:lnTo>
                  <a:pt x="458" y="1875"/>
                </a:lnTo>
                <a:lnTo>
                  <a:pt x="420" y="1837"/>
                </a:lnTo>
                <a:lnTo>
                  <a:pt x="395" y="1812"/>
                </a:lnTo>
                <a:lnTo>
                  <a:pt x="357" y="1761"/>
                </a:lnTo>
                <a:lnTo>
                  <a:pt x="319" y="1723"/>
                </a:lnTo>
                <a:lnTo>
                  <a:pt x="280" y="1698"/>
                </a:lnTo>
                <a:lnTo>
                  <a:pt x="217" y="1635"/>
                </a:lnTo>
                <a:lnTo>
                  <a:pt x="153" y="1571"/>
                </a:lnTo>
                <a:lnTo>
                  <a:pt x="102" y="1521"/>
                </a:lnTo>
                <a:lnTo>
                  <a:pt x="77" y="1508"/>
                </a:lnTo>
                <a:lnTo>
                  <a:pt x="51" y="1495"/>
                </a:lnTo>
                <a:lnTo>
                  <a:pt x="26" y="1483"/>
                </a:lnTo>
                <a:lnTo>
                  <a:pt x="13" y="1470"/>
                </a:lnTo>
                <a:lnTo>
                  <a:pt x="13" y="1457"/>
                </a:lnTo>
                <a:lnTo>
                  <a:pt x="0" y="1445"/>
                </a:lnTo>
                <a:lnTo>
                  <a:pt x="0" y="1432"/>
                </a:lnTo>
                <a:lnTo>
                  <a:pt x="0" y="1419"/>
                </a:lnTo>
                <a:lnTo>
                  <a:pt x="0" y="1407"/>
                </a:lnTo>
                <a:lnTo>
                  <a:pt x="0" y="1394"/>
                </a:lnTo>
                <a:lnTo>
                  <a:pt x="13" y="1369"/>
                </a:lnTo>
                <a:lnTo>
                  <a:pt x="13" y="1331"/>
                </a:lnTo>
                <a:lnTo>
                  <a:pt x="26" y="1293"/>
                </a:lnTo>
                <a:lnTo>
                  <a:pt x="39" y="1229"/>
                </a:lnTo>
                <a:lnTo>
                  <a:pt x="51" y="1178"/>
                </a:lnTo>
                <a:lnTo>
                  <a:pt x="64" y="1102"/>
                </a:lnTo>
                <a:lnTo>
                  <a:pt x="77" y="1026"/>
                </a:lnTo>
                <a:lnTo>
                  <a:pt x="102" y="963"/>
                </a:lnTo>
                <a:lnTo>
                  <a:pt x="115" y="900"/>
                </a:lnTo>
                <a:lnTo>
                  <a:pt x="128" y="836"/>
                </a:lnTo>
                <a:lnTo>
                  <a:pt x="140" y="786"/>
                </a:lnTo>
                <a:lnTo>
                  <a:pt x="140" y="722"/>
                </a:lnTo>
                <a:lnTo>
                  <a:pt x="153" y="672"/>
                </a:lnTo>
                <a:lnTo>
                  <a:pt x="166" y="621"/>
                </a:lnTo>
                <a:lnTo>
                  <a:pt x="179" y="532"/>
                </a:lnTo>
                <a:lnTo>
                  <a:pt x="191" y="444"/>
                </a:lnTo>
                <a:lnTo>
                  <a:pt x="191" y="355"/>
                </a:lnTo>
                <a:lnTo>
                  <a:pt x="204" y="279"/>
                </a:lnTo>
                <a:lnTo>
                  <a:pt x="204" y="241"/>
                </a:lnTo>
                <a:lnTo>
                  <a:pt x="217" y="215"/>
                </a:lnTo>
                <a:lnTo>
                  <a:pt x="204" y="177"/>
                </a:lnTo>
                <a:lnTo>
                  <a:pt x="204" y="152"/>
                </a:lnTo>
                <a:lnTo>
                  <a:pt x="204" y="127"/>
                </a:lnTo>
                <a:lnTo>
                  <a:pt x="204" y="114"/>
                </a:lnTo>
                <a:lnTo>
                  <a:pt x="191" y="101"/>
                </a:lnTo>
                <a:lnTo>
                  <a:pt x="191" y="89"/>
                </a:lnTo>
                <a:lnTo>
                  <a:pt x="166" y="76"/>
                </a:lnTo>
                <a:lnTo>
                  <a:pt x="153" y="63"/>
                </a:lnTo>
                <a:lnTo>
                  <a:pt x="153" y="51"/>
                </a:lnTo>
                <a:lnTo>
                  <a:pt x="153" y="25"/>
                </a:lnTo>
                <a:lnTo>
                  <a:pt x="166" y="13"/>
                </a:lnTo>
                <a:lnTo>
                  <a:pt x="179" y="13"/>
                </a:lnTo>
                <a:lnTo>
                  <a:pt x="191" y="0"/>
                </a:lnTo>
                <a:lnTo>
                  <a:pt x="204" y="0"/>
                </a:lnTo>
                <a:lnTo>
                  <a:pt x="217" y="0"/>
                </a:lnTo>
                <a:lnTo>
                  <a:pt x="242" y="13"/>
                </a:lnTo>
                <a:lnTo>
                  <a:pt x="268" y="13"/>
                </a:lnTo>
                <a:lnTo>
                  <a:pt x="293" y="25"/>
                </a:lnTo>
                <a:lnTo>
                  <a:pt x="319" y="38"/>
                </a:lnTo>
                <a:lnTo>
                  <a:pt x="344" y="51"/>
                </a:lnTo>
                <a:lnTo>
                  <a:pt x="369" y="76"/>
                </a:lnTo>
                <a:lnTo>
                  <a:pt x="382" y="101"/>
                </a:lnTo>
                <a:lnTo>
                  <a:pt x="395" y="114"/>
                </a:lnTo>
                <a:lnTo>
                  <a:pt x="395" y="139"/>
                </a:lnTo>
                <a:lnTo>
                  <a:pt x="382" y="165"/>
                </a:lnTo>
                <a:lnTo>
                  <a:pt x="382" y="190"/>
                </a:lnTo>
                <a:lnTo>
                  <a:pt x="369" y="228"/>
                </a:lnTo>
                <a:lnTo>
                  <a:pt x="369" y="279"/>
                </a:lnTo>
                <a:lnTo>
                  <a:pt x="357" y="329"/>
                </a:lnTo>
                <a:lnTo>
                  <a:pt x="344" y="380"/>
                </a:lnTo>
                <a:lnTo>
                  <a:pt x="344" y="444"/>
                </a:lnTo>
                <a:lnTo>
                  <a:pt x="331" y="520"/>
                </a:lnTo>
                <a:lnTo>
                  <a:pt x="306" y="596"/>
                </a:lnTo>
                <a:lnTo>
                  <a:pt x="293" y="684"/>
                </a:lnTo>
                <a:lnTo>
                  <a:pt x="280" y="748"/>
                </a:lnTo>
                <a:lnTo>
                  <a:pt x="255" y="824"/>
                </a:lnTo>
                <a:lnTo>
                  <a:pt x="229" y="963"/>
                </a:lnTo>
                <a:lnTo>
                  <a:pt x="191" y="1090"/>
                </a:lnTo>
                <a:lnTo>
                  <a:pt x="166" y="1153"/>
                </a:lnTo>
                <a:lnTo>
                  <a:pt x="153" y="1204"/>
                </a:lnTo>
                <a:lnTo>
                  <a:pt x="140" y="1254"/>
                </a:lnTo>
                <a:lnTo>
                  <a:pt x="128" y="1293"/>
                </a:lnTo>
                <a:lnTo>
                  <a:pt x="115" y="1331"/>
                </a:lnTo>
                <a:lnTo>
                  <a:pt x="115" y="1356"/>
                </a:lnTo>
                <a:lnTo>
                  <a:pt x="115" y="1381"/>
                </a:lnTo>
                <a:lnTo>
                  <a:pt x="115" y="1394"/>
                </a:lnTo>
                <a:lnTo>
                  <a:pt x="102" y="1407"/>
                </a:lnTo>
                <a:lnTo>
                  <a:pt x="115" y="1419"/>
                </a:lnTo>
                <a:lnTo>
                  <a:pt x="128" y="1445"/>
                </a:lnTo>
                <a:lnTo>
                  <a:pt x="140" y="145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9" name="Freeform 33"/>
          <p:cNvSpPr/>
          <p:nvPr/>
        </p:nvSpPr>
        <p:spPr>
          <a:xfrm>
            <a:off x="5419090" y="2497455"/>
            <a:ext cx="112713" cy="628650"/>
          </a:xfrm>
          <a:custGeom>
            <a:avLst/>
            <a:gdLst>
              <a:gd name="txL" fmla="*/ 0 w 178"/>
              <a:gd name="txT" fmla="*/ 0 h 989"/>
              <a:gd name="txR" fmla="*/ 178 w 178"/>
              <a:gd name="txB" fmla="*/ 989 h 989"/>
            </a:gdLst>
            <a:ahLst/>
            <a:cxnLst>
              <a:cxn ang="0">
                <a:pos x="2147483647" y="2147483647"/>
              </a:cxn>
              <a:cxn ang="0">
                <a:pos x="0"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8" h="989">
                <a:moveTo>
                  <a:pt x="25" y="114"/>
                </a:moveTo>
                <a:lnTo>
                  <a:pt x="13" y="89"/>
                </a:lnTo>
                <a:lnTo>
                  <a:pt x="13" y="76"/>
                </a:lnTo>
                <a:lnTo>
                  <a:pt x="0" y="51"/>
                </a:lnTo>
                <a:lnTo>
                  <a:pt x="13" y="26"/>
                </a:lnTo>
                <a:lnTo>
                  <a:pt x="13" y="13"/>
                </a:lnTo>
                <a:lnTo>
                  <a:pt x="25" y="13"/>
                </a:lnTo>
                <a:lnTo>
                  <a:pt x="38" y="0"/>
                </a:lnTo>
                <a:lnTo>
                  <a:pt x="51" y="0"/>
                </a:lnTo>
                <a:lnTo>
                  <a:pt x="76" y="0"/>
                </a:lnTo>
                <a:lnTo>
                  <a:pt x="89" y="0"/>
                </a:lnTo>
                <a:lnTo>
                  <a:pt x="115" y="13"/>
                </a:lnTo>
                <a:lnTo>
                  <a:pt x="153" y="13"/>
                </a:lnTo>
                <a:lnTo>
                  <a:pt x="153" y="26"/>
                </a:lnTo>
                <a:lnTo>
                  <a:pt x="153" y="38"/>
                </a:lnTo>
                <a:lnTo>
                  <a:pt x="153" y="51"/>
                </a:lnTo>
                <a:lnTo>
                  <a:pt x="153" y="76"/>
                </a:lnTo>
                <a:lnTo>
                  <a:pt x="153" y="102"/>
                </a:lnTo>
                <a:lnTo>
                  <a:pt x="153" y="127"/>
                </a:lnTo>
                <a:lnTo>
                  <a:pt x="153" y="165"/>
                </a:lnTo>
                <a:lnTo>
                  <a:pt x="165" y="203"/>
                </a:lnTo>
                <a:lnTo>
                  <a:pt x="165" y="279"/>
                </a:lnTo>
                <a:lnTo>
                  <a:pt x="165" y="368"/>
                </a:lnTo>
                <a:lnTo>
                  <a:pt x="178" y="469"/>
                </a:lnTo>
                <a:lnTo>
                  <a:pt x="178" y="570"/>
                </a:lnTo>
                <a:lnTo>
                  <a:pt x="178" y="634"/>
                </a:lnTo>
                <a:lnTo>
                  <a:pt x="178" y="684"/>
                </a:lnTo>
                <a:lnTo>
                  <a:pt x="178" y="722"/>
                </a:lnTo>
                <a:lnTo>
                  <a:pt x="165" y="773"/>
                </a:lnTo>
                <a:lnTo>
                  <a:pt x="165" y="811"/>
                </a:lnTo>
                <a:lnTo>
                  <a:pt x="165" y="837"/>
                </a:lnTo>
                <a:lnTo>
                  <a:pt x="165" y="875"/>
                </a:lnTo>
                <a:lnTo>
                  <a:pt x="165" y="900"/>
                </a:lnTo>
                <a:lnTo>
                  <a:pt x="153" y="913"/>
                </a:lnTo>
                <a:lnTo>
                  <a:pt x="153" y="938"/>
                </a:lnTo>
                <a:lnTo>
                  <a:pt x="153" y="951"/>
                </a:lnTo>
                <a:lnTo>
                  <a:pt x="153" y="963"/>
                </a:lnTo>
                <a:lnTo>
                  <a:pt x="153" y="976"/>
                </a:lnTo>
                <a:lnTo>
                  <a:pt x="140" y="989"/>
                </a:lnTo>
                <a:lnTo>
                  <a:pt x="127" y="989"/>
                </a:lnTo>
                <a:lnTo>
                  <a:pt x="115" y="976"/>
                </a:lnTo>
                <a:lnTo>
                  <a:pt x="102" y="951"/>
                </a:lnTo>
                <a:lnTo>
                  <a:pt x="89" y="925"/>
                </a:lnTo>
                <a:lnTo>
                  <a:pt x="76" y="900"/>
                </a:lnTo>
                <a:lnTo>
                  <a:pt x="64" y="875"/>
                </a:lnTo>
                <a:lnTo>
                  <a:pt x="51" y="849"/>
                </a:lnTo>
                <a:lnTo>
                  <a:pt x="51" y="824"/>
                </a:lnTo>
                <a:lnTo>
                  <a:pt x="51" y="811"/>
                </a:lnTo>
                <a:lnTo>
                  <a:pt x="51" y="786"/>
                </a:lnTo>
                <a:lnTo>
                  <a:pt x="51" y="773"/>
                </a:lnTo>
                <a:lnTo>
                  <a:pt x="51" y="735"/>
                </a:lnTo>
                <a:lnTo>
                  <a:pt x="51" y="710"/>
                </a:lnTo>
                <a:lnTo>
                  <a:pt x="64" y="672"/>
                </a:lnTo>
                <a:lnTo>
                  <a:pt x="64" y="621"/>
                </a:lnTo>
                <a:lnTo>
                  <a:pt x="64" y="570"/>
                </a:lnTo>
                <a:lnTo>
                  <a:pt x="76" y="482"/>
                </a:lnTo>
                <a:lnTo>
                  <a:pt x="76" y="406"/>
                </a:lnTo>
                <a:lnTo>
                  <a:pt x="76" y="330"/>
                </a:lnTo>
                <a:lnTo>
                  <a:pt x="64" y="266"/>
                </a:lnTo>
                <a:lnTo>
                  <a:pt x="64" y="241"/>
                </a:lnTo>
                <a:lnTo>
                  <a:pt x="51" y="216"/>
                </a:lnTo>
                <a:lnTo>
                  <a:pt x="51" y="190"/>
                </a:lnTo>
                <a:lnTo>
                  <a:pt x="38" y="178"/>
                </a:lnTo>
                <a:lnTo>
                  <a:pt x="38" y="152"/>
                </a:lnTo>
                <a:lnTo>
                  <a:pt x="25" y="140"/>
                </a:lnTo>
                <a:lnTo>
                  <a:pt x="25" y="127"/>
                </a:lnTo>
                <a:lnTo>
                  <a:pt x="25"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0" name="Freeform 34"/>
          <p:cNvSpPr/>
          <p:nvPr/>
        </p:nvSpPr>
        <p:spPr>
          <a:xfrm>
            <a:off x="5474653" y="2418080"/>
            <a:ext cx="485775" cy="747713"/>
          </a:xfrm>
          <a:custGeom>
            <a:avLst/>
            <a:gdLst>
              <a:gd name="txL" fmla="*/ 0 w 763"/>
              <a:gd name="txT" fmla="*/ 0 h 1178"/>
              <a:gd name="txR" fmla="*/ 763 w 763"/>
              <a:gd name="txB" fmla="*/ 1178 h 117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63" h="1178">
                <a:moveTo>
                  <a:pt x="611" y="684"/>
                </a:moveTo>
                <a:lnTo>
                  <a:pt x="611" y="671"/>
                </a:lnTo>
                <a:lnTo>
                  <a:pt x="611" y="633"/>
                </a:lnTo>
                <a:lnTo>
                  <a:pt x="598" y="608"/>
                </a:lnTo>
                <a:lnTo>
                  <a:pt x="598" y="570"/>
                </a:lnTo>
                <a:lnTo>
                  <a:pt x="598" y="532"/>
                </a:lnTo>
                <a:lnTo>
                  <a:pt x="598" y="494"/>
                </a:lnTo>
                <a:lnTo>
                  <a:pt x="598" y="456"/>
                </a:lnTo>
                <a:lnTo>
                  <a:pt x="598" y="405"/>
                </a:lnTo>
                <a:lnTo>
                  <a:pt x="585" y="354"/>
                </a:lnTo>
                <a:lnTo>
                  <a:pt x="585" y="316"/>
                </a:lnTo>
                <a:lnTo>
                  <a:pt x="585" y="278"/>
                </a:lnTo>
                <a:lnTo>
                  <a:pt x="573" y="253"/>
                </a:lnTo>
                <a:lnTo>
                  <a:pt x="573" y="228"/>
                </a:lnTo>
                <a:lnTo>
                  <a:pt x="560" y="202"/>
                </a:lnTo>
                <a:lnTo>
                  <a:pt x="560" y="190"/>
                </a:lnTo>
                <a:lnTo>
                  <a:pt x="547" y="177"/>
                </a:lnTo>
                <a:lnTo>
                  <a:pt x="534" y="164"/>
                </a:lnTo>
                <a:lnTo>
                  <a:pt x="522" y="164"/>
                </a:lnTo>
                <a:lnTo>
                  <a:pt x="509" y="164"/>
                </a:lnTo>
                <a:lnTo>
                  <a:pt x="484" y="164"/>
                </a:lnTo>
                <a:lnTo>
                  <a:pt x="458" y="164"/>
                </a:lnTo>
                <a:lnTo>
                  <a:pt x="433" y="164"/>
                </a:lnTo>
                <a:lnTo>
                  <a:pt x="394" y="164"/>
                </a:lnTo>
                <a:lnTo>
                  <a:pt x="356" y="164"/>
                </a:lnTo>
                <a:lnTo>
                  <a:pt x="318" y="177"/>
                </a:lnTo>
                <a:lnTo>
                  <a:pt x="280" y="177"/>
                </a:lnTo>
                <a:lnTo>
                  <a:pt x="229" y="177"/>
                </a:lnTo>
                <a:lnTo>
                  <a:pt x="178" y="190"/>
                </a:lnTo>
                <a:lnTo>
                  <a:pt x="115" y="190"/>
                </a:lnTo>
                <a:lnTo>
                  <a:pt x="64" y="202"/>
                </a:lnTo>
                <a:lnTo>
                  <a:pt x="0" y="215"/>
                </a:lnTo>
                <a:lnTo>
                  <a:pt x="0" y="139"/>
                </a:lnTo>
                <a:lnTo>
                  <a:pt x="51" y="126"/>
                </a:lnTo>
                <a:lnTo>
                  <a:pt x="115" y="126"/>
                </a:lnTo>
                <a:lnTo>
                  <a:pt x="165" y="114"/>
                </a:lnTo>
                <a:lnTo>
                  <a:pt x="216" y="101"/>
                </a:lnTo>
                <a:lnTo>
                  <a:pt x="255" y="88"/>
                </a:lnTo>
                <a:lnTo>
                  <a:pt x="305" y="88"/>
                </a:lnTo>
                <a:lnTo>
                  <a:pt x="331" y="76"/>
                </a:lnTo>
                <a:lnTo>
                  <a:pt x="369" y="76"/>
                </a:lnTo>
                <a:lnTo>
                  <a:pt x="407" y="63"/>
                </a:lnTo>
                <a:lnTo>
                  <a:pt x="433" y="63"/>
                </a:lnTo>
                <a:lnTo>
                  <a:pt x="458" y="50"/>
                </a:lnTo>
                <a:lnTo>
                  <a:pt x="471" y="50"/>
                </a:lnTo>
                <a:lnTo>
                  <a:pt x="484" y="38"/>
                </a:lnTo>
                <a:lnTo>
                  <a:pt x="509" y="38"/>
                </a:lnTo>
                <a:lnTo>
                  <a:pt x="522" y="25"/>
                </a:lnTo>
                <a:lnTo>
                  <a:pt x="547" y="12"/>
                </a:lnTo>
                <a:lnTo>
                  <a:pt x="560" y="12"/>
                </a:lnTo>
                <a:lnTo>
                  <a:pt x="573" y="0"/>
                </a:lnTo>
                <a:lnTo>
                  <a:pt x="598" y="12"/>
                </a:lnTo>
                <a:lnTo>
                  <a:pt x="623" y="25"/>
                </a:lnTo>
                <a:lnTo>
                  <a:pt x="649" y="50"/>
                </a:lnTo>
                <a:lnTo>
                  <a:pt x="687" y="76"/>
                </a:lnTo>
                <a:lnTo>
                  <a:pt x="713" y="88"/>
                </a:lnTo>
                <a:lnTo>
                  <a:pt x="725" y="101"/>
                </a:lnTo>
                <a:lnTo>
                  <a:pt x="738" y="114"/>
                </a:lnTo>
                <a:lnTo>
                  <a:pt x="751" y="126"/>
                </a:lnTo>
                <a:lnTo>
                  <a:pt x="763" y="126"/>
                </a:lnTo>
                <a:lnTo>
                  <a:pt x="763" y="139"/>
                </a:lnTo>
                <a:lnTo>
                  <a:pt x="763" y="152"/>
                </a:lnTo>
                <a:lnTo>
                  <a:pt x="763" y="164"/>
                </a:lnTo>
                <a:lnTo>
                  <a:pt x="763" y="177"/>
                </a:lnTo>
                <a:lnTo>
                  <a:pt x="751" y="202"/>
                </a:lnTo>
                <a:lnTo>
                  <a:pt x="738" y="202"/>
                </a:lnTo>
                <a:lnTo>
                  <a:pt x="738" y="215"/>
                </a:lnTo>
                <a:lnTo>
                  <a:pt x="738" y="228"/>
                </a:lnTo>
                <a:lnTo>
                  <a:pt x="725" y="240"/>
                </a:lnTo>
                <a:lnTo>
                  <a:pt x="725" y="266"/>
                </a:lnTo>
                <a:lnTo>
                  <a:pt x="725" y="278"/>
                </a:lnTo>
                <a:lnTo>
                  <a:pt x="725" y="304"/>
                </a:lnTo>
                <a:lnTo>
                  <a:pt x="725" y="329"/>
                </a:lnTo>
                <a:lnTo>
                  <a:pt x="725" y="367"/>
                </a:lnTo>
                <a:lnTo>
                  <a:pt x="725" y="392"/>
                </a:lnTo>
                <a:lnTo>
                  <a:pt x="725" y="430"/>
                </a:lnTo>
                <a:lnTo>
                  <a:pt x="725" y="468"/>
                </a:lnTo>
                <a:lnTo>
                  <a:pt x="725" y="506"/>
                </a:lnTo>
                <a:lnTo>
                  <a:pt x="738" y="544"/>
                </a:lnTo>
                <a:lnTo>
                  <a:pt x="738" y="582"/>
                </a:lnTo>
                <a:lnTo>
                  <a:pt x="738" y="671"/>
                </a:lnTo>
                <a:lnTo>
                  <a:pt x="738" y="760"/>
                </a:lnTo>
                <a:lnTo>
                  <a:pt x="738" y="836"/>
                </a:lnTo>
                <a:lnTo>
                  <a:pt x="738" y="899"/>
                </a:lnTo>
                <a:lnTo>
                  <a:pt x="725" y="950"/>
                </a:lnTo>
                <a:lnTo>
                  <a:pt x="713" y="1001"/>
                </a:lnTo>
                <a:lnTo>
                  <a:pt x="700" y="1039"/>
                </a:lnTo>
                <a:lnTo>
                  <a:pt x="687" y="1077"/>
                </a:lnTo>
                <a:lnTo>
                  <a:pt x="674" y="1102"/>
                </a:lnTo>
                <a:lnTo>
                  <a:pt x="662" y="1127"/>
                </a:lnTo>
                <a:lnTo>
                  <a:pt x="649" y="1140"/>
                </a:lnTo>
                <a:lnTo>
                  <a:pt x="636" y="1153"/>
                </a:lnTo>
                <a:lnTo>
                  <a:pt x="623" y="1165"/>
                </a:lnTo>
                <a:lnTo>
                  <a:pt x="611" y="1178"/>
                </a:lnTo>
                <a:lnTo>
                  <a:pt x="585" y="1165"/>
                </a:lnTo>
                <a:lnTo>
                  <a:pt x="573" y="1153"/>
                </a:lnTo>
                <a:lnTo>
                  <a:pt x="573" y="1127"/>
                </a:lnTo>
                <a:lnTo>
                  <a:pt x="560" y="1102"/>
                </a:lnTo>
                <a:lnTo>
                  <a:pt x="560" y="1077"/>
                </a:lnTo>
                <a:lnTo>
                  <a:pt x="547" y="1051"/>
                </a:lnTo>
                <a:lnTo>
                  <a:pt x="534" y="1026"/>
                </a:lnTo>
                <a:lnTo>
                  <a:pt x="522" y="1001"/>
                </a:lnTo>
                <a:lnTo>
                  <a:pt x="496" y="963"/>
                </a:lnTo>
                <a:lnTo>
                  <a:pt x="484" y="925"/>
                </a:lnTo>
                <a:lnTo>
                  <a:pt x="458" y="886"/>
                </a:lnTo>
                <a:lnTo>
                  <a:pt x="433" y="836"/>
                </a:lnTo>
                <a:lnTo>
                  <a:pt x="471" y="836"/>
                </a:lnTo>
                <a:lnTo>
                  <a:pt x="496" y="848"/>
                </a:lnTo>
                <a:lnTo>
                  <a:pt x="534" y="848"/>
                </a:lnTo>
                <a:lnTo>
                  <a:pt x="560" y="836"/>
                </a:lnTo>
                <a:lnTo>
                  <a:pt x="573" y="836"/>
                </a:lnTo>
                <a:lnTo>
                  <a:pt x="585" y="836"/>
                </a:lnTo>
                <a:lnTo>
                  <a:pt x="598" y="823"/>
                </a:lnTo>
                <a:lnTo>
                  <a:pt x="611" y="810"/>
                </a:lnTo>
                <a:lnTo>
                  <a:pt x="611" y="798"/>
                </a:lnTo>
                <a:lnTo>
                  <a:pt x="611" y="760"/>
                </a:lnTo>
                <a:lnTo>
                  <a:pt x="611" y="734"/>
                </a:lnTo>
                <a:lnTo>
                  <a:pt x="611" y="68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1" name="Freeform 35"/>
          <p:cNvSpPr/>
          <p:nvPr/>
        </p:nvSpPr>
        <p:spPr>
          <a:xfrm>
            <a:off x="5492115" y="2932430"/>
            <a:ext cx="314325" cy="73025"/>
          </a:xfrm>
          <a:custGeom>
            <a:avLst/>
            <a:gdLst>
              <a:gd name="txL" fmla="*/ 0 w 496"/>
              <a:gd name="txT" fmla="*/ 0 h 115"/>
              <a:gd name="txR" fmla="*/ 496 w 496"/>
              <a:gd name="txB" fmla="*/ 115 h 115"/>
            </a:gdLst>
            <a:ahLst/>
            <a:cxnLst>
              <a:cxn ang="0">
                <a:pos x="0"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Lst>
            <a:rect l="txL" t="txT" r="txR" b="txB"/>
            <a:pathLst>
              <a:path w="496" h="115">
                <a:moveTo>
                  <a:pt x="0" y="51"/>
                </a:moveTo>
                <a:lnTo>
                  <a:pt x="76" y="38"/>
                </a:lnTo>
                <a:lnTo>
                  <a:pt x="139" y="26"/>
                </a:lnTo>
                <a:lnTo>
                  <a:pt x="190" y="13"/>
                </a:lnTo>
                <a:lnTo>
                  <a:pt x="241" y="13"/>
                </a:lnTo>
                <a:lnTo>
                  <a:pt x="279" y="0"/>
                </a:lnTo>
                <a:lnTo>
                  <a:pt x="305" y="0"/>
                </a:lnTo>
                <a:lnTo>
                  <a:pt x="330" y="0"/>
                </a:lnTo>
                <a:lnTo>
                  <a:pt x="356" y="0"/>
                </a:lnTo>
                <a:lnTo>
                  <a:pt x="381" y="0"/>
                </a:lnTo>
                <a:lnTo>
                  <a:pt x="419" y="0"/>
                </a:lnTo>
                <a:lnTo>
                  <a:pt x="458" y="13"/>
                </a:lnTo>
                <a:lnTo>
                  <a:pt x="496" y="26"/>
                </a:lnTo>
                <a:lnTo>
                  <a:pt x="496" y="89"/>
                </a:lnTo>
                <a:lnTo>
                  <a:pt x="445" y="89"/>
                </a:lnTo>
                <a:lnTo>
                  <a:pt x="394" y="89"/>
                </a:lnTo>
                <a:lnTo>
                  <a:pt x="343" y="102"/>
                </a:lnTo>
                <a:lnTo>
                  <a:pt x="292" y="102"/>
                </a:lnTo>
                <a:lnTo>
                  <a:pt x="254" y="102"/>
                </a:lnTo>
                <a:lnTo>
                  <a:pt x="216" y="102"/>
                </a:lnTo>
                <a:lnTo>
                  <a:pt x="178" y="115"/>
                </a:lnTo>
                <a:lnTo>
                  <a:pt x="152" y="115"/>
                </a:lnTo>
                <a:lnTo>
                  <a:pt x="127" y="115"/>
                </a:lnTo>
                <a:lnTo>
                  <a:pt x="101" y="115"/>
                </a:lnTo>
                <a:lnTo>
                  <a:pt x="76" y="115"/>
                </a:lnTo>
                <a:lnTo>
                  <a:pt x="50" y="115"/>
                </a:lnTo>
                <a:lnTo>
                  <a:pt x="38" y="115"/>
                </a:lnTo>
                <a:lnTo>
                  <a:pt x="25" y="115"/>
                </a:lnTo>
                <a:lnTo>
                  <a:pt x="12" y="115"/>
                </a:lnTo>
                <a:lnTo>
                  <a:pt x="0" y="115"/>
                </a:lnTo>
                <a:lnTo>
                  <a:pt x="0" y="5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2" name="Freeform 36"/>
          <p:cNvSpPr/>
          <p:nvPr/>
        </p:nvSpPr>
        <p:spPr>
          <a:xfrm>
            <a:off x="5492115" y="2683193"/>
            <a:ext cx="290513" cy="88900"/>
          </a:xfrm>
          <a:custGeom>
            <a:avLst/>
            <a:gdLst>
              <a:gd name="txL" fmla="*/ 0 w 458"/>
              <a:gd name="txT" fmla="*/ 0 h 139"/>
              <a:gd name="txR" fmla="*/ 458 w 458"/>
              <a:gd name="txB" fmla="*/ 139 h 139"/>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Lst>
            <a:rect l="txL" t="txT" r="txR" b="txB"/>
            <a:pathLst>
              <a:path w="458" h="139">
                <a:moveTo>
                  <a:pt x="0" y="50"/>
                </a:moveTo>
                <a:lnTo>
                  <a:pt x="50" y="38"/>
                </a:lnTo>
                <a:lnTo>
                  <a:pt x="101" y="38"/>
                </a:lnTo>
                <a:lnTo>
                  <a:pt x="139" y="25"/>
                </a:lnTo>
                <a:lnTo>
                  <a:pt x="178" y="12"/>
                </a:lnTo>
                <a:lnTo>
                  <a:pt x="216" y="12"/>
                </a:lnTo>
                <a:lnTo>
                  <a:pt x="254" y="0"/>
                </a:lnTo>
                <a:lnTo>
                  <a:pt x="279" y="0"/>
                </a:lnTo>
                <a:lnTo>
                  <a:pt x="292" y="0"/>
                </a:lnTo>
                <a:lnTo>
                  <a:pt x="330" y="0"/>
                </a:lnTo>
                <a:lnTo>
                  <a:pt x="368" y="0"/>
                </a:lnTo>
                <a:lnTo>
                  <a:pt x="407" y="12"/>
                </a:lnTo>
                <a:lnTo>
                  <a:pt x="432" y="25"/>
                </a:lnTo>
                <a:lnTo>
                  <a:pt x="445" y="25"/>
                </a:lnTo>
                <a:lnTo>
                  <a:pt x="445" y="38"/>
                </a:lnTo>
                <a:lnTo>
                  <a:pt x="458" y="38"/>
                </a:lnTo>
                <a:lnTo>
                  <a:pt x="458" y="50"/>
                </a:lnTo>
                <a:lnTo>
                  <a:pt x="445" y="50"/>
                </a:lnTo>
                <a:lnTo>
                  <a:pt x="432" y="63"/>
                </a:lnTo>
                <a:lnTo>
                  <a:pt x="432" y="76"/>
                </a:lnTo>
                <a:lnTo>
                  <a:pt x="419" y="76"/>
                </a:lnTo>
                <a:lnTo>
                  <a:pt x="407" y="76"/>
                </a:lnTo>
                <a:lnTo>
                  <a:pt x="394" y="88"/>
                </a:lnTo>
                <a:lnTo>
                  <a:pt x="381" y="88"/>
                </a:lnTo>
                <a:lnTo>
                  <a:pt x="368" y="88"/>
                </a:lnTo>
                <a:lnTo>
                  <a:pt x="343" y="101"/>
                </a:lnTo>
                <a:lnTo>
                  <a:pt x="318" y="101"/>
                </a:lnTo>
                <a:lnTo>
                  <a:pt x="292" y="101"/>
                </a:lnTo>
                <a:lnTo>
                  <a:pt x="254" y="114"/>
                </a:lnTo>
                <a:lnTo>
                  <a:pt x="216" y="114"/>
                </a:lnTo>
                <a:lnTo>
                  <a:pt x="178" y="114"/>
                </a:lnTo>
                <a:lnTo>
                  <a:pt x="139" y="126"/>
                </a:lnTo>
                <a:lnTo>
                  <a:pt x="101" y="126"/>
                </a:lnTo>
                <a:lnTo>
                  <a:pt x="50" y="126"/>
                </a:lnTo>
                <a:lnTo>
                  <a:pt x="0" y="139"/>
                </a:lnTo>
                <a:lnTo>
                  <a:pt x="0" y="5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3" name="Freeform 37"/>
          <p:cNvSpPr/>
          <p:nvPr/>
        </p:nvSpPr>
        <p:spPr>
          <a:xfrm>
            <a:off x="5395278" y="1556068"/>
            <a:ext cx="557212" cy="306387"/>
          </a:xfrm>
          <a:custGeom>
            <a:avLst/>
            <a:gdLst>
              <a:gd name="txL" fmla="*/ 0 w 878"/>
              <a:gd name="txT" fmla="*/ 0 h 481"/>
              <a:gd name="txR" fmla="*/ 878 w 878"/>
              <a:gd name="txB" fmla="*/ 481 h 481"/>
            </a:gdLst>
            <a:ahLst/>
            <a:cxnLst>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878" h="481">
                <a:moveTo>
                  <a:pt x="0" y="481"/>
                </a:moveTo>
                <a:lnTo>
                  <a:pt x="0" y="405"/>
                </a:lnTo>
                <a:lnTo>
                  <a:pt x="63" y="380"/>
                </a:lnTo>
                <a:lnTo>
                  <a:pt x="114" y="367"/>
                </a:lnTo>
                <a:lnTo>
                  <a:pt x="165" y="354"/>
                </a:lnTo>
                <a:lnTo>
                  <a:pt x="216" y="329"/>
                </a:lnTo>
                <a:lnTo>
                  <a:pt x="267" y="316"/>
                </a:lnTo>
                <a:lnTo>
                  <a:pt x="305" y="304"/>
                </a:lnTo>
                <a:lnTo>
                  <a:pt x="343" y="291"/>
                </a:lnTo>
                <a:lnTo>
                  <a:pt x="382" y="278"/>
                </a:lnTo>
                <a:lnTo>
                  <a:pt x="420" y="266"/>
                </a:lnTo>
                <a:lnTo>
                  <a:pt x="458" y="240"/>
                </a:lnTo>
                <a:lnTo>
                  <a:pt x="483" y="228"/>
                </a:lnTo>
                <a:lnTo>
                  <a:pt x="509" y="215"/>
                </a:lnTo>
                <a:lnTo>
                  <a:pt x="534" y="202"/>
                </a:lnTo>
                <a:lnTo>
                  <a:pt x="560" y="202"/>
                </a:lnTo>
                <a:lnTo>
                  <a:pt x="572" y="190"/>
                </a:lnTo>
                <a:lnTo>
                  <a:pt x="585" y="177"/>
                </a:lnTo>
                <a:lnTo>
                  <a:pt x="611" y="152"/>
                </a:lnTo>
                <a:lnTo>
                  <a:pt x="636" y="139"/>
                </a:lnTo>
                <a:lnTo>
                  <a:pt x="649" y="114"/>
                </a:lnTo>
                <a:lnTo>
                  <a:pt x="661" y="101"/>
                </a:lnTo>
                <a:lnTo>
                  <a:pt x="674" y="88"/>
                </a:lnTo>
                <a:lnTo>
                  <a:pt x="674" y="76"/>
                </a:lnTo>
                <a:lnTo>
                  <a:pt x="674" y="63"/>
                </a:lnTo>
                <a:lnTo>
                  <a:pt x="674" y="50"/>
                </a:lnTo>
                <a:lnTo>
                  <a:pt x="674" y="25"/>
                </a:lnTo>
                <a:lnTo>
                  <a:pt x="674" y="12"/>
                </a:lnTo>
                <a:lnTo>
                  <a:pt x="687" y="0"/>
                </a:lnTo>
                <a:lnTo>
                  <a:pt x="700" y="0"/>
                </a:lnTo>
                <a:lnTo>
                  <a:pt x="712" y="12"/>
                </a:lnTo>
                <a:lnTo>
                  <a:pt x="738" y="12"/>
                </a:lnTo>
                <a:lnTo>
                  <a:pt x="776" y="38"/>
                </a:lnTo>
                <a:lnTo>
                  <a:pt x="801" y="63"/>
                </a:lnTo>
                <a:lnTo>
                  <a:pt x="840" y="88"/>
                </a:lnTo>
                <a:lnTo>
                  <a:pt x="852" y="126"/>
                </a:lnTo>
                <a:lnTo>
                  <a:pt x="865" y="152"/>
                </a:lnTo>
                <a:lnTo>
                  <a:pt x="878" y="177"/>
                </a:lnTo>
                <a:lnTo>
                  <a:pt x="865" y="190"/>
                </a:lnTo>
                <a:lnTo>
                  <a:pt x="865" y="202"/>
                </a:lnTo>
                <a:lnTo>
                  <a:pt x="840" y="215"/>
                </a:lnTo>
                <a:lnTo>
                  <a:pt x="827" y="228"/>
                </a:lnTo>
                <a:lnTo>
                  <a:pt x="789" y="240"/>
                </a:lnTo>
                <a:lnTo>
                  <a:pt x="763" y="266"/>
                </a:lnTo>
                <a:lnTo>
                  <a:pt x="712" y="278"/>
                </a:lnTo>
                <a:lnTo>
                  <a:pt x="661" y="304"/>
                </a:lnTo>
                <a:lnTo>
                  <a:pt x="611" y="316"/>
                </a:lnTo>
                <a:lnTo>
                  <a:pt x="547" y="342"/>
                </a:lnTo>
                <a:lnTo>
                  <a:pt x="471" y="367"/>
                </a:lnTo>
                <a:lnTo>
                  <a:pt x="394" y="392"/>
                </a:lnTo>
                <a:lnTo>
                  <a:pt x="305" y="418"/>
                </a:lnTo>
                <a:lnTo>
                  <a:pt x="216" y="443"/>
                </a:lnTo>
                <a:lnTo>
                  <a:pt x="114" y="456"/>
                </a:lnTo>
                <a:lnTo>
                  <a:pt x="0" y="48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4" name="Freeform 38"/>
          <p:cNvSpPr/>
          <p:nvPr/>
        </p:nvSpPr>
        <p:spPr>
          <a:xfrm>
            <a:off x="4692015" y="2030730"/>
            <a:ext cx="565150" cy="949325"/>
          </a:xfrm>
          <a:custGeom>
            <a:avLst/>
            <a:gdLst>
              <a:gd name="txL" fmla="*/ 0 w 891"/>
              <a:gd name="txT" fmla="*/ 0 h 1495"/>
              <a:gd name="txR" fmla="*/ 891 w 891"/>
              <a:gd name="txB" fmla="*/ 1495 h 1495"/>
            </a:gdLst>
            <a:ahLst/>
            <a:cxnLst>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91" h="1495">
                <a:moveTo>
                  <a:pt x="700" y="89"/>
                </a:moveTo>
                <a:lnTo>
                  <a:pt x="687" y="64"/>
                </a:lnTo>
                <a:lnTo>
                  <a:pt x="687" y="38"/>
                </a:lnTo>
                <a:lnTo>
                  <a:pt x="687" y="26"/>
                </a:lnTo>
                <a:lnTo>
                  <a:pt x="687" y="13"/>
                </a:lnTo>
                <a:lnTo>
                  <a:pt x="700" y="0"/>
                </a:lnTo>
                <a:lnTo>
                  <a:pt x="712" y="0"/>
                </a:lnTo>
                <a:lnTo>
                  <a:pt x="725" y="0"/>
                </a:lnTo>
                <a:lnTo>
                  <a:pt x="763" y="0"/>
                </a:lnTo>
                <a:lnTo>
                  <a:pt x="802" y="13"/>
                </a:lnTo>
                <a:lnTo>
                  <a:pt x="840" y="26"/>
                </a:lnTo>
                <a:lnTo>
                  <a:pt x="865" y="51"/>
                </a:lnTo>
                <a:lnTo>
                  <a:pt x="878" y="64"/>
                </a:lnTo>
                <a:lnTo>
                  <a:pt x="891" y="89"/>
                </a:lnTo>
                <a:lnTo>
                  <a:pt x="891" y="102"/>
                </a:lnTo>
                <a:lnTo>
                  <a:pt x="891" y="127"/>
                </a:lnTo>
                <a:lnTo>
                  <a:pt x="891" y="152"/>
                </a:lnTo>
                <a:lnTo>
                  <a:pt x="891" y="178"/>
                </a:lnTo>
                <a:lnTo>
                  <a:pt x="878" y="216"/>
                </a:lnTo>
                <a:lnTo>
                  <a:pt x="878" y="266"/>
                </a:lnTo>
                <a:lnTo>
                  <a:pt x="865" y="304"/>
                </a:lnTo>
                <a:lnTo>
                  <a:pt x="852" y="368"/>
                </a:lnTo>
                <a:lnTo>
                  <a:pt x="827" y="482"/>
                </a:lnTo>
                <a:lnTo>
                  <a:pt x="802" y="596"/>
                </a:lnTo>
                <a:lnTo>
                  <a:pt x="763" y="697"/>
                </a:lnTo>
                <a:lnTo>
                  <a:pt x="738" y="811"/>
                </a:lnTo>
                <a:lnTo>
                  <a:pt x="687" y="913"/>
                </a:lnTo>
                <a:lnTo>
                  <a:pt x="636" y="1001"/>
                </a:lnTo>
                <a:lnTo>
                  <a:pt x="585" y="1077"/>
                </a:lnTo>
                <a:lnTo>
                  <a:pt x="522" y="1153"/>
                </a:lnTo>
                <a:lnTo>
                  <a:pt x="496" y="1191"/>
                </a:lnTo>
                <a:lnTo>
                  <a:pt x="458" y="1229"/>
                </a:lnTo>
                <a:lnTo>
                  <a:pt x="382" y="1293"/>
                </a:lnTo>
                <a:lnTo>
                  <a:pt x="293" y="1343"/>
                </a:lnTo>
                <a:lnTo>
                  <a:pt x="216" y="1407"/>
                </a:lnTo>
                <a:lnTo>
                  <a:pt x="165" y="1432"/>
                </a:lnTo>
                <a:lnTo>
                  <a:pt x="127" y="1445"/>
                </a:lnTo>
                <a:lnTo>
                  <a:pt x="89" y="1470"/>
                </a:lnTo>
                <a:lnTo>
                  <a:pt x="64" y="1483"/>
                </a:lnTo>
                <a:lnTo>
                  <a:pt x="38" y="1483"/>
                </a:lnTo>
                <a:lnTo>
                  <a:pt x="25" y="1495"/>
                </a:lnTo>
                <a:lnTo>
                  <a:pt x="13" y="1495"/>
                </a:lnTo>
                <a:lnTo>
                  <a:pt x="0" y="1495"/>
                </a:lnTo>
                <a:lnTo>
                  <a:pt x="0" y="1483"/>
                </a:lnTo>
                <a:lnTo>
                  <a:pt x="13" y="1470"/>
                </a:lnTo>
                <a:lnTo>
                  <a:pt x="25" y="1457"/>
                </a:lnTo>
                <a:lnTo>
                  <a:pt x="51" y="1445"/>
                </a:lnTo>
                <a:lnTo>
                  <a:pt x="89" y="1419"/>
                </a:lnTo>
                <a:lnTo>
                  <a:pt x="127" y="1381"/>
                </a:lnTo>
                <a:lnTo>
                  <a:pt x="165" y="1343"/>
                </a:lnTo>
                <a:lnTo>
                  <a:pt x="216" y="1293"/>
                </a:lnTo>
                <a:lnTo>
                  <a:pt x="267" y="1255"/>
                </a:lnTo>
                <a:lnTo>
                  <a:pt x="318" y="1204"/>
                </a:lnTo>
                <a:lnTo>
                  <a:pt x="369" y="1166"/>
                </a:lnTo>
                <a:lnTo>
                  <a:pt x="407" y="1115"/>
                </a:lnTo>
                <a:lnTo>
                  <a:pt x="445" y="1052"/>
                </a:lnTo>
                <a:lnTo>
                  <a:pt x="483" y="1001"/>
                </a:lnTo>
                <a:lnTo>
                  <a:pt x="522" y="951"/>
                </a:lnTo>
                <a:lnTo>
                  <a:pt x="547" y="887"/>
                </a:lnTo>
                <a:lnTo>
                  <a:pt x="573" y="824"/>
                </a:lnTo>
                <a:lnTo>
                  <a:pt x="598" y="761"/>
                </a:lnTo>
                <a:lnTo>
                  <a:pt x="623" y="710"/>
                </a:lnTo>
                <a:lnTo>
                  <a:pt x="636" y="647"/>
                </a:lnTo>
                <a:lnTo>
                  <a:pt x="674" y="520"/>
                </a:lnTo>
                <a:lnTo>
                  <a:pt x="700" y="380"/>
                </a:lnTo>
                <a:lnTo>
                  <a:pt x="712" y="330"/>
                </a:lnTo>
                <a:lnTo>
                  <a:pt x="712" y="266"/>
                </a:lnTo>
                <a:lnTo>
                  <a:pt x="712" y="228"/>
                </a:lnTo>
                <a:lnTo>
                  <a:pt x="712" y="190"/>
                </a:lnTo>
                <a:lnTo>
                  <a:pt x="712" y="152"/>
                </a:lnTo>
                <a:lnTo>
                  <a:pt x="712" y="127"/>
                </a:lnTo>
                <a:lnTo>
                  <a:pt x="712" y="102"/>
                </a:lnTo>
                <a:lnTo>
                  <a:pt x="700" y="8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5" name="Freeform 29"/>
          <p:cNvSpPr/>
          <p:nvPr/>
        </p:nvSpPr>
        <p:spPr>
          <a:xfrm>
            <a:off x="4553903" y="2192655"/>
            <a:ext cx="630237" cy="192088"/>
          </a:xfrm>
          <a:custGeom>
            <a:avLst/>
            <a:gdLst>
              <a:gd name="txL" fmla="*/ 0 w 992"/>
              <a:gd name="txT" fmla="*/ 0 h 304"/>
              <a:gd name="txR" fmla="*/ 992 w 992"/>
              <a:gd name="txB" fmla="*/ 304 h 30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92" h="304">
                <a:moveTo>
                  <a:pt x="76" y="126"/>
                </a:moveTo>
                <a:lnTo>
                  <a:pt x="102" y="139"/>
                </a:lnTo>
                <a:lnTo>
                  <a:pt x="127" y="152"/>
                </a:lnTo>
                <a:lnTo>
                  <a:pt x="152" y="152"/>
                </a:lnTo>
                <a:lnTo>
                  <a:pt x="178" y="139"/>
                </a:lnTo>
                <a:lnTo>
                  <a:pt x="191" y="139"/>
                </a:lnTo>
                <a:lnTo>
                  <a:pt x="216" y="139"/>
                </a:lnTo>
                <a:lnTo>
                  <a:pt x="241" y="139"/>
                </a:lnTo>
                <a:lnTo>
                  <a:pt x="280" y="126"/>
                </a:lnTo>
                <a:lnTo>
                  <a:pt x="331" y="114"/>
                </a:lnTo>
                <a:lnTo>
                  <a:pt x="381" y="101"/>
                </a:lnTo>
                <a:lnTo>
                  <a:pt x="432" y="88"/>
                </a:lnTo>
                <a:lnTo>
                  <a:pt x="509" y="76"/>
                </a:lnTo>
                <a:lnTo>
                  <a:pt x="572" y="63"/>
                </a:lnTo>
                <a:lnTo>
                  <a:pt x="636" y="50"/>
                </a:lnTo>
                <a:lnTo>
                  <a:pt x="763" y="25"/>
                </a:lnTo>
                <a:lnTo>
                  <a:pt x="878" y="12"/>
                </a:lnTo>
                <a:lnTo>
                  <a:pt x="992" y="0"/>
                </a:lnTo>
                <a:lnTo>
                  <a:pt x="992" y="76"/>
                </a:lnTo>
                <a:lnTo>
                  <a:pt x="967" y="76"/>
                </a:lnTo>
                <a:lnTo>
                  <a:pt x="928" y="76"/>
                </a:lnTo>
                <a:lnTo>
                  <a:pt x="890" y="88"/>
                </a:lnTo>
                <a:lnTo>
                  <a:pt x="852" y="88"/>
                </a:lnTo>
                <a:lnTo>
                  <a:pt x="801" y="101"/>
                </a:lnTo>
                <a:lnTo>
                  <a:pt x="738" y="114"/>
                </a:lnTo>
                <a:lnTo>
                  <a:pt x="674" y="139"/>
                </a:lnTo>
                <a:lnTo>
                  <a:pt x="610" y="152"/>
                </a:lnTo>
                <a:lnTo>
                  <a:pt x="547" y="177"/>
                </a:lnTo>
                <a:lnTo>
                  <a:pt x="483" y="190"/>
                </a:lnTo>
                <a:lnTo>
                  <a:pt x="432" y="215"/>
                </a:lnTo>
                <a:lnTo>
                  <a:pt x="381" y="228"/>
                </a:lnTo>
                <a:lnTo>
                  <a:pt x="343" y="240"/>
                </a:lnTo>
                <a:lnTo>
                  <a:pt x="318" y="253"/>
                </a:lnTo>
                <a:lnTo>
                  <a:pt x="292" y="266"/>
                </a:lnTo>
                <a:lnTo>
                  <a:pt x="280" y="266"/>
                </a:lnTo>
                <a:lnTo>
                  <a:pt x="241" y="278"/>
                </a:lnTo>
                <a:lnTo>
                  <a:pt x="216" y="291"/>
                </a:lnTo>
                <a:lnTo>
                  <a:pt x="178" y="304"/>
                </a:lnTo>
                <a:lnTo>
                  <a:pt x="152" y="304"/>
                </a:lnTo>
                <a:lnTo>
                  <a:pt x="140" y="304"/>
                </a:lnTo>
                <a:lnTo>
                  <a:pt x="127" y="304"/>
                </a:lnTo>
                <a:lnTo>
                  <a:pt x="102" y="304"/>
                </a:lnTo>
                <a:lnTo>
                  <a:pt x="89" y="291"/>
                </a:lnTo>
                <a:lnTo>
                  <a:pt x="76" y="278"/>
                </a:lnTo>
                <a:lnTo>
                  <a:pt x="63" y="266"/>
                </a:lnTo>
                <a:lnTo>
                  <a:pt x="51" y="253"/>
                </a:lnTo>
                <a:lnTo>
                  <a:pt x="38" y="240"/>
                </a:lnTo>
                <a:lnTo>
                  <a:pt x="12" y="190"/>
                </a:lnTo>
                <a:lnTo>
                  <a:pt x="12" y="177"/>
                </a:lnTo>
                <a:lnTo>
                  <a:pt x="0" y="164"/>
                </a:lnTo>
                <a:lnTo>
                  <a:pt x="0" y="152"/>
                </a:lnTo>
                <a:lnTo>
                  <a:pt x="0" y="139"/>
                </a:lnTo>
                <a:lnTo>
                  <a:pt x="12" y="139"/>
                </a:lnTo>
                <a:lnTo>
                  <a:pt x="12" y="126"/>
                </a:lnTo>
                <a:lnTo>
                  <a:pt x="25" y="126"/>
                </a:lnTo>
                <a:lnTo>
                  <a:pt x="38" y="126"/>
                </a:lnTo>
                <a:lnTo>
                  <a:pt x="63" y="126"/>
                </a:lnTo>
                <a:lnTo>
                  <a:pt x="76" y="12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6" name="Freeform 30"/>
          <p:cNvSpPr/>
          <p:nvPr/>
        </p:nvSpPr>
        <p:spPr>
          <a:xfrm>
            <a:off x="5306378" y="1797368"/>
            <a:ext cx="371475" cy="708025"/>
          </a:xfrm>
          <a:custGeom>
            <a:avLst/>
            <a:gdLst>
              <a:gd name="txL" fmla="*/ 0 w 585"/>
              <a:gd name="txT" fmla="*/ 0 h 1115"/>
              <a:gd name="txR" fmla="*/ 585 w 585"/>
              <a:gd name="txB" fmla="*/ 1115 h 1115"/>
            </a:gdLst>
            <a:ahLst/>
            <a:cxnLst>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85" h="1115">
                <a:moveTo>
                  <a:pt x="76" y="1115"/>
                </a:moveTo>
                <a:lnTo>
                  <a:pt x="64" y="1115"/>
                </a:lnTo>
                <a:lnTo>
                  <a:pt x="64" y="1102"/>
                </a:lnTo>
                <a:lnTo>
                  <a:pt x="51" y="1077"/>
                </a:lnTo>
                <a:lnTo>
                  <a:pt x="38" y="1052"/>
                </a:lnTo>
                <a:lnTo>
                  <a:pt x="25" y="1026"/>
                </a:lnTo>
                <a:lnTo>
                  <a:pt x="13" y="1001"/>
                </a:lnTo>
                <a:lnTo>
                  <a:pt x="0" y="976"/>
                </a:lnTo>
                <a:lnTo>
                  <a:pt x="0" y="963"/>
                </a:lnTo>
                <a:lnTo>
                  <a:pt x="13" y="950"/>
                </a:lnTo>
                <a:lnTo>
                  <a:pt x="13" y="925"/>
                </a:lnTo>
                <a:lnTo>
                  <a:pt x="38" y="899"/>
                </a:lnTo>
                <a:lnTo>
                  <a:pt x="64" y="874"/>
                </a:lnTo>
                <a:lnTo>
                  <a:pt x="64" y="861"/>
                </a:lnTo>
                <a:lnTo>
                  <a:pt x="76" y="849"/>
                </a:lnTo>
                <a:lnTo>
                  <a:pt x="76" y="836"/>
                </a:lnTo>
                <a:lnTo>
                  <a:pt x="89" y="798"/>
                </a:lnTo>
                <a:lnTo>
                  <a:pt x="89" y="747"/>
                </a:lnTo>
                <a:lnTo>
                  <a:pt x="102" y="697"/>
                </a:lnTo>
                <a:lnTo>
                  <a:pt x="102" y="633"/>
                </a:lnTo>
                <a:lnTo>
                  <a:pt x="114" y="570"/>
                </a:lnTo>
                <a:lnTo>
                  <a:pt x="114" y="494"/>
                </a:lnTo>
                <a:lnTo>
                  <a:pt x="114" y="418"/>
                </a:lnTo>
                <a:lnTo>
                  <a:pt x="114" y="342"/>
                </a:lnTo>
                <a:lnTo>
                  <a:pt x="114" y="279"/>
                </a:lnTo>
                <a:lnTo>
                  <a:pt x="114" y="228"/>
                </a:lnTo>
                <a:lnTo>
                  <a:pt x="114" y="190"/>
                </a:lnTo>
                <a:lnTo>
                  <a:pt x="102" y="152"/>
                </a:lnTo>
                <a:lnTo>
                  <a:pt x="102" y="127"/>
                </a:lnTo>
                <a:lnTo>
                  <a:pt x="89" y="114"/>
                </a:lnTo>
                <a:lnTo>
                  <a:pt x="76" y="89"/>
                </a:lnTo>
                <a:lnTo>
                  <a:pt x="64" y="63"/>
                </a:lnTo>
                <a:lnTo>
                  <a:pt x="51" y="51"/>
                </a:lnTo>
                <a:lnTo>
                  <a:pt x="64" y="25"/>
                </a:lnTo>
                <a:lnTo>
                  <a:pt x="64" y="12"/>
                </a:lnTo>
                <a:lnTo>
                  <a:pt x="76" y="0"/>
                </a:lnTo>
                <a:lnTo>
                  <a:pt x="89" y="0"/>
                </a:lnTo>
                <a:lnTo>
                  <a:pt x="114" y="0"/>
                </a:lnTo>
                <a:lnTo>
                  <a:pt x="127" y="0"/>
                </a:lnTo>
                <a:lnTo>
                  <a:pt x="165" y="0"/>
                </a:lnTo>
                <a:lnTo>
                  <a:pt x="191" y="12"/>
                </a:lnTo>
                <a:lnTo>
                  <a:pt x="229" y="25"/>
                </a:lnTo>
                <a:lnTo>
                  <a:pt x="229" y="152"/>
                </a:lnTo>
                <a:lnTo>
                  <a:pt x="229" y="291"/>
                </a:lnTo>
                <a:lnTo>
                  <a:pt x="229" y="418"/>
                </a:lnTo>
                <a:lnTo>
                  <a:pt x="216" y="545"/>
                </a:lnTo>
                <a:lnTo>
                  <a:pt x="216" y="608"/>
                </a:lnTo>
                <a:lnTo>
                  <a:pt x="216" y="659"/>
                </a:lnTo>
                <a:lnTo>
                  <a:pt x="216" y="709"/>
                </a:lnTo>
                <a:lnTo>
                  <a:pt x="216" y="747"/>
                </a:lnTo>
                <a:lnTo>
                  <a:pt x="216" y="773"/>
                </a:lnTo>
                <a:lnTo>
                  <a:pt x="216" y="798"/>
                </a:lnTo>
                <a:lnTo>
                  <a:pt x="216" y="811"/>
                </a:lnTo>
                <a:lnTo>
                  <a:pt x="216" y="823"/>
                </a:lnTo>
                <a:lnTo>
                  <a:pt x="229" y="823"/>
                </a:lnTo>
                <a:lnTo>
                  <a:pt x="242" y="823"/>
                </a:lnTo>
                <a:lnTo>
                  <a:pt x="267" y="823"/>
                </a:lnTo>
                <a:lnTo>
                  <a:pt x="280" y="811"/>
                </a:lnTo>
                <a:lnTo>
                  <a:pt x="305" y="798"/>
                </a:lnTo>
                <a:lnTo>
                  <a:pt x="331" y="785"/>
                </a:lnTo>
                <a:lnTo>
                  <a:pt x="356" y="773"/>
                </a:lnTo>
                <a:lnTo>
                  <a:pt x="420" y="747"/>
                </a:lnTo>
                <a:lnTo>
                  <a:pt x="471" y="722"/>
                </a:lnTo>
                <a:lnTo>
                  <a:pt x="483" y="722"/>
                </a:lnTo>
                <a:lnTo>
                  <a:pt x="509" y="709"/>
                </a:lnTo>
                <a:lnTo>
                  <a:pt x="522" y="697"/>
                </a:lnTo>
                <a:lnTo>
                  <a:pt x="534" y="697"/>
                </a:lnTo>
                <a:lnTo>
                  <a:pt x="560" y="697"/>
                </a:lnTo>
                <a:lnTo>
                  <a:pt x="572" y="697"/>
                </a:lnTo>
                <a:lnTo>
                  <a:pt x="585" y="697"/>
                </a:lnTo>
                <a:lnTo>
                  <a:pt x="585" y="709"/>
                </a:lnTo>
                <a:lnTo>
                  <a:pt x="585" y="722"/>
                </a:lnTo>
                <a:lnTo>
                  <a:pt x="572" y="735"/>
                </a:lnTo>
                <a:lnTo>
                  <a:pt x="560" y="747"/>
                </a:lnTo>
                <a:lnTo>
                  <a:pt x="534" y="760"/>
                </a:lnTo>
                <a:lnTo>
                  <a:pt x="509" y="785"/>
                </a:lnTo>
                <a:lnTo>
                  <a:pt x="483" y="811"/>
                </a:lnTo>
                <a:lnTo>
                  <a:pt x="445" y="836"/>
                </a:lnTo>
                <a:lnTo>
                  <a:pt x="394" y="861"/>
                </a:lnTo>
                <a:lnTo>
                  <a:pt x="343" y="899"/>
                </a:lnTo>
                <a:lnTo>
                  <a:pt x="305" y="925"/>
                </a:lnTo>
                <a:lnTo>
                  <a:pt x="267" y="950"/>
                </a:lnTo>
                <a:lnTo>
                  <a:pt x="242" y="976"/>
                </a:lnTo>
                <a:lnTo>
                  <a:pt x="216" y="1001"/>
                </a:lnTo>
                <a:lnTo>
                  <a:pt x="191" y="1014"/>
                </a:lnTo>
                <a:lnTo>
                  <a:pt x="165" y="1039"/>
                </a:lnTo>
                <a:lnTo>
                  <a:pt x="153" y="1052"/>
                </a:lnTo>
                <a:lnTo>
                  <a:pt x="127" y="1077"/>
                </a:lnTo>
                <a:lnTo>
                  <a:pt x="114" y="1102"/>
                </a:lnTo>
                <a:lnTo>
                  <a:pt x="102" y="1115"/>
                </a:lnTo>
                <a:lnTo>
                  <a:pt x="76" y="111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8" name="Freeform 32"/>
          <p:cNvSpPr/>
          <p:nvPr/>
        </p:nvSpPr>
        <p:spPr>
          <a:xfrm>
            <a:off x="5419090" y="1927543"/>
            <a:ext cx="604838" cy="192087"/>
          </a:xfrm>
          <a:custGeom>
            <a:avLst/>
            <a:gdLst>
              <a:gd name="txL" fmla="*/ 0 w 954"/>
              <a:gd name="txT" fmla="*/ 0 h 304"/>
              <a:gd name="txR" fmla="*/ 954 w 954"/>
              <a:gd name="txB" fmla="*/ 304 h 30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54" h="304">
                <a:moveTo>
                  <a:pt x="445" y="114"/>
                </a:moveTo>
                <a:lnTo>
                  <a:pt x="522" y="88"/>
                </a:lnTo>
                <a:lnTo>
                  <a:pt x="585" y="63"/>
                </a:lnTo>
                <a:lnTo>
                  <a:pt x="649" y="50"/>
                </a:lnTo>
                <a:lnTo>
                  <a:pt x="700" y="25"/>
                </a:lnTo>
                <a:lnTo>
                  <a:pt x="751" y="12"/>
                </a:lnTo>
                <a:lnTo>
                  <a:pt x="789" y="12"/>
                </a:lnTo>
                <a:lnTo>
                  <a:pt x="827" y="0"/>
                </a:lnTo>
                <a:lnTo>
                  <a:pt x="852" y="0"/>
                </a:lnTo>
                <a:lnTo>
                  <a:pt x="878" y="0"/>
                </a:lnTo>
                <a:lnTo>
                  <a:pt x="903" y="0"/>
                </a:lnTo>
                <a:lnTo>
                  <a:pt x="916" y="12"/>
                </a:lnTo>
                <a:lnTo>
                  <a:pt x="929" y="12"/>
                </a:lnTo>
                <a:lnTo>
                  <a:pt x="941" y="12"/>
                </a:lnTo>
                <a:lnTo>
                  <a:pt x="954" y="25"/>
                </a:lnTo>
                <a:lnTo>
                  <a:pt x="954" y="38"/>
                </a:lnTo>
                <a:lnTo>
                  <a:pt x="954" y="50"/>
                </a:lnTo>
                <a:lnTo>
                  <a:pt x="954" y="63"/>
                </a:lnTo>
                <a:lnTo>
                  <a:pt x="941" y="76"/>
                </a:lnTo>
                <a:lnTo>
                  <a:pt x="929" y="88"/>
                </a:lnTo>
                <a:lnTo>
                  <a:pt x="916" y="101"/>
                </a:lnTo>
                <a:lnTo>
                  <a:pt x="891" y="101"/>
                </a:lnTo>
                <a:lnTo>
                  <a:pt x="878" y="114"/>
                </a:lnTo>
                <a:lnTo>
                  <a:pt x="840" y="114"/>
                </a:lnTo>
                <a:lnTo>
                  <a:pt x="814" y="126"/>
                </a:lnTo>
                <a:lnTo>
                  <a:pt x="776" y="139"/>
                </a:lnTo>
                <a:lnTo>
                  <a:pt x="738" y="152"/>
                </a:lnTo>
                <a:lnTo>
                  <a:pt x="687" y="164"/>
                </a:lnTo>
                <a:lnTo>
                  <a:pt x="623" y="177"/>
                </a:lnTo>
                <a:lnTo>
                  <a:pt x="573" y="190"/>
                </a:lnTo>
                <a:lnTo>
                  <a:pt x="509" y="215"/>
                </a:lnTo>
                <a:lnTo>
                  <a:pt x="433" y="228"/>
                </a:lnTo>
                <a:lnTo>
                  <a:pt x="356" y="253"/>
                </a:lnTo>
                <a:lnTo>
                  <a:pt x="293" y="266"/>
                </a:lnTo>
                <a:lnTo>
                  <a:pt x="242" y="278"/>
                </a:lnTo>
                <a:lnTo>
                  <a:pt x="178" y="291"/>
                </a:lnTo>
                <a:lnTo>
                  <a:pt x="127" y="304"/>
                </a:lnTo>
                <a:lnTo>
                  <a:pt x="76" y="304"/>
                </a:lnTo>
                <a:lnTo>
                  <a:pt x="38" y="304"/>
                </a:lnTo>
                <a:lnTo>
                  <a:pt x="0" y="304"/>
                </a:lnTo>
                <a:lnTo>
                  <a:pt x="0" y="240"/>
                </a:lnTo>
                <a:lnTo>
                  <a:pt x="38" y="240"/>
                </a:lnTo>
                <a:lnTo>
                  <a:pt x="76" y="228"/>
                </a:lnTo>
                <a:lnTo>
                  <a:pt x="127" y="215"/>
                </a:lnTo>
                <a:lnTo>
                  <a:pt x="178" y="202"/>
                </a:lnTo>
                <a:lnTo>
                  <a:pt x="242" y="177"/>
                </a:lnTo>
                <a:lnTo>
                  <a:pt x="305" y="164"/>
                </a:lnTo>
                <a:lnTo>
                  <a:pt x="369" y="139"/>
                </a:lnTo>
                <a:lnTo>
                  <a:pt x="445"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7" name="Freeform 31"/>
          <p:cNvSpPr/>
          <p:nvPr/>
        </p:nvSpPr>
        <p:spPr>
          <a:xfrm>
            <a:off x="5604828" y="1749743"/>
            <a:ext cx="661987" cy="796925"/>
          </a:xfrm>
          <a:custGeom>
            <a:avLst/>
            <a:gdLst>
              <a:gd name="txL" fmla="*/ 0 w 1043"/>
              <a:gd name="txT" fmla="*/ 0 h 1254"/>
              <a:gd name="txR" fmla="*/ 1043 w 1043"/>
              <a:gd name="txB" fmla="*/ 1254 h 1254"/>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043" h="1254">
                <a:moveTo>
                  <a:pt x="0" y="25"/>
                </a:moveTo>
                <a:lnTo>
                  <a:pt x="114" y="0"/>
                </a:lnTo>
                <a:lnTo>
                  <a:pt x="140" y="88"/>
                </a:lnTo>
                <a:lnTo>
                  <a:pt x="178" y="190"/>
                </a:lnTo>
                <a:lnTo>
                  <a:pt x="203" y="266"/>
                </a:lnTo>
                <a:lnTo>
                  <a:pt x="241" y="342"/>
                </a:lnTo>
                <a:lnTo>
                  <a:pt x="267" y="405"/>
                </a:lnTo>
                <a:lnTo>
                  <a:pt x="292" y="456"/>
                </a:lnTo>
                <a:lnTo>
                  <a:pt x="318" y="507"/>
                </a:lnTo>
                <a:lnTo>
                  <a:pt x="330" y="545"/>
                </a:lnTo>
                <a:lnTo>
                  <a:pt x="369" y="608"/>
                </a:lnTo>
                <a:lnTo>
                  <a:pt x="419" y="684"/>
                </a:lnTo>
                <a:lnTo>
                  <a:pt x="470" y="747"/>
                </a:lnTo>
                <a:lnTo>
                  <a:pt x="534" y="823"/>
                </a:lnTo>
                <a:lnTo>
                  <a:pt x="559" y="849"/>
                </a:lnTo>
                <a:lnTo>
                  <a:pt x="598" y="874"/>
                </a:lnTo>
                <a:lnTo>
                  <a:pt x="623" y="899"/>
                </a:lnTo>
                <a:lnTo>
                  <a:pt x="648" y="925"/>
                </a:lnTo>
                <a:lnTo>
                  <a:pt x="687" y="950"/>
                </a:lnTo>
                <a:lnTo>
                  <a:pt x="712" y="963"/>
                </a:lnTo>
                <a:lnTo>
                  <a:pt x="738" y="975"/>
                </a:lnTo>
                <a:lnTo>
                  <a:pt x="763" y="988"/>
                </a:lnTo>
                <a:lnTo>
                  <a:pt x="801" y="1001"/>
                </a:lnTo>
                <a:lnTo>
                  <a:pt x="827" y="1013"/>
                </a:lnTo>
                <a:lnTo>
                  <a:pt x="839" y="1013"/>
                </a:lnTo>
                <a:lnTo>
                  <a:pt x="852" y="1013"/>
                </a:lnTo>
                <a:lnTo>
                  <a:pt x="865" y="1013"/>
                </a:lnTo>
                <a:lnTo>
                  <a:pt x="877" y="1013"/>
                </a:lnTo>
                <a:lnTo>
                  <a:pt x="877" y="1001"/>
                </a:lnTo>
                <a:lnTo>
                  <a:pt x="890" y="1001"/>
                </a:lnTo>
                <a:lnTo>
                  <a:pt x="890" y="988"/>
                </a:lnTo>
                <a:lnTo>
                  <a:pt x="890" y="963"/>
                </a:lnTo>
                <a:lnTo>
                  <a:pt x="903" y="950"/>
                </a:lnTo>
                <a:lnTo>
                  <a:pt x="903" y="925"/>
                </a:lnTo>
                <a:lnTo>
                  <a:pt x="903" y="899"/>
                </a:lnTo>
                <a:lnTo>
                  <a:pt x="916" y="874"/>
                </a:lnTo>
                <a:lnTo>
                  <a:pt x="916" y="849"/>
                </a:lnTo>
                <a:lnTo>
                  <a:pt x="916" y="823"/>
                </a:lnTo>
                <a:lnTo>
                  <a:pt x="928" y="798"/>
                </a:lnTo>
                <a:lnTo>
                  <a:pt x="928" y="785"/>
                </a:lnTo>
                <a:lnTo>
                  <a:pt x="941" y="773"/>
                </a:lnTo>
                <a:lnTo>
                  <a:pt x="954" y="760"/>
                </a:lnTo>
                <a:lnTo>
                  <a:pt x="954" y="747"/>
                </a:lnTo>
                <a:lnTo>
                  <a:pt x="967" y="747"/>
                </a:lnTo>
                <a:lnTo>
                  <a:pt x="979" y="760"/>
                </a:lnTo>
                <a:lnTo>
                  <a:pt x="979" y="773"/>
                </a:lnTo>
                <a:lnTo>
                  <a:pt x="979" y="785"/>
                </a:lnTo>
                <a:lnTo>
                  <a:pt x="979" y="811"/>
                </a:lnTo>
                <a:lnTo>
                  <a:pt x="992" y="836"/>
                </a:lnTo>
                <a:lnTo>
                  <a:pt x="992" y="874"/>
                </a:lnTo>
                <a:lnTo>
                  <a:pt x="992" y="912"/>
                </a:lnTo>
                <a:lnTo>
                  <a:pt x="1005" y="975"/>
                </a:lnTo>
                <a:lnTo>
                  <a:pt x="1005" y="1052"/>
                </a:lnTo>
                <a:lnTo>
                  <a:pt x="1017" y="1102"/>
                </a:lnTo>
                <a:lnTo>
                  <a:pt x="1030" y="1153"/>
                </a:lnTo>
                <a:lnTo>
                  <a:pt x="1030" y="1191"/>
                </a:lnTo>
                <a:lnTo>
                  <a:pt x="1043" y="1216"/>
                </a:lnTo>
                <a:lnTo>
                  <a:pt x="1030" y="1242"/>
                </a:lnTo>
                <a:lnTo>
                  <a:pt x="1017" y="1254"/>
                </a:lnTo>
                <a:lnTo>
                  <a:pt x="1005" y="1254"/>
                </a:lnTo>
                <a:lnTo>
                  <a:pt x="992" y="1254"/>
                </a:lnTo>
                <a:lnTo>
                  <a:pt x="979" y="1254"/>
                </a:lnTo>
                <a:lnTo>
                  <a:pt x="954" y="1254"/>
                </a:lnTo>
                <a:lnTo>
                  <a:pt x="928" y="1242"/>
                </a:lnTo>
                <a:lnTo>
                  <a:pt x="903" y="1229"/>
                </a:lnTo>
                <a:lnTo>
                  <a:pt x="865" y="1216"/>
                </a:lnTo>
                <a:lnTo>
                  <a:pt x="827" y="1191"/>
                </a:lnTo>
                <a:lnTo>
                  <a:pt x="776" y="1178"/>
                </a:lnTo>
                <a:lnTo>
                  <a:pt x="738" y="1153"/>
                </a:lnTo>
                <a:lnTo>
                  <a:pt x="687" y="1128"/>
                </a:lnTo>
                <a:lnTo>
                  <a:pt x="636" y="1090"/>
                </a:lnTo>
                <a:lnTo>
                  <a:pt x="585" y="1052"/>
                </a:lnTo>
                <a:lnTo>
                  <a:pt x="534" y="1013"/>
                </a:lnTo>
                <a:lnTo>
                  <a:pt x="483" y="975"/>
                </a:lnTo>
                <a:lnTo>
                  <a:pt x="432" y="925"/>
                </a:lnTo>
                <a:lnTo>
                  <a:pt x="407" y="899"/>
                </a:lnTo>
                <a:lnTo>
                  <a:pt x="381" y="861"/>
                </a:lnTo>
                <a:lnTo>
                  <a:pt x="356" y="836"/>
                </a:lnTo>
                <a:lnTo>
                  <a:pt x="330" y="798"/>
                </a:lnTo>
                <a:lnTo>
                  <a:pt x="292" y="747"/>
                </a:lnTo>
                <a:lnTo>
                  <a:pt x="267" y="709"/>
                </a:lnTo>
                <a:lnTo>
                  <a:pt x="241" y="659"/>
                </a:lnTo>
                <a:lnTo>
                  <a:pt x="216" y="608"/>
                </a:lnTo>
                <a:lnTo>
                  <a:pt x="190" y="545"/>
                </a:lnTo>
                <a:lnTo>
                  <a:pt x="165" y="481"/>
                </a:lnTo>
                <a:lnTo>
                  <a:pt x="127" y="418"/>
                </a:lnTo>
                <a:lnTo>
                  <a:pt x="101" y="355"/>
                </a:lnTo>
                <a:lnTo>
                  <a:pt x="76" y="279"/>
                </a:lnTo>
                <a:lnTo>
                  <a:pt x="51" y="203"/>
                </a:lnTo>
                <a:lnTo>
                  <a:pt x="25" y="114"/>
                </a:lnTo>
                <a:lnTo>
                  <a:pt x="0"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40987" name="矩形 4"/>
          <p:cNvSpPr/>
          <p:nvPr/>
        </p:nvSpPr>
        <p:spPr>
          <a:xfrm>
            <a:off x="538480" y="1566733"/>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婚</a:t>
            </a:r>
          </a:p>
        </p:txBody>
      </p:sp>
      <p:sp>
        <p:nvSpPr>
          <p:cNvPr id="38" name="矩形 37"/>
          <p:cNvSpPr/>
          <p:nvPr/>
        </p:nvSpPr>
        <p:spPr>
          <a:xfrm>
            <a:off x="581012" y="768350"/>
            <a:ext cx="139065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hūn</a:t>
            </a:r>
          </a:p>
        </p:txBody>
      </p:sp>
      <p:pic>
        <p:nvPicPr>
          <p:cNvPr id="27" name="Picture 37">
            <a:hlinkClick r:id="rId3" action="ppaction://hlinksldjump"/>
          </p:cNvPr>
          <p:cNvPicPr>
            <a:picLocks noChangeAspect="1" noChangeArrowheads="1"/>
          </p:cNvPicPr>
          <p:nvPr/>
        </p:nvPicPr>
        <p:blipFill>
          <a:blip r:embed="rId4"/>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62798" y="2945474"/>
            <a:ext cx="3507896" cy="1606699"/>
            <a:chOff x="662798" y="2998639"/>
            <a:chExt cx="3507896" cy="1606699"/>
          </a:xfrm>
        </p:grpSpPr>
        <p:sp>
          <p:nvSpPr>
            <p:cNvPr id="39" name="TextBox 38"/>
            <p:cNvSpPr txBox="1">
              <a:spLocks noChangeArrowheads="1"/>
            </p:cNvSpPr>
            <p:nvPr/>
          </p:nvSpPr>
          <p:spPr bwMode="auto">
            <a:xfrm>
              <a:off x="684064" y="2998639"/>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40" name="TextBox 39"/>
            <p:cNvSpPr txBox="1">
              <a:spLocks noChangeArrowheads="1"/>
            </p:cNvSpPr>
            <p:nvPr/>
          </p:nvSpPr>
          <p:spPr bwMode="auto">
            <a:xfrm>
              <a:off x="673431" y="3796970"/>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未婚   男婚女嫁</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42" name="TextBox 41"/>
            <p:cNvSpPr txBox="1">
              <a:spLocks noChangeArrowheads="1"/>
            </p:cNvSpPr>
            <p:nvPr/>
          </p:nvSpPr>
          <p:spPr bwMode="auto">
            <a:xfrm>
              <a:off x="662798" y="3383442"/>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H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女</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十一</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女字要窄小、首笔撇要长</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421130"/>
            <a:ext cx="1668780" cy="1471295"/>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氏字首笔是平撇、竖带钩、斜钩转折时要重。</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892692" y="3158134"/>
            <a:ext cx="1821491" cy="1241425"/>
            <a:chOff x="6397625" y="2122488"/>
            <a:chExt cx="1821491" cy="1241425"/>
          </a:xfrm>
        </p:grpSpPr>
        <p:sp>
          <p:nvSpPr>
            <p:cNvPr id="60" name="云形标注 59"/>
            <p:cNvSpPr/>
            <p:nvPr/>
          </p:nvSpPr>
          <p:spPr>
            <a:xfrm>
              <a:off x="6397625" y="2122488"/>
              <a:ext cx="1800225" cy="1241425"/>
            </a:xfrm>
            <a:prstGeom prst="cloudCallout">
              <a:avLst>
                <a:gd name="adj1" fmla="val -126290"/>
                <a:gd name="adj2" fmla="val -2415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13876" y="2281238"/>
              <a:ext cx="1705240" cy="92333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易错提示：上面是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氏</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不是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氐</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80924"/>
                                        </p:tgtEl>
                                        <p:attrNameLst>
                                          <p:attrName>style.visibility</p:attrName>
                                        </p:attrNameLst>
                                      </p:cBhvr>
                                      <p:to>
                                        <p:strVal val="visible"/>
                                      </p:to>
                                    </p:set>
                                    <p:animEffect transition="in" filter="wipe(up)">
                                      <p:cBhvr>
                                        <p:cTn id="20" dur="500"/>
                                        <p:tgtEl>
                                          <p:spTgt spid="809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80934"/>
                                        </p:tgtEl>
                                        <p:attrNameLst>
                                          <p:attrName>style.visibility</p:attrName>
                                        </p:attrNameLst>
                                      </p:cBhvr>
                                      <p:to>
                                        <p:strVal val="visible"/>
                                      </p:to>
                                    </p:set>
                                    <p:animEffect transition="in" filter="wipe(up)">
                                      <p:cBhvr>
                                        <p:cTn id="25" dur="500"/>
                                        <p:tgtEl>
                                          <p:spTgt spid="8093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0925"/>
                                        </p:tgtEl>
                                        <p:attrNameLst>
                                          <p:attrName>style.visibility</p:attrName>
                                        </p:attrNameLst>
                                      </p:cBhvr>
                                      <p:to>
                                        <p:strVal val="visible"/>
                                      </p:to>
                                    </p:set>
                                    <p:animEffect transition="in" filter="wipe(left)">
                                      <p:cBhvr>
                                        <p:cTn id="30" dur="500"/>
                                        <p:tgtEl>
                                          <p:spTgt spid="809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80933"/>
                                        </p:tgtEl>
                                        <p:attrNameLst>
                                          <p:attrName>style.visibility</p:attrName>
                                        </p:attrNameLst>
                                      </p:cBhvr>
                                      <p:to>
                                        <p:strVal val="visible"/>
                                      </p:to>
                                    </p:set>
                                    <p:animEffect transition="in" filter="wipe(right)">
                                      <p:cBhvr>
                                        <p:cTn id="35" dur="500"/>
                                        <p:tgtEl>
                                          <p:spTgt spid="8093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80926"/>
                                        </p:tgtEl>
                                        <p:attrNameLst>
                                          <p:attrName>style.visibility</p:attrName>
                                        </p:attrNameLst>
                                      </p:cBhvr>
                                      <p:to>
                                        <p:strVal val="visible"/>
                                      </p:to>
                                    </p:set>
                                    <p:animEffect transition="in" filter="wipe(up)">
                                      <p:cBhvr>
                                        <p:cTn id="40" dur="500"/>
                                        <p:tgtEl>
                                          <p:spTgt spid="8092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80928"/>
                                        </p:tgtEl>
                                        <p:attrNameLst>
                                          <p:attrName>style.visibility</p:attrName>
                                        </p:attrNameLst>
                                      </p:cBhvr>
                                      <p:to>
                                        <p:strVal val="visible"/>
                                      </p:to>
                                    </p:set>
                                    <p:animEffect transition="in" filter="wipe(left)">
                                      <p:cBhvr>
                                        <p:cTn id="45" dur="500"/>
                                        <p:tgtEl>
                                          <p:spTgt spid="8092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80927"/>
                                        </p:tgtEl>
                                        <p:attrNameLst>
                                          <p:attrName>style.visibility</p:attrName>
                                        </p:attrNameLst>
                                      </p:cBhvr>
                                      <p:to>
                                        <p:strVal val="visible"/>
                                      </p:to>
                                    </p:set>
                                    <p:animEffect transition="in" filter="wipe(up)">
                                      <p:cBhvr>
                                        <p:cTn id="50" dur="500"/>
                                        <p:tgtEl>
                                          <p:spTgt spid="8092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80929"/>
                                        </p:tgtEl>
                                        <p:attrNameLst>
                                          <p:attrName>style.visibility</p:attrName>
                                        </p:attrNameLst>
                                      </p:cBhvr>
                                      <p:to>
                                        <p:strVal val="visible"/>
                                      </p:to>
                                    </p:set>
                                    <p:animEffect transition="in" filter="wipe(up)">
                                      <p:cBhvr>
                                        <p:cTn id="55" dur="500"/>
                                        <p:tgtEl>
                                          <p:spTgt spid="8092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80930"/>
                                        </p:tgtEl>
                                        <p:attrNameLst>
                                          <p:attrName>style.visibility</p:attrName>
                                        </p:attrNameLst>
                                      </p:cBhvr>
                                      <p:to>
                                        <p:strVal val="visible"/>
                                      </p:to>
                                    </p:set>
                                    <p:animEffect transition="in" filter="wipe(left)">
                                      <p:cBhvr>
                                        <p:cTn id="60" dur="500"/>
                                        <p:tgtEl>
                                          <p:spTgt spid="8093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80932"/>
                                        </p:tgtEl>
                                        <p:attrNameLst>
                                          <p:attrName>style.visibility</p:attrName>
                                        </p:attrNameLst>
                                      </p:cBhvr>
                                      <p:to>
                                        <p:strVal val="visible"/>
                                      </p:to>
                                    </p:set>
                                    <p:animEffect transition="in" filter="wipe(left)">
                                      <p:cBhvr>
                                        <p:cTn id="65" dur="500"/>
                                        <p:tgtEl>
                                          <p:spTgt spid="80932"/>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80931"/>
                                        </p:tgtEl>
                                        <p:attrNameLst>
                                          <p:attrName>style.visibility</p:attrName>
                                        </p:attrNameLst>
                                      </p:cBhvr>
                                      <p:to>
                                        <p:strVal val="visible"/>
                                      </p:to>
                                    </p:set>
                                    <p:animEffect transition="in" filter="wipe(left)">
                                      <p:cBhvr>
                                        <p:cTn id="70" dur="500"/>
                                        <p:tgtEl>
                                          <p:spTgt spid="80931"/>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nodeType="click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right)">
                                      <p:cBhvr>
                                        <p:cTn id="75" dur="500"/>
                                        <p:tgtEl>
                                          <p:spTgt spid="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wipe(right)">
                                      <p:cBhvr>
                                        <p:cTn id="80" dur="500"/>
                                        <p:tgtEl>
                                          <p:spTgt spid="4"/>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nodeType="click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circle(in)">
                                      <p:cBhvr>
                                        <p:cTn id="8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custDataLst>
              <p:tags r:id="rId1"/>
            </p:custDataLst>
          </p:nvPr>
        </p:nvGraphicFramePr>
        <p:xfrm>
          <a:off x="4094798" y="1217930"/>
          <a:ext cx="2590800" cy="2279927"/>
        </p:xfrm>
        <a:graphic>
          <a:graphicData uri="http://schemas.openxmlformats.org/drawingml/2006/table">
            <a:tbl>
              <a:tblPr/>
              <a:tblGrid>
                <a:gridCol w="1284387"/>
                <a:gridCol w="1306413"/>
              </a:tblGrid>
              <a:tr h="113474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2983" name="Freeform 39"/>
          <p:cNvSpPr/>
          <p:nvPr/>
        </p:nvSpPr>
        <p:spPr>
          <a:xfrm>
            <a:off x="5140960" y="1605280"/>
            <a:ext cx="136525" cy="611188"/>
          </a:xfrm>
          <a:custGeom>
            <a:avLst/>
            <a:gdLst>
              <a:gd name="txL" fmla="*/ 0 w 216"/>
              <a:gd name="txT" fmla="*/ 0 h 963"/>
              <a:gd name="txR" fmla="*/ 216 w 216"/>
              <a:gd name="txB" fmla="*/ 963 h 963"/>
            </a:gdLst>
            <a:ahLst/>
            <a:cxnLst>
              <a:cxn ang="0">
                <a:pos x="0" y="2147483647"/>
              </a:cxn>
              <a:cxn ang="0">
                <a:pos x="0"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6" h="963">
                <a:moveTo>
                  <a:pt x="13" y="76"/>
                </a:moveTo>
                <a:lnTo>
                  <a:pt x="0" y="51"/>
                </a:lnTo>
                <a:lnTo>
                  <a:pt x="0" y="38"/>
                </a:lnTo>
                <a:lnTo>
                  <a:pt x="0" y="25"/>
                </a:lnTo>
                <a:lnTo>
                  <a:pt x="13" y="13"/>
                </a:lnTo>
                <a:lnTo>
                  <a:pt x="25" y="0"/>
                </a:lnTo>
                <a:lnTo>
                  <a:pt x="51" y="0"/>
                </a:lnTo>
                <a:lnTo>
                  <a:pt x="63" y="0"/>
                </a:lnTo>
                <a:lnTo>
                  <a:pt x="102" y="13"/>
                </a:lnTo>
                <a:lnTo>
                  <a:pt x="140" y="38"/>
                </a:lnTo>
                <a:lnTo>
                  <a:pt x="152" y="51"/>
                </a:lnTo>
                <a:lnTo>
                  <a:pt x="165" y="63"/>
                </a:lnTo>
                <a:lnTo>
                  <a:pt x="178" y="76"/>
                </a:lnTo>
                <a:lnTo>
                  <a:pt x="191" y="89"/>
                </a:lnTo>
                <a:lnTo>
                  <a:pt x="203" y="89"/>
                </a:lnTo>
                <a:lnTo>
                  <a:pt x="203" y="101"/>
                </a:lnTo>
                <a:lnTo>
                  <a:pt x="216" y="114"/>
                </a:lnTo>
                <a:lnTo>
                  <a:pt x="203" y="139"/>
                </a:lnTo>
                <a:lnTo>
                  <a:pt x="203" y="165"/>
                </a:lnTo>
                <a:lnTo>
                  <a:pt x="203" y="203"/>
                </a:lnTo>
                <a:lnTo>
                  <a:pt x="203" y="253"/>
                </a:lnTo>
                <a:lnTo>
                  <a:pt x="203" y="279"/>
                </a:lnTo>
                <a:lnTo>
                  <a:pt x="191" y="317"/>
                </a:lnTo>
                <a:lnTo>
                  <a:pt x="191" y="368"/>
                </a:lnTo>
                <a:lnTo>
                  <a:pt x="191" y="406"/>
                </a:lnTo>
                <a:lnTo>
                  <a:pt x="191" y="469"/>
                </a:lnTo>
                <a:lnTo>
                  <a:pt x="191" y="532"/>
                </a:lnTo>
                <a:lnTo>
                  <a:pt x="178" y="596"/>
                </a:lnTo>
                <a:lnTo>
                  <a:pt x="178" y="672"/>
                </a:lnTo>
                <a:lnTo>
                  <a:pt x="178" y="722"/>
                </a:lnTo>
                <a:lnTo>
                  <a:pt x="178" y="748"/>
                </a:lnTo>
                <a:lnTo>
                  <a:pt x="178" y="786"/>
                </a:lnTo>
                <a:lnTo>
                  <a:pt x="165" y="811"/>
                </a:lnTo>
                <a:lnTo>
                  <a:pt x="165" y="849"/>
                </a:lnTo>
                <a:lnTo>
                  <a:pt x="165" y="874"/>
                </a:lnTo>
                <a:lnTo>
                  <a:pt x="165" y="887"/>
                </a:lnTo>
                <a:lnTo>
                  <a:pt x="165" y="912"/>
                </a:lnTo>
                <a:lnTo>
                  <a:pt x="152" y="925"/>
                </a:lnTo>
                <a:lnTo>
                  <a:pt x="152" y="938"/>
                </a:lnTo>
                <a:lnTo>
                  <a:pt x="152" y="950"/>
                </a:lnTo>
                <a:lnTo>
                  <a:pt x="140" y="963"/>
                </a:lnTo>
                <a:lnTo>
                  <a:pt x="127" y="963"/>
                </a:lnTo>
                <a:lnTo>
                  <a:pt x="114" y="963"/>
                </a:lnTo>
                <a:lnTo>
                  <a:pt x="114" y="950"/>
                </a:lnTo>
                <a:lnTo>
                  <a:pt x="102" y="950"/>
                </a:lnTo>
                <a:lnTo>
                  <a:pt x="102" y="938"/>
                </a:lnTo>
                <a:lnTo>
                  <a:pt x="102" y="925"/>
                </a:lnTo>
                <a:lnTo>
                  <a:pt x="89" y="900"/>
                </a:lnTo>
                <a:lnTo>
                  <a:pt x="89" y="887"/>
                </a:lnTo>
                <a:lnTo>
                  <a:pt x="89" y="862"/>
                </a:lnTo>
                <a:lnTo>
                  <a:pt x="76" y="836"/>
                </a:lnTo>
                <a:lnTo>
                  <a:pt x="76" y="811"/>
                </a:lnTo>
                <a:lnTo>
                  <a:pt x="76" y="773"/>
                </a:lnTo>
                <a:lnTo>
                  <a:pt x="76" y="748"/>
                </a:lnTo>
                <a:lnTo>
                  <a:pt x="76" y="710"/>
                </a:lnTo>
                <a:lnTo>
                  <a:pt x="76" y="672"/>
                </a:lnTo>
                <a:lnTo>
                  <a:pt x="76" y="634"/>
                </a:lnTo>
                <a:lnTo>
                  <a:pt x="76" y="583"/>
                </a:lnTo>
                <a:lnTo>
                  <a:pt x="76" y="545"/>
                </a:lnTo>
                <a:lnTo>
                  <a:pt x="76" y="507"/>
                </a:lnTo>
                <a:lnTo>
                  <a:pt x="76" y="456"/>
                </a:lnTo>
                <a:lnTo>
                  <a:pt x="76" y="431"/>
                </a:lnTo>
                <a:lnTo>
                  <a:pt x="63" y="393"/>
                </a:lnTo>
                <a:lnTo>
                  <a:pt x="63" y="355"/>
                </a:lnTo>
                <a:lnTo>
                  <a:pt x="63" y="330"/>
                </a:lnTo>
                <a:lnTo>
                  <a:pt x="63" y="304"/>
                </a:lnTo>
                <a:lnTo>
                  <a:pt x="63" y="279"/>
                </a:lnTo>
                <a:lnTo>
                  <a:pt x="63" y="253"/>
                </a:lnTo>
                <a:lnTo>
                  <a:pt x="63" y="241"/>
                </a:lnTo>
                <a:lnTo>
                  <a:pt x="63" y="215"/>
                </a:lnTo>
                <a:lnTo>
                  <a:pt x="63" y="203"/>
                </a:lnTo>
                <a:lnTo>
                  <a:pt x="63" y="190"/>
                </a:lnTo>
                <a:lnTo>
                  <a:pt x="63" y="177"/>
                </a:lnTo>
                <a:lnTo>
                  <a:pt x="38" y="127"/>
                </a:lnTo>
                <a:lnTo>
                  <a:pt x="25" y="101"/>
                </a:lnTo>
                <a:lnTo>
                  <a:pt x="13"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84" name="Freeform 40"/>
          <p:cNvSpPr/>
          <p:nvPr/>
        </p:nvSpPr>
        <p:spPr>
          <a:xfrm>
            <a:off x="5447348" y="1516380"/>
            <a:ext cx="136525" cy="708025"/>
          </a:xfrm>
          <a:custGeom>
            <a:avLst/>
            <a:gdLst>
              <a:gd name="txL" fmla="*/ 0 w 217"/>
              <a:gd name="txT" fmla="*/ 0 h 1115"/>
              <a:gd name="txR" fmla="*/ 217 w 217"/>
              <a:gd name="txB" fmla="*/ 1115 h 1115"/>
            </a:gdLst>
            <a:ahLst/>
            <a:cxnLst>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217" h="1115">
                <a:moveTo>
                  <a:pt x="13" y="12"/>
                </a:moveTo>
                <a:lnTo>
                  <a:pt x="26" y="0"/>
                </a:lnTo>
                <a:lnTo>
                  <a:pt x="64" y="0"/>
                </a:lnTo>
                <a:lnTo>
                  <a:pt x="77" y="0"/>
                </a:lnTo>
                <a:lnTo>
                  <a:pt x="89" y="12"/>
                </a:lnTo>
                <a:lnTo>
                  <a:pt x="115" y="12"/>
                </a:lnTo>
                <a:lnTo>
                  <a:pt x="128" y="25"/>
                </a:lnTo>
                <a:lnTo>
                  <a:pt x="166" y="50"/>
                </a:lnTo>
                <a:lnTo>
                  <a:pt x="178" y="63"/>
                </a:lnTo>
                <a:lnTo>
                  <a:pt x="191" y="76"/>
                </a:lnTo>
                <a:lnTo>
                  <a:pt x="204" y="76"/>
                </a:lnTo>
                <a:lnTo>
                  <a:pt x="217" y="88"/>
                </a:lnTo>
                <a:lnTo>
                  <a:pt x="217" y="101"/>
                </a:lnTo>
                <a:lnTo>
                  <a:pt x="217" y="114"/>
                </a:lnTo>
                <a:lnTo>
                  <a:pt x="217" y="139"/>
                </a:lnTo>
                <a:lnTo>
                  <a:pt x="217" y="164"/>
                </a:lnTo>
                <a:lnTo>
                  <a:pt x="204" y="190"/>
                </a:lnTo>
                <a:lnTo>
                  <a:pt x="204" y="202"/>
                </a:lnTo>
                <a:lnTo>
                  <a:pt x="204" y="215"/>
                </a:lnTo>
                <a:lnTo>
                  <a:pt x="204" y="228"/>
                </a:lnTo>
                <a:lnTo>
                  <a:pt x="204" y="240"/>
                </a:lnTo>
                <a:lnTo>
                  <a:pt x="191" y="266"/>
                </a:lnTo>
                <a:lnTo>
                  <a:pt x="191" y="291"/>
                </a:lnTo>
                <a:lnTo>
                  <a:pt x="191" y="316"/>
                </a:lnTo>
                <a:lnTo>
                  <a:pt x="191" y="342"/>
                </a:lnTo>
                <a:lnTo>
                  <a:pt x="191" y="380"/>
                </a:lnTo>
                <a:lnTo>
                  <a:pt x="191" y="405"/>
                </a:lnTo>
                <a:lnTo>
                  <a:pt x="178" y="443"/>
                </a:lnTo>
                <a:lnTo>
                  <a:pt x="178" y="494"/>
                </a:lnTo>
                <a:lnTo>
                  <a:pt x="178" y="532"/>
                </a:lnTo>
                <a:lnTo>
                  <a:pt x="178" y="583"/>
                </a:lnTo>
                <a:lnTo>
                  <a:pt x="178" y="633"/>
                </a:lnTo>
                <a:lnTo>
                  <a:pt x="178" y="684"/>
                </a:lnTo>
                <a:lnTo>
                  <a:pt x="166" y="735"/>
                </a:lnTo>
                <a:lnTo>
                  <a:pt x="166" y="785"/>
                </a:lnTo>
                <a:lnTo>
                  <a:pt x="166" y="823"/>
                </a:lnTo>
                <a:lnTo>
                  <a:pt x="166" y="874"/>
                </a:lnTo>
                <a:lnTo>
                  <a:pt x="166" y="912"/>
                </a:lnTo>
                <a:lnTo>
                  <a:pt x="153" y="937"/>
                </a:lnTo>
                <a:lnTo>
                  <a:pt x="153" y="975"/>
                </a:lnTo>
                <a:lnTo>
                  <a:pt x="153" y="1001"/>
                </a:lnTo>
                <a:lnTo>
                  <a:pt x="153" y="1026"/>
                </a:lnTo>
                <a:lnTo>
                  <a:pt x="140" y="1051"/>
                </a:lnTo>
                <a:lnTo>
                  <a:pt x="140" y="1077"/>
                </a:lnTo>
                <a:lnTo>
                  <a:pt x="140" y="1089"/>
                </a:lnTo>
                <a:lnTo>
                  <a:pt x="140" y="1102"/>
                </a:lnTo>
                <a:lnTo>
                  <a:pt x="128" y="1115"/>
                </a:lnTo>
                <a:lnTo>
                  <a:pt x="115" y="1115"/>
                </a:lnTo>
                <a:lnTo>
                  <a:pt x="115" y="1102"/>
                </a:lnTo>
                <a:lnTo>
                  <a:pt x="102" y="1089"/>
                </a:lnTo>
                <a:lnTo>
                  <a:pt x="89" y="1077"/>
                </a:lnTo>
                <a:lnTo>
                  <a:pt x="89" y="1051"/>
                </a:lnTo>
                <a:lnTo>
                  <a:pt x="77" y="1039"/>
                </a:lnTo>
                <a:lnTo>
                  <a:pt x="64" y="988"/>
                </a:lnTo>
                <a:lnTo>
                  <a:pt x="64" y="950"/>
                </a:lnTo>
                <a:lnTo>
                  <a:pt x="64" y="899"/>
                </a:lnTo>
                <a:lnTo>
                  <a:pt x="64" y="861"/>
                </a:lnTo>
                <a:lnTo>
                  <a:pt x="64" y="836"/>
                </a:lnTo>
                <a:lnTo>
                  <a:pt x="77" y="811"/>
                </a:lnTo>
                <a:lnTo>
                  <a:pt x="77" y="773"/>
                </a:lnTo>
                <a:lnTo>
                  <a:pt x="77" y="735"/>
                </a:lnTo>
                <a:lnTo>
                  <a:pt x="77" y="697"/>
                </a:lnTo>
                <a:lnTo>
                  <a:pt x="77" y="646"/>
                </a:lnTo>
                <a:lnTo>
                  <a:pt x="77" y="595"/>
                </a:lnTo>
                <a:lnTo>
                  <a:pt x="77" y="532"/>
                </a:lnTo>
                <a:lnTo>
                  <a:pt x="77" y="469"/>
                </a:lnTo>
                <a:lnTo>
                  <a:pt x="77" y="418"/>
                </a:lnTo>
                <a:lnTo>
                  <a:pt x="77" y="367"/>
                </a:lnTo>
                <a:lnTo>
                  <a:pt x="77" y="329"/>
                </a:lnTo>
                <a:lnTo>
                  <a:pt x="77" y="291"/>
                </a:lnTo>
                <a:lnTo>
                  <a:pt x="77" y="253"/>
                </a:lnTo>
                <a:lnTo>
                  <a:pt x="64" y="228"/>
                </a:lnTo>
                <a:lnTo>
                  <a:pt x="64" y="202"/>
                </a:lnTo>
                <a:lnTo>
                  <a:pt x="51" y="164"/>
                </a:lnTo>
                <a:lnTo>
                  <a:pt x="51" y="126"/>
                </a:lnTo>
                <a:lnTo>
                  <a:pt x="38" y="88"/>
                </a:lnTo>
                <a:lnTo>
                  <a:pt x="26" y="63"/>
                </a:lnTo>
                <a:lnTo>
                  <a:pt x="13" y="38"/>
                </a:lnTo>
                <a:lnTo>
                  <a:pt x="0" y="25"/>
                </a:lnTo>
                <a:lnTo>
                  <a:pt x="0" y="12"/>
                </a:lnTo>
                <a:lnTo>
                  <a:pt x="13" y="1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85" name="Freeform 41"/>
          <p:cNvSpPr/>
          <p:nvPr/>
        </p:nvSpPr>
        <p:spPr>
          <a:xfrm>
            <a:off x="4945698" y="2240280"/>
            <a:ext cx="847725" cy="161925"/>
          </a:xfrm>
          <a:custGeom>
            <a:avLst/>
            <a:gdLst>
              <a:gd name="txL" fmla="*/ 0 w 1336"/>
              <a:gd name="txT" fmla="*/ 0 h 254"/>
              <a:gd name="txR" fmla="*/ 1336 w 1336"/>
              <a:gd name="txB" fmla="*/ 254 h 254"/>
            </a:gdLst>
            <a:ahLst/>
            <a:cxnLst>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336" h="254">
                <a:moveTo>
                  <a:pt x="102" y="254"/>
                </a:moveTo>
                <a:lnTo>
                  <a:pt x="90" y="241"/>
                </a:lnTo>
                <a:lnTo>
                  <a:pt x="77" y="241"/>
                </a:lnTo>
                <a:lnTo>
                  <a:pt x="64" y="228"/>
                </a:lnTo>
                <a:lnTo>
                  <a:pt x="39" y="228"/>
                </a:lnTo>
                <a:lnTo>
                  <a:pt x="13" y="215"/>
                </a:lnTo>
                <a:lnTo>
                  <a:pt x="0" y="203"/>
                </a:lnTo>
                <a:lnTo>
                  <a:pt x="0" y="190"/>
                </a:lnTo>
                <a:lnTo>
                  <a:pt x="0" y="177"/>
                </a:lnTo>
                <a:lnTo>
                  <a:pt x="13" y="165"/>
                </a:lnTo>
                <a:lnTo>
                  <a:pt x="26" y="165"/>
                </a:lnTo>
                <a:lnTo>
                  <a:pt x="51" y="152"/>
                </a:lnTo>
                <a:lnTo>
                  <a:pt x="77" y="152"/>
                </a:lnTo>
                <a:lnTo>
                  <a:pt x="115" y="139"/>
                </a:lnTo>
                <a:lnTo>
                  <a:pt x="153" y="139"/>
                </a:lnTo>
                <a:lnTo>
                  <a:pt x="204" y="139"/>
                </a:lnTo>
                <a:lnTo>
                  <a:pt x="255" y="127"/>
                </a:lnTo>
                <a:lnTo>
                  <a:pt x="306" y="127"/>
                </a:lnTo>
                <a:lnTo>
                  <a:pt x="369" y="114"/>
                </a:lnTo>
                <a:lnTo>
                  <a:pt x="433" y="101"/>
                </a:lnTo>
                <a:lnTo>
                  <a:pt x="497" y="101"/>
                </a:lnTo>
                <a:lnTo>
                  <a:pt x="573" y="89"/>
                </a:lnTo>
                <a:lnTo>
                  <a:pt x="649" y="76"/>
                </a:lnTo>
                <a:lnTo>
                  <a:pt x="738" y="51"/>
                </a:lnTo>
                <a:lnTo>
                  <a:pt x="815" y="38"/>
                </a:lnTo>
                <a:lnTo>
                  <a:pt x="891" y="25"/>
                </a:lnTo>
                <a:lnTo>
                  <a:pt x="955" y="25"/>
                </a:lnTo>
                <a:lnTo>
                  <a:pt x="1006" y="13"/>
                </a:lnTo>
                <a:lnTo>
                  <a:pt x="1044" y="0"/>
                </a:lnTo>
                <a:lnTo>
                  <a:pt x="1082" y="0"/>
                </a:lnTo>
                <a:lnTo>
                  <a:pt x="1107" y="0"/>
                </a:lnTo>
                <a:lnTo>
                  <a:pt x="1120" y="0"/>
                </a:lnTo>
                <a:lnTo>
                  <a:pt x="1146" y="0"/>
                </a:lnTo>
                <a:lnTo>
                  <a:pt x="1184" y="0"/>
                </a:lnTo>
                <a:lnTo>
                  <a:pt x="1222" y="0"/>
                </a:lnTo>
                <a:lnTo>
                  <a:pt x="1260" y="13"/>
                </a:lnTo>
                <a:lnTo>
                  <a:pt x="1273" y="13"/>
                </a:lnTo>
                <a:lnTo>
                  <a:pt x="1285" y="13"/>
                </a:lnTo>
                <a:lnTo>
                  <a:pt x="1298" y="25"/>
                </a:lnTo>
                <a:lnTo>
                  <a:pt x="1311" y="25"/>
                </a:lnTo>
                <a:lnTo>
                  <a:pt x="1324" y="38"/>
                </a:lnTo>
                <a:lnTo>
                  <a:pt x="1336" y="51"/>
                </a:lnTo>
                <a:lnTo>
                  <a:pt x="1324" y="63"/>
                </a:lnTo>
                <a:lnTo>
                  <a:pt x="1324" y="76"/>
                </a:lnTo>
                <a:lnTo>
                  <a:pt x="1311" y="89"/>
                </a:lnTo>
                <a:lnTo>
                  <a:pt x="1285" y="101"/>
                </a:lnTo>
                <a:lnTo>
                  <a:pt x="1273" y="101"/>
                </a:lnTo>
                <a:lnTo>
                  <a:pt x="1247" y="114"/>
                </a:lnTo>
                <a:lnTo>
                  <a:pt x="1235" y="127"/>
                </a:lnTo>
                <a:lnTo>
                  <a:pt x="1222" y="127"/>
                </a:lnTo>
                <a:lnTo>
                  <a:pt x="1209" y="127"/>
                </a:lnTo>
                <a:lnTo>
                  <a:pt x="1196" y="127"/>
                </a:lnTo>
                <a:lnTo>
                  <a:pt x="1171" y="127"/>
                </a:lnTo>
                <a:lnTo>
                  <a:pt x="1158" y="127"/>
                </a:lnTo>
                <a:lnTo>
                  <a:pt x="1133" y="127"/>
                </a:lnTo>
                <a:lnTo>
                  <a:pt x="1095" y="139"/>
                </a:lnTo>
                <a:lnTo>
                  <a:pt x="1031" y="152"/>
                </a:lnTo>
                <a:lnTo>
                  <a:pt x="967" y="152"/>
                </a:lnTo>
                <a:lnTo>
                  <a:pt x="891" y="165"/>
                </a:lnTo>
                <a:lnTo>
                  <a:pt x="853" y="177"/>
                </a:lnTo>
                <a:lnTo>
                  <a:pt x="815" y="177"/>
                </a:lnTo>
                <a:lnTo>
                  <a:pt x="789" y="190"/>
                </a:lnTo>
                <a:lnTo>
                  <a:pt x="751" y="190"/>
                </a:lnTo>
                <a:lnTo>
                  <a:pt x="726" y="190"/>
                </a:lnTo>
                <a:lnTo>
                  <a:pt x="700" y="203"/>
                </a:lnTo>
                <a:lnTo>
                  <a:pt x="675" y="203"/>
                </a:lnTo>
                <a:lnTo>
                  <a:pt x="649" y="203"/>
                </a:lnTo>
                <a:lnTo>
                  <a:pt x="624" y="203"/>
                </a:lnTo>
                <a:lnTo>
                  <a:pt x="611" y="203"/>
                </a:lnTo>
                <a:lnTo>
                  <a:pt x="586" y="215"/>
                </a:lnTo>
                <a:lnTo>
                  <a:pt x="573" y="215"/>
                </a:lnTo>
                <a:lnTo>
                  <a:pt x="560" y="215"/>
                </a:lnTo>
                <a:lnTo>
                  <a:pt x="548" y="215"/>
                </a:lnTo>
                <a:lnTo>
                  <a:pt x="535" y="215"/>
                </a:lnTo>
                <a:lnTo>
                  <a:pt x="522" y="215"/>
                </a:lnTo>
                <a:lnTo>
                  <a:pt x="509" y="215"/>
                </a:lnTo>
                <a:lnTo>
                  <a:pt x="484" y="215"/>
                </a:lnTo>
                <a:lnTo>
                  <a:pt x="446" y="215"/>
                </a:lnTo>
                <a:lnTo>
                  <a:pt x="408" y="215"/>
                </a:lnTo>
                <a:lnTo>
                  <a:pt x="369" y="215"/>
                </a:lnTo>
                <a:lnTo>
                  <a:pt x="331" y="228"/>
                </a:lnTo>
                <a:lnTo>
                  <a:pt x="280" y="228"/>
                </a:lnTo>
                <a:lnTo>
                  <a:pt x="242" y="228"/>
                </a:lnTo>
                <a:lnTo>
                  <a:pt x="204" y="241"/>
                </a:lnTo>
                <a:lnTo>
                  <a:pt x="179" y="241"/>
                </a:lnTo>
                <a:lnTo>
                  <a:pt x="153" y="241"/>
                </a:lnTo>
                <a:lnTo>
                  <a:pt x="128" y="241"/>
                </a:lnTo>
                <a:lnTo>
                  <a:pt x="115" y="241"/>
                </a:lnTo>
                <a:lnTo>
                  <a:pt x="102" y="25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86" name="Freeform 42"/>
          <p:cNvSpPr/>
          <p:nvPr/>
        </p:nvSpPr>
        <p:spPr>
          <a:xfrm>
            <a:off x="4647248" y="2683193"/>
            <a:ext cx="1462087" cy="209550"/>
          </a:xfrm>
          <a:custGeom>
            <a:avLst/>
            <a:gdLst>
              <a:gd name="txL" fmla="*/ 0 w 2303"/>
              <a:gd name="txT" fmla="*/ 0 h 329"/>
              <a:gd name="txR" fmla="*/ 2303 w 2303"/>
              <a:gd name="txB" fmla="*/ 329 h 32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303" h="329">
                <a:moveTo>
                  <a:pt x="1730" y="165"/>
                </a:moveTo>
                <a:lnTo>
                  <a:pt x="1666" y="165"/>
                </a:lnTo>
                <a:lnTo>
                  <a:pt x="1616" y="165"/>
                </a:lnTo>
                <a:lnTo>
                  <a:pt x="1539" y="177"/>
                </a:lnTo>
                <a:lnTo>
                  <a:pt x="1476" y="177"/>
                </a:lnTo>
                <a:lnTo>
                  <a:pt x="1399" y="177"/>
                </a:lnTo>
                <a:lnTo>
                  <a:pt x="1323" y="190"/>
                </a:lnTo>
                <a:lnTo>
                  <a:pt x="1234" y="190"/>
                </a:lnTo>
                <a:lnTo>
                  <a:pt x="1145" y="203"/>
                </a:lnTo>
                <a:lnTo>
                  <a:pt x="1056" y="215"/>
                </a:lnTo>
                <a:lnTo>
                  <a:pt x="967" y="215"/>
                </a:lnTo>
                <a:lnTo>
                  <a:pt x="890" y="228"/>
                </a:lnTo>
                <a:lnTo>
                  <a:pt x="801" y="241"/>
                </a:lnTo>
                <a:lnTo>
                  <a:pt x="725" y="241"/>
                </a:lnTo>
                <a:lnTo>
                  <a:pt x="649" y="253"/>
                </a:lnTo>
                <a:lnTo>
                  <a:pt x="585" y="266"/>
                </a:lnTo>
                <a:lnTo>
                  <a:pt x="509" y="279"/>
                </a:lnTo>
                <a:lnTo>
                  <a:pt x="445" y="291"/>
                </a:lnTo>
                <a:lnTo>
                  <a:pt x="381" y="304"/>
                </a:lnTo>
                <a:lnTo>
                  <a:pt x="331" y="317"/>
                </a:lnTo>
                <a:lnTo>
                  <a:pt x="292" y="317"/>
                </a:lnTo>
                <a:lnTo>
                  <a:pt x="254" y="317"/>
                </a:lnTo>
                <a:lnTo>
                  <a:pt x="229" y="329"/>
                </a:lnTo>
                <a:lnTo>
                  <a:pt x="203" y="329"/>
                </a:lnTo>
                <a:lnTo>
                  <a:pt x="191" y="329"/>
                </a:lnTo>
                <a:lnTo>
                  <a:pt x="165" y="329"/>
                </a:lnTo>
                <a:lnTo>
                  <a:pt x="140" y="317"/>
                </a:lnTo>
                <a:lnTo>
                  <a:pt x="102" y="304"/>
                </a:lnTo>
                <a:lnTo>
                  <a:pt x="76" y="291"/>
                </a:lnTo>
                <a:lnTo>
                  <a:pt x="63" y="279"/>
                </a:lnTo>
                <a:lnTo>
                  <a:pt x="38" y="279"/>
                </a:lnTo>
                <a:lnTo>
                  <a:pt x="25" y="266"/>
                </a:lnTo>
                <a:lnTo>
                  <a:pt x="12" y="266"/>
                </a:lnTo>
                <a:lnTo>
                  <a:pt x="12" y="253"/>
                </a:lnTo>
                <a:lnTo>
                  <a:pt x="0" y="241"/>
                </a:lnTo>
                <a:lnTo>
                  <a:pt x="0" y="228"/>
                </a:lnTo>
                <a:lnTo>
                  <a:pt x="12" y="215"/>
                </a:lnTo>
                <a:lnTo>
                  <a:pt x="25" y="215"/>
                </a:lnTo>
                <a:lnTo>
                  <a:pt x="38" y="215"/>
                </a:lnTo>
                <a:lnTo>
                  <a:pt x="51" y="215"/>
                </a:lnTo>
                <a:lnTo>
                  <a:pt x="63" y="215"/>
                </a:lnTo>
                <a:lnTo>
                  <a:pt x="76" y="215"/>
                </a:lnTo>
                <a:lnTo>
                  <a:pt x="102" y="203"/>
                </a:lnTo>
                <a:lnTo>
                  <a:pt x="114" y="203"/>
                </a:lnTo>
                <a:lnTo>
                  <a:pt x="140" y="203"/>
                </a:lnTo>
                <a:lnTo>
                  <a:pt x="178" y="203"/>
                </a:lnTo>
                <a:lnTo>
                  <a:pt x="203" y="190"/>
                </a:lnTo>
                <a:lnTo>
                  <a:pt x="241" y="190"/>
                </a:lnTo>
                <a:lnTo>
                  <a:pt x="280" y="190"/>
                </a:lnTo>
                <a:lnTo>
                  <a:pt x="331" y="177"/>
                </a:lnTo>
                <a:lnTo>
                  <a:pt x="369" y="177"/>
                </a:lnTo>
                <a:lnTo>
                  <a:pt x="420" y="165"/>
                </a:lnTo>
                <a:lnTo>
                  <a:pt x="483" y="165"/>
                </a:lnTo>
                <a:lnTo>
                  <a:pt x="534" y="152"/>
                </a:lnTo>
                <a:lnTo>
                  <a:pt x="598" y="139"/>
                </a:lnTo>
                <a:lnTo>
                  <a:pt x="725" y="127"/>
                </a:lnTo>
                <a:lnTo>
                  <a:pt x="839" y="114"/>
                </a:lnTo>
                <a:lnTo>
                  <a:pt x="954" y="101"/>
                </a:lnTo>
                <a:lnTo>
                  <a:pt x="1068" y="89"/>
                </a:lnTo>
                <a:lnTo>
                  <a:pt x="1170" y="76"/>
                </a:lnTo>
                <a:lnTo>
                  <a:pt x="1272" y="63"/>
                </a:lnTo>
                <a:lnTo>
                  <a:pt x="1374" y="51"/>
                </a:lnTo>
                <a:lnTo>
                  <a:pt x="1463" y="38"/>
                </a:lnTo>
                <a:lnTo>
                  <a:pt x="1552" y="25"/>
                </a:lnTo>
                <a:lnTo>
                  <a:pt x="1628" y="25"/>
                </a:lnTo>
                <a:lnTo>
                  <a:pt x="1705" y="13"/>
                </a:lnTo>
                <a:lnTo>
                  <a:pt x="1768" y="0"/>
                </a:lnTo>
                <a:lnTo>
                  <a:pt x="1832" y="0"/>
                </a:lnTo>
                <a:lnTo>
                  <a:pt x="1883" y="0"/>
                </a:lnTo>
                <a:lnTo>
                  <a:pt x="1934" y="0"/>
                </a:lnTo>
                <a:lnTo>
                  <a:pt x="1972" y="0"/>
                </a:lnTo>
                <a:lnTo>
                  <a:pt x="2010" y="0"/>
                </a:lnTo>
                <a:lnTo>
                  <a:pt x="2048" y="0"/>
                </a:lnTo>
                <a:lnTo>
                  <a:pt x="2074" y="0"/>
                </a:lnTo>
                <a:lnTo>
                  <a:pt x="2099" y="0"/>
                </a:lnTo>
                <a:lnTo>
                  <a:pt x="2150" y="25"/>
                </a:lnTo>
                <a:lnTo>
                  <a:pt x="2188" y="38"/>
                </a:lnTo>
                <a:lnTo>
                  <a:pt x="2226" y="63"/>
                </a:lnTo>
                <a:lnTo>
                  <a:pt x="2252" y="89"/>
                </a:lnTo>
                <a:lnTo>
                  <a:pt x="2277" y="114"/>
                </a:lnTo>
                <a:lnTo>
                  <a:pt x="2290" y="139"/>
                </a:lnTo>
                <a:lnTo>
                  <a:pt x="2290" y="165"/>
                </a:lnTo>
                <a:lnTo>
                  <a:pt x="2303" y="177"/>
                </a:lnTo>
                <a:lnTo>
                  <a:pt x="2290" y="190"/>
                </a:lnTo>
                <a:lnTo>
                  <a:pt x="2290" y="203"/>
                </a:lnTo>
                <a:lnTo>
                  <a:pt x="2277" y="203"/>
                </a:lnTo>
                <a:lnTo>
                  <a:pt x="2264" y="203"/>
                </a:lnTo>
                <a:lnTo>
                  <a:pt x="2252" y="203"/>
                </a:lnTo>
                <a:lnTo>
                  <a:pt x="2226" y="203"/>
                </a:lnTo>
                <a:lnTo>
                  <a:pt x="2201" y="203"/>
                </a:lnTo>
                <a:lnTo>
                  <a:pt x="2175" y="190"/>
                </a:lnTo>
                <a:lnTo>
                  <a:pt x="2137" y="190"/>
                </a:lnTo>
                <a:lnTo>
                  <a:pt x="2099" y="177"/>
                </a:lnTo>
                <a:lnTo>
                  <a:pt x="2023" y="165"/>
                </a:lnTo>
                <a:lnTo>
                  <a:pt x="1921" y="165"/>
                </a:lnTo>
                <a:lnTo>
                  <a:pt x="1832" y="165"/>
                </a:lnTo>
                <a:lnTo>
                  <a:pt x="1730" y="16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87" name="Freeform 43"/>
          <p:cNvSpPr/>
          <p:nvPr/>
        </p:nvSpPr>
        <p:spPr>
          <a:xfrm>
            <a:off x="4858385" y="1717993"/>
            <a:ext cx="346075" cy="120650"/>
          </a:xfrm>
          <a:custGeom>
            <a:avLst/>
            <a:gdLst>
              <a:gd name="txL" fmla="*/ 0 w 547"/>
              <a:gd name="txT" fmla="*/ 0 h 191"/>
              <a:gd name="txR" fmla="*/ 547 w 547"/>
              <a:gd name="txB" fmla="*/ 191 h 191"/>
            </a:gdLst>
            <a:ahLst/>
            <a:cxnLst>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547" h="191">
                <a:moveTo>
                  <a:pt x="0" y="127"/>
                </a:moveTo>
                <a:lnTo>
                  <a:pt x="267" y="64"/>
                </a:lnTo>
                <a:lnTo>
                  <a:pt x="547" y="0"/>
                </a:lnTo>
                <a:lnTo>
                  <a:pt x="547" y="89"/>
                </a:lnTo>
                <a:lnTo>
                  <a:pt x="508" y="102"/>
                </a:lnTo>
                <a:lnTo>
                  <a:pt x="458" y="114"/>
                </a:lnTo>
                <a:lnTo>
                  <a:pt x="419" y="127"/>
                </a:lnTo>
                <a:lnTo>
                  <a:pt x="381" y="140"/>
                </a:lnTo>
                <a:lnTo>
                  <a:pt x="343" y="140"/>
                </a:lnTo>
                <a:lnTo>
                  <a:pt x="305" y="153"/>
                </a:lnTo>
                <a:lnTo>
                  <a:pt x="279" y="165"/>
                </a:lnTo>
                <a:lnTo>
                  <a:pt x="254" y="165"/>
                </a:lnTo>
                <a:lnTo>
                  <a:pt x="229" y="178"/>
                </a:lnTo>
                <a:lnTo>
                  <a:pt x="203" y="178"/>
                </a:lnTo>
                <a:lnTo>
                  <a:pt x="178" y="178"/>
                </a:lnTo>
                <a:lnTo>
                  <a:pt x="165" y="191"/>
                </a:lnTo>
                <a:lnTo>
                  <a:pt x="139" y="191"/>
                </a:lnTo>
                <a:lnTo>
                  <a:pt x="127" y="191"/>
                </a:lnTo>
                <a:lnTo>
                  <a:pt x="114" y="191"/>
                </a:lnTo>
                <a:lnTo>
                  <a:pt x="89" y="191"/>
                </a:lnTo>
                <a:lnTo>
                  <a:pt x="63" y="178"/>
                </a:lnTo>
                <a:lnTo>
                  <a:pt x="25" y="153"/>
                </a:lnTo>
                <a:lnTo>
                  <a:pt x="0" y="12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88" name="Freeform 44"/>
          <p:cNvSpPr/>
          <p:nvPr/>
        </p:nvSpPr>
        <p:spPr>
          <a:xfrm>
            <a:off x="4890135" y="1894205"/>
            <a:ext cx="330200" cy="96838"/>
          </a:xfrm>
          <a:custGeom>
            <a:avLst/>
            <a:gdLst>
              <a:gd name="txL" fmla="*/ 0 w 522"/>
              <a:gd name="txT" fmla="*/ 0 h 152"/>
              <a:gd name="txR" fmla="*/ 522 w 522"/>
              <a:gd name="txB" fmla="*/ 152 h 15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22" h="152">
                <a:moveTo>
                  <a:pt x="255" y="127"/>
                </a:moveTo>
                <a:lnTo>
                  <a:pt x="204" y="140"/>
                </a:lnTo>
                <a:lnTo>
                  <a:pt x="166" y="152"/>
                </a:lnTo>
                <a:lnTo>
                  <a:pt x="128" y="152"/>
                </a:lnTo>
                <a:lnTo>
                  <a:pt x="102" y="152"/>
                </a:lnTo>
                <a:lnTo>
                  <a:pt x="77" y="152"/>
                </a:lnTo>
                <a:lnTo>
                  <a:pt x="51" y="140"/>
                </a:lnTo>
                <a:lnTo>
                  <a:pt x="26" y="114"/>
                </a:lnTo>
                <a:lnTo>
                  <a:pt x="0" y="89"/>
                </a:lnTo>
                <a:lnTo>
                  <a:pt x="77" y="64"/>
                </a:lnTo>
                <a:lnTo>
                  <a:pt x="153" y="51"/>
                </a:lnTo>
                <a:lnTo>
                  <a:pt x="217" y="38"/>
                </a:lnTo>
                <a:lnTo>
                  <a:pt x="280" y="26"/>
                </a:lnTo>
                <a:lnTo>
                  <a:pt x="344" y="13"/>
                </a:lnTo>
                <a:lnTo>
                  <a:pt x="408" y="13"/>
                </a:lnTo>
                <a:lnTo>
                  <a:pt x="471" y="0"/>
                </a:lnTo>
                <a:lnTo>
                  <a:pt x="522" y="0"/>
                </a:lnTo>
                <a:lnTo>
                  <a:pt x="522" y="89"/>
                </a:lnTo>
                <a:lnTo>
                  <a:pt x="446" y="89"/>
                </a:lnTo>
                <a:lnTo>
                  <a:pt x="382" y="102"/>
                </a:lnTo>
                <a:lnTo>
                  <a:pt x="318" y="114"/>
                </a:lnTo>
                <a:lnTo>
                  <a:pt x="255" y="12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89" name="Freeform 45"/>
          <p:cNvSpPr/>
          <p:nvPr/>
        </p:nvSpPr>
        <p:spPr>
          <a:xfrm>
            <a:off x="4801235" y="2064068"/>
            <a:ext cx="419100" cy="136525"/>
          </a:xfrm>
          <a:custGeom>
            <a:avLst/>
            <a:gdLst>
              <a:gd name="txL" fmla="*/ 0 w 662"/>
              <a:gd name="txT" fmla="*/ 0 h 216"/>
              <a:gd name="txR" fmla="*/ 662 w 662"/>
              <a:gd name="txB" fmla="*/ 216 h 216"/>
            </a:gdLst>
            <a:ahLst/>
            <a:cxnLst>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Lst>
            <a:rect l="txL" t="txT" r="txR" b="txB"/>
            <a:pathLst>
              <a:path w="662" h="216">
                <a:moveTo>
                  <a:pt x="0" y="152"/>
                </a:moveTo>
                <a:lnTo>
                  <a:pt x="0" y="152"/>
                </a:lnTo>
                <a:lnTo>
                  <a:pt x="13" y="140"/>
                </a:lnTo>
                <a:lnTo>
                  <a:pt x="26" y="140"/>
                </a:lnTo>
                <a:lnTo>
                  <a:pt x="39" y="140"/>
                </a:lnTo>
                <a:lnTo>
                  <a:pt x="64" y="127"/>
                </a:lnTo>
                <a:lnTo>
                  <a:pt x="90" y="114"/>
                </a:lnTo>
                <a:lnTo>
                  <a:pt x="128" y="114"/>
                </a:lnTo>
                <a:lnTo>
                  <a:pt x="166" y="102"/>
                </a:lnTo>
                <a:lnTo>
                  <a:pt x="204" y="89"/>
                </a:lnTo>
                <a:lnTo>
                  <a:pt x="255" y="76"/>
                </a:lnTo>
                <a:lnTo>
                  <a:pt x="306" y="64"/>
                </a:lnTo>
                <a:lnTo>
                  <a:pt x="369" y="64"/>
                </a:lnTo>
                <a:lnTo>
                  <a:pt x="433" y="51"/>
                </a:lnTo>
                <a:lnTo>
                  <a:pt x="509" y="26"/>
                </a:lnTo>
                <a:lnTo>
                  <a:pt x="573" y="13"/>
                </a:lnTo>
                <a:lnTo>
                  <a:pt x="662" y="0"/>
                </a:lnTo>
                <a:lnTo>
                  <a:pt x="662" y="89"/>
                </a:lnTo>
                <a:lnTo>
                  <a:pt x="637" y="89"/>
                </a:lnTo>
                <a:lnTo>
                  <a:pt x="611" y="102"/>
                </a:lnTo>
                <a:lnTo>
                  <a:pt x="586" y="102"/>
                </a:lnTo>
                <a:lnTo>
                  <a:pt x="548" y="114"/>
                </a:lnTo>
                <a:lnTo>
                  <a:pt x="509" y="114"/>
                </a:lnTo>
                <a:lnTo>
                  <a:pt x="471" y="127"/>
                </a:lnTo>
                <a:lnTo>
                  <a:pt x="420" y="140"/>
                </a:lnTo>
                <a:lnTo>
                  <a:pt x="382" y="152"/>
                </a:lnTo>
                <a:lnTo>
                  <a:pt x="331" y="165"/>
                </a:lnTo>
                <a:lnTo>
                  <a:pt x="280" y="178"/>
                </a:lnTo>
                <a:lnTo>
                  <a:pt x="242" y="190"/>
                </a:lnTo>
                <a:lnTo>
                  <a:pt x="217" y="203"/>
                </a:lnTo>
                <a:lnTo>
                  <a:pt x="191" y="203"/>
                </a:lnTo>
                <a:lnTo>
                  <a:pt x="166" y="216"/>
                </a:lnTo>
                <a:lnTo>
                  <a:pt x="153" y="216"/>
                </a:lnTo>
                <a:lnTo>
                  <a:pt x="128" y="216"/>
                </a:lnTo>
                <a:lnTo>
                  <a:pt x="115" y="216"/>
                </a:lnTo>
                <a:lnTo>
                  <a:pt x="64" y="190"/>
                </a:lnTo>
                <a:lnTo>
                  <a:pt x="39" y="190"/>
                </a:lnTo>
                <a:lnTo>
                  <a:pt x="13" y="178"/>
                </a:lnTo>
                <a:lnTo>
                  <a:pt x="0" y="165"/>
                </a:lnTo>
                <a:lnTo>
                  <a:pt x="0" y="15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90" name="Freeform 46"/>
          <p:cNvSpPr/>
          <p:nvPr/>
        </p:nvSpPr>
        <p:spPr>
          <a:xfrm>
            <a:off x="5528310" y="1621155"/>
            <a:ext cx="354013" cy="120650"/>
          </a:xfrm>
          <a:custGeom>
            <a:avLst/>
            <a:gdLst>
              <a:gd name="txL" fmla="*/ 0 w 559"/>
              <a:gd name="txT" fmla="*/ 0 h 190"/>
              <a:gd name="txR" fmla="*/ 559 w 559"/>
              <a:gd name="txB" fmla="*/ 190 h 190"/>
            </a:gdLst>
            <a:ahLst/>
            <a:cxnLst>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59" h="190">
                <a:moveTo>
                  <a:pt x="267" y="51"/>
                </a:moveTo>
                <a:lnTo>
                  <a:pt x="330" y="26"/>
                </a:lnTo>
                <a:lnTo>
                  <a:pt x="381" y="13"/>
                </a:lnTo>
                <a:lnTo>
                  <a:pt x="432" y="0"/>
                </a:lnTo>
                <a:lnTo>
                  <a:pt x="470" y="0"/>
                </a:lnTo>
                <a:lnTo>
                  <a:pt x="496" y="0"/>
                </a:lnTo>
                <a:lnTo>
                  <a:pt x="521" y="13"/>
                </a:lnTo>
                <a:lnTo>
                  <a:pt x="534" y="26"/>
                </a:lnTo>
                <a:lnTo>
                  <a:pt x="559" y="51"/>
                </a:lnTo>
                <a:lnTo>
                  <a:pt x="559" y="64"/>
                </a:lnTo>
                <a:lnTo>
                  <a:pt x="547" y="76"/>
                </a:lnTo>
                <a:lnTo>
                  <a:pt x="534" y="76"/>
                </a:lnTo>
                <a:lnTo>
                  <a:pt x="508" y="89"/>
                </a:lnTo>
                <a:lnTo>
                  <a:pt x="483" y="102"/>
                </a:lnTo>
                <a:lnTo>
                  <a:pt x="445" y="114"/>
                </a:lnTo>
                <a:lnTo>
                  <a:pt x="394" y="127"/>
                </a:lnTo>
                <a:lnTo>
                  <a:pt x="343" y="140"/>
                </a:lnTo>
                <a:lnTo>
                  <a:pt x="279" y="152"/>
                </a:lnTo>
                <a:lnTo>
                  <a:pt x="229" y="165"/>
                </a:lnTo>
                <a:lnTo>
                  <a:pt x="178" y="165"/>
                </a:lnTo>
                <a:lnTo>
                  <a:pt x="127" y="178"/>
                </a:lnTo>
                <a:lnTo>
                  <a:pt x="89" y="178"/>
                </a:lnTo>
                <a:lnTo>
                  <a:pt x="50" y="178"/>
                </a:lnTo>
                <a:lnTo>
                  <a:pt x="25" y="190"/>
                </a:lnTo>
                <a:lnTo>
                  <a:pt x="0" y="190"/>
                </a:lnTo>
                <a:lnTo>
                  <a:pt x="0" y="89"/>
                </a:lnTo>
                <a:lnTo>
                  <a:pt x="76" y="89"/>
                </a:lnTo>
                <a:lnTo>
                  <a:pt x="139" y="89"/>
                </a:lnTo>
                <a:lnTo>
                  <a:pt x="203" y="64"/>
                </a:lnTo>
                <a:lnTo>
                  <a:pt x="267" y="5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91" name="Freeform 47"/>
          <p:cNvSpPr/>
          <p:nvPr/>
        </p:nvSpPr>
        <p:spPr>
          <a:xfrm>
            <a:off x="5510848" y="1830705"/>
            <a:ext cx="355600" cy="96838"/>
          </a:xfrm>
          <a:custGeom>
            <a:avLst/>
            <a:gdLst>
              <a:gd name="txL" fmla="*/ 0 w 560"/>
              <a:gd name="txT" fmla="*/ 0 h 152"/>
              <a:gd name="txR" fmla="*/ 560 w 560"/>
              <a:gd name="txB" fmla="*/ 152 h 15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60" h="152">
                <a:moveTo>
                  <a:pt x="407" y="101"/>
                </a:moveTo>
                <a:lnTo>
                  <a:pt x="369" y="114"/>
                </a:lnTo>
                <a:lnTo>
                  <a:pt x="331" y="114"/>
                </a:lnTo>
                <a:lnTo>
                  <a:pt x="280" y="127"/>
                </a:lnTo>
                <a:lnTo>
                  <a:pt x="229" y="127"/>
                </a:lnTo>
                <a:lnTo>
                  <a:pt x="178" y="139"/>
                </a:lnTo>
                <a:lnTo>
                  <a:pt x="127" y="139"/>
                </a:lnTo>
                <a:lnTo>
                  <a:pt x="64" y="152"/>
                </a:lnTo>
                <a:lnTo>
                  <a:pt x="0" y="152"/>
                </a:lnTo>
                <a:lnTo>
                  <a:pt x="38" y="63"/>
                </a:lnTo>
                <a:lnTo>
                  <a:pt x="89" y="63"/>
                </a:lnTo>
                <a:lnTo>
                  <a:pt x="127" y="51"/>
                </a:lnTo>
                <a:lnTo>
                  <a:pt x="191" y="38"/>
                </a:lnTo>
                <a:lnTo>
                  <a:pt x="242" y="25"/>
                </a:lnTo>
                <a:lnTo>
                  <a:pt x="293" y="13"/>
                </a:lnTo>
                <a:lnTo>
                  <a:pt x="344" y="13"/>
                </a:lnTo>
                <a:lnTo>
                  <a:pt x="382" y="0"/>
                </a:lnTo>
                <a:lnTo>
                  <a:pt x="420" y="0"/>
                </a:lnTo>
                <a:lnTo>
                  <a:pt x="471" y="0"/>
                </a:lnTo>
                <a:lnTo>
                  <a:pt x="496" y="13"/>
                </a:lnTo>
                <a:lnTo>
                  <a:pt x="522" y="13"/>
                </a:lnTo>
                <a:lnTo>
                  <a:pt x="534" y="25"/>
                </a:lnTo>
                <a:lnTo>
                  <a:pt x="547" y="38"/>
                </a:lnTo>
                <a:lnTo>
                  <a:pt x="560" y="51"/>
                </a:lnTo>
                <a:lnTo>
                  <a:pt x="560" y="63"/>
                </a:lnTo>
                <a:lnTo>
                  <a:pt x="547" y="76"/>
                </a:lnTo>
                <a:lnTo>
                  <a:pt x="534" y="76"/>
                </a:lnTo>
                <a:lnTo>
                  <a:pt x="522" y="89"/>
                </a:lnTo>
                <a:lnTo>
                  <a:pt x="496" y="89"/>
                </a:lnTo>
                <a:lnTo>
                  <a:pt x="471" y="101"/>
                </a:lnTo>
                <a:lnTo>
                  <a:pt x="445" y="101"/>
                </a:lnTo>
                <a:lnTo>
                  <a:pt x="407" y="10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92" name="Freeform 48"/>
          <p:cNvSpPr/>
          <p:nvPr/>
        </p:nvSpPr>
        <p:spPr>
          <a:xfrm>
            <a:off x="5528310" y="2006918"/>
            <a:ext cx="403225" cy="96837"/>
          </a:xfrm>
          <a:custGeom>
            <a:avLst/>
            <a:gdLst>
              <a:gd name="txL" fmla="*/ 0 w 636"/>
              <a:gd name="txT" fmla="*/ 0 h 152"/>
              <a:gd name="txR" fmla="*/ 636 w 636"/>
              <a:gd name="txB" fmla="*/ 152 h 15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36" h="152">
                <a:moveTo>
                  <a:pt x="572" y="114"/>
                </a:moveTo>
                <a:lnTo>
                  <a:pt x="521" y="114"/>
                </a:lnTo>
                <a:lnTo>
                  <a:pt x="483" y="126"/>
                </a:lnTo>
                <a:lnTo>
                  <a:pt x="432" y="126"/>
                </a:lnTo>
                <a:lnTo>
                  <a:pt x="381" y="126"/>
                </a:lnTo>
                <a:lnTo>
                  <a:pt x="356" y="126"/>
                </a:lnTo>
                <a:lnTo>
                  <a:pt x="318" y="126"/>
                </a:lnTo>
                <a:lnTo>
                  <a:pt x="279" y="126"/>
                </a:lnTo>
                <a:lnTo>
                  <a:pt x="229" y="126"/>
                </a:lnTo>
                <a:lnTo>
                  <a:pt x="178" y="139"/>
                </a:lnTo>
                <a:lnTo>
                  <a:pt x="127" y="139"/>
                </a:lnTo>
                <a:lnTo>
                  <a:pt x="63" y="139"/>
                </a:lnTo>
                <a:lnTo>
                  <a:pt x="0" y="152"/>
                </a:lnTo>
                <a:lnTo>
                  <a:pt x="0" y="50"/>
                </a:lnTo>
                <a:lnTo>
                  <a:pt x="63" y="50"/>
                </a:lnTo>
                <a:lnTo>
                  <a:pt x="127" y="50"/>
                </a:lnTo>
                <a:lnTo>
                  <a:pt x="178" y="38"/>
                </a:lnTo>
                <a:lnTo>
                  <a:pt x="241" y="25"/>
                </a:lnTo>
                <a:lnTo>
                  <a:pt x="292" y="12"/>
                </a:lnTo>
                <a:lnTo>
                  <a:pt x="343" y="0"/>
                </a:lnTo>
                <a:lnTo>
                  <a:pt x="407" y="0"/>
                </a:lnTo>
                <a:lnTo>
                  <a:pt x="458" y="0"/>
                </a:lnTo>
                <a:lnTo>
                  <a:pt x="508" y="0"/>
                </a:lnTo>
                <a:lnTo>
                  <a:pt x="534" y="0"/>
                </a:lnTo>
                <a:lnTo>
                  <a:pt x="572" y="0"/>
                </a:lnTo>
                <a:lnTo>
                  <a:pt x="597" y="12"/>
                </a:lnTo>
                <a:lnTo>
                  <a:pt x="623" y="25"/>
                </a:lnTo>
                <a:lnTo>
                  <a:pt x="636" y="38"/>
                </a:lnTo>
                <a:lnTo>
                  <a:pt x="636" y="50"/>
                </a:lnTo>
                <a:lnTo>
                  <a:pt x="636" y="76"/>
                </a:lnTo>
                <a:lnTo>
                  <a:pt x="623" y="88"/>
                </a:lnTo>
                <a:lnTo>
                  <a:pt x="610" y="101"/>
                </a:lnTo>
                <a:lnTo>
                  <a:pt x="597" y="101"/>
                </a:lnTo>
                <a:lnTo>
                  <a:pt x="585" y="114"/>
                </a:lnTo>
                <a:lnTo>
                  <a:pt x="572"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93" name="Freeform 49"/>
          <p:cNvSpPr/>
          <p:nvPr/>
        </p:nvSpPr>
        <p:spPr>
          <a:xfrm>
            <a:off x="5010785" y="2087880"/>
            <a:ext cx="758825" cy="587375"/>
          </a:xfrm>
          <a:custGeom>
            <a:avLst/>
            <a:gdLst>
              <a:gd name="txL" fmla="*/ 0 w 1196"/>
              <a:gd name="txT" fmla="*/ 0 h 925"/>
              <a:gd name="txR" fmla="*/ 1196 w 1196"/>
              <a:gd name="txB" fmla="*/ 925 h 925"/>
            </a:gdLst>
            <a:ahLst/>
            <a:cxnLst>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96" h="925">
                <a:moveTo>
                  <a:pt x="127" y="900"/>
                </a:moveTo>
                <a:lnTo>
                  <a:pt x="115" y="913"/>
                </a:lnTo>
                <a:lnTo>
                  <a:pt x="102" y="925"/>
                </a:lnTo>
                <a:lnTo>
                  <a:pt x="77" y="925"/>
                </a:lnTo>
                <a:lnTo>
                  <a:pt x="64" y="925"/>
                </a:lnTo>
                <a:lnTo>
                  <a:pt x="51" y="925"/>
                </a:lnTo>
                <a:lnTo>
                  <a:pt x="38" y="925"/>
                </a:lnTo>
                <a:lnTo>
                  <a:pt x="26" y="913"/>
                </a:lnTo>
                <a:lnTo>
                  <a:pt x="13" y="900"/>
                </a:lnTo>
                <a:lnTo>
                  <a:pt x="13" y="875"/>
                </a:lnTo>
                <a:lnTo>
                  <a:pt x="0" y="837"/>
                </a:lnTo>
                <a:lnTo>
                  <a:pt x="0" y="824"/>
                </a:lnTo>
                <a:lnTo>
                  <a:pt x="0" y="811"/>
                </a:lnTo>
                <a:lnTo>
                  <a:pt x="0" y="799"/>
                </a:lnTo>
                <a:lnTo>
                  <a:pt x="13" y="799"/>
                </a:lnTo>
                <a:lnTo>
                  <a:pt x="13" y="786"/>
                </a:lnTo>
                <a:lnTo>
                  <a:pt x="26" y="773"/>
                </a:lnTo>
                <a:lnTo>
                  <a:pt x="51" y="748"/>
                </a:lnTo>
                <a:lnTo>
                  <a:pt x="77" y="748"/>
                </a:lnTo>
                <a:lnTo>
                  <a:pt x="89" y="723"/>
                </a:lnTo>
                <a:lnTo>
                  <a:pt x="102" y="710"/>
                </a:lnTo>
                <a:lnTo>
                  <a:pt x="127" y="672"/>
                </a:lnTo>
                <a:lnTo>
                  <a:pt x="153" y="647"/>
                </a:lnTo>
                <a:lnTo>
                  <a:pt x="191" y="596"/>
                </a:lnTo>
                <a:lnTo>
                  <a:pt x="217" y="558"/>
                </a:lnTo>
                <a:lnTo>
                  <a:pt x="255" y="495"/>
                </a:lnTo>
                <a:lnTo>
                  <a:pt x="293" y="444"/>
                </a:lnTo>
                <a:lnTo>
                  <a:pt x="318" y="393"/>
                </a:lnTo>
                <a:lnTo>
                  <a:pt x="344" y="355"/>
                </a:lnTo>
                <a:lnTo>
                  <a:pt x="369" y="317"/>
                </a:lnTo>
                <a:lnTo>
                  <a:pt x="382" y="279"/>
                </a:lnTo>
                <a:lnTo>
                  <a:pt x="407" y="241"/>
                </a:lnTo>
                <a:lnTo>
                  <a:pt x="420" y="216"/>
                </a:lnTo>
                <a:lnTo>
                  <a:pt x="420" y="190"/>
                </a:lnTo>
                <a:lnTo>
                  <a:pt x="433" y="152"/>
                </a:lnTo>
                <a:lnTo>
                  <a:pt x="446" y="114"/>
                </a:lnTo>
                <a:lnTo>
                  <a:pt x="446" y="89"/>
                </a:lnTo>
                <a:lnTo>
                  <a:pt x="433" y="64"/>
                </a:lnTo>
                <a:lnTo>
                  <a:pt x="433" y="51"/>
                </a:lnTo>
                <a:lnTo>
                  <a:pt x="433" y="38"/>
                </a:lnTo>
                <a:lnTo>
                  <a:pt x="433" y="26"/>
                </a:lnTo>
                <a:lnTo>
                  <a:pt x="446" y="13"/>
                </a:lnTo>
                <a:lnTo>
                  <a:pt x="458" y="0"/>
                </a:lnTo>
                <a:lnTo>
                  <a:pt x="484" y="13"/>
                </a:lnTo>
                <a:lnTo>
                  <a:pt x="509" y="13"/>
                </a:lnTo>
                <a:lnTo>
                  <a:pt x="547" y="26"/>
                </a:lnTo>
                <a:lnTo>
                  <a:pt x="560" y="38"/>
                </a:lnTo>
                <a:lnTo>
                  <a:pt x="586" y="51"/>
                </a:lnTo>
                <a:lnTo>
                  <a:pt x="598" y="64"/>
                </a:lnTo>
                <a:lnTo>
                  <a:pt x="611" y="76"/>
                </a:lnTo>
                <a:lnTo>
                  <a:pt x="624" y="89"/>
                </a:lnTo>
                <a:lnTo>
                  <a:pt x="636" y="102"/>
                </a:lnTo>
                <a:lnTo>
                  <a:pt x="636" y="114"/>
                </a:lnTo>
                <a:lnTo>
                  <a:pt x="624" y="127"/>
                </a:lnTo>
                <a:lnTo>
                  <a:pt x="611" y="152"/>
                </a:lnTo>
                <a:lnTo>
                  <a:pt x="598" y="178"/>
                </a:lnTo>
                <a:lnTo>
                  <a:pt x="586" y="190"/>
                </a:lnTo>
                <a:lnTo>
                  <a:pt x="573" y="216"/>
                </a:lnTo>
                <a:lnTo>
                  <a:pt x="560" y="241"/>
                </a:lnTo>
                <a:lnTo>
                  <a:pt x="535" y="279"/>
                </a:lnTo>
                <a:lnTo>
                  <a:pt x="509" y="317"/>
                </a:lnTo>
                <a:lnTo>
                  <a:pt x="471" y="368"/>
                </a:lnTo>
                <a:lnTo>
                  <a:pt x="433" y="418"/>
                </a:lnTo>
                <a:lnTo>
                  <a:pt x="395" y="482"/>
                </a:lnTo>
                <a:lnTo>
                  <a:pt x="356" y="533"/>
                </a:lnTo>
                <a:lnTo>
                  <a:pt x="318" y="583"/>
                </a:lnTo>
                <a:lnTo>
                  <a:pt x="293" y="621"/>
                </a:lnTo>
                <a:lnTo>
                  <a:pt x="267" y="659"/>
                </a:lnTo>
                <a:lnTo>
                  <a:pt x="242" y="685"/>
                </a:lnTo>
                <a:lnTo>
                  <a:pt x="229" y="710"/>
                </a:lnTo>
                <a:lnTo>
                  <a:pt x="229" y="723"/>
                </a:lnTo>
                <a:lnTo>
                  <a:pt x="229" y="735"/>
                </a:lnTo>
                <a:lnTo>
                  <a:pt x="242" y="735"/>
                </a:lnTo>
                <a:lnTo>
                  <a:pt x="255" y="735"/>
                </a:lnTo>
                <a:lnTo>
                  <a:pt x="267" y="735"/>
                </a:lnTo>
                <a:lnTo>
                  <a:pt x="293" y="735"/>
                </a:lnTo>
                <a:lnTo>
                  <a:pt x="306" y="735"/>
                </a:lnTo>
                <a:lnTo>
                  <a:pt x="331" y="723"/>
                </a:lnTo>
                <a:lnTo>
                  <a:pt x="356" y="723"/>
                </a:lnTo>
                <a:lnTo>
                  <a:pt x="382" y="723"/>
                </a:lnTo>
                <a:lnTo>
                  <a:pt x="420" y="723"/>
                </a:lnTo>
                <a:lnTo>
                  <a:pt x="446" y="710"/>
                </a:lnTo>
                <a:lnTo>
                  <a:pt x="484" y="710"/>
                </a:lnTo>
                <a:lnTo>
                  <a:pt x="522" y="697"/>
                </a:lnTo>
                <a:lnTo>
                  <a:pt x="560" y="697"/>
                </a:lnTo>
                <a:lnTo>
                  <a:pt x="611" y="685"/>
                </a:lnTo>
                <a:lnTo>
                  <a:pt x="700" y="672"/>
                </a:lnTo>
                <a:lnTo>
                  <a:pt x="776" y="647"/>
                </a:lnTo>
                <a:lnTo>
                  <a:pt x="840" y="647"/>
                </a:lnTo>
                <a:lnTo>
                  <a:pt x="904" y="634"/>
                </a:lnTo>
                <a:lnTo>
                  <a:pt x="954" y="621"/>
                </a:lnTo>
                <a:lnTo>
                  <a:pt x="993" y="621"/>
                </a:lnTo>
                <a:lnTo>
                  <a:pt x="1031" y="621"/>
                </a:lnTo>
                <a:lnTo>
                  <a:pt x="1056" y="609"/>
                </a:lnTo>
                <a:lnTo>
                  <a:pt x="1094" y="621"/>
                </a:lnTo>
                <a:lnTo>
                  <a:pt x="1133" y="621"/>
                </a:lnTo>
                <a:lnTo>
                  <a:pt x="1158" y="634"/>
                </a:lnTo>
                <a:lnTo>
                  <a:pt x="1171" y="659"/>
                </a:lnTo>
                <a:lnTo>
                  <a:pt x="1183" y="685"/>
                </a:lnTo>
                <a:lnTo>
                  <a:pt x="1183" y="697"/>
                </a:lnTo>
                <a:lnTo>
                  <a:pt x="1196" y="723"/>
                </a:lnTo>
                <a:lnTo>
                  <a:pt x="1183" y="723"/>
                </a:lnTo>
                <a:lnTo>
                  <a:pt x="1171" y="735"/>
                </a:lnTo>
                <a:lnTo>
                  <a:pt x="1158" y="748"/>
                </a:lnTo>
                <a:lnTo>
                  <a:pt x="1145" y="748"/>
                </a:lnTo>
                <a:lnTo>
                  <a:pt x="1120" y="748"/>
                </a:lnTo>
                <a:lnTo>
                  <a:pt x="1082" y="748"/>
                </a:lnTo>
                <a:lnTo>
                  <a:pt x="1044" y="748"/>
                </a:lnTo>
                <a:lnTo>
                  <a:pt x="1005" y="748"/>
                </a:lnTo>
                <a:lnTo>
                  <a:pt x="942" y="748"/>
                </a:lnTo>
                <a:lnTo>
                  <a:pt x="916" y="761"/>
                </a:lnTo>
                <a:lnTo>
                  <a:pt x="878" y="761"/>
                </a:lnTo>
                <a:lnTo>
                  <a:pt x="840" y="761"/>
                </a:lnTo>
                <a:lnTo>
                  <a:pt x="789" y="773"/>
                </a:lnTo>
                <a:lnTo>
                  <a:pt x="725" y="773"/>
                </a:lnTo>
                <a:lnTo>
                  <a:pt x="675" y="786"/>
                </a:lnTo>
                <a:lnTo>
                  <a:pt x="611" y="799"/>
                </a:lnTo>
                <a:lnTo>
                  <a:pt x="535" y="811"/>
                </a:lnTo>
                <a:lnTo>
                  <a:pt x="458" y="824"/>
                </a:lnTo>
                <a:lnTo>
                  <a:pt x="395" y="837"/>
                </a:lnTo>
                <a:lnTo>
                  <a:pt x="331" y="849"/>
                </a:lnTo>
                <a:lnTo>
                  <a:pt x="280" y="849"/>
                </a:lnTo>
                <a:lnTo>
                  <a:pt x="229" y="862"/>
                </a:lnTo>
                <a:lnTo>
                  <a:pt x="191" y="875"/>
                </a:lnTo>
                <a:lnTo>
                  <a:pt x="166" y="887"/>
                </a:lnTo>
                <a:lnTo>
                  <a:pt x="127" y="90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2994" name="Freeform 50"/>
          <p:cNvSpPr/>
          <p:nvPr/>
        </p:nvSpPr>
        <p:spPr>
          <a:xfrm>
            <a:off x="5318760" y="2394268"/>
            <a:ext cx="136525" cy="868362"/>
          </a:xfrm>
          <a:custGeom>
            <a:avLst/>
            <a:gdLst>
              <a:gd name="txL" fmla="*/ 0 w 216"/>
              <a:gd name="txT" fmla="*/ 0 h 1368"/>
              <a:gd name="txR" fmla="*/ 216 w 216"/>
              <a:gd name="txB" fmla="*/ 1368 h 136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6" h="1368">
                <a:moveTo>
                  <a:pt x="191" y="659"/>
                </a:moveTo>
                <a:lnTo>
                  <a:pt x="191" y="735"/>
                </a:lnTo>
                <a:lnTo>
                  <a:pt x="191" y="811"/>
                </a:lnTo>
                <a:lnTo>
                  <a:pt x="191" y="887"/>
                </a:lnTo>
                <a:lnTo>
                  <a:pt x="191" y="950"/>
                </a:lnTo>
                <a:lnTo>
                  <a:pt x="191" y="1014"/>
                </a:lnTo>
                <a:lnTo>
                  <a:pt x="191" y="1064"/>
                </a:lnTo>
                <a:lnTo>
                  <a:pt x="191" y="1128"/>
                </a:lnTo>
                <a:lnTo>
                  <a:pt x="178" y="1166"/>
                </a:lnTo>
                <a:lnTo>
                  <a:pt x="178" y="1216"/>
                </a:lnTo>
                <a:lnTo>
                  <a:pt x="165" y="1254"/>
                </a:lnTo>
                <a:lnTo>
                  <a:pt x="165" y="1292"/>
                </a:lnTo>
                <a:lnTo>
                  <a:pt x="152" y="1318"/>
                </a:lnTo>
                <a:lnTo>
                  <a:pt x="152" y="1343"/>
                </a:lnTo>
                <a:lnTo>
                  <a:pt x="140" y="1356"/>
                </a:lnTo>
                <a:lnTo>
                  <a:pt x="140" y="1368"/>
                </a:lnTo>
                <a:lnTo>
                  <a:pt x="127" y="1368"/>
                </a:lnTo>
                <a:lnTo>
                  <a:pt x="114" y="1368"/>
                </a:lnTo>
                <a:lnTo>
                  <a:pt x="114" y="1356"/>
                </a:lnTo>
                <a:lnTo>
                  <a:pt x="102" y="1356"/>
                </a:lnTo>
                <a:lnTo>
                  <a:pt x="102" y="1343"/>
                </a:lnTo>
                <a:lnTo>
                  <a:pt x="102" y="1318"/>
                </a:lnTo>
                <a:lnTo>
                  <a:pt x="89" y="1305"/>
                </a:lnTo>
                <a:lnTo>
                  <a:pt x="89" y="1280"/>
                </a:lnTo>
                <a:lnTo>
                  <a:pt x="89" y="1254"/>
                </a:lnTo>
                <a:lnTo>
                  <a:pt x="76" y="1229"/>
                </a:lnTo>
                <a:lnTo>
                  <a:pt x="76" y="1216"/>
                </a:lnTo>
                <a:lnTo>
                  <a:pt x="76" y="1191"/>
                </a:lnTo>
                <a:lnTo>
                  <a:pt x="76" y="1166"/>
                </a:lnTo>
                <a:lnTo>
                  <a:pt x="76" y="1140"/>
                </a:lnTo>
                <a:lnTo>
                  <a:pt x="76" y="1102"/>
                </a:lnTo>
                <a:lnTo>
                  <a:pt x="76" y="1077"/>
                </a:lnTo>
                <a:lnTo>
                  <a:pt x="76" y="1039"/>
                </a:lnTo>
                <a:lnTo>
                  <a:pt x="76" y="1001"/>
                </a:lnTo>
                <a:lnTo>
                  <a:pt x="76" y="950"/>
                </a:lnTo>
                <a:lnTo>
                  <a:pt x="76" y="912"/>
                </a:lnTo>
                <a:lnTo>
                  <a:pt x="76" y="861"/>
                </a:lnTo>
                <a:lnTo>
                  <a:pt x="76" y="811"/>
                </a:lnTo>
                <a:lnTo>
                  <a:pt x="76" y="747"/>
                </a:lnTo>
                <a:lnTo>
                  <a:pt x="76" y="697"/>
                </a:lnTo>
                <a:lnTo>
                  <a:pt x="76" y="633"/>
                </a:lnTo>
                <a:lnTo>
                  <a:pt x="76" y="570"/>
                </a:lnTo>
                <a:lnTo>
                  <a:pt x="76" y="519"/>
                </a:lnTo>
                <a:lnTo>
                  <a:pt x="76" y="469"/>
                </a:lnTo>
                <a:lnTo>
                  <a:pt x="76" y="418"/>
                </a:lnTo>
                <a:lnTo>
                  <a:pt x="63" y="367"/>
                </a:lnTo>
                <a:lnTo>
                  <a:pt x="63" y="329"/>
                </a:lnTo>
                <a:lnTo>
                  <a:pt x="63" y="291"/>
                </a:lnTo>
                <a:lnTo>
                  <a:pt x="63" y="253"/>
                </a:lnTo>
                <a:lnTo>
                  <a:pt x="63" y="215"/>
                </a:lnTo>
                <a:lnTo>
                  <a:pt x="51" y="190"/>
                </a:lnTo>
                <a:lnTo>
                  <a:pt x="51" y="165"/>
                </a:lnTo>
                <a:lnTo>
                  <a:pt x="51" y="139"/>
                </a:lnTo>
                <a:lnTo>
                  <a:pt x="51" y="127"/>
                </a:lnTo>
                <a:lnTo>
                  <a:pt x="38" y="101"/>
                </a:lnTo>
                <a:lnTo>
                  <a:pt x="38" y="89"/>
                </a:lnTo>
                <a:lnTo>
                  <a:pt x="25" y="89"/>
                </a:lnTo>
                <a:lnTo>
                  <a:pt x="12" y="76"/>
                </a:lnTo>
                <a:lnTo>
                  <a:pt x="12" y="63"/>
                </a:lnTo>
                <a:lnTo>
                  <a:pt x="0" y="63"/>
                </a:lnTo>
                <a:lnTo>
                  <a:pt x="0" y="51"/>
                </a:lnTo>
                <a:lnTo>
                  <a:pt x="0" y="38"/>
                </a:lnTo>
                <a:lnTo>
                  <a:pt x="12" y="13"/>
                </a:lnTo>
                <a:lnTo>
                  <a:pt x="38" y="0"/>
                </a:lnTo>
                <a:lnTo>
                  <a:pt x="51" y="0"/>
                </a:lnTo>
                <a:lnTo>
                  <a:pt x="89" y="13"/>
                </a:lnTo>
                <a:lnTo>
                  <a:pt x="178" y="38"/>
                </a:lnTo>
                <a:lnTo>
                  <a:pt x="191" y="51"/>
                </a:lnTo>
                <a:lnTo>
                  <a:pt x="203" y="63"/>
                </a:lnTo>
                <a:lnTo>
                  <a:pt x="203" y="76"/>
                </a:lnTo>
                <a:lnTo>
                  <a:pt x="216" y="89"/>
                </a:lnTo>
                <a:lnTo>
                  <a:pt x="216" y="114"/>
                </a:lnTo>
                <a:lnTo>
                  <a:pt x="216" y="139"/>
                </a:lnTo>
                <a:lnTo>
                  <a:pt x="216" y="165"/>
                </a:lnTo>
                <a:lnTo>
                  <a:pt x="216" y="203"/>
                </a:lnTo>
                <a:lnTo>
                  <a:pt x="216" y="241"/>
                </a:lnTo>
                <a:lnTo>
                  <a:pt x="203" y="279"/>
                </a:lnTo>
                <a:lnTo>
                  <a:pt x="203" y="329"/>
                </a:lnTo>
                <a:lnTo>
                  <a:pt x="203" y="380"/>
                </a:lnTo>
                <a:lnTo>
                  <a:pt x="203" y="443"/>
                </a:lnTo>
                <a:lnTo>
                  <a:pt x="203" y="507"/>
                </a:lnTo>
                <a:lnTo>
                  <a:pt x="191" y="583"/>
                </a:lnTo>
                <a:lnTo>
                  <a:pt x="191" y="65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42011" name="矩形 4"/>
          <p:cNvSpPr/>
          <p:nvPr/>
        </p:nvSpPr>
        <p:spPr>
          <a:xfrm>
            <a:off x="713416" y="1521337"/>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辈</a:t>
            </a:r>
          </a:p>
        </p:txBody>
      </p:sp>
      <p:sp>
        <p:nvSpPr>
          <p:cNvPr id="27" name="矩形 26"/>
          <p:cNvSpPr/>
          <p:nvPr/>
        </p:nvSpPr>
        <p:spPr>
          <a:xfrm>
            <a:off x="863185" y="779281"/>
            <a:ext cx="140017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bèi</a:t>
            </a:r>
          </a:p>
        </p:txBody>
      </p:sp>
      <p:pic>
        <p:nvPicPr>
          <p:cNvPr id="29" name="Picture 37">
            <a:hlinkClick r:id="rId4" action="ppaction://hlinksldjump"/>
          </p:cNvPr>
          <p:cNvPicPr>
            <a:picLocks noChangeAspect="1" noChangeArrowheads="1"/>
          </p:cNvPicPr>
          <p:nvPr/>
        </p:nvPicPr>
        <p:blipFill>
          <a:blip r:embed="rId5"/>
          <a:srcRect/>
          <a:stretch>
            <a:fillRect/>
          </a:stretch>
        </p:blipFill>
        <p:spPr bwMode="auto">
          <a:xfrm>
            <a:off x="7389813" y="704850"/>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73431" y="2923761"/>
            <a:ext cx="3529162" cy="1627168"/>
            <a:chOff x="673431" y="2976926"/>
            <a:chExt cx="3529162" cy="1627168"/>
          </a:xfrm>
        </p:grpSpPr>
        <p:sp>
          <p:nvSpPr>
            <p:cNvPr id="30" name="TextBox 29"/>
            <p:cNvSpPr txBox="1">
              <a:spLocks noChangeArrowheads="1"/>
            </p:cNvSpPr>
            <p:nvPr/>
          </p:nvSpPr>
          <p:spPr bwMode="auto">
            <a:xfrm>
              <a:off x="694697" y="2976926"/>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上下</a:t>
              </a:r>
            </a:p>
          </p:txBody>
        </p:sp>
        <p:sp>
          <p:nvSpPr>
            <p:cNvPr id="31" name="TextBox 30"/>
            <p:cNvSpPr txBox="1">
              <a:spLocks noChangeArrowheads="1"/>
            </p:cNvSpPr>
            <p:nvPr/>
          </p:nvSpPr>
          <p:spPr bwMode="auto">
            <a:xfrm>
              <a:off x="705330" y="3776877"/>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前辈   无能之辈</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3" name="TextBox 32"/>
            <p:cNvSpPr txBox="1">
              <a:spLocks noChangeArrowheads="1"/>
            </p:cNvSpPr>
            <p:nvPr/>
          </p:nvSpPr>
          <p:spPr bwMode="auto">
            <a:xfrm>
              <a:off x="673431" y="3392851"/>
              <a:ext cx="2905125" cy="430887"/>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B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非</a:t>
              </a:r>
            </a:p>
          </p:txBody>
        </p:sp>
        <p:sp>
          <p:nvSpPr>
            <p:cNvPr id="2" name="TextBox 34"/>
            <p:cNvSpPr txBox="1">
              <a:spLocks noChangeArrowheads="1"/>
            </p:cNvSpPr>
            <p:nvPr/>
          </p:nvSpPr>
          <p:spPr bwMode="auto">
            <a:xfrm>
              <a:off x="691833" y="4174199"/>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十二</a:t>
              </a:r>
            </a:p>
          </p:txBody>
        </p:sp>
      </p:grpSp>
      <p:pic>
        <p:nvPicPr>
          <p:cNvPr id="24602" name="图片 24"/>
          <p:cNvPicPr>
            <a:picLocks noChangeAspect="1"/>
          </p:cNvPicPr>
          <p:nvPr/>
        </p:nvPicPr>
        <p:blipFill>
          <a:blip r:embed="rId6"/>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90678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整体稍窄，非字右边比左边稍高</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6967122" y="1442396"/>
            <a:ext cx="1807009" cy="1130935"/>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车字要扁、撇折在上边两竖的中间起笔。</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390173" y="3226597"/>
            <a:ext cx="2585986" cy="1414356"/>
            <a:chOff x="6397625" y="2122488"/>
            <a:chExt cx="1897380" cy="1241425"/>
          </a:xfrm>
        </p:grpSpPr>
        <p:sp>
          <p:nvSpPr>
            <p:cNvPr id="60" name="云形标注 59"/>
            <p:cNvSpPr/>
            <p:nvPr/>
          </p:nvSpPr>
          <p:spPr>
            <a:xfrm>
              <a:off x="6397625" y="2122488"/>
              <a:ext cx="1800225" cy="1241425"/>
            </a:xfrm>
            <a:prstGeom prst="cloudCallout">
              <a:avLst>
                <a:gd name="adj1" fmla="val -77755"/>
                <a:gd name="adj2" fmla="val -6249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495415" y="2189163"/>
              <a:ext cx="1799590" cy="1053567"/>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非</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笔顺要注意先写左竖，再写左三横，再写右竖，再写有三横哦</a:t>
              </a:r>
              <a:r>
                <a:rPr lang="zh-CN" altLang="en-US" b="1" dirty="0" smtClean="0">
                  <a:latin typeface="楷体" panose="02010609060101010101" pitchFamily="49" charset="-122"/>
                  <a:ea typeface="楷体" panose="02010609060101010101" pitchFamily="49" charset="-122"/>
                </a:rPr>
                <a:t>！</a:t>
              </a:r>
              <a:endParaRPr lang="zh-CN" altLang="en-US" b="1" dirty="0">
                <a:latin typeface="楷体" panose="02010609060101010101" pitchFamily="49" charset="-122"/>
                <a:ea typeface="楷体" panose="02010609060101010101" pitchFamily="49"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82983"/>
                                        </p:tgtEl>
                                        <p:attrNameLst>
                                          <p:attrName>style.visibility</p:attrName>
                                        </p:attrNameLst>
                                      </p:cBhvr>
                                      <p:to>
                                        <p:strVal val="visible"/>
                                      </p:to>
                                    </p:set>
                                    <p:animEffect transition="in" filter="wipe(up)">
                                      <p:cBhvr>
                                        <p:cTn id="20" dur="500"/>
                                        <p:tgtEl>
                                          <p:spTgt spid="8298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2987"/>
                                        </p:tgtEl>
                                        <p:attrNameLst>
                                          <p:attrName>style.visibility</p:attrName>
                                        </p:attrNameLst>
                                      </p:cBhvr>
                                      <p:to>
                                        <p:strVal val="visible"/>
                                      </p:to>
                                    </p:set>
                                    <p:animEffect transition="in" filter="wipe(left)">
                                      <p:cBhvr>
                                        <p:cTn id="25" dur="500"/>
                                        <p:tgtEl>
                                          <p:spTgt spid="8298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2988"/>
                                        </p:tgtEl>
                                        <p:attrNameLst>
                                          <p:attrName>style.visibility</p:attrName>
                                        </p:attrNameLst>
                                      </p:cBhvr>
                                      <p:to>
                                        <p:strVal val="visible"/>
                                      </p:to>
                                    </p:set>
                                    <p:animEffect transition="in" filter="wipe(left)">
                                      <p:cBhvr>
                                        <p:cTn id="30" dur="500"/>
                                        <p:tgtEl>
                                          <p:spTgt spid="8298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2989"/>
                                        </p:tgtEl>
                                        <p:attrNameLst>
                                          <p:attrName>style.visibility</p:attrName>
                                        </p:attrNameLst>
                                      </p:cBhvr>
                                      <p:to>
                                        <p:strVal val="visible"/>
                                      </p:to>
                                    </p:set>
                                    <p:animEffect transition="in" filter="wipe(left)">
                                      <p:cBhvr>
                                        <p:cTn id="35" dur="500"/>
                                        <p:tgtEl>
                                          <p:spTgt spid="8298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82984"/>
                                        </p:tgtEl>
                                        <p:attrNameLst>
                                          <p:attrName>style.visibility</p:attrName>
                                        </p:attrNameLst>
                                      </p:cBhvr>
                                      <p:to>
                                        <p:strVal val="visible"/>
                                      </p:to>
                                    </p:set>
                                    <p:animEffect transition="in" filter="wipe(up)">
                                      <p:cBhvr>
                                        <p:cTn id="40" dur="500"/>
                                        <p:tgtEl>
                                          <p:spTgt spid="8298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82990"/>
                                        </p:tgtEl>
                                        <p:attrNameLst>
                                          <p:attrName>style.visibility</p:attrName>
                                        </p:attrNameLst>
                                      </p:cBhvr>
                                      <p:to>
                                        <p:strVal val="visible"/>
                                      </p:to>
                                    </p:set>
                                    <p:animEffect transition="in" filter="wipe(left)">
                                      <p:cBhvr>
                                        <p:cTn id="45" dur="500"/>
                                        <p:tgtEl>
                                          <p:spTgt spid="8299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82991"/>
                                        </p:tgtEl>
                                        <p:attrNameLst>
                                          <p:attrName>style.visibility</p:attrName>
                                        </p:attrNameLst>
                                      </p:cBhvr>
                                      <p:to>
                                        <p:strVal val="visible"/>
                                      </p:to>
                                    </p:set>
                                    <p:animEffect transition="in" filter="wipe(left)">
                                      <p:cBhvr>
                                        <p:cTn id="50" dur="500"/>
                                        <p:tgtEl>
                                          <p:spTgt spid="8299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82992"/>
                                        </p:tgtEl>
                                        <p:attrNameLst>
                                          <p:attrName>style.visibility</p:attrName>
                                        </p:attrNameLst>
                                      </p:cBhvr>
                                      <p:to>
                                        <p:strVal val="visible"/>
                                      </p:to>
                                    </p:set>
                                    <p:animEffect transition="in" filter="wipe(left)">
                                      <p:cBhvr>
                                        <p:cTn id="55" dur="500"/>
                                        <p:tgtEl>
                                          <p:spTgt spid="8299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82985"/>
                                        </p:tgtEl>
                                        <p:attrNameLst>
                                          <p:attrName>style.visibility</p:attrName>
                                        </p:attrNameLst>
                                      </p:cBhvr>
                                      <p:to>
                                        <p:strVal val="visible"/>
                                      </p:to>
                                    </p:set>
                                    <p:animEffect transition="in" filter="wipe(left)">
                                      <p:cBhvr>
                                        <p:cTn id="60" dur="500"/>
                                        <p:tgtEl>
                                          <p:spTgt spid="8298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82993"/>
                                        </p:tgtEl>
                                        <p:attrNameLst>
                                          <p:attrName>style.visibility</p:attrName>
                                        </p:attrNameLst>
                                      </p:cBhvr>
                                      <p:to>
                                        <p:strVal val="visible"/>
                                      </p:to>
                                    </p:set>
                                    <p:animEffect transition="in" filter="wipe(up)">
                                      <p:cBhvr>
                                        <p:cTn id="65" dur="500"/>
                                        <p:tgtEl>
                                          <p:spTgt spid="8299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82986"/>
                                        </p:tgtEl>
                                        <p:attrNameLst>
                                          <p:attrName>style.visibility</p:attrName>
                                        </p:attrNameLst>
                                      </p:cBhvr>
                                      <p:to>
                                        <p:strVal val="visible"/>
                                      </p:to>
                                    </p:set>
                                    <p:animEffect transition="in" filter="wipe(left)">
                                      <p:cBhvr>
                                        <p:cTn id="70" dur="500"/>
                                        <p:tgtEl>
                                          <p:spTgt spid="8298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82994"/>
                                        </p:tgtEl>
                                        <p:attrNameLst>
                                          <p:attrName>style.visibility</p:attrName>
                                        </p:attrNameLst>
                                      </p:cBhvr>
                                      <p:to>
                                        <p:strVal val="visible"/>
                                      </p:to>
                                    </p:set>
                                    <p:animEffect transition="in" filter="wipe(up)">
                                      <p:cBhvr>
                                        <p:cTn id="75" dur="500"/>
                                        <p:tgtEl>
                                          <p:spTgt spid="82994"/>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wipe(right)">
                                      <p:cBhvr>
                                        <p:cTn id="80" dur="500"/>
                                        <p:tgtEl>
                                          <p:spTgt spid="3"/>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wipe(right)">
                                      <p:cBhvr>
                                        <p:cTn id="85" dur="500"/>
                                        <p:tgtEl>
                                          <p:spTgt spid="4"/>
                                        </p:tgtEl>
                                      </p:cBhvr>
                                    </p:animEffect>
                                  </p:childTnLst>
                                </p:cTn>
                              </p:par>
                            </p:childTnLst>
                          </p:cTn>
                        </p:par>
                      </p:childTnLst>
                    </p:cTn>
                  </p:par>
                  <p:par>
                    <p:cTn id="86" fill="hold">
                      <p:stCondLst>
                        <p:cond delay="indefinite"/>
                      </p:stCondLst>
                      <p:childTnLst>
                        <p:par>
                          <p:cTn id="87" fill="hold">
                            <p:stCondLst>
                              <p:cond delay="0"/>
                            </p:stCondLst>
                            <p:childTnLst>
                              <p:par>
                                <p:cTn id="88" presetID="6" presetClass="entr" presetSubtype="16" fill="hold" nodeType="clickEffect">
                                  <p:stCondLst>
                                    <p:cond delay="0"/>
                                  </p:stCondLst>
                                  <p:childTnLst>
                                    <p:set>
                                      <p:cBhvr>
                                        <p:cTn id="89" dur="1" fill="hold">
                                          <p:stCondLst>
                                            <p:cond delay="0"/>
                                          </p:stCondLst>
                                        </p:cTn>
                                        <p:tgtEl>
                                          <p:spTgt spid="5"/>
                                        </p:tgtEl>
                                        <p:attrNameLst>
                                          <p:attrName>style.visibility</p:attrName>
                                        </p:attrNameLst>
                                      </p:cBhvr>
                                      <p:to>
                                        <p:strVal val="visible"/>
                                      </p:to>
                                    </p:set>
                                    <p:animEffect transition="in" filter="circle(in)">
                                      <p:cBhvr>
                                        <p:cTn id="9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06622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5044" name="Freeform 52"/>
          <p:cNvSpPr/>
          <p:nvPr/>
        </p:nvSpPr>
        <p:spPr>
          <a:xfrm>
            <a:off x="4618673" y="1959293"/>
            <a:ext cx="533400" cy="184150"/>
          </a:xfrm>
          <a:custGeom>
            <a:avLst/>
            <a:gdLst>
              <a:gd name="txL" fmla="*/ 0 w 840"/>
              <a:gd name="txT" fmla="*/ 0 h 291"/>
              <a:gd name="txR" fmla="*/ 840 w 840"/>
              <a:gd name="txB" fmla="*/ 291 h 291"/>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840" h="291">
                <a:moveTo>
                  <a:pt x="0" y="203"/>
                </a:moveTo>
                <a:lnTo>
                  <a:pt x="153" y="177"/>
                </a:lnTo>
                <a:lnTo>
                  <a:pt x="293" y="139"/>
                </a:lnTo>
                <a:lnTo>
                  <a:pt x="420" y="101"/>
                </a:lnTo>
                <a:lnTo>
                  <a:pt x="547" y="63"/>
                </a:lnTo>
                <a:lnTo>
                  <a:pt x="611" y="51"/>
                </a:lnTo>
                <a:lnTo>
                  <a:pt x="649" y="25"/>
                </a:lnTo>
                <a:lnTo>
                  <a:pt x="700" y="25"/>
                </a:lnTo>
                <a:lnTo>
                  <a:pt x="726" y="13"/>
                </a:lnTo>
                <a:lnTo>
                  <a:pt x="764" y="0"/>
                </a:lnTo>
                <a:lnTo>
                  <a:pt x="789" y="0"/>
                </a:lnTo>
                <a:lnTo>
                  <a:pt x="802" y="0"/>
                </a:lnTo>
                <a:lnTo>
                  <a:pt x="815" y="0"/>
                </a:lnTo>
                <a:lnTo>
                  <a:pt x="815" y="13"/>
                </a:lnTo>
                <a:lnTo>
                  <a:pt x="827" y="25"/>
                </a:lnTo>
                <a:lnTo>
                  <a:pt x="827" y="38"/>
                </a:lnTo>
                <a:lnTo>
                  <a:pt x="840" y="51"/>
                </a:lnTo>
                <a:lnTo>
                  <a:pt x="827" y="63"/>
                </a:lnTo>
                <a:lnTo>
                  <a:pt x="815" y="76"/>
                </a:lnTo>
                <a:lnTo>
                  <a:pt x="802" y="89"/>
                </a:lnTo>
                <a:lnTo>
                  <a:pt x="776" y="101"/>
                </a:lnTo>
                <a:lnTo>
                  <a:pt x="751" y="114"/>
                </a:lnTo>
                <a:lnTo>
                  <a:pt x="726" y="139"/>
                </a:lnTo>
                <a:lnTo>
                  <a:pt x="687" y="152"/>
                </a:lnTo>
                <a:lnTo>
                  <a:pt x="662" y="177"/>
                </a:lnTo>
                <a:lnTo>
                  <a:pt x="624" y="190"/>
                </a:lnTo>
                <a:lnTo>
                  <a:pt x="535" y="228"/>
                </a:lnTo>
                <a:lnTo>
                  <a:pt x="458" y="241"/>
                </a:lnTo>
                <a:lnTo>
                  <a:pt x="369" y="266"/>
                </a:lnTo>
                <a:lnTo>
                  <a:pt x="318" y="279"/>
                </a:lnTo>
                <a:lnTo>
                  <a:pt x="280" y="279"/>
                </a:lnTo>
                <a:lnTo>
                  <a:pt x="242" y="291"/>
                </a:lnTo>
                <a:lnTo>
                  <a:pt x="217" y="291"/>
                </a:lnTo>
                <a:lnTo>
                  <a:pt x="179" y="291"/>
                </a:lnTo>
                <a:lnTo>
                  <a:pt x="153" y="291"/>
                </a:lnTo>
                <a:lnTo>
                  <a:pt x="140" y="291"/>
                </a:lnTo>
                <a:lnTo>
                  <a:pt x="115" y="291"/>
                </a:lnTo>
                <a:lnTo>
                  <a:pt x="89" y="279"/>
                </a:lnTo>
                <a:lnTo>
                  <a:pt x="51" y="266"/>
                </a:lnTo>
                <a:lnTo>
                  <a:pt x="26" y="241"/>
                </a:lnTo>
                <a:lnTo>
                  <a:pt x="0" y="20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6" name="Freeform 54"/>
          <p:cNvSpPr/>
          <p:nvPr/>
        </p:nvSpPr>
        <p:spPr>
          <a:xfrm>
            <a:off x="5240973" y="1524318"/>
            <a:ext cx="606425" cy="579437"/>
          </a:xfrm>
          <a:custGeom>
            <a:avLst/>
            <a:gdLst>
              <a:gd name="txL" fmla="*/ 0 w 954"/>
              <a:gd name="txT" fmla="*/ 0 h 912"/>
              <a:gd name="txR" fmla="*/ 954 w 954"/>
              <a:gd name="txB" fmla="*/ 912 h 91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954" h="912">
                <a:moveTo>
                  <a:pt x="0" y="773"/>
                </a:moveTo>
                <a:lnTo>
                  <a:pt x="13" y="760"/>
                </a:lnTo>
                <a:lnTo>
                  <a:pt x="38" y="747"/>
                </a:lnTo>
                <a:lnTo>
                  <a:pt x="51" y="722"/>
                </a:lnTo>
                <a:lnTo>
                  <a:pt x="76" y="709"/>
                </a:lnTo>
                <a:lnTo>
                  <a:pt x="115" y="684"/>
                </a:lnTo>
                <a:lnTo>
                  <a:pt x="153" y="659"/>
                </a:lnTo>
                <a:lnTo>
                  <a:pt x="191" y="621"/>
                </a:lnTo>
                <a:lnTo>
                  <a:pt x="229" y="570"/>
                </a:lnTo>
                <a:lnTo>
                  <a:pt x="254" y="532"/>
                </a:lnTo>
                <a:lnTo>
                  <a:pt x="293" y="481"/>
                </a:lnTo>
                <a:lnTo>
                  <a:pt x="318" y="431"/>
                </a:lnTo>
                <a:lnTo>
                  <a:pt x="356" y="367"/>
                </a:lnTo>
                <a:lnTo>
                  <a:pt x="382" y="316"/>
                </a:lnTo>
                <a:lnTo>
                  <a:pt x="394" y="266"/>
                </a:lnTo>
                <a:lnTo>
                  <a:pt x="420" y="228"/>
                </a:lnTo>
                <a:lnTo>
                  <a:pt x="433" y="190"/>
                </a:lnTo>
                <a:lnTo>
                  <a:pt x="433" y="164"/>
                </a:lnTo>
                <a:lnTo>
                  <a:pt x="433" y="139"/>
                </a:lnTo>
                <a:lnTo>
                  <a:pt x="433" y="114"/>
                </a:lnTo>
                <a:lnTo>
                  <a:pt x="433" y="88"/>
                </a:lnTo>
                <a:lnTo>
                  <a:pt x="420" y="63"/>
                </a:lnTo>
                <a:lnTo>
                  <a:pt x="420" y="38"/>
                </a:lnTo>
                <a:lnTo>
                  <a:pt x="420" y="25"/>
                </a:lnTo>
                <a:lnTo>
                  <a:pt x="420" y="12"/>
                </a:lnTo>
                <a:lnTo>
                  <a:pt x="433" y="12"/>
                </a:lnTo>
                <a:lnTo>
                  <a:pt x="445" y="0"/>
                </a:lnTo>
                <a:lnTo>
                  <a:pt x="458" y="0"/>
                </a:lnTo>
                <a:lnTo>
                  <a:pt x="471" y="12"/>
                </a:lnTo>
                <a:lnTo>
                  <a:pt x="483" y="12"/>
                </a:lnTo>
                <a:lnTo>
                  <a:pt x="509" y="12"/>
                </a:lnTo>
                <a:lnTo>
                  <a:pt x="534" y="25"/>
                </a:lnTo>
                <a:lnTo>
                  <a:pt x="560" y="38"/>
                </a:lnTo>
                <a:lnTo>
                  <a:pt x="585" y="63"/>
                </a:lnTo>
                <a:lnTo>
                  <a:pt x="598" y="88"/>
                </a:lnTo>
                <a:lnTo>
                  <a:pt x="623" y="101"/>
                </a:lnTo>
                <a:lnTo>
                  <a:pt x="623" y="126"/>
                </a:lnTo>
                <a:lnTo>
                  <a:pt x="636" y="139"/>
                </a:lnTo>
                <a:lnTo>
                  <a:pt x="636" y="164"/>
                </a:lnTo>
                <a:lnTo>
                  <a:pt x="636" y="177"/>
                </a:lnTo>
                <a:lnTo>
                  <a:pt x="623" y="190"/>
                </a:lnTo>
                <a:lnTo>
                  <a:pt x="623" y="215"/>
                </a:lnTo>
                <a:lnTo>
                  <a:pt x="611" y="228"/>
                </a:lnTo>
                <a:lnTo>
                  <a:pt x="598" y="253"/>
                </a:lnTo>
                <a:lnTo>
                  <a:pt x="585" y="278"/>
                </a:lnTo>
                <a:lnTo>
                  <a:pt x="560" y="316"/>
                </a:lnTo>
                <a:lnTo>
                  <a:pt x="534" y="342"/>
                </a:lnTo>
                <a:lnTo>
                  <a:pt x="483" y="418"/>
                </a:lnTo>
                <a:lnTo>
                  <a:pt x="407" y="494"/>
                </a:lnTo>
                <a:lnTo>
                  <a:pt x="382" y="545"/>
                </a:lnTo>
                <a:lnTo>
                  <a:pt x="344" y="583"/>
                </a:lnTo>
                <a:lnTo>
                  <a:pt x="293" y="633"/>
                </a:lnTo>
                <a:lnTo>
                  <a:pt x="254" y="671"/>
                </a:lnTo>
                <a:lnTo>
                  <a:pt x="267" y="697"/>
                </a:lnTo>
                <a:lnTo>
                  <a:pt x="293" y="697"/>
                </a:lnTo>
                <a:lnTo>
                  <a:pt x="305" y="709"/>
                </a:lnTo>
                <a:lnTo>
                  <a:pt x="318" y="709"/>
                </a:lnTo>
                <a:lnTo>
                  <a:pt x="331" y="709"/>
                </a:lnTo>
                <a:lnTo>
                  <a:pt x="344" y="709"/>
                </a:lnTo>
                <a:lnTo>
                  <a:pt x="369" y="709"/>
                </a:lnTo>
                <a:lnTo>
                  <a:pt x="382" y="697"/>
                </a:lnTo>
                <a:lnTo>
                  <a:pt x="407" y="697"/>
                </a:lnTo>
                <a:lnTo>
                  <a:pt x="445" y="697"/>
                </a:lnTo>
                <a:lnTo>
                  <a:pt x="471" y="684"/>
                </a:lnTo>
                <a:lnTo>
                  <a:pt x="509" y="684"/>
                </a:lnTo>
                <a:lnTo>
                  <a:pt x="560" y="671"/>
                </a:lnTo>
                <a:lnTo>
                  <a:pt x="598" y="671"/>
                </a:lnTo>
                <a:lnTo>
                  <a:pt x="649" y="659"/>
                </a:lnTo>
                <a:lnTo>
                  <a:pt x="712" y="646"/>
                </a:lnTo>
                <a:lnTo>
                  <a:pt x="763" y="646"/>
                </a:lnTo>
                <a:lnTo>
                  <a:pt x="827" y="633"/>
                </a:lnTo>
                <a:lnTo>
                  <a:pt x="891" y="621"/>
                </a:lnTo>
                <a:lnTo>
                  <a:pt x="954" y="709"/>
                </a:lnTo>
                <a:lnTo>
                  <a:pt x="916" y="709"/>
                </a:lnTo>
                <a:lnTo>
                  <a:pt x="865" y="722"/>
                </a:lnTo>
                <a:lnTo>
                  <a:pt x="827" y="722"/>
                </a:lnTo>
                <a:lnTo>
                  <a:pt x="776" y="735"/>
                </a:lnTo>
                <a:lnTo>
                  <a:pt x="712" y="747"/>
                </a:lnTo>
                <a:lnTo>
                  <a:pt x="662" y="760"/>
                </a:lnTo>
                <a:lnTo>
                  <a:pt x="598" y="773"/>
                </a:lnTo>
                <a:lnTo>
                  <a:pt x="522" y="773"/>
                </a:lnTo>
                <a:lnTo>
                  <a:pt x="458" y="798"/>
                </a:lnTo>
                <a:lnTo>
                  <a:pt x="394" y="811"/>
                </a:lnTo>
                <a:lnTo>
                  <a:pt x="331" y="836"/>
                </a:lnTo>
                <a:lnTo>
                  <a:pt x="267" y="849"/>
                </a:lnTo>
                <a:lnTo>
                  <a:pt x="216" y="861"/>
                </a:lnTo>
                <a:lnTo>
                  <a:pt x="165" y="887"/>
                </a:lnTo>
                <a:lnTo>
                  <a:pt x="127" y="899"/>
                </a:lnTo>
                <a:lnTo>
                  <a:pt x="76" y="912"/>
                </a:lnTo>
                <a:lnTo>
                  <a:pt x="64" y="887"/>
                </a:lnTo>
                <a:lnTo>
                  <a:pt x="51" y="874"/>
                </a:lnTo>
                <a:lnTo>
                  <a:pt x="38" y="849"/>
                </a:lnTo>
                <a:lnTo>
                  <a:pt x="25" y="836"/>
                </a:lnTo>
                <a:lnTo>
                  <a:pt x="13" y="811"/>
                </a:lnTo>
                <a:lnTo>
                  <a:pt x="13" y="798"/>
                </a:lnTo>
                <a:lnTo>
                  <a:pt x="13" y="785"/>
                </a:lnTo>
                <a:lnTo>
                  <a:pt x="0" y="77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7" name="Freeform 55"/>
          <p:cNvSpPr/>
          <p:nvPr/>
        </p:nvSpPr>
        <p:spPr>
          <a:xfrm>
            <a:off x="5701348" y="1781493"/>
            <a:ext cx="211137" cy="282575"/>
          </a:xfrm>
          <a:custGeom>
            <a:avLst/>
            <a:gdLst>
              <a:gd name="txL" fmla="*/ 0 w 331"/>
              <a:gd name="txT" fmla="*/ 0 h 444"/>
              <a:gd name="txR" fmla="*/ 331 w 331"/>
              <a:gd name="txB" fmla="*/ 444 h 44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31" h="444">
                <a:moveTo>
                  <a:pt x="318" y="406"/>
                </a:moveTo>
                <a:lnTo>
                  <a:pt x="318" y="418"/>
                </a:lnTo>
                <a:lnTo>
                  <a:pt x="306" y="431"/>
                </a:lnTo>
                <a:lnTo>
                  <a:pt x="280" y="444"/>
                </a:lnTo>
                <a:lnTo>
                  <a:pt x="267" y="444"/>
                </a:lnTo>
                <a:lnTo>
                  <a:pt x="255" y="444"/>
                </a:lnTo>
                <a:lnTo>
                  <a:pt x="242" y="431"/>
                </a:lnTo>
                <a:lnTo>
                  <a:pt x="229" y="418"/>
                </a:lnTo>
                <a:lnTo>
                  <a:pt x="216" y="393"/>
                </a:lnTo>
                <a:lnTo>
                  <a:pt x="191" y="368"/>
                </a:lnTo>
                <a:lnTo>
                  <a:pt x="166" y="330"/>
                </a:lnTo>
                <a:lnTo>
                  <a:pt x="140" y="292"/>
                </a:lnTo>
                <a:lnTo>
                  <a:pt x="115" y="254"/>
                </a:lnTo>
                <a:lnTo>
                  <a:pt x="89" y="203"/>
                </a:lnTo>
                <a:lnTo>
                  <a:pt x="64" y="165"/>
                </a:lnTo>
                <a:lnTo>
                  <a:pt x="51" y="127"/>
                </a:lnTo>
                <a:lnTo>
                  <a:pt x="26" y="89"/>
                </a:lnTo>
                <a:lnTo>
                  <a:pt x="13" y="64"/>
                </a:lnTo>
                <a:lnTo>
                  <a:pt x="0" y="38"/>
                </a:lnTo>
                <a:lnTo>
                  <a:pt x="0" y="13"/>
                </a:lnTo>
                <a:lnTo>
                  <a:pt x="0" y="0"/>
                </a:lnTo>
                <a:lnTo>
                  <a:pt x="38" y="0"/>
                </a:lnTo>
                <a:lnTo>
                  <a:pt x="89" y="13"/>
                </a:lnTo>
                <a:lnTo>
                  <a:pt x="140" y="38"/>
                </a:lnTo>
                <a:lnTo>
                  <a:pt x="191" y="64"/>
                </a:lnTo>
                <a:lnTo>
                  <a:pt x="242" y="114"/>
                </a:lnTo>
                <a:lnTo>
                  <a:pt x="280" y="152"/>
                </a:lnTo>
                <a:lnTo>
                  <a:pt x="306" y="203"/>
                </a:lnTo>
                <a:lnTo>
                  <a:pt x="318" y="254"/>
                </a:lnTo>
                <a:lnTo>
                  <a:pt x="331" y="292"/>
                </a:lnTo>
                <a:lnTo>
                  <a:pt x="331" y="317"/>
                </a:lnTo>
                <a:lnTo>
                  <a:pt x="331" y="330"/>
                </a:lnTo>
                <a:lnTo>
                  <a:pt x="331" y="355"/>
                </a:lnTo>
                <a:lnTo>
                  <a:pt x="331" y="368"/>
                </a:lnTo>
                <a:lnTo>
                  <a:pt x="331" y="380"/>
                </a:lnTo>
                <a:lnTo>
                  <a:pt x="331" y="393"/>
                </a:lnTo>
                <a:lnTo>
                  <a:pt x="318" y="40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8" name="Freeform 56"/>
          <p:cNvSpPr/>
          <p:nvPr/>
        </p:nvSpPr>
        <p:spPr>
          <a:xfrm>
            <a:off x="5152073" y="2111693"/>
            <a:ext cx="266700" cy="354012"/>
          </a:xfrm>
          <a:custGeom>
            <a:avLst/>
            <a:gdLst>
              <a:gd name="txL" fmla="*/ 0 w 420"/>
              <a:gd name="txT" fmla="*/ 0 h 557"/>
              <a:gd name="txR" fmla="*/ 420 w 420"/>
              <a:gd name="txB" fmla="*/ 557 h 55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Lst>
            <a:rect l="txL" t="txT" r="txR" b="txB"/>
            <a:pathLst>
              <a:path w="420" h="557">
                <a:moveTo>
                  <a:pt x="305" y="0"/>
                </a:moveTo>
                <a:lnTo>
                  <a:pt x="331" y="12"/>
                </a:lnTo>
                <a:lnTo>
                  <a:pt x="356" y="25"/>
                </a:lnTo>
                <a:lnTo>
                  <a:pt x="369" y="38"/>
                </a:lnTo>
                <a:lnTo>
                  <a:pt x="382" y="50"/>
                </a:lnTo>
                <a:lnTo>
                  <a:pt x="394" y="63"/>
                </a:lnTo>
                <a:lnTo>
                  <a:pt x="407" y="76"/>
                </a:lnTo>
                <a:lnTo>
                  <a:pt x="420" y="88"/>
                </a:lnTo>
                <a:lnTo>
                  <a:pt x="420" y="101"/>
                </a:lnTo>
                <a:lnTo>
                  <a:pt x="420" y="114"/>
                </a:lnTo>
                <a:lnTo>
                  <a:pt x="407" y="126"/>
                </a:lnTo>
                <a:lnTo>
                  <a:pt x="407" y="139"/>
                </a:lnTo>
                <a:lnTo>
                  <a:pt x="394" y="164"/>
                </a:lnTo>
                <a:lnTo>
                  <a:pt x="382" y="190"/>
                </a:lnTo>
                <a:lnTo>
                  <a:pt x="356" y="215"/>
                </a:lnTo>
                <a:lnTo>
                  <a:pt x="344" y="240"/>
                </a:lnTo>
                <a:lnTo>
                  <a:pt x="318" y="278"/>
                </a:lnTo>
                <a:lnTo>
                  <a:pt x="293" y="316"/>
                </a:lnTo>
                <a:lnTo>
                  <a:pt x="267" y="342"/>
                </a:lnTo>
                <a:lnTo>
                  <a:pt x="242" y="380"/>
                </a:lnTo>
                <a:lnTo>
                  <a:pt x="216" y="405"/>
                </a:lnTo>
                <a:lnTo>
                  <a:pt x="191" y="431"/>
                </a:lnTo>
                <a:lnTo>
                  <a:pt x="165" y="456"/>
                </a:lnTo>
                <a:lnTo>
                  <a:pt x="140" y="469"/>
                </a:lnTo>
                <a:lnTo>
                  <a:pt x="115" y="494"/>
                </a:lnTo>
                <a:lnTo>
                  <a:pt x="89" y="507"/>
                </a:lnTo>
                <a:lnTo>
                  <a:pt x="76" y="519"/>
                </a:lnTo>
                <a:lnTo>
                  <a:pt x="51" y="532"/>
                </a:lnTo>
                <a:lnTo>
                  <a:pt x="38" y="545"/>
                </a:lnTo>
                <a:lnTo>
                  <a:pt x="26" y="545"/>
                </a:lnTo>
                <a:lnTo>
                  <a:pt x="13" y="557"/>
                </a:lnTo>
                <a:lnTo>
                  <a:pt x="0" y="545"/>
                </a:lnTo>
                <a:lnTo>
                  <a:pt x="0" y="532"/>
                </a:lnTo>
                <a:lnTo>
                  <a:pt x="13" y="519"/>
                </a:lnTo>
                <a:lnTo>
                  <a:pt x="13" y="494"/>
                </a:lnTo>
                <a:lnTo>
                  <a:pt x="26" y="481"/>
                </a:lnTo>
                <a:lnTo>
                  <a:pt x="38" y="456"/>
                </a:lnTo>
                <a:lnTo>
                  <a:pt x="51" y="431"/>
                </a:lnTo>
                <a:lnTo>
                  <a:pt x="115" y="354"/>
                </a:lnTo>
                <a:lnTo>
                  <a:pt x="140" y="304"/>
                </a:lnTo>
                <a:lnTo>
                  <a:pt x="165" y="266"/>
                </a:lnTo>
                <a:lnTo>
                  <a:pt x="191" y="228"/>
                </a:lnTo>
                <a:lnTo>
                  <a:pt x="204" y="190"/>
                </a:lnTo>
                <a:lnTo>
                  <a:pt x="229" y="152"/>
                </a:lnTo>
                <a:lnTo>
                  <a:pt x="229" y="126"/>
                </a:lnTo>
                <a:lnTo>
                  <a:pt x="242" y="101"/>
                </a:lnTo>
                <a:lnTo>
                  <a:pt x="242" y="88"/>
                </a:lnTo>
                <a:lnTo>
                  <a:pt x="229" y="63"/>
                </a:lnTo>
                <a:lnTo>
                  <a:pt x="216" y="50"/>
                </a:lnTo>
                <a:lnTo>
                  <a:pt x="216" y="38"/>
                </a:lnTo>
                <a:lnTo>
                  <a:pt x="204" y="25"/>
                </a:lnTo>
                <a:lnTo>
                  <a:pt x="204" y="12"/>
                </a:lnTo>
                <a:lnTo>
                  <a:pt x="216" y="12"/>
                </a:lnTo>
                <a:lnTo>
                  <a:pt x="229" y="0"/>
                </a:lnTo>
                <a:lnTo>
                  <a:pt x="255" y="0"/>
                </a:lnTo>
                <a:lnTo>
                  <a:pt x="280" y="0"/>
                </a:lnTo>
                <a:lnTo>
                  <a:pt x="293" y="0"/>
                </a:lnTo>
                <a:lnTo>
                  <a:pt x="305"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9" name="Freeform 57"/>
          <p:cNvSpPr/>
          <p:nvPr/>
        </p:nvSpPr>
        <p:spPr>
          <a:xfrm>
            <a:off x="5256848" y="2184718"/>
            <a:ext cx="550862" cy="152400"/>
          </a:xfrm>
          <a:custGeom>
            <a:avLst/>
            <a:gdLst>
              <a:gd name="txL" fmla="*/ 0 w 866"/>
              <a:gd name="txT" fmla="*/ 0 h 240"/>
              <a:gd name="txR" fmla="*/ 866 w 866"/>
              <a:gd name="txB" fmla="*/ 240 h 24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66" h="240">
                <a:moveTo>
                  <a:pt x="420" y="88"/>
                </a:moveTo>
                <a:lnTo>
                  <a:pt x="471" y="63"/>
                </a:lnTo>
                <a:lnTo>
                  <a:pt x="522" y="50"/>
                </a:lnTo>
                <a:lnTo>
                  <a:pt x="573" y="38"/>
                </a:lnTo>
                <a:lnTo>
                  <a:pt x="611" y="25"/>
                </a:lnTo>
                <a:lnTo>
                  <a:pt x="637" y="12"/>
                </a:lnTo>
                <a:lnTo>
                  <a:pt x="662" y="12"/>
                </a:lnTo>
                <a:lnTo>
                  <a:pt x="687" y="0"/>
                </a:lnTo>
                <a:lnTo>
                  <a:pt x="700" y="0"/>
                </a:lnTo>
                <a:lnTo>
                  <a:pt x="713" y="0"/>
                </a:lnTo>
                <a:lnTo>
                  <a:pt x="738" y="0"/>
                </a:lnTo>
                <a:lnTo>
                  <a:pt x="764" y="12"/>
                </a:lnTo>
                <a:lnTo>
                  <a:pt x="802" y="12"/>
                </a:lnTo>
                <a:lnTo>
                  <a:pt x="840" y="25"/>
                </a:lnTo>
                <a:lnTo>
                  <a:pt x="853" y="38"/>
                </a:lnTo>
                <a:lnTo>
                  <a:pt x="866" y="50"/>
                </a:lnTo>
                <a:lnTo>
                  <a:pt x="866" y="63"/>
                </a:lnTo>
                <a:lnTo>
                  <a:pt x="866" y="76"/>
                </a:lnTo>
                <a:lnTo>
                  <a:pt x="866" y="88"/>
                </a:lnTo>
                <a:lnTo>
                  <a:pt x="853" y="101"/>
                </a:lnTo>
                <a:lnTo>
                  <a:pt x="827" y="101"/>
                </a:lnTo>
                <a:lnTo>
                  <a:pt x="815" y="114"/>
                </a:lnTo>
                <a:lnTo>
                  <a:pt x="789" y="114"/>
                </a:lnTo>
                <a:lnTo>
                  <a:pt x="764" y="126"/>
                </a:lnTo>
                <a:lnTo>
                  <a:pt x="726" y="126"/>
                </a:lnTo>
                <a:lnTo>
                  <a:pt x="687" y="139"/>
                </a:lnTo>
                <a:lnTo>
                  <a:pt x="637" y="152"/>
                </a:lnTo>
                <a:lnTo>
                  <a:pt x="573" y="164"/>
                </a:lnTo>
                <a:lnTo>
                  <a:pt x="509" y="177"/>
                </a:lnTo>
                <a:lnTo>
                  <a:pt x="446" y="190"/>
                </a:lnTo>
                <a:lnTo>
                  <a:pt x="382" y="190"/>
                </a:lnTo>
                <a:lnTo>
                  <a:pt x="331" y="202"/>
                </a:lnTo>
                <a:lnTo>
                  <a:pt x="293" y="215"/>
                </a:lnTo>
                <a:lnTo>
                  <a:pt x="255" y="215"/>
                </a:lnTo>
                <a:lnTo>
                  <a:pt x="217" y="215"/>
                </a:lnTo>
                <a:lnTo>
                  <a:pt x="191" y="215"/>
                </a:lnTo>
                <a:lnTo>
                  <a:pt x="179" y="215"/>
                </a:lnTo>
                <a:lnTo>
                  <a:pt x="166" y="215"/>
                </a:lnTo>
                <a:lnTo>
                  <a:pt x="140" y="215"/>
                </a:lnTo>
                <a:lnTo>
                  <a:pt x="128" y="228"/>
                </a:lnTo>
                <a:lnTo>
                  <a:pt x="102" y="228"/>
                </a:lnTo>
                <a:lnTo>
                  <a:pt x="51" y="228"/>
                </a:lnTo>
                <a:lnTo>
                  <a:pt x="0" y="240"/>
                </a:lnTo>
                <a:lnTo>
                  <a:pt x="39" y="152"/>
                </a:lnTo>
                <a:lnTo>
                  <a:pt x="77" y="152"/>
                </a:lnTo>
                <a:lnTo>
                  <a:pt x="115" y="152"/>
                </a:lnTo>
                <a:lnTo>
                  <a:pt x="153" y="139"/>
                </a:lnTo>
                <a:lnTo>
                  <a:pt x="204" y="139"/>
                </a:lnTo>
                <a:lnTo>
                  <a:pt x="255" y="126"/>
                </a:lnTo>
                <a:lnTo>
                  <a:pt x="306" y="114"/>
                </a:lnTo>
                <a:lnTo>
                  <a:pt x="357" y="101"/>
                </a:lnTo>
                <a:lnTo>
                  <a:pt x="420" y="8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51" name="Freeform 59"/>
          <p:cNvSpPr/>
          <p:nvPr/>
        </p:nvSpPr>
        <p:spPr>
          <a:xfrm>
            <a:off x="5039360" y="2426018"/>
            <a:ext cx="969963" cy="201612"/>
          </a:xfrm>
          <a:custGeom>
            <a:avLst/>
            <a:gdLst>
              <a:gd name="txL" fmla="*/ 0 w 1527"/>
              <a:gd name="txT" fmla="*/ 0 h 317"/>
              <a:gd name="txR" fmla="*/ 1527 w 1527"/>
              <a:gd name="txB" fmla="*/ 317 h 317"/>
            </a:gdLst>
            <a:ahLst/>
            <a:cxnLst>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527" h="317">
                <a:moveTo>
                  <a:pt x="1158" y="38"/>
                </a:moveTo>
                <a:lnTo>
                  <a:pt x="1196" y="25"/>
                </a:lnTo>
                <a:lnTo>
                  <a:pt x="1221" y="13"/>
                </a:lnTo>
                <a:lnTo>
                  <a:pt x="1259" y="13"/>
                </a:lnTo>
                <a:lnTo>
                  <a:pt x="1285" y="13"/>
                </a:lnTo>
                <a:lnTo>
                  <a:pt x="1298" y="0"/>
                </a:lnTo>
                <a:lnTo>
                  <a:pt x="1323" y="0"/>
                </a:lnTo>
                <a:lnTo>
                  <a:pt x="1336" y="0"/>
                </a:lnTo>
                <a:lnTo>
                  <a:pt x="1349" y="0"/>
                </a:lnTo>
                <a:lnTo>
                  <a:pt x="1361" y="0"/>
                </a:lnTo>
                <a:lnTo>
                  <a:pt x="1374" y="0"/>
                </a:lnTo>
                <a:lnTo>
                  <a:pt x="1387" y="13"/>
                </a:lnTo>
                <a:lnTo>
                  <a:pt x="1412" y="13"/>
                </a:lnTo>
                <a:lnTo>
                  <a:pt x="1450" y="38"/>
                </a:lnTo>
                <a:lnTo>
                  <a:pt x="1476" y="51"/>
                </a:lnTo>
                <a:lnTo>
                  <a:pt x="1488" y="63"/>
                </a:lnTo>
                <a:lnTo>
                  <a:pt x="1501" y="63"/>
                </a:lnTo>
                <a:lnTo>
                  <a:pt x="1514" y="76"/>
                </a:lnTo>
                <a:lnTo>
                  <a:pt x="1514" y="89"/>
                </a:lnTo>
                <a:lnTo>
                  <a:pt x="1527" y="89"/>
                </a:lnTo>
                <a:lnTo>
                  <a:pt x="1527" y="101"/>
                </a:lnTo>
                <a:lnTo>
                  <a:pt x="1527" y="114"/>
                </a:lnTo>
                <a:lnTo>
                  <a:pt x="1527" y="127"/>
                </a:lnTo>
                <a:lnTo>
                  <a:pt x="1501" y="152"/>
                </a:lnTo>
                <a:lnTo>
                  <a:pt x="1476" y="152"/>
                </a:lnTo>
                <a:lnTo>
                  <a:pt x="1463" y="165"/>
                </a:lnTo>
                <a:lnTo>
                  <a:pt x="1438" y="165"/>
                </a:lnTo>
                <a:lnTo>
                  <a:pt x="1399" y="165"/>
                </a:lnTo>
                <a:lnTo>
                  <a:pt x="1361" y="165"/>
                </a:lnTo>
                <a:lnTo>
                  <a:pt x="1323" y="165"/>
                </a:lnTo>
                <a:lnTo>
                  <a:pt x="1285" y="165"/>
                </a:lnTo>
                <a:lnTo>
                  <a:pt x="1234" y="177"/>
                </a:lnTo>
                <a:lnTo>
                  <a:pt x="1183" y="177"/>
                </a:lnTo>
                <a:lnTo>
                  <a:pt x="1132" y="177"/>
                </a:lnTo>
                <a:lnTo>
                  <a:pt x="1094" y="177"/>
                </a:lnTo>
                <a:lnTo>
                  <a:pt x="1056" y="190"/>
                </a:lnTo>
                <a:lnTo>
                  <a:pt x="1018" y="190"/>
                </a:lnTo>
                <a:lnTo>
                  <a:pt x="980" y="190"/>
                </a:lnTo>
                <a:lnTo>
                  <a:pt x="954" y="190"/>
                </a:lnTo>
                <a:lnTo>
                  <a:pt x="929" y="203"/>
                </a:lnTo>
                <a:lnTo>
                  <a:pt x="903" y="203"/>
                </a:lnTo>
                <a:lnTo>
                  <a:pt x="878" y="203"/>
                </a:lnTo>
                <a:lnTo>
                  <a:pt x="865" y="203"/>
                </a:lnTo>
                <a:lnTo>
                  <a:pt x="852" y="203"/>
                </a:lnTo>
                <a:lnTo>
                  <a:pt x="840" y="203"/>
                </a:lnTo>
                <a:lnTo>
                  <a:pt x="827" y="203"/>
                </a:lnTo>
                <a:lnTo>
                  <a:pt x="814" y="203"/>
                </a:lnTo>
                <a:lnTo>
                  <a:pt x="801" y="203"/>
                </a:lnTo>
                <a:lnTo>
                  <a:pt x="776" y="215"/>
                </a:lnTo>
                <a:lnTo>
                  <a:pt x="738" y="215"/>
                </a:lnTo>
                <a:lnTo>
                  <a:pt x="700" y="228"/>
                </a:lnTo>
                <a:lnTo>
                  <a:pt x="649" y="241"/>
                </a:lnTo>
                <a:lnTo>
                  <a:pt x="585" y="253"/>
                </a:lnTo>
                <a:lnTo>
                  <a:pt x="522" y="266"/>
                </a:lnTo>
                <a:lnTo>
                  <a:pt x="445" y="279"/>
                </a:lnTo>
                <a:lnTo>
                  <a:pt x="382" y="291"/>
                </a:lnTo>
                <a:lnTo>
                  <a:pt x="331" y="291"/>
                </a:lnTo>
                <a:lnTo>
                  <a:pt x="280" y="304"/>
                </a:lnTo>
                <a:lnTo>
                  <a:pt x="229" y="304"/>
                </a:lnTo>
                <a:lnTo>
                  <a:pt x="191" y="317"/>
                </a:lnTo>
                <a:lnTo>
                  <a:pt x="165" y="317"/>
                </a:lnTo>
                <a:lnTo>
                  <a:pt x="140" y="317"/>
                </a:lnTo>
                <a:lnTo>
                  <a:pt x="114" y="317"/>
                </a:lnTo>
                <a:lnTo>
                  <a:pt x="102" y="317"/>
                </a:lnTo>
                <a:lnTo>
                  <a:pt x="76" y="304"/>
                </a:lnTo>
                <a:lnTo>
                  <a:pt x="64" y="291"/>
                </a:lnTo>
                <a:lnTo>
                  <a:pt x="38" y="279"/>
                </a:lnTo>
                <a:lnTo>
                  <a:pt x="25" y="266"/>
                </a:lnTo>
                <a:lnTo>
                  <a:pt x="13" y="241"/>
                </a:lnTo>
                <a:lnTo>
                  <a:pt x="0" y="215"/>
                </a:lnTo>
                <a:lnTo>
                  <a:pt x="51" y="215"/>
                </a:lnTo>
                <a:lnTo>
                  <a:pt x="102" y="215"/>
                </a:lnTo>
                <a:lnTo>
                  <a:pt x="165" y="203"/>
                </a:lnTo>
                <a:lnTo>
                  <a:pt x="242" y="203"/>
                </a:lnTo>
                <a:lnTo>
                  <a:pt x="318" y="190"/>
                </a:lnTo>
                <a:lnTo>
                  <a:pt x="394" y="177"/>
                </a:lnTo>
                <a:lnTo>
                  <a:pt x="496" y="152"/>
                </a:lnTo>
                <a:lnTo>
                  <a:pt x="598" y="139"/>
                </a:lnTo>
                <a:lnTo>
                  <a:pt x="700" y="114"/>
                </a:lnTo>
                <a:lnTo>
                  <a:pt x="789" y="101"/>
                </a:lnTo>
                <a:lnTo>
                  <a:pt x="865" y="89"/>
                </a:lnTo>
                <a:lnTo>
                  <a:pt x="941" y="76"/>
                </a:lnTo>
                <a:lnTo>
                  <a:pt x="1005" y="63"/>
                </a:lnTo>
                <a:lnTo>
                  <a:pt x="1069" y="51"/>
                </a:lnTo>
                <a:lnTo>
                  <a:pt x="1120" y="38"/>
                </a:lnTo>
                <a:lnTo>
                  <a:pt x="1158" y="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3" name="Freeform 51"/>
          <p:cNvSpPr/>
          <p:nvPr/>
        </p:nvSpPr>
        <p:spPr>
          <a:xfrm>
            <a:off x="4691698" y="1549718"/>
            <a:ext cx="347662" cy="1568450"/>
          </a:xfrm>
          <a:custGeom>
            <a:avLst/>
            <a:gdLst>
              <a:gd name="txL" fmla="*/ 0 w 547"/>
              <a:gd name="txT" fmla="*/ 0 h 2471"/>
              <a:gd name="txR" fmla="*/ 547 w 547"/>
              <a:gd name="txB" fmla="*/ 2471 h 247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47" h="2471">
                <a:moveTo>
                  <a:pt x="293" y="2103"/>
                </a:moveTo>
                <a:lnTo>
                  <a:pt x="305" y="2090"/>
                </a:lnTo>
                <a:lnTo>
                  <a:pt x="305" y="2078"/>
                </a:lnTo>
                <a:lnTo>
                  <a:pt x="318" y="2052"/>
                </a:lnTo>
                <a:lnTo>
                  <a:pt x="318" y="2027"/>
                </a:lnTo>
                <a:lnTo>
                  <a:pt x="318" y="2002"/>
                </a:lnTo>
                <a:lnTo>
                  <a:pt x="331" y="1976"/>
                </a:lnTo>
                <a:lnTo>
                  <a:pt x="331" y="1938"/>
                </a:lnTo>
                <a:lnTo>
                  <a:pt x="343" y="1888"/>
                </a:lnTo>
                <a:lnTo>
                  <a:pt x="343" y="1799"/>
                </a:lnTo>
                <a:lnTo>
                  <a:pt x="356" y="1710"/>
                </a:lnTo>
                <a:lnTo>
                  <a:pt x="356" y="1609"/>
                </a:lnTo>
                <a:lnTo>
                  <a:pt x="356" y="1495"/>
                </a:lnTo>
                <a:lnTo>
                  <a:pt x="356" y="1432"/>
                </a:lnTo>
                <a:lnTo>
                  <a:pt x="356" y="1368"/>
                </a:lnTo>
                <a:lnTo>
                  <a:pt x="356" y="1292"/>
                </a:lnTo>
                <a:lnTo>
                  <a:pt x="356" y="1203"/>
                </a:lnTo>
                <a:lnTo>
                  <a:pt x="356" y="1115"/>
                </a:lnTo>
                <a:lnTo>
                  <a:pt x="356" y="1013"/>
                </a:lnTo>
                <a:lnTo>
                  <a:pt x="356" y="963"/>
                </a:lnTo>
                <a:lnTo>
                  <a:pt x="356" y="912"/>
                </a:lnTo>
                <a:lnTo>
                  <a:pt x="356" y="849"/>
                </a:lnTo>
                <a:lnTo>
                  <a:pt x="356" y="785"/>
                </a:lnTo>
                <a:lnTo>
                  <a:pt x="356" y="722"/>
                </a:lnTo>
                <a:lnTo>
                  <a:pt x="356" y="671"/>
                </a:lnTo>
                <a:lnTo>
                  <a:pt x="356" y="621"/>
                </a:lnTo>
                <a:lnTo>
                  <a:pt x="356" y="570"/>
                </a:lnTo>
                <a:lnTo>
                  <a:pt x="356" y="519"/>
                </a:lnTo>
                <a:lnTo>
                  <a:pt x="356" y="481"/>
                </a:lnTo>
                <a:lnTo>
                  <a:pt x="356" y="431"/>
                </a:lnTo>
                <a:lnTo>
                  <a:pt x="356" y="393"/>
                </a:lnTo>
                <a:lnTo>
                  <a:pt x="356" y="367"/>
                </a:lnTo>
                <a:lnTo>
                  <a:pt x="356" y="329"/>
                </a:lnTo>
                <a:lnTo>
                  <a:pt x="356" y="304"/>
                </a:lnTo>
                <a:lnTo>
                  <a:pt x="356" y="278"/>
                </a:lnTo>
                <a:lnTo>
                  <a:pt x="356" y="266"/>
                </a:lnTo>
                <a:lnTo>
                  <a:pt x="356" y="240"/>
                </a:lnTo>
                <a:lnTo>
                  <a:pt x="356" y="228"/>
                </a:lnTo>
                <a:lnTo>
                  <a:pt x="356" y="215"/>
                </a:lnTo>
                <a:lnTo>
                  <a:pt x="356" y="177"/>
                </a:lnTo>
                <a:lnTo>
                  <a:pt x="343" y="152"/>
                </a:lnTo>
                <a:lnTo>
                  <a:pt x="331" y="114"/>
                </a:lnTo>
                <a:lnTo>
                  <a:pt x="305" y="76"/>
                </a:lnTo>
                <a:lnTo>
                  <a:pt x="293" y="63"/>
                </a:lnTo>
                <a:lnTo>
                  <a:pt x="293" y="50"/>
                </a:lnTo>
                <a:lnTo>
                  <a:pt x="280" y="38"/>
                </a:lnTo>
                <a:lnTo>
                  <a:pt x="280" y="25"/>
                </a:lnTo>
                <a:lnTo>
                  <a:pt x="280" y="12"/>
                </a:lnTo>
                <a:lnTo>
                  <a:pt x="293" y="12"/>
                </a:lnTo>
                <a:lnTo>
                  <a:pt x="293" y="0"/>
                </a:lnTo>
                <a:lnTo>
                  <a:pt x="305" y="0"/>
                </a:lnTo>
                <a:lnTo>
                  <a:pt x="331" y="0"/>
                </a:lnTo>
                <a:lnTo>
                  <a:pt x="343" y="0"/>
                </a:lnTo>
                <a:lnTo>
                  <a:pt x="356" y="0"/>
                </a:lnTo>
                <a:lnTo>
                  <a:pt x="382" y="0"/>
                </a:lnTo>
                <a:lnTo>
                  <a:pt x="394" y="12"/>
                </a:lnTo>
                <a:lnTo>
                  <a:pt x="420" y="25"/>
                </a:lnTo>
                <a:lnTo>
                  <a:pt x="445" y="38"/>
                </a:lnTo>
                <a:lnTo>
                  <a:pt x="471" y="50"/>
                </a:lnTo>
                <a:lnTo>
                  <a:pt x="496" y="63"/>
                </a:lnTo>
                <a:lnTo>
                  <a:pt x="509" y="76"/>
                </a:lnTo>
                <a:lnTo>
                  <a:pt x="522" y="88"/>
                </a:lnTo>
                <a:lnTo>
                  <a:pt x="534" y="88"/>
                </a:lnTo>
                <a:lnTo>
                  <a:pt x="534" y="101"/>
                </a:lnTo>
                <a:lnTo>
                  <a:pt x="547" y="114"/>
                </a:lnTo>
                <a:lnTo>
                  <a:pt x="547" y="126"/>
                </a:lnTo>
                <a:lnTo>
                  <a:pt x="547" y="152"/>
                </a:lnTo>
                <a:lnTo>
                  <a:pt x="534" y="177"/>
                </a:lnTo>
                <a:lnTo>
                  <a:pt x="522" y="202"/>
                </a:lnTo>
                <a:lnTo>
                  <a:pt x="509" y="240"/>
                </a:lnTo>
                <a:lnTo>
                  <a:pt x="509" y="253"/>
                </a:lnTo>
                <a:lnTo>
                  <a:pt x="509" y="266"/>
                </a:lnTo>
                <a:lnTo>
                  <a:pt x="509" y="291"/>
                </a:lnTo>
                <a:lnTo>
                  <a:pt x="496" y="329"/>
                </a:lnTo>
                <a:lnTo>
                  <a:pt x="496" y="367"/>
                </a:lnTo>
                <a:lnTo>
                  <a:pt x="496" y="405"/>
                </a:lnTo>
                <a:lnTo>
                  <a:pt x="496" y="456"/>
                </a:lnTo>
                <a:lnTo>
                  <a:pt x="483" y="507"/>
                </a:lnTo>
                <a:lnTo>
                  <a:pt x="483" y="570"/>
                </a:lnTo>
                <a:lnTo>
                  <a:pt x="483" y="646"/>
                </a:lnTo>
                <a:lnTo>
                  <a:pt x="483" y="709"/>
                </a:lnTo>
                <a:lnTo>
                  <a:pt x="483" y="785"/>
                </a:lnTo>
                <a:lnTo>
                  <a:pt x="483" y="874"/>
                </a:lnTo>
                <a:lnTo>
                  <a:pt x="483" y="963"/>
                </a:lnTo>
                <a:lnTo>
                  <a:pt x="483" y="1064"/>
                </a:lnTo>
                <a:lnTo>
                  <a:pt x="483" y="1165"/>
                </a:lnTo>
                <a:lnTo>
                  <a:pt x="483" y="1267"/>
                </a:lnTo>
                <a:lnTo>
                  <a:pt x="483" y="1368"/>
                </a:lnTo>
                <a:lnTo>
                  <a:pt x="471" y="1457"/>
                </a:lnTo>
                <a:lnTo>
                  <a:pt x="471" y="1546"/>
                </a:lnTo>
                <a:lnTo>
                  <a:pt x="471" y="1622"/>
                </a:lnTo>
                <a:lnTo>
                  <a:pt x="471" y="1698"/>
                </a:lnTo>
                <a:lnTo>
                  <a:pt x="471" y="1774"/>
                </a:lnTo>
                <a:lnTo>
                  <a:pt x="471" y="1837"/>
                </a:lnTo>
                <a:lnTo>
                  <a:pt x="471" y="1900"/>
                </a:lnTo>
                <a:lnTo>
                  <a:pt x="471" y="1951"/>
                </a:lnTo>
                <a:lnTo>
                  <a:pt x="471" y="2002"/>
                </a:lnTo>
                <a:lnTo>
                  <a:pt x="471" y="2040"/>
                </a:lnTo>
                <a:lnTo>
                  <a:pt x="458" y="2078"/>
                </a:lnTo>
                <a:lnTo>
                  <a:pt x="458" y="2103"/>
                </a:lnTo>
                <a:lnTo>
                  <a:pt x="458" y="2128"/>
                </a:lnTo>
                <a:lnTo>
                  <a:pt x="458" y="2141"/>
                </a:lnTo>
                <a:lnTo>
                  <a:pt x="445" y="2204"/>
                </a:lnTo>
                <a:lnTo>
                  <a:pt x="445" y="2268"/>
                </a:lnTo>
                <a:lnTo>
                  <a:pt x="420" y="2319"/>
                </a:lnTo>
                <a:lnTo>
                  <a:pt x="407" y="2369"/>
                </a:lnTo>
                <a:lnTo>
                  <a:pt x="394" y="2395"/>
                </a:lnTo>
                <a:lnTo>
                  <a:pt x="382" y="2407"/>
                </a:lnTo>
                <a:lnTo>
                  <a:pt x="369" y="2433"/>
                </a:lnTo>
                <a:lnTo>
                  <a:pt x="356" y="2445"/>
                </a:lnTo>
                <a:lnTo>
                  <a:pt x="343" y="2445"/>
                </a:lnTo>
                <a:lnTo>
                  <a:pt x="331" y="2458"/>
                </a:lnTo>
                <a:lnTo>
                  <a:pt x="318" y="2471"/>
                </a:lnTo>
                <a:lnTo>
                  <a:pt x="305" y="2458"/>
                </a:lnTo>
                <a:lnTo>
                  <a:pt x="293" y="2458"/>
                </a:lnTo>
                <a:lnTo>
                  <a:pt x="293" y="2445"/>
                </a:lnTo>
                <a:lnTo>
                  <a:pt x="280" y="2433"/>
                </a:lnTo>
                <a:lnTo>
                  <a:pt x="280" y="2420"/>
                </a:lnTo>
                <a:lnTo>
                  <a:pt x="267" y="2407"/>
                </a:lnTo>
                <a:lnTo>
                  <a:pt x="267" y="2382"/>
                </a:lnTo>
                <a:lnTo>
                  <a:pt x="254" y="2369"/>
                </a:lnTo>
                <a:lnTo>
                  <a:pt x="242" y="2344"/>
                </a:lnTo>
                <a:lnTo>
                  <a:pt x="229" y="2319"/>
                </a:lnTo>
                <a:lnTo>
                  <a:pt x="216" y="2293"/>
                </a:lnTo>
                <a:lnTo>
                  <a:pt x="203" y="2268"/>
                </a:lnTo>
                <a:lnTo>
                  <a:pt x="178" y="2243"/>
                </a:lnTo>
                <a:lnTo>
                  <a:pt x="153" y="2217"/>
                </a:lnTo>
                <a:lnTo>
                  <a:pt x="127" y="2192"/>
                </a:lnTo>
                <a:lnTo>
                  <a:pt x="89" y="2166"/>
                </a:lnTo>
                <a:lnTo>
                  <a:pt x="64" y="2141"/>
                </a:lnTo>
                <a:lnTo>
                  <a:pt x="38" y="2128"/>
                </a:lnTo>
                <a:lnTo>
                  <a:pt x="25" y="2103"/>
                </a:lnTo>
                <a:lnTo>
                  <a:pt x="13" y="2090"/>
                </a:lnTo>
                <a:lnTo>
                  <a:pt x="0" y="2078"/>
                </a:lnTo>
                <a:lnTo>
                  <a:pt x="0" y="2065"/>
                </a:lnTo>
                <a:lnTo>
                  <a:pt x="13" y="2065"/>
                </a:lnTo>
                <a:lnTo>
                  <a:pt x="25" y="2052"/>
                </a:lnTo>
                <a:lnTo>
                  <a:pt x="38" y="2065"/>
                </a:lnTo>
                <a:lnTo>
                  <a:pt x="51" y="2065"/>
                </a:lnTo>
                <a:lnTo>
                  <a:pt x="76" y="2065"/>
                </a:lnTo>
                <a:lnTo>
                  <a:pt x="114" y="2078"/>
                </a:lnTo>
                <a:lnTo>
                  <a:pt x="140" y="2090"/>
                </a:lnTo>
                <a:lnTo>
                  <a:pt x="178" y="2103"/>
                </a:lnTo>
                <a:lnTo>
                  <a:pt x="203" y="2103"/>
                </a:lnTo>
                <a:lnTo>
                  <a:pt x="229" y="2116"/>
                </a:lnTo>
                <a:lnTo>
                  <a:pt x="254" y="2116"/>
                </a:lnTo>
                <a:lnTo>
                  <a:pt x="267" y="2116"/>
                </a:lnTo>
                <a:lnTo>
                  <a:pt x="280" y="2116"/>
                </a:lnTo>
                <a:lnTo>
                  <a:pt x="293" y="210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5" name="Freeform 53"/>
          <p:cNvSpPr/>
          <p:nvPr/>
        </p:nvSpPr>
        <p:spPr>
          <a:xfrm>
            <a:off x="4490085" y="2273618"/>
            <a:ext cx="622300" cy="474662"/>
          </a:xfrm>
          <a:custGeom>
            <a:avLst/>
            <a:gdLst>
              <a:gd name="txL" fmla="*/ 0 w 979"/>
              <a:gd name="txT" fmla="*/ 0 h 748"/>
              <a:gd name="txR" fmla="*/ 979 w 979"/>
              <a:gd name="txB" fmla="*/ 748 h 74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979" h="748">
                <a:moveTo>
                  <a:pt x="0" y="558"/>
                </a:moveTo>
                <a:lnTo>
                  <a:pt x="13" y="532"/>
                </a:lnTo>
                <a:lnTo>
                  <a:pt x="25" y="520"/>
                </a:lnTo>
                <a:lnTo>
                  <a:pt x="38" y="520"/>
                </a:lnTo>
                <a:lnTo>
                  <a:pt x="51" y="520"/>
                </a:lnTo>
                <a:lnTo>
                  <a:pt x="63" y="520"/>
                </a:lnTo>
                <a:lnTo>
                  <a:pt x="89" y="520"/>
                </a:lnTo>
                <a:lnTo>
                  <a:pt x="127" y="507"/>
                </a:lnTo>
                <a:lnTo>
                  <a:pt x="153" y="507"/>
                </a:lnTo>
                <a:lnTo>
                  <a:pt x="191" y="494"/>
                </a:lnTo>
                <a:lnTo>
                  <a:pt x="216" y="482"/>
                </a:lnTo>
                <a:lnTo>
                  <a:pt x="216" y="469"/>
                </a:lnTo>
                <a:lnTo>
                  <a:pt x="229" y="469"/>
                </a:lnTo>
                <a:lnTo>
                  <a:pt x="242" y="456"/>
                </a:lnTo>
                <a:lnTo>
                  <a:pt x="254" y="456"/>
                </a:lnTo>
                <a:lnTo>
                  <a:pt x="280" y="444"/>
                </a:lnTo>
                <a:lnTo>
                  <a:pt x="292" y="431"/>
                </a:lnTo>
                <a:lnTo>
                  <a:pt x="318" y="418"/>
                </a:lnTo>
                <a:lnTo>
                  <a:pt x="343" y="393"/>
                </a:lnTo>
                <a:lnTo>
                  <a:pt x="394" y="355"/>
                </a:lnTo>
                <a:lnTo>
                  <a:pt x="458" y="317"/>
                </a:lnTo>
                <a:lnTo>
                  <a:pt x="534" y="266"/>
                </a:lnTo>
                <a:lnTo>
                  <a:pt x="611" y="216"/>
                </a:lnTo>
                <a:lnTo>
                  <a:pt x="661" y="190"/>
                </a:lnTo>
                <a:lnTo>
                  <a:pt x="700" y="165"/>
                </a:lnTo>
                <a:lnTo>
                  <a:pt x="725" y="139"/>
                </a:lnTo>
                <a:lnTo>
                  <a:pt x="763" y="114"/>
                </a:lnTo>
                <a:lnTo>
                  <a:pt x="801" y="101"/>
                </a:lnTo>
                <a:lnTo>
                  <a:pt x="827" y="76"/>
                </a:lnTo>
                <a:lnTo>
                  <a:pt x="852" y="63"/>
                </a:lnTo>
                <a:lnTo>
                  <a:pt x="878" y="51"/>
                </a:lnTo>
                <a:lnTo>
                  <a:pt x="890" y="38"/>
                </a:lnTo>
                <a:lnTo>
                  <a:pt x="916" y="25"/>
                </a:lnTo>
                <a:lnTo>
                  <a:pt x="929" y="13"/>
                </a:lnTo>
                <a:lnTo>
                  <a:pt x="941" y="13"/>
                </a:lnTo>
                <a:lnTo>
                  <a:pt x="954" y="0"/>
                </a:lnTo>
                <a:lnTo>
                  <a:pt x="967" y="0"/>
                </a:lnTo>
                <a:lnTo>
                  <a:pt x="979" y="0"/>
                </a:lnTo>
                <a:lnTo>
                  <a:pt x="979" y="13"/>
                </a:lnTo>
                <a:lnTo>
                  <a:pt x="967" y="25"/>
                </a:lnTo>
                <a:lnTo>
                  <a:pt x="967" y="38"/>
                </a:lnTo>
                <a:lnTo>
                  <a:pt x="954" y="51"/>
                </a:lnTo>
                <a:lnTo>
                  <a:pt x="941" y="63"/>
                </a:lnTo>
                <a:lnTo>
                  <a:pt x="916" y="101"/>
                </a:lnTo>
                <a:lnTo>
                  <a:pt x="890" y="127"/>
                </a:lnTo>
                <a:lnTo>
                  <a:pt x="878" y="152"/>
                </a:lnTo>
                <a:lnTo>
                  <a:pt x="840" y="178"/>
                </a:lnTo>
                <a:lnTo>
                  <a:pt x="814" y="203"/>
                </a:lnTo>
                <a:lnTo>
                  <a:pt x="776" y="241"/>
                </a:lnTo>
                <a:lnTo>
                  <a:pt x="738" y="266"/>
                </a:lnTo>
                <a:lnTo>
                  <a:pt x="700" y="304"/>
                </a:lnTo>
                <a:lnTo>
                  <a:pt x="661" y="342"/>
                </a:lnTo>
                <a:lnTo>
                  <a:pt x="572" y="418"/>
                </a:lnTo>
                <a:lnTo>
                  <a:pt x="483" y="494"/>
                </a:lnTo>
                <a:lnTo>
                  <a:pt x="407" y="558"/>
                </a:lnTo>
                <a:lnTo>
                  <a:pt x="343" y="621"/>
                </a:lnTo>
                <a:lnTo>
                  <a:pt x="318" y="646"/>
                </a:lnTo>
                <a:lnTo>
                  <a:pt x="280" y="672"/>
                </a:lnTo>
                <a:lnTo>
                  <a:pt x="254" y="697"/>
                </a:lnTo>
                <a:lnTo>
                  <a:pt x="242" y="710"/>
                </a:lnTo>
                <a:lnTo>
                  <a:pt x="216" y="722"/>
                </a:lnTo>
                <a:lnTo>
                  <a:pt x="203" y="735"/>
                </a:lnTo>
                <a:lnTo>
                  <a:pt x="178" y="735"/>
                </a:lnTo>
                <a:lnTo>
                  <a:pt x="165" y="748"/>
                </a:lnTo>
                <a:lnTo>
                  <a:pt x="153" y="748"/>
                </a:lnTo>
                <a:lnTo>
                  <a:pt x="140" y="735"/>
                </a:lnTo>
                <a:lnTo>
                  <a:pt x="127" y="735"/>
                </a:lnTo>
                <a:lnTo>
                  <a:pt x="114" y="722"/>
                </a:lnTo>
                <a:lnTo>
                  <a:pt x="102" y="710"/>
                </a:lnTo>
                <a:lnTo>
                  <a:pt x="89" y="697"/>
                </a:lnTo>
                <a:lnTo>
                  <a:pt x="76" y="684"/>
                </a:lnTo>
                <a:lnTo>
                  <a:pt x="63" y="659"/>
                </a:lnTo>
                <a:lnTo>
                  <a:pt x="38" y="634"/>
                </a:lnTo>
                <a:lnTo>
                  <a:pt x="13" y="608"/>
                </a:lnTo>
                <a:lnTo>
                  <a:pt x="0" y="583"/>
                </a:lnTo>
                <a:lnTo>
                  <a:pt x="0" y="55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50" name="Freeform 58"/>
          <p:cNvSpPr/>
          <p:nvPr/>
        </p:nvSpPr>
        <p:spPr>
          <a:xfrm>
            <a:off x="5096510" y="2297430"/>
            <a:ext cx="476250" cy="715963"/>
          </a:xfrm>
          <a:custGeom>
            <a:avLst/>
            <a:gdLst>
              <a:gd name="txL" fmla="*/ 0 w 751"/>
              <a:gd name="txT" fmla="*/ 0 h 1128"/>
              <a:gd name="txR" fmla="*/ 751 w 751"/>
              <a:gd name="txB" fmla="*/ 1128 h 112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51" h="1128">
                <a:moveTo>
                  <a:pt x="382" y="811"/>
                </a:moveTo>
                <a:lnTo>
                  <a:pt x="433" y="735"/>
                </a:lnTo>
                <a:lnTo>
                  <a:pt x="471" y="672"/>
                </a:lnTo>
                <a:lnTo>
                  <a:pt x="496" y="596"/>
                </a:lnTo>
                <a:lnTo>
                  <a:pt x="534" y="520"/>
                </a:lnTo>
                <a:lnTo>
                  <a:pt x="547" y="444"/>
                </a:lnTo>
                <a:lnTo>
                  <a:pt x="560" y="380"/>
                </a:lnTo>
                <a:lnTo>
                  <a:pt x="573" y="330"/>
                </a:lnTo>
                <a:lnTo>
                  <a:pt x="573" y="266"/>
                </a:lnTo>
                <a:lnTo>
                  <a:pt x="573" y="254"/>
                </a:lnTo>
                <a:lnTo>
                  <a:pt x="573" y="216"/>
                </a:lnTo>
                <a:lnTo>
                  <a:pt x="573" y="190"/>
                </a:lnTo>
                <a:lnTo>
                  <a:pt x="560" y="165"/>
                </a:lnTo>
                <a:lnTo>
                  <a:pt x="560" y="127"/>
                </a:lnTo>
                <a:lnTo>
                  <a:pt x="560" y="89"/>
                </a:lnTo>
                <a:lnTo>
                  <a:pt x="560" y="38"/>
                </a:lnTo>
                <a:lnTo>
                  <a:pt x="547" y="0"/>
                </a:lnTo>
                <a:lnTo>
                  <a:pt x="598" y="13"/>
                </a:lnTo>
                <a:lnTo>
                  <a:pt x="623" y="25"/>
                </a:lnTo>
                <a:lnTo>
                  <a:pt x="662" y="25"/>
                </a:lnTo>
                <a:lnTo>
                  <a:pt x="687" y="38"/>
                </a:lnTo>
                <a:lnTo>
                  <a:pt x="712" y="51"/>
                </a:lnTo>
                <a:lnTo>
                  <a:pt x="725" y="51"/>
                </a:lnTo>
                <a:lnTo>
                  <a:pt x="738" y="63"/>
                </a:lnTo>
                <a:lnTo>
                  <a:pt x="751" y="63"/>
                </a:lnTo>
                <a:lnTo>
                  <a:pt x="751" y="89"/>
                </a:lnTo>
                <a:lnTo>
                  <a:pt x="751" y="101"/>
                </a:lnTo>
                <a:lnTo>
                  <a:pt x="738" y="114"/>
                </a:lnTo>
                <a:lnTo>
                  <a:pt x="738" y="140"/>
                </a:lnTo>
                <a:lnTo>
                  <a:pt x="725" y="140"/>
                </a:lnTo>
                <a:lnTo>
                  <a:pt x="725" y="165"/>
                </a:lnTo>
                <a:lnTo>
                  <a:pt x="725" y="178"/>
                </a:lnTo>
                <a:lnTo>
                  <a:pt x="725" y="203"/>
                </a:lnTo>
                <a:lnTo>
                  <a:pt x="712" y="228"/>
                </a:lnTo>
                <a:lnTo>
                  <a:pt x="712" y="254"/>
                </a:lnTo>
                <a:lnTo>
                  <a:pt x="712" y="292"/>
                </a:lnTo>
                <a:lnTo>
                  <a:pt x="712" y="330"/>
                </a:lnTo>
                <a:lnTo>
                  <a:pt x="700" y="418"/>
                </a:lnTo>
                <a:lnTo>
                  <a:pt x="687" y="494"/>
                </a:lnTo>
                <a:lnTo>
                  <a:pt x="674" y="545"/>
                </a:lnTo>
                <a:lnTo>
                  <a:pt x="662" y="583"/>
                </a:lnTo>
                <a:lnTo>
                  <a:pt x="649" y="621"/>
                </a:lnTo>
                <a:lnTo>
                  <a:pt x="623" y="659"/>
                </a:lnTo>
                <a:lnTo>
                  <a:pt x="611" y="697"/>
                </a:lnTo>
                <a:lnTo>
                  <a:pt x="585" y="735"/>
                </a:lnTo>
                <a:lnTo>
                  <a:pt x="560" y="773"/>
                </a:lnTo>
                <a:lnTo>
                  <a:pt x="547" y="811"/>
                </a:lnTo>
                <a:lnTo>
                  <a:pt x="522" y="849"/>
                </a:lnTo>
                <a:lnTo>
                  <a:pt x="496" y="874"/>
                </a:lnTo>
                <a:lnTo>
                  <a:pt x="471" y="900"/>
                </a:lnTo>
                <a:lnTo>
                  <a:pt x="458" y="925"/>
                </a:lnTo>
                <a:lnTo>
                  <a:pt x="433" y="950"/>
                </a:lnTo>
                <a:lnTo>
                  <a:pt x="407" y="963"/>
                </a:lnTo>
                <a:lnTo>
                  <a:pt x="344" y="1014"/>
                </a:lnTo>
                <a:lnTo>
                  <a:pt x="293" y="1039"/>
                </a:lnTo>
                <a:lnTo>
                  <a:pt x="229" y="1065"/>
                </a:lnTo>
                <a:lnTo>
                  <a:pt x="178" y="1090"/>
                </a:lnTo>
                <a:lnTo>
                  <a:pt x="115" y="1115"/>
                </a:lnTo>
                <a:lnTo>
                  <a:pt x="51" y="1128"/>
                </a:lnTo>
                <a:lnTo>
                  <a:pt x="0" y="1128"/>
                </a:lnTo>
                <a:lnTo>
                  <a:pt x="0" y="1103"/>
                </a:lnTo>
                <a:lnTo>
                  <a:pt x="64" y="1065"/>
                </a:lnTo>
                <a:lnTo>
                  <a:pt x="127" y="1026"/>
                </a:lnTo>
                <a:lnTo>
                  <a:pt x="191" y="988"/>
                </a:lnTo>
                <a:lnTo>
                  <a:pt x="242" y="950"/>
                </a:lnTo>
                <a:lnTo>
                  <a:pt x="293" y="912"/>
                </a:lnTo>
                <a:lnTo>
                  <a:pt x="331" y="874"/>
                </a:lnTo>
                <a:lnTo>
                  <a:pt x="356" y="836"/>
                </a:lnTo>
                <a:lnTo>
                  <a:pt x="382" y="81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52" name="Freeform 60"/>
          <p:cNvSpPr/>
          <p:nvPr/>
        </p:nvSpPr>
        <p:spPr>
          <a:xfrm>
            <a:off x="5491798" y="2538730"/>
            <a:ext cx="687387" cy="506413"/>
          </a:xfrm>
          <a:custGeom>
            <a:avLst/>
            <a:gdLst>
              <a:gd name="txL" fmla="*/ 0 w 1082"/>
              <a:gd name="txT" fmla="*/ 0 h 799"/>
              <a:gd name="txR" fmla="*/ 1082 w 1082"/>
              <a:gd name="txB" fmla="*/ 799 h 799"/>
            </a:gdLst>
            <a:ahLst/>
            <a:cxnLst>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82" h="799">
                <a:moveTo>
                  <a:pt x="13" y="102"/>
                </a:moveTo>
                <a:lnTo>
                  <a:pt x="0" y="64"/>
                </a:lnTo>
                <a:lnTo>
                  <a:pt x="0" y="38"/>
                </a:lnTo>
                <a:lnTo>
                  <a:pt x="0" y="13"/>
                </a:lnTo>
                <a:lnTo>
                  <a:pt x="0" y="0"/>
                </a:lnTo>
                <a:lnTo>
                  <a:pt x="13" y="0"/>
                </a:lnTo>
                <a:lnTo>
                  <a:pt x="26" y="0"/>
                </a:lnTo>
                <a:lnTo>
                  <a:pt x="51" y="13"/>
                </a:lnTo>
                <a:lnTo>
                  <a:pt x="64" y="26"/>
                </a:lnTo>
                <a:lnTo>
                  <a:pt x="64" y="38"/>
                </a:lnTo>
                <a:lnTo>
                  <a:pt x="77" y="38"/>
                </a:lnTo>
                <a:lnTo>
                  <a:pt x="77" y="51"/>
                </a:lnTo>
                <a:lnTo>
                  <a:pt x="89" y="64"/>
                </a:lnTo>
                <a:lnTo>
                  <a:pt x="102" y="89"/>
                </a:lnTo>
                <a:lnTo>
                  <a:pt x="115" y="102"/>
                </a:lnTo>
                <a:lnTo>
                  <a:pt x="153" y="140"/>
                </a:lnTo>
                <a:lnTo>
                  <a:pt x="179" y="165"/>
                </a:lnTo>
                <a:lnTo>
                  <a:pt x="204" y="190"/>
                </a:lnTo>
                <a:lnTo>
                  <a:pt x="229" y="216"/>
                </a:lnTo>
                <a:lnTo>
                  <a:pt x="268" y="254"/>
                </a:lnTo>
                <a:lnTo>
                  <a:pt x="306" y="279"/>
                </a:lnTo>
                <a:lnTo>
                  <a:pt x="357" y="317"/>
                </a:lnTo>
                <a:lnTo>
                  <a:pt x="395" y="355"/>
                </a:lnTo>
                <a:lnTo>
                  <a:pt x="446" y="393"/>
                </a:lnTo>
                <a:lnTo>
                  <a:pt x="497" y="431"/>
                </a:lnTo>
                <a:lnTo>
                  <a:pt x="547" y="469"/>
                </a:lnTo>
                <a:lnTo>
                  <a:pt x="611" y="494"/>
                </a:lnTo>
                <a:lnTo>
                  <a:pt x="662" y="532"/>
                </a:lnTo>
                <a:lnTo>
                  <a:pt x="713" y="558"/>
                </a:lnTo>
                <a:lnTo>
                  <a:pt x="764" y="583"/>
                </a:lnTo>
                <a:lnTo>
                  <a:pt x="815" y="608"/>
                </a:lnTo>
                <a:lnTo>
                  <a:pt x="866" y="621"/>
                </a:lnTo>
                <a:lnTo>
                  <a:pt x="916" y="634"/>
                </a:lnTo>
                <a:lnTo>
                  <a:pt x="967" y="646"/>
                </a:lnTo>
                <a:lnTo>
                  <a:pt x="993" y="659"/>
                </a:lnTo>
                <a:lnTo>
                  <a:pt x="1031" y="672"/>
                </a:lnTo>
                <a:lnTo>
                  <a:pt x="1044" y="685"/>
                </a:lnTo>
                <a:lnTo>
                  <a:pt x="1069" y="685"/>
                </a:lnTo>
                <a:lnTo>
                  <a:pt x="1069" y="697"/>
                </a:lnTo>
                <a:lnTo>
                  <a:pt x="1082" y="697"/>
                </a:lnTo>
                <a:lnTo>
                  <a:pt x="1069" y="710"/>
                </a:lnTo>
                <a:lnTo>
                  <a:pt x="1056" y="723"/>
                </a:lnTo>
                <a:lnTo>
                  <a:pt x="1044" y="735"/>
                </a:lnTo>
                <a:lnTo>
                  <a:pt x="1018" y="748"/>
                </a:lnTo>
                <a:lnTo>
                  <a:pt x="1005" y="748"/>
                </a:lnTo>
                <a:lnTo>
                  <a:pt x="993" y="761"/>
                </a:lnTo>
                <a:lnTo>
                  <a:pt x="967" y="761"/>
                </a:lnTo>
                <a:lnTo>
                  <a:pt x="955" y="761"/>
                </a:lnTo>
                <a:lnTo>
                  <a:pt x="929" y="773"/>
                </a:lnTo>
                <a:lnTo>
                  <a:pt x="891" y="773"/>
                </a:lnTo>
                <a:lnTo>
                  <a:pt x="866" y="773"/>
                </a:lnTo>
                <a:lnTo>
                  <a:pt x="827" y="786"/>
                </a:lnTo>
                <a:lnTo>
                  <a:pt x="789" y="786"/>
                </a:lnTo>
                <a:lnTo>
                  <a:pt x="764" y="786"/>
                </a:lnTo>
                <a:lnTo>
                  <a:pt x="726" y="786"/>
                </a:lnTo>
                <a:lnTo>
                  <a:pt x="700" y="786"/>
                </a:lnTo>
                <a:lnTo>
                  <a:pt x="675" y="786"/>
                </a:lnTo>
                <a:lnTo>
                  <a:pt x="649" y="799"/>
                </a:lnTo>
                <a:lnTo>
                  <a:pt x="637" y="799"/>
                </a:lnTo>
                <a:lnTo>
                  <a:pt x="624" y="799"/>
                </a:lnTo>
                <a:lnTo>
                  <a:pt x="598" y="786"/>
                </a:lnTo>
                <a:lnTo>
                  <a:pt x="573" y="773"/>
                </a:lnTo>
                <a:lnTo>
                  <a:pt x="547" y="761"/>
                </a:lnTo>
                <a:lnTo>
                  <a:pt x="522" y="735"/>
                </a:lnTo>
                <a:lnTo>
                  <a:pt x="509" y="723"/>
                </a:lnTo>
                <a:lnTo>
                  <a:pt x="484" y="697"/>
                </a:lnTo>
                <a:lnTo>
                  <a:pt x="458" y="672"/>
                </a:lnTo>
                <a:lnTo>
                  <a:pt x="433" y="634"/>
                </a:lnTo>
                <a:lnTo>
                  <a:pt x="395" y="583"/>
                </a:lnTo>
                <a:lnTo>
                  <a:pt x="344" y="532"/>
                </a:lnTo>
                <a:lnTo>
                  <a:pt x="306" y="482"/>
                </a:lnTo>
                <a:lnTo>
                  <a:pt x="255" y="418"/>
                </a:lnTo>
                <a:lnTo>
                  <a:pt x="204" y="355"/>
                </a:lnTo>
                <a:lnTo>
                  <a:pt x="153" y="292"/>
                </a:lnTo>
                <a:lnTo>
                  <a:pt x="115" y="241"/>
                </a:lnTo>
                <a:lnTo>
                  <a:pt x="89" y="203"/>
                </a:lnTo>
                <a:lnTo>
                  <a:pt x="51" y="165"/>
                </a:lnTo>
                <a:lnTo>
                  <a:pt x="39" y="140"/>
                </a:lnTo>
                <a:lnTo>
                  <a:pt x="26" y="114"/>
                </a:lnTo>
                <a:lnTo>
                  <a:pt x="13" y="10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43033" name="矩形 4"/>
          <p:cNvSpPr/>
          <p:nvPr/>
        </p:nvSpPr>
        <p:spPr>
          <a:xfrm>
            <a:off x="716280" y="164655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挨</a:t>
            </a:r>
          </a:p>
        </p:txBody>
      </p:sp>
      <p:sp>
        <p:nvSpPr>
          <p:cNvPr id="25" name="矩形 24"/>
          <p:cNvSpPr/>
          <p:nvPr/>
        </p:nvSpPr>
        <p:spPr>
          <a:xfrm>
            <a:off x="1003371" y="874978"/>
            <a:ext cx="917575" cy="830263"/>
          </a:xfrm>
          <a:prstGeom prst="rect">
            <a:avLst/>
          </a:prstGeom>
          <a:noFill/>
          <a:ln w="9525">
            <a:noFill/>
          </a:ln>
        </p:spPr>
        <p:txBody>
          <a:bodyPr>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āi</a:t>
            </a:r>
          </a:p>
        </p:txBody>
      </p:sp>
      <p:pic>
        <p:nvPicPr>
          <p:cNvPr id="29" name="Picture 37">
            <a:hlinkClick r:id="rId3" action="ppaction://hlinksldjump"/>
          </p:cNvPr>
          <p:cNvPicPr>
            <a:picLocks noChangeAspect="1" noChangeArrowheads="1"/>
          </p:cNvPicPr>
          <p:nvPr/>
        </p:nvPicPr>
        <p:blipFill>
          <a:blip r:embed="rId4"/>
          <a:srcRect/>
          <a:stretch>
            <a:fillRect/>
          </a:stretch>
        </p:blipFill>
        <p:spPr bwMode="auto">
          <a:xfrm>
            <a:off x="7389813" y="662318"/>
            <a:ext cx="901700" cy="512763"/>
          </a:xfrm>
          <a:prstGeom prst="rect">
            <a:avLst/>
          </a:prstGeom>
          <a:noFill/>
          <a:ln>
            <a:noFill/>
          </a:ln>
          <a:effectLst>
            <a:outerShdw blurRad="50800" dist="38100" dir="8100000" algn="tr" rotWithShape="0">
              <a:prstClr val="black">
                <a:alpha val="40000"/>
              </a:prstClr>
            </a:outerShdw>
          </a:effectLst>
        </p:spPr>
      </p:pic>
      <p:grpSp>
        <p:nvGrpSpPr>
          <p:cNvPr id="6" name="组合 5"/>
          <p:cNvGrpSpPr/>
          <p:nvPr/>
        </p:nvGrpSpPr>
        <p:grpSpPr>
          <a:xfrm>
            <a:off x="694697" y="2934394"/>
            <a:ext cx="3518529" cy="1657661"/>
            <a:chOff x="694697" y="2976926"/>
            <a:chExt cx="3518529" cy="1657661"/>
          </a:xfrm>
        </p:grpSpPr>
        <p:sp>
          <p:nvSpPr>
            <p:cNvPr id="26" name="TextBox 25"/>
            <p:cNvSpPr txBox="1">
              <a:spLocks noChangeArrowheads="1"/>
            </p:cNvSpPr>
            <p:nvPr/>
          </p:nvSpPr>
          <p:spPr bwMode="auto">
            <a:xfrm>
              <a:off x="737229" y="2976926"/>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27" name="TextBox 26"/>
            <p:cNvSpPr txBox="1">
              <a:spLocks noChangeArrowheads="1"/>
            </p:cNvSpPr>
            <p:nvPr/>
          </p:nvSpPr>
          <p:spPr bwMode="auto">
            <a:xfrm>
              <a:off x="715963" y="3808776"/>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挨靠   挨家查问</a:t>
              </a:r>
            </a:p>
          </p:txBody>
        </p:sp>
        <p:sp>
          <p:nvSpPr>
            <p:cNvPr id="31" name="TextBox 30"/>
            <p:cNvSpPr txBox="1">
              <a:spLocks noChangeArrowheads="1"/>
            </p:cNvSpPr>
            <p:nvPr/>
          </p:nvSpPr>
          <p:spPr bwMode="auto">
            <a:xfrm>
              <a:off x="694697" y="3405071"/>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A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扌</a:t>
              </a:r>
            </a:p>
          </p:txBody>
        </p:sp>
        <p:sp>
          <p:nvSpPr>
            <p:cNvPr id="2" name="TextBox 34"/>
            <p:cNvSpPr txBox="1">
              <a:spLocks noChangeArrowheads="1"/>
            </p:cNvSpPr>
            <p:nvPr/>
          </p:nvSpPr>
          <p:spPr bwMode="auto">
            <a:xfrm>
              <a:off x="715963" y="4204692"/>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65024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宋体" panose="02010600030101010101" pitchFamily="2" charset="-122"/>
                <a:ea typeface="宋体" panose="02010600030101010101" pitchFamily="2" charset="-122"/>
                <a:sym typeface="+mn-ea"/>
              </a:rPr>
              <a:t>左窄右宽</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6863754" y="1281093"/>
            <a:ext cx="2046324" cy="1814195"/>
          </a:xfrm>
          <a:prstGeom prst="borderCallout2">
            <a:avLst>
              <a:gd name="adj1" fmla="val 48697"/>
              <a:gd name="adj2" fmla="val -1750"/>
              <a:gd name="adj3" fmla="val 55471"/>
              <a:gd name="adj4" fmla="val -9474"/>
              <a:gd name="adj5" fmla="val 60171"/>
              <a:gd name="adj6" fmla="val -48059"/>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上边是撇折和点、要扁小，矢字首撇要短、下横要长、中间的撇上边不出头。</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657022" y="3217701"/>
            <a:ext cx="2153869" cy="1340167"/>
            <a:chOff x="6397625" y="2122488"/>
            <a:chExt cx="1800225" cy="1241425"/>
          </a:xfrm>
        </p:grpSpPr>
        <p:sp>
          <p:nvSpPr>
            <p:cNvPr id="60" name="云形标注 59"/>
            <p:cNvSpPr/>
            <p:nvPr/>
          </p:nvSpPr>
          <p:spPr>
            <a:xfrm>
              <a:off x="6397625" y="2122488"/>
              <a:ext cx="1800225" cy="1241425"/>
            </a:xfrm>
            <a:prstGeom prst="cloudCallout">
              <a:avLst>
                <a:gd name="adj1" fmla="val -117971"/>
                <a:gd name="adj2" fmla="val -49718"/>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49748" y="2308436"/>
              <a:ext cx="1553285" cy="85530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易错提示：右下部是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矢</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不是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失</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85044"/>
                                        </p:tgtEl>
                                        <p:attrNameLst>
                                          <p:attrName>style.visibility</p:attrName>
                                        </p:attrNameLst>
                                      </p:cBhvr>
                                      <p:to>
                                        <p:strVal val="visible"/>
                                      </p:to>
                                    </p:set>
                                    <p:animEffect transition="in" filter="wipe(left)">
                                      <p:cBhvr>
                                        <p:cTn id="13" dur="500"/>
                                        <p:tgtEl>
                                          <p:spTgt spid="8504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5043"/>
                                        </p:tgtEl>
                                        <p:attrNameLst>
                                          <p:attrName>style.visibility</p:attrName>
                                        </p:attrNameLst>
                                      </p:cBhvr>
                                      <p:to>
                                        <p:strVal val="visible"/>
                                      </p:to>
                                    </p:set>
                                    <p:animEffect transition="in" filter="wipe(up)">
                                      <p:cBhvr>
                                        <p:cTn id="18" dur="500"/>
                                        <p:tgtEl>
                                          <p:spTgt spid="8504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5045"/>
                                        </p:tgtEl>
                                        <p:attrNameLst>
                                          <p:attrName>style.visibility</p:attrName>
                                        </p:attrNameLst>
                                      </p:cBhvr>
                                      <p:to>
                                        <p:strVal val="visible"/>
                                      </p:to>
                                    </p:set>
                                    <p:animEffect transition="in" filter="wipe(left)">
                                      <p:cBhvr>
                                        <p:cTn id="23" dur="500"/>
                                        <p:tgtEl>
                                          <p:spTgt spid="8504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85046"/>
                                        </p:tgtEl>
                                        <p:attrNameLst>
                                          <p:attrName>style.visibility</p:attrName>
                                        </p:attrNameLst>
                                      </p:cBhvr>
                                      <p:to>
                                        <p:strVal val="visible"/>
                                      </p:to>
                                    </p:set>
                                    <p:animEffect transition="in" filter="wipe(up)">
                                      <p:cBhvr>
                                        <p:cTn id="28" dur="500"/>
                                        <p:tgtEl>
                                          <p:spTgt spid="8504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85047"/>
                                        </p:tgtEl>
                                        <p:attrNameLst>
                                          <p:attrName>style.visibility</p:attrName>
                                        </p:attrNameLst>
                                      </p:cBhvr>
                                      <p:to>
                                        <p:strVal val="visible"/>
                                      </p:to>
                                    </p:set>
                                    <p:animEffect transition="in" filter="wipe(up)">
                                      <p:cBhvr>
                                        <p:cTn id="33" dur="500"/>
                                        <p:tgtEl>
                                          <p:spTgt spid="8504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85048"/>
                                        </p:tgtEl>
                                        <p:attrNameLst>
                                          <p:attrName>style.visibility</p:attrName>
                                        </p:attrNameLst>
                                      </p:cBhvr>
                                      <p:to>
                                        <p:strVal val="visible"/>
                                      </p:to>
                                    </p:set>
                                    <p:animEffect transition="in" filter="wipe(up)">
                                      <p:cBhvr>
                                        <p:cTn id="38" dur="500"/>
                                        <p:tgtEl>
                                          <p:spTgt spid="8504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85049"/>
                                        </p:tgtEl>
                                        <p:attrNameLst>
                                          <p:attrName>style.visibility</p:attrName>
                                        </p:attrNameLst>
                                      </p:cBhvr>
                                      <p:to>
                                        <p:strVal val="visible"/>
                                      </p:to>
                                    </p:set>
                                    <p:animEffect transition="in" filter="wipe(left)">
                                      <p:cBhvr>
                                        <p:cTn id="43" dur="500"/>
                                        <p:tgtEl>
                                          <p:spTgt spid="8504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85051"/>
                                        </p:tgtEl>
                                        <p:attrNameLst>
                                          <p:attrName>style.visibility</p:attrName>
                                        </p:attrNameLst>
                                      </p:cBhvr>
                                      <p:to>
                                        <p:strVal val="visible"/>
                                      </p:to>
                                    </p:set>
                                    <p:animEffect transition="in" filter="wipe(left)">
                                      <p:cBhvr>
                                        <p:cTn id="48" dur="500"/>
                                        <p:tgtEl>
                                          <p:spTgt spid="8505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85050"/>
                                        </p:tgtEl>
                                        <p:attrNameLst>
                                          <p:attrName>style.visibility</p:attrName>
                                        </p:attrNameLst>
                                      </p:cBhvr>
                                      <p:to>
                                        <p:strVal val="visible"/>
                                      </p:to>
                                    </p:set>
                                    <p:animEffect transition="in" filter="wipe(up)">
                                      <p:cBhvr>
                                        <p:cTn id="53" dur="500"/>
                                        <p:tgtEl>
                                          <p:spTgt spid="8505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85052"/>
                                        </p:tgtEl>
                                        <p:attrNameLst>
                                          <p:attrName>style.visibility</p:attrName>
                                        </p:attrNameLst>
                                      </p:cBhvr>
                                      <p:to>
                                        <p:strVal val="visible"/>
                                      </p:to>
                                    </p:set>
                                    <p:animEffect transition="in" filter="wipe(up)">
                                      <p:cBhvr>
                                        <p:cTn id="58" dur="500"/>
                                        <p:tgtEl>
                                          <p:spTgt spid="8505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right)">
                                      <p:cBhvr>
                                        <p:cTn id="63" dur="500"/>
                                        <p:tgtEl>
                                          <p:spTgt spid="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right)">
                                      <p:cBhvr>
                                        <p:cTn id="68" dur="500"/>
                                        <p:tgtEl>
                                          <p:spTgt spid="4"/>
                                        </p:tgtEl>
                                      </p:cBhvr>
                                    </p:animEffect>
                                  </p:childTnLst>
                                </p:cTn>
                              </p:par>
                            </p:childTnLst>
                          </p:cTn>
                        </p:par>
                      </p:childTnLst>
                    </p:cTn>
                  </p:par>
                  <p:par>
                    <p:cTn id="69" fill="hold">
                      <p:stCondLst>
                        <p:cond delay="indefinite"/>
                      </p:stCondLst>
                      <p:childTnLst>
                        <p:par>
                          <p:cTn id="70" fill="hold">
                            <p:stCondLst>
                              <p:cond delay="0"/>
                            </p:stCondLst>
                            <p:childTnLst>
                              <p:par>
                                <p:cTn id="71" presetID="6" presetClass="entr" presetSubtype="16" fill="hold" nodeType="click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circle(in)">
                                      <p:cBhvr>
                                        <p:cTn id="73" dur="2000"/>
                                        <p:tgtEl>
                                          <p:spTgt spid="5"/>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1000"/>
                                        <p:tgtEl>
                                          <p:spTgt spid="6"/>
                                        </p:tgtEl>
                                      </p:cBhvr>
                                    </p:animEffect>
                                    <p:anim calcmode="lin" valueType="num">
                                      <p:cBhvr>
                                        <p:cTn id="79" dur="1000" fill="hold"/>
                                        <p:tgtEl>
                                          <p:spTgt spid="6"/>
                                        </p:tgtEl>
                                        <p:attrNameLst>
                                          <p:attrName>ppt_x</p:attrName>
                                        </p:attrNameLst>
                                      </p:cBhvr>
                                      <p:tavLst>
                                        <p:tav tm="0">
                                          <p:val>
                                            <p:strVal val="#ppt_x"/>
                                          </p:val>
                                        </p:tav>
                                        <p:tav tm="100000">
                                          <p:val>
                                            <p:strVal val="#ppt_x"/>
                                          </p:val>
                                        </p:tav>
                                      </p:tavLst>
                                    </p:anim>
                                    <p:anim calcmode="lin" valueType="num">
                                      <p:cBhvr>
                                        <p:cTn id="8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5"/>
          <p:cNvSpPr txBox="1"/>
          <p:nvPr/>
        </p:nvSpPr>
        <p:spPr>
          <a:xfrm>
            <a:off x="904875" y="723700"/>
            <a:ext cx="6487353" cy="534377"/>
          </a:xfrm>
          <a:prstGeom prst="rect">
            <a:avLst/>
          </a:prstGeom>
          <a:noFill/>
          <a:ln w="9525">
            <a:noFill/>
          </a:ln>
        </p:spPr>
        <p:txBody>
          <a:bodyPr wrap="none" lIns="0" tIns="0" rIns="0" bIns="0">
            <a:spAutoFit/>
          </a:bodyPr>
          <a:lstStyle/>
          <a:p>
            <a:pPr>
              <a:lnSpc>
                <a:spcPct val="120000"/>
              </a:lnSpc>
            </a:pPr>
            <a:r>
              <a:rPr lang="en-US" altLang="zh-CN" sz="3200" b="1" dirty="0">
                <a:latin typeface="Times New Roman" pitchFamily="18" charset="0"/>
                <a:cs typeface="Times New Roman" pitchFamily="18" charset="0"/>
              </a:rPr>
              <a:t>1.</a:t>
            </a:r>
            <a:r>
              <a:rPr lang="zh-CN" altLang="en-US" sz="3200" b="1" dirty="0">
                <a:latin typeface="Times New Roman" pitchFamily="18" charset="0"/>
                <a:cs typeface="Times New Roman" pitchFamily="18" charset="0"/>
              </a:rPr>
              <a:t>在生字本上练习书写，师生评价。</a:t>
            </a:r>
          </a:p>
        </p:txBody>
      </p:sp>
      <p:grpSp>
        <p:nvGrpSpPr>
          <p:cNvPr id="26627" name="组合 5"/>
          <p:cNvGrpSpPr/>
          <p:nvPr/>
        </p:nvGrpSpPr>
        <p:grpSpPr>
          <a:xfrm>
            <a:off x="3257550" y="-68677"/>
            <a:ext cx="2287588" cy="831850"/>
            <a:chOff x="924035" y="907522"/>
            <a:chExt cx="2287080" cy="832905"/>
          </a:xfrm>
        </p:grpSpPr>
        <p:grpSp>
          <p:nvGrpSpPr>
            <p:cNvPr id="26633" name="组合 4"/>
            <p:cNvGrpSpPr/>
            <p:nvPr/>
          </p:nvGrpSpPr>
          <p:grpSpPr>
            <a:xfrm>
              <a:off x="924035" y="907522"/>
              <a:ext cx="2287080" cy="832905"/>
              <a:chOff x="1314217" y="754602"/>
              <a:chExt cx="2287080" cy="832905"/>
            </a:xfrm>
          </p:grpSpPr>
          <p:pic>
            <p:nvPicPr>
              <p:cNvPr id="26637"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26638"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5" name="圆角矩形 4"/>
            <p:cNvSpPr/>
            <p:nvPr/>
          </p:nvSpPr>
          <p:spPr>
            <a:xfrm>
              <a:off x="1485979" y="1067895"/>
              <a:ext cx="1310410"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写一写</a:t>
              </a:r>
            </a:p>
          </p:txBody>
        </p:sp>
      </p:grpSp>
      <p:sp>
        <p:nvSpPr>
          <p:cNvPr id="8" name="文本框 15"/>
          <p:cNvSpPr txBox="1"/>
          <p:nvPr/>
        </p:nvSpPr>
        <p:spPr>
          <a:xfrm>
            <a:off x="904875" y="1941312"/>
            <a:ext cx="7723268" cy="534377"/>
          </a:xfrm>
          <a:prstGeom prst="rect">
            <a:avLst/>
          </a:prstGeom>
          <a:noFill/>
          <a:ln w="9525">
            <a:noFill/>
          </a:ln>
        </p:spPr>
        <p:txBody>
          <a:bodyPr wrap="none" lIns="0" tIns="0" rIns="0" bIns="0">
            <a:spAutoFit/>
          </a:bodyPr>
          <a:lstStyle/>
          <a:p>
            <a:pPr>
              <a:lnSpc>
                <a:spcPct val="120000"/>
              </a:lnSpc>
            </a:pPr>
            <a:r>
              <a:rPr lang="en-US" altLang="zh-CN" sz="3200" b="1" dirty="0">
                <a:latin typeface="Times New Roman" pitchFamily="18" charset="0"/>
                <a:cs typeface="Times New Roman" pitchFamily="18" charset="0"/>
              </a:rPr>
              <a:t>3.</a:t>
            </a:r>
            <a:r>
              <a:rPr lang="zh-CN" altLang="en-US" sz="3200" b="1" dirty="0">
                <a:latin typeface="Times New Roman" pitchFamily="18" charset="0"/>
                <a:cs typeface="Times New Roman" pitchFamily="18" charset="0"/>
              </a:rPr>
              <a:t>对照下面的词语，同桌互批，纠正错字。</a:t>
            </a:r>
          </a:p>
        </p:txBody>
      </p:sp>
      <p:sp>
        <p:nvSpPr>
          <p:cNvPr id="3" name="矩形 2"/>
          <p:cNvSpPr/>
          <p:nvPr/>
        </p:nvSpPr>
        <p:spPr>
          <a:xfrm>
            <a:off x="239065" y="2612157"/>
            <a:ext cx="8850183" cy="1661993"/>
          </a:xfrm>
          <a:prstGeom prst="rect">
            <a:avLst/>
          </a:prstGeom>
          <a:noFill/>
          <a:ln w="9525">
            <a:noFill/>
          </a:ln>
        </p:spPr>
        <p:txBody>
          <a:bodyPr wrap="square">
            <a:spAutoFit/>
          </a:bodyPr>
          <a:lstStyle/>
          <a:p>
            <a:r>
              <a:rPr lang="zh-CN" altLang="en-US" sz="3400" b="1" dirty="0">
                <a:solidFill>
                  <a:srgbClr val="0000FF"/>
                </a:solidFill>
                <a:latin typeface="楷体" panose="02010609060101010101" pitchFamily="49" charset="-122"/>
                <a:ea typeface="楷体" panose="02010609060101010101" pitchFamily="49" charset="-122"/>
              </a:rPr>
              <a:t>爹娘 嫂子 剩饭 牛郎 一辆 稀罕 一趟 托着 纱衣 妻子 游泳 结婚 挨着 床铺 亲密 </a:t>
            </a:r>
            <a:r>
              <a:rPr lang="zh-CN" altLang="en-US" sz="3400" b="1" dirty="0">
                <a:solidFill>
                  <a:srgbClr val="0000FF"/>
                </a:solidFill>
                <a:latin typeface="楷体" panose="02010609060101010101" pitchFamily="49" charset="-122"/>
                <a:ea typeface="楷体" panose="02010609060101010101" pitchFamily="49" charset="-122"/>
                <a:sym typeface="+mn-ea"/>
              </a:rPr>
              <a:t>好歹</a:t>
            </a:r>
            <a:endParaRPr lang="zh-CN" altLang="en-US" sz="3400" b="1" dirty="0">
              <a:solidFill>
                <a:srgbClr val="0000FF"/>
              </a:solidFill>
              <a:latin typeface="楷体" panose="02010609060101010101" pitchFamily="49" charset="-122"/>
              <a:ea typeface="楷体" panose="02010609060101010101" pitchFamily="49" charset="-122"/>
            </a:endParaRPr>
          </a:p>
          <a:p>
            <a:r>
              <a:rPr lang="zh-CN" altLang="en-US" sz="3400" b="1" dirty="0">
                <a:solidFill>
                  <a:srgbClr val="0000FF"/>
                </a:solidFill>
                <a:latin typeface="楷体" panose="02010609060101010101" pitchFamily="49" charset="-122"/>
                <a:ea typeface="楷体" panose="02010609060101010101" pitchFamily="49" charset="-122"/>
                <a:sym typeface="+mn-ea"/>
              </a:rPr>
              <a:t>晚霞 一辈子 </a:t>
            </a:r>
            <a:r>
              <a:rPr lang="zh-CN" altLang="en-US" sz="3400" b="1" dirty="0">
                <a:solidFill>
                  <a:srgbClr val="0000FF"/>
                </a:solidFill>
                <a:latin typeface="楷体" panose="02010609060101010101" pitchFamily="49" charset="-122"/>
                <a:ea typeface="楷体" panose="02010609060101010101" pitchFamily="49" charset="-122"/>
              </a:rPr>
              <a:t>笑嘻嘻 成家立业  相依为命</a:t>
            </a:r>
          </a:p>
        </p:txBody>
      </p:sp>
      <p:sp>
        <p:nvSpPr>
          <p:cNvPr id="10" name="文本框 15"/>
          <p:cNvSpPr txBox="1"/>
          <p:nvPr/>
        </p:nvSpPr>
        <p:spPr>
          <a:xfrm>
            <a:off x="904875" y="1314250"/>
            <a:ext cx="3603551" cy="534377"/>
          </a:xfrm>
          <a:prstGeom prst="rect">
            <a:avLst/>
          </a:prstGeom>
          <a:noFill/>
          <a:ln w="9525">
            <a:noFill/>
          </a:ln>
        </p:spPr>
        <p:txBody>
          <a:bodyPr wrap="none" lIns="0" tIns="0" rIns="0" bIns="0">
            <a:spAutoFit/>
          </a:bodyPr>
          <a:lstStyle/>
          <a:p>
            <a:pPr>
              <a:lnSpc>
                <a:spcPct val="120000"/>
              </a:lnSpc>
            </a:pPr>
            <a:r>
              <a:rPr lang="en-US" altLang="zh-CN" sz="3200" b="1" dirty="0">
                <a:latin typeface="Times New Roman" pitchFamily="18" charset="0"/>
                <a:cs typeface="Times New Roman" pitchFamily="18" charset="0"/>
              </a:rPr>
              <a:t>2.</a:t>
            </a:r>
            <a:r>
              <a:rPr lang="zh-CN" altLang="en-US" sz="3200" b="1" dirty="0">
                <a:latin typeface="Times New Roman" pitchFamily="18" charset="0"/>
                <a:cs typeface="Times New Roman" pitchFamily="18" charset="0"/>
              </a:rPr>
              <a:t>听写生字、词语。</a:t>
            </a:r>
            <a:endParaRPr lang="en-US" altLang="zh-CN" sz="3200" b="1" dirty="0">
              <a:latin typeface="Times New Roman" pitchFamily="18" charset="0"/>
              <a:cs typeface="Times New Roman" pitchFamily="18" charset="0"/>
            </a:endParaRPr>
          </a:p>
        </p:txBody>
      </p:sp>
      <p:pic>
        <p:nvPicPr>
          <p:cNvPr id="26631" name="Picture 11" descr="C:\Users\Administrator\Desktop\报听写.png报听写">
            <a:hlinkClick r:id="rId4" action="ppaction://hlinkfile"/>
          </p:cNvPr>
          <p:cNvPicPr>
            <a:picLocks noChangeAspect="1"/>
          </p:cNvPicPr>
          <p:nvPr/>
        </p:nvPicPr>
        <p:blipFill>
          <a:blip r:embed="rId5"/>
          <a:srcRect/>
          <a:stretch>
            <a:fillRect/>
          </a:stretch>
        </p:blipFill>
        <p:spPr>
          <a:xfrm>
            <a:off x="6600028" y="113406"/>
            <a:ext cx="2231390" cy="6604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5" name="组合 5"/>
          <p:cNvGrpSpPr/>
          <p:nvPr/>
        </p:nvGrpSpPr>
        <p:grpSpPr>
          <a:xfrm>
            <a:off x="3216424" y="195956"/>
            <a:ext cx="2287588" cy="831850"/>
            <a:chOff x="924035" y="907522"/>
            <a:chExt cx="2287080" cy="832905"/>
          </a:xfrm>
        </p:grpSpPr>
        <p:grpSp>
          <p:nvGrpSpPr>
            <p:cNvPr id="27656" name="组合 4"/>
            <p:cNvGrpSpPr/>
            <p:nvPr/>
          </p:nvGrpSpPr>
          <p:grpSpPr>
            <a:xfrm>
              <a:off x="924035" y="907522"/>
              <a:ext cx="2287080" cy="832905"/>
              <a:chOff x="1314217" y="754602"/>
              <a:chExt cx="2287080" cy="832905"/>
            </a:xfrm>
          </p:grpSpPr>
          <p:pic>
            <p:nvPicPr>
              <p:cNvPr id="27660"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27661"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5" name="圆角矩形 4"/>
            <p:cNvSpPr/>
            <p:nvPr/>
          </p:nvSpPr>
          <p:spPr>
            <a:xfrm>
              <a:off x="1485979" y="1067895"/>
              <a:ext cx="1667616"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课堂小结</a:t>
              </a:r>
            </a:p>
          </p:txBody>
        </p:sp>
      </p:grpSp>
      <p:sp>
        <p:nvSpPr>
          <p:cNvPr id="17" name="矩形 16"/>
          <p:cNvSpPr/>
          <p:nvPr/>
        </p:nvSpPr>
        <p:spPr>
          <a:xfrm>
            <a:off x="668824" y="1222220"/>
            <a:ext cx="7742238" cy="2861310"/>
          </a:xfrm>
          <a:prstGeom prst="rect">
            <a:avLst/>
          </a:prstGeom>
        </p:spPr>
        <p:txBody>
          <a:bodyPr>
            <a:spAutoFit/>
          </a:bodyPr>
          <a:lstStyle/>
          <a:p>
            <a:pPr marL="446088" marR="0" lvl="0" indent="-446088" algn="l" defTabSz="457200" rtl="0">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1</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．阅读全文，我了解到牛郎的爹娘都</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了，他跟着</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过日子。哥哥嫂子待他</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，从</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可以看出来。</a:t>
            </a:r>
          </a:p>
          <a:p>
            <a:pPr marL="630238" marR="0" lvl="0" indent="-630238" algn="l" defTabSz="457200" rtl="0">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2</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．牛郎的身世</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，是个</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的孩子。</a:t>
            </a:r>
          </a:p>
        </p:txBody>
      </p:sp>
      <p:sp>
        <p:nvSpPr>
          <p:cNvPr id="18" name="矩形 17"/>
          <p:cNvSpPr/>
          <p:nvPr/>
        </p:nvSpPr>
        <p:spPr>
          <a:xfrm>
            <a:off x="5154561" y="3511239"/>
            <a:ext cx="1014095"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可怜</a:t>
            </a:r>
          </a:p>
        </p:txBody>
      </p:sp>
      <p:sp>
        <p:nvSpPr>
          <p:cNvPr id="19" name="矩形 18"/>
          <p:cNvSpPr/>
          <p:nvPr/>
        </p:nvSpPr>
        <p:spPr>
          <a:xfrm>
            <a:off x="2228805" y="1862300"/>
            <a:ext cx="1609725"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哥哥嫂子</a:t>
            </a:r>
          </a:p>
        </p:txBody>
      </p:sp>
      <p:sp>
        <p:nvSpPr>
          <p:cNvPr id="20" name="矩形 19"/>
          <p:cNvSpPr/>
          <p:nvPr/>
        </p:nvSpPr>
        <p:spPr>
          <a:xfrm>
            <a:off x="1440031" y="2423005"/>
            <a:ext cx="112871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很不好</a:t>
            </a:r>
          </a:p>
        </p:txBody>
      </p:sp>
      <p:sp>
        <p:nvSpPr>
          <p:cNvPr id="21" name="矩形 20"/>
          <p:cNvSpPr/>
          <p:nvPr/>
        </p:nvSpPr>
        <p:spPr>
          <a:xfrm>
            <a:off x="6191134" y="1327426"/>
            <a:ext cx="57626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死</a:t>
            </a:r>
          </a:p>
        </p:txBody>
      </p:sp>
      <p:sp>
        <p:nvSpPr>
          <p:cNvPr id="22" name="矩形 21"/>
          <p:cNvSpPr/>
          <p:nvPr/>
        </p:nvSpPr>
        <p:spPr>
          <a:xfrm>
            <a:off x="3443832" y="2422687"/>
            <a:ext cx="1809750"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叫他吃剩饭</a:t>
            </a:r>
          </a:p>
        </p:txBody>
      </p:sp>
      <p:sp>
        <p:nvSpPr>
          <p:cNvPr id="23" name="矩形 22"/>
          <p:cNvSpPr/>
          <p:nvPr/>
        </p:nvSpPr>
        <p:spPr>
          <a:xfrm>
            <a:off x="1440031" y="2972597"/>
            <a:ext cx="2738120"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夜里睡在牛棚里</a:t>
            </a:r>
          </a:p>
        </p:txBody>
      </p:sp>
      <p:sp>
        <p:nvSpPr>
          <p:cNvPr id="24" name="矩形 23"/>
          <p:cNvSpPr/>
          <p:nvPr/>
        </p:nvSpPr>
        <p:spPr>
          <a:xfrm>
            <a:off x="3041400" y="3521554"/>
            <a:ext cx="80486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凄苦</a:t>
            </a:r>
          </a:p>
        </p:txBody>
      </p:sp>
      <p:sp>
        <p:nvSpPr>
          <p:cNvPr id="25" name="矩形 24"/>
          <p:cNvSpPr/>
          <p:nvPr/>
        </p:nvSpPr>
        <p:spPr>
          <a:xfrm>
            <a:off x="5966629" y="2422687"/>
            <a:ext cx="161131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穿破衣裳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8998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e654f871-6926-49e2-be97-3ef8ffb0b77c}"/>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a016bed3-c887-4937-8ecc-78d8264767b1}"/>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7096271e-148a-4e89-97f6-b0e437f489e1}"/>
</p:tagLst>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1790</Words>
  <Application>Microsoft Office PowerPoint</Application>
  <PresentationFormat>全屏显示(16:9)</PresentationFormat>
  <Paragraphs>289</Paragraphs>
  <Slides>35</Slides>
  <Notes>14</Notes>
  <HiddenSlides>14</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704</cp:revision>
  <dcterms:created xsi:type="dcterms:W3CDTF">2015-12-30T08:03:00Z</dcterms:created>
  <dcterms:modified xsi:type="dcterms:W3CDTF">2020-08-02T08:39:49Z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