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676" r:id="rId2"/>
    <p:sldId id="636" r:id="rId3"/>
    <p:sldId id="637" r:id="rId4"/>
    <p:sldId id="638" r:id="rId5"/>
    <p:sldId id="673" r:id="rId6"/>
    <p:sldId id="674" r:id="rId7"/>
    <p:sldId id="642" r:id="rId8"/>
    <p:sldId id="641" r:id="rId9"/>
    <p:sldId id="643" r:id="rId10"/>
    <p:sldId id="647" r:id="rId11"/>
    <p:sldId id="657" r:id="rId12"/>
    <p:sldId id="650" r:id="rId13"/>
    <p:sldId id="658" r:id="rId14"/>
    <p:sldId id="659" r:id="rId15"/>
    <p:sldId id="660" r:id="rId16"/>
    <p:sldId id="661" r:id="rId17"/>
    <p:sldId id="662" r:id="rId18"/>
    <p:sldId id="663" r:id="rId19"/>
    <p:sldId id="664" r:id="rId20"/>
    <p:sldId id="665" r:id="rId21"/>
    <p:sldId id="666" r:id="rId22"/>
    <p:sldId id="667" r:id="rId23"/>
    <p:sldId id="668" r:id="rId24"/>
    <p:sldId id="654" r:id="rId25"/>
    <p:sldId id="655" r:id="rId26"/>
    <p:sldId id="656" r:id="rId27"/>
    <p:sldId id="675" r:id="rId2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8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2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724858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5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8" name="图片 16" descr="IMG_25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545330"/>
            <a:ext cx="9143365" cy="59817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9.&#29454;&#20154;&#28023;&#21147;&#24067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14.png"/><Relationship Id="rId3" Type="http://schemas.openxmlformats.org/officeDocument/2006/relationships/slide" Target="slide19.xml"/><Relationship Id="rId7" Type="http://schemas.openxmlformats.org/officeDocument/2006/relationships/slide" Target="slide14.xml"/><Relationship Id="rId12" Type="http://schemas.openxmlformats.org/officeDocument/2006/relationships/slide" Target="slide17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2.xml"/><Relationship Id="rId11" Type="http://schemas.openxmlformats.org/officeDocument/2006/relationships/slide" Target="slide16.xml"/><Relationship Id="rId5" Type="http://schemas.openxmlformats.org/officeDocument/2006/relationships/slide" Target="slide21.xml"/><Relationship Id="rId10" Type="http://schemas.openxmlformats.org/officeDocument/2006/relationships/slide" Target="slide23.xml"/><Relationship Id="rId4" Type="http://schemas.openxmlformats.org/officeDocument/2006/relationships/slide" Target="slide20.xml"/><Relationship Id="rId9" Type="http://schemas.openxmlformats.org/officeDocument/2006/relationships/slide" Target="slide15.xml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hyperlink" Target="&#25945;&#24072;&#22791;&#35838;&#36164;&#26009;&#21253;/2.&#38899;&#35270;&#39057;&#36164;&#26009;&#21253;/9.&#29454;&#20154;&#28023;&#21147;&#24067;&#65288;&#23478;&#38271;&#25195;&#30721;&#25253;&#21548;&#20889;&#65289;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14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39370"/>
            <a:ext cx="9143365" cy="518350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565996" y="1450301"/>
            <a:ext cx="407924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猎人海力布</a:t>
            </a:r>
          </a:p>
        </p:txBody>
      </p:sp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204" y="246884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139" y="246884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40960" y="2623378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79538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199501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816818" y="1305772"/>
            <a:ext cx="761747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神</a:t>
            </a: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话</a:t>
            </a: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故</a:t>
            </a:r>
            <a:endParaRPr kumimoji="0" lang="en-US" altLang="zh-CN" sz="3600" b="1" i="0" u="none" strike="noStrike" kern="1200" cap="none" spc="0" normalizeH="0" baseline="0" noProof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事</a:t>
            </a:r>
            <a:r>
              <a:rPr kumimoji="0" lang="zh-CN" altLang="en-US" sz="36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 </a:t>
            </a:r>
            <a:endParaRPr kumimoji="0" lang="zh-CN" altLang="en-US" sz="36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6" name="矩形 10"/>
          <p:cNvSpPr/>
          <p:nvPr/>
        </p:nvSpPr>
        <p:spPr>
          <a:xfrm>
            <a:off x="1700841" y="1036607"/>
            <a:ext cx="6985960" cy="2775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+mj-ea"/>
                <a:ea typeface="+mj-ea"/>
              </a:rPr>
              <a:t>     </a:t>
            </a:r>
            <a:r>
              <a:rPr lang="zh-CN" altLang="en-US" sz="2400" b="1" dirty="0">
                <a:latin typeface="+mj-ea"/>
                <a:ea typeface="+mj-ea"/>
              </a:rPr>
              <a:t>神话故事是民间文学的一种。远古时代人民集体口头创作。包括神鬼的故事和神（鬼）化的英雄传说。 其产生表现了古代人民对自然力的斗争和对理想的追求，它是一种精神寄托、人类的向往和宗教的实化展现，对后世的文学艺术有深远的影响。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693" y="175874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1168400" y="906683"/>
            <a:ext cx="7407275" cy="25533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自由读课文，把课文读通顺、准确。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想一想，整篇课文讲了一个怎样的民间故事？</a:t>
            </a:r>
          </a:p>
        </p:txBody>
      </p:sp>
      <p:grpSp>
        <p:nvGrpSpPr>
          <p:cNvPr id="13316" name="组 28"/>
          <p:cNvGrpSpPr/>
          <p:nvPr/>
        </p:nvGrpSpPr>
        <p:grpSpPr>
          <a:xfrm>
            <a:off x="6846716" y="130435"/>
            <a:ext cx="2159069" cy="490537"/>
            <a:chOff x="3508667" y="4638583"/>
            <a:chExt cx="21584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750944" y="4638583"/>
              <a:ext cx="1916163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196273" y="18292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" name="圆角矩形 6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18" name="矩形 8"/>
          <p:cNvSpPr/>
          <p:nvPr/>
        </p:nvSpPr>
        <p:spPr>
          <a:xfrm>
            <a:off x="1626870" y="2270398"/>
            <a:ext cx="6698423" cy="8302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谢  发      话    牲</a:t>
            </a:r>
          </a:p>
        </p:txBody>
      </p:sp>
      <p:sp>
        <p:nvSpPr>
          <p:cNvPr id="19" name="矩形 18"/>
          <p:cNvSpPr/>
          <p:nvPr/>
        </p:nvSpPr>
        <p:spPr>
          <a:xfrm>
            <a:off x="3381872" y="2269690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誓</a:t>
            </a:r>
          </a:p>
        </p:txBody>
      </p:sp>
      <p:sp>
        <p:nvSpPr>
          <p:cNvPr id="20" name="矩形 19"/>
          <p:cNvSpPr/>
          <p:nvPr/>
        </p:nvSpPr>
        <p:spPr>
          <a:xfrm>
            <a:off x="4706655" y="2269152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谎</a:t>
            </a:r>
          </a:p>
        </p:txBody>
      </p:sp>
      <p:sp>
        <p:nvSpPr>
          <p:cNvPr id="21" name="矩形 20"/>
          <p:cNvSpPr/>
          <p:nvPr/>
        </p:nvSpPr>
        <p:spPr>
          <a:xfrm>
            <a:off x="6470291" y="2270934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牺</a:t>
            </a:r>
          </a:p>
        </p:txBody>
      </p:sp>
      <p:sp>
        <p:nvSpPr>
          <p:cNvPr id="22" name="矩形 21"/>
          <p:cNvSpPr/>
          <p:nvPr/>
        </p:nvSpPr>
        <p:spPr>
          <a:xfrm>
            <a:off x="1053689" y="2270960"/>
            <a:ext cx="722939" cy="82994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酬</a:t>
            </a:r>
          </a:p>
        </p:txBody>
      </p:sp>
      <p:sp>
        <p:nvSpPr>
          <p:cNvPr id="23" name="文本框 2"/>
          <p:cNvSpPr txBox="1"/>
          <p:nvPr/>
        </p:nvSpPr>
        <p:spPr>
          <a:xfrm>
            <a:off x="987250" y="1938610"/>
            <a:ext cx="107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chóu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3426324" y="1885743"/>
            <a:ext cx="107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shì</a:t>
            </a:r>
          </a:p>
        </p:txBody>
      </p:sp>
      <p:sp>
        <p:nvSpPr>
          <p:cNvPr id="25" name="文本框 4"/>
          <p:cNvSpPr txBox="1"/>
          <p:nvPr/>
        </p:nvSpPr>
        <p:spPr>
          <a:xfrm>
            <a:off x="4659630" y="1949243"/>
            <a:ext cx="1365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huǎng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6" name="文本框 5"/>
          <p:cNvSpPr txBox="1"/>
          <p:nvPr/>
        </p:nvSpPr>
        <p:spPr>
          <a:xfrm>
            <a:off x="6581140" y="1875110"/>
            <a:ext cx="582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525838" y="224110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" name="圆角矩形 6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646113" y="1295083"/>
            <a:ext cx="8267700" cy="2031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给下列生字选择正确的读音。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叮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嘱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dīng 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dīn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			</a:t>
            </a:r>
            <a:r>
              <a:rPr 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叮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嘱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zǔ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z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ǔ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珍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贵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zhēn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zhēn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拖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延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yán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 yáng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6533633" y="2086904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4" name="矩形 13"/>
          <p:cNvSpPr/>
          <p:nvPr/>
        </p:nvSpPr>
        <p:spPr>
          <a:xfrm>
            <a:off x="2228539" y="2153927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3360968" y="2764725"/>
            <a:ext cx="968375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 </a:t>
            </a:r>
          </a:p>
        </p:txBody>
      </p:sp>
      <p:sp>
        <p:nvSpPr>
          <p:cNvPr id="16" name="矩形 15"/>
          <p:cNvSpPr/>
          <p:nvPr/>
        </p:nvSpPr>
        <p:spPr>
          <a:xfrm>
            <a:off x="6052224" y="2779402"/>
            <a:ext cx="968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sz="3600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900555" y="2937510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库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识字见宝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605790" y="3413125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膝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" name="文本框 120"/>
          <p:cNvSpPr txBox="1"/>
          <p:nvPr/>
        </p:nvSpPr>
        <p:spPr>
          <a:xfrm>
            <a:off x="3354388" y="3346450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融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文本框 131"/>
          <p:cNvSpPr txBox="1"/>
          <p:nvPr/>
        </p:nvSpPr>
        <p:spPr>
          <a:xfrm>
            <a:off x="4806950" y="2898775"/>
            <a:ext cx="9858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浸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6" name="文本框 134"/>
          <p:cNvSpPr txBox="1"/>
          <p:nvPr/>
        </p:nvSpPr>
        <p:spPr>
          <a:xfrm>
            <a:off x="6196648" y="3655378"/>
            <a:ext cx="98742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乳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557770" y="3041015"/>
            <a:ext cx="9874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1556385" y="1851025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67945" y="2489200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3056890" y="2341880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4374515" y="1781810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5857875" y="2637790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9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5135"/>
          <a:stretch>
            <a:fillRect/>
          </a:stretch>
        </p:blipFill>
        <p:spPr>
          <a:xfrm>
            <a:off x="7209790" y="1984375"/>
            <a:ext cx="1418590" cy="12788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7" name="组合 3"/>
          <p:cNvGrpSpPr>
            <a:grpSpLocks/>
          </p:cNvGrpSpPr>
          <p:nvPr/>
        </p:nvGrpSpPr>
        <p:grpSpPr bwMode="auto">
          <a:xfrm>
            <a:off x="5994753" y="240431"/>
            <a:ext cx="3048214" cy="662399"/>
            <a:chOff x="4531810" y="2715147"/>
            <a:chExt cx="4283288" cy="1997563"/>
          </a:xfrm>
        </p:grpSpPr>
        <p:sp>
          <p:nvSpPr>
            <p:cNvPr id="118" name="云形标注 117"/>
            <p:cNvSpPr/>
            <p:nvPr/>
          </p:nvSpPr>
          <p:spPr>
            <a:xfrm>
              <a:off x="4531810" y="2715147"/>
              <a:ext cx="4283288" cy="1997563"/>
            </a:xfrm>
            <a:prstGeom prst="cloudCallout">
              <a:avLst>
                <a:gd name="adj1" fmla="val -15932"/>
                <a:gd name="adj2" fmla="val 97373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indent="444500" algn="just" defTabSz="914400">
                <a:defRPr/>
              </a:pPr>
              <a:endParaRPr lang="zh-CN" altLang="en-US" sz="2000" b="1" dirty="0">
                <a:latin typeface="仿宋" pitchFamily="49" charset="-122"/>
                <a:ea typeface="仿宋" pitchFamily="49" charset="-122"/>
              </a:endParaRPr>
            </a:p>
          </p:txBody>
        </p:sp>
        <p:sp>
          <p:nvSpPr>
            <p:cNvPr id="119" name="矩形 2"/>
            <p:cNvSpPr>
              <a:spLocks noChangeArrowheads="1"/>
            </p:cNvSpPr>
            <p:nvPr/>
          </p:nvSpPr>
          <p:spPr bwMode="auto">
            <a:xfrm>
              <a:off x="4932049" y="3010050"/>
              <a:ext cx="3538734" cy="1577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0000"/>
                  </a:solidFill>
                  <a:ea typeface="楷体" pitchFamily="49" charset="-122"/>
                  <a:cs typeface="宋体" pitchFamily="2" charset="-122"/>
                </a:rPr>
                <a:t>快来点一点吧！</a:t>
              </a:r>
              <a:endParaRPr lang="zh-CN" altLang="en-US" sz="2800" b="1" dirty="0">
                <a:solidFill>
                  <a:srgbClr val="FF0000"/>
                </a:solidFill>
                <a:ea typeface="楷体" pitchFamily="49" charset="-122"/>
                <a:cs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4582" y="3835873"/>
            <a:ext cx="6267124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en-US" sz="2400" b="1" dirty="0">
                <a:latin typeface="+mj-ea"/>
                <a:ea typeface="+mj-ea"/>
              </a:rPr>
              <a:t>妈妈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嘱咐</a:t>
            </a:r>
            <a:r>
              <a:rPr lang="zh-CN" altLang="en-US" sz="2400" b="1" dirty="0">
                <a:latin typeface="+mj-ea"/>
                <a:ea typeface="+mj-ea"/>
              </a:rPr>
              <a:t>我做事一定</a:t>
            </a:r>
            <a:r>
              <a:rPr lang="zh-CN" altLang="en-US" sz="2400" b="1" dirty="0" smtClean="0">
                <a:latin typeface="+mj-ea"/>
                <a:ea typeface="+mj-ea"/>
              </a:rPr>
              <a:t>要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高瞻远瞩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169493" y="-2663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982281" y="125101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嘱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TextBox 11"/>
          <p:cNvSpPr txBox="1"/>
          <p:nvPr/>
        </p:nvSpPr>
        <p:spPr>
          <a:xfrm>
            <a:off x="156566" y="1988095"/>
            <a:ext cx="800359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 err="1" smtClean="0">
                <a:latin typeface="方正姚体" pitchFamily="2" charset="-122"/>
                <a:ea typeface="方正姚体" pitchFamily="2" charset="-122"/>
              </a:rPr>
              <a:t>zhǔ</a:t>
            </a:r>
            <a:r>
              <a:rPr lang="en-US" altLang="zh-CN" sz="3200" b="1" dirty="0" smtClean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994650" y="2853282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瞩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91497" y="1052727"/>
            <a:ext cx="449353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托付，告诫。如：</a:t>
            </a:r>
            <a:r>
              <a:rPr lang="zh-CN" altLang="en-US" sz="2400" b="1" dirty="0" smtClean="0">
                <a:latin typeface="+mj-ea"/>
                <a:ea typeface="+mj-ea"/>
              </a:rPr>
              <a:t>嘱咐。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91497" y="1570252"/>
            <a:ext cx="495520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词：</a:t>
            </a:r>
            <a:r>
              <a:rPr lang="zh-CN" altLang="en-US" sz="2400" b="1" dirty="0">
                <a:latin typeface="+mj-ea"/>
                <a:ea typeface="+mj-ea"/>
              </a:rPr>
              <a:t>（ 嘱咐）（叮嘱）（遗嘱）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91497" y="2505289"/>
            <a:ext cx="357020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注视。如：</a:t>
            </a:r>
            <a:r>
              <a:rPr lang="zh-CN" altLang="en-US" sz="2400" b="1" dirty="0" smtClean="0">
                <a:latin typeface="+mj-ea"/>
                <a:ea typeface="+mj-ea"/>
              </a:rPr>
              <a:t>瞩目。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39097" y="3019004"/>
            <a:ext cx="572464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 组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词：</a:t>
            </a:r>
            <a:r>
              <a:rPr lang="zh-CN" altLang="en-US" sz="2400" b="1" dirty="0">
                <a:latin typeface="+mj-ea"/>
                <a:ea typeface="+mj-ea"/>
              </a:rPr>
              <a:t>（ 瞩目）（瞩望）（高瞻远瞩）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58" y="971467"/>
            <a:ext cx="1443266" cy="1046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758" y="2394649"/>
            <a:ext cx="1103022" cy="124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2817813" y="2665808"/>
            <a:ext cx="56991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 smtClean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重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+mn-ea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3360738" y="2221306"/>
            <a:ext cx="2873375" cy="1384995"/>
            <a:chOff x="2250963" y="4600735"/>
            <a:chExt cx="2874065" cy="1850098"/>
          </a:xfrm>
        </p:grpSpPr>
        <p:sp>
          <p:nvSpPr>
            <p:cNvPr id="15" name="左大括号 14"/>
            <p:cNvSpPr/>
            <p:nvPr/>
          </p:nvSpPr>
          <p:spPr>
            <a:xfrm>
              <a:off x="2250963" y="4967601"/>
              <a:ext cx="215952" cy="1270243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7727" y="4600735"/>
              <a:ext cx="2607301" cy="1850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lang="en-US" altLang="zh-CN" sz="2800" b="1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chóng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lang="zh-CN" altLang="en-US" sz="2800" b="1" dirty="0">
                  <a:solidFill>
                    <a:srgbClr val="FF0000"/>
                  </a:solidFill>
                  <a:latin typeface="+mn-ea"/>
                  <a:ea typeface="+mn-ea"/>
                </a:rPr>
                <a:t>重新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800" b="1" kern="1200" cap="none" spc="0" normalizeH="0" baseline="0" noProof="0" dirty="0" err="1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zhòng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lang="zh-CN" altLang="en-US" sz="2800" b="1" dirty="0">
                  <a:solidFill>
                    <a:srgbClr val="FF0000"/>
                  </a:solidFill>
                  <a:latin typeface="+mn-ea"/>
                  <a:ea typeface="+mn-ea"/>
                </a:rPr>
                <a:t>重力</a:t>
              </a:r>
              <a:r>
                <a:rPr kumimoji="0" lang="en-US" altLang="zh-CN" sz="28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79450" y="1011005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lvl="0" indent="627063" algn="just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老龙王对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海力布十分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感激，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要重谢他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437" name="TextBox 2"/>
          <p:cNvSpPr txBox="1"/>
          <p:nvPr/>
        </p:nvSpPr>
        <p:spPr>
          <a:xfrm>
            <a:off x="5403212" y="1763563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689157" y="3612402"/>
            <a:ext cx="7808912" cy="668791"/>
            <a:chOff x="682625" y="4067175"/>
            <a:chExt cx="7808913" cy="669011"/>
          </a:xfrm>
        </p:grpSpPr>
        <p:sp>
          <p:nvSpPr>
            <p:cNvPr id="18445" name="矩形 17"/>
            <p:cNvSpPr/>
            <p:nvPr/>
          </p:nvSpPr>
          <p:spPr>
            <a:xfrm>
              <a:off x="682625" y="4067175"/>
              <a:ext cx="7808913" cy="4618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 smtClean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：近年来，重阳节越来越受人们的重视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了。</a:t>
              </a:r>
              <a:endPara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446" name="TextBox 17"/>
            <p:cNvSpPr txBox="1"/>
            <p:nvPr/>
          </p:nvSpPr>
          <p:spPr>
            <a:xfrm>
              <a:off x="6346335" y="4124234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7" name="TextBox 17"/>
            <p:cNvSpPr txBox="1"/>
            <p:nvPr/>
          </p:nvSpPr>
          <p:spPr>
            <a:xfrm>
              <a:off x="3230409" y="4151605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711950" y="1983015"/>
            <a:ext cx="1793875" cy="1360488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18444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405622" y="30427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88050" y="17780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30199" y="903197"/>
            <a:ext cx="8224727" cy="80791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默读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，说说课文写了海力布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的哪几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件事？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64476" y="143922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612626" y="1669234"/>
            <a:ext cx="819340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normalizeH="0" baseline="0" noProof="0" dirty="0" smtClean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课文</a:t>
            </a:r>
            <a:r>
              <a:rPr kumimoji="0" lang="zh-CN" altLang="en-US" sz="28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写了海力布的两件事：一是海力布救小白蛇得到了能听懂动物语言的宝石；二是海力布把听到的可怕消息说出来，救了乡亲们，自己永远变成了石头。</a:t>
            </a:r>
          </a:p>
        </p:txBody>
      </p:sp>
      <p:pic>
        <p:nvPicPr>
          <p:cNvPr id="16390" name="Picture 12" descr="C:\Users\Administrator\Desktop\81c83b3069976615a5dcb33b58b7eb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291" y="42468"/>
            <a:ext cx="2162175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1" name="矩形 7"/>
          <p:cNvSpPr/>
          <p:nvPr/>
        </p:nvSpPr>
        <p:spPr>
          <a:xfrm>
            <a:off x="6837291" y="224395"/>
            <a:ext cx="2162175" cy="37020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这是课后第</a:t>
            </a:r>
            <a:r>
              <a:rPr lang="en-US" altLang="zh-CN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题哦！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927906"/>
              </p:ext>
            </p:extLst>
          </p:nvPr>
        </p:nvGraphicFramePr>
        <p:xfrm>
          <a:off x="1894037" y="1232840"/>
          <a:ext cx="900112" cy="900113"/>
        </p:xfrm>
        <a:graphic>
          <a:graphicData uri="http://schemas.openxmlformats.org/drawingml/2006/table">
            <a:tbl>
              <a:tblPr/>
              <a:tblGrid>
                <a:gridCol w="446405"/>
                <a:gridCol w="453707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294946"/>
              </p:ext>
            </p:extLst>
          </p:nvPr>
        </p:nvGraphicFramePr>
        <p:xfrm>
          <a:off x="1359049" y="2509190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31055"/>
              </p:ext>
            </p:extLst>
          </p:nvPr>
        </p:nvGraphicFramePr>
        <p:xfrm>
          <a:off x="2468712" y="2509190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267768"/>
              </p:ext>
            </p:extLst>
          </p:nvPr>
        </p:nvGraphicFramePr>
        <p:xfrm>
          <a:off x="3572024" y="250919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182216"/>
              </p:ext>
            </p:extLst>
          </p:nvPr>
        </p:nvGraphicFramePr>
        <p:xfrm>
          <a:off x="4680099" y="250919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715831"/>
              </p:ext>
            </p:extLst>
          </p:nvPr>
        </p:nvGraphicFramePr>
        <p:xfrm>
          <a:off x="5786587" y="250919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93659"/>
              </p:ext>
            </p:extLst>
          </p:nvPr>
        </p:nvGraphicFramePr>
        <p:xfrm>
          <a:off x="6899424" y="250919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1" name="矩形 50">
            <a:hlinkClick r:id="rId2" action="ppaction://hlinksldjump"/>
          </p:cNvPr>
          <p:cNvSpPr/>
          <p:nvPr/>
        </p:nvSpPr>
        <p:spPr>
          <a:xfrm>
            <a:off x="1894385" y="123790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酬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矩形 51">
            <a:hlinkClick r:id="rId3" action="ppaction://hlinksldjump"/>
          </p:cNvPr>
          <p:cNvSpPr/>
          <p:nvPr/>
        </p:nvSpPr>
        <p:spPr>
          <a:xfrm>
            <a:off x="2462362" y="250655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誓</a:t>
            </a:r>
          </a:p>
        </p:txBody>
      </p:sp>
      <p:sp>
        <p:nvSpPr>
          <p:cNvPr id="53" name="矩形 52">
            <a:hlinkClick r:id="rId4" action="ppaction://hlinksldjump"/>
          </p:cNvPr>
          <p:cNvSpPr/>
          <p:nvPr/>
        </p:nvSpPr>
        <p:spPr>
          <a:xfrm>
            <a:off x="3582404" y="25184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谎</a:t>
            </a:r>
          </a:p>
        </p:txBody>
      </p:sp>
      <p:sp>
        <p:nvSpPr>
          <p:cNvPr id="54" name="矩形 53">
            <a:hlinkClick r:id="rId5" action="ppaction://hlinksldjump"/>
          </p:cNvPr>
          <p:cNvSpPr/>
          <p:nvPr/>
        </p:nvSpPr>
        <p:spPr>
          <a:xfrm>
            <a:off x="4687974" y="249837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延</a:t>
            </a:r>
          </a:p>
        </p:txBody>
      </p:sp>
      <p:sp>
        <p:nvSpPr>
          <p:cNvPr id="55" name="矩形 54">
            <a:hlinkClick r:id="rId6" action="ppaction://hlinksldjump"/>
          </p:cNvPr>
          <p:cNvSpPr/>
          <p:nvPr/>
        </p:nvSpPr>
        <p:spPr>
          <a:xfrm>
            <a:off x="5798017" y="250655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悔</a:t>
            </a:r>
          </a:p>
        </p:txBody>
      </p:sp>
      <p:graphicFrame>
        <p:nvGraphicFramePr>
          <p:cNvPr id="5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44127"/>
              </p:ext>
            </p:extLst>
          </p:nvPr>
        </p:nvGraphicFramePr>
        <p:xfrm>
          <a:off x="3016399" y="1237603"/>
          <a:ext cx="898525" cy="900112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744917"/>
              </p:ext>
            </p:extLst>
          </p:nvPr>
        </p:nvGraphicFramePr>
        <p:xfrm>
          <a:off x="4119712" y="12376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255036"/>
              </p:ext>
            </p:extLst>
          </p:nvPr>
        </p:nvGraphicFramePr>
        <p:xfrm>
          <a:off x="5227787" y="1237603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642739"/>
              </p:ext>
            </p:extLst>
          </p:nvPr>
        </p:nvGraphicFramePr>
        <p:xfrm>
          <a:off x="6334274" y="1237603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矩形 59">
            <a:hlinkClick r:id="rId7" action="ppaction://hlinksldjump"/>
          </p:cNvPr>
          <p:cNvSpPr/>
          <p:nvPr/>
        </p:nvSpPr>
        <p:spPr>
          <a:xfrm>
            <a:off x="3035001" y="124996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珍</a:t>
            </a:r>
          </a:p>
        </p:txBody>
      </p:sp>
      <p:sp>
        <p:nvSpPr>
          <p:cNvPr id="61" name="矩形 60">
            <a:hlinkClick r:id="rId8" action="ppaction://hlinksldjump"/>
          </p:cNvPr>
          <p:cNvSpPr/>
          <p:nvPr/>
        </p:nvSpPr>
        <p:spPr>
          <a:xfrm>
            <a:off x="1365586" y="2506634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焦</a:t>
            </a:r>
          </a:p>
        </p:txBody>
      </p:sp>
      <p:sp>
        <p:nvSpPr>
          <p:cNvPr id="62" name="矩形 61">
            <a:hlinkClick r:id="rId9" action="ppaction://hlinksldjump"/>
          </p:cNvPr>
          <p:cNvSpPr/>
          <p:nvPr/>
        </p:nvSpPr>
        <p:spPr>
          <a:xfrm>
            <a:off x="4127933" y="125822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叮</a:t>
            </a:r>
          </a:p>
        </p:txBody>
      </p:sp>
      <p:sp>
        <p:nvSpPr>
          <p:cNvPr id="63" name="矩形 62">
            <a:hlinkClick r:id="rId10" action="ppaction://hlinksldjump"/>
          </p:cNvPr>
          <p:cNvSpPr/>
          <p:nvPr/>
        </p:nvSpPr>
        <p:spPr>
          <a:xfrm>
            <a:off x="6908867" y="250655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扶</a:t>
            </a:r>
          </a:p>
        </p:txBody>
      </p:sp>
      <p:sp>
        <p:nvSpPr>
          <p:cNvPr id="64" name="矩形 63">
            <a:hlinkClick r:id="rId11" action="ppaction://hlinksldjump"/>
          </p:cNvPr>
          <p:cNvSpPr/>
          <p:nvPr/>
        </p:nvSpPr>
        <p:spPr>
          <a:xfrm>
            <a:off x="5235344" y="124615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嘱</a:t>
            </a:r>
          </a:p>
        </p:txBody>
      </p:sp>
      <p:sp>
        <p:nvSpPr>
          <p:cNvPr id="65" name="矩形 64">
            <a:hlinkClick r:id="rId12" action="ppaction://hlinksldjump"/>
          </p:cNvPr>
          <p:cNvSpPr/>
          <p:nvPr/>
        </p:nvSpPr>
        <p:spPr>
          <a:xfrm>
            <a:off x="6334274" y="124615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塌</a:t>
            </a:r>
          </a:p>
        </p:txBody>
      </p:sp>
      <p:sp>
        <p:nvSpPr>
          <p:cNvPr id="27" name="任意多边形 26"/>
          <p:cNvSpPr/>
          <p:nvPr/>
        </p:nvSpPr>
        <p:spPr>
          <a:xfrm>
            <a:off x="5616939" y="46289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176446" y="26806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1" name="文本框 39"/>
          <p:cNvSpPr txBox="1"/>
          <p:nvPr/>
        </p:nvSpPr>
        <p:spPr>
          <a:xfrm>
            <a:off x="534308" y="3695672"/>
            <a:ext cx="8291661" cy="5170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60" grpId="0"/>
      <p:bldP spid="61" grpId="0"/>
      <p:bldP spid="62" grpId="0"/>
      <p:bldP spid="63" grpId="0"/>
      <p:bldP spid="64" grpId="0"/>
      <p:bldP spid="65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595691" y="2381795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546546" y="2382112"/>
            <a:ext cx="18383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2991" y="2381795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683639" y="2875190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036391" y="2473870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487366" y="452982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酬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6130679" y="433932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焦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927229" y="1078457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延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487366" y="1075282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誓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802066" y="2467837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3243016" y="456157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珍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788741" y="2851695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646366" y="1078457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悔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384554" y="1072107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扶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475041" y="452982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塌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662116" y="2905670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660846" y="2474187"/>
            <a:ext cx="1724025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3241429" y="1075282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谎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927229" y="452982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叮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676678" y="444714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79334E-6 L -0.20521 0.495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60" y="2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488E-6 L -0.23316 0.497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2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79334E-6 L -0.29288 0.595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297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10981E-6 L -0.26858 0.4950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247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79334E-6 L -0.42482 0.4984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50" y="249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8779E-6 L -0.0316 0.5061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252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77668E-6 L 0.44132 0.3747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66" y="187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77668E-6 L -0.28785 0.4747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92" y="237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06107E-6 L 0.02778 0.3741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186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7353E-6 L -0.31597 0.4740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99" y="236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32017E-6 L -0.33004 0.4753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10" y="237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4689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89" name="Rectangle 75"/>
          <p:cNvSpPr/>
          <p:nvPr/>
        </p:nvSpPr>
        <p:spPr>
          <a:xfrm>
            <a:off x="4842193" y="153543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5537518" y="2243455"/>
            <a:ext cx="104775" cy="209550"/>
          </a:xfrm>
          <a:custGeom>
            <a:avLst/>
            <a:gdLst>
              <a:gd name="txL" fmla="*/ 0 w 166"/>
              <a:gd name="txT" fmla="*/ 0 h 330"/>
              <a:gd name="txR" fmla="*/ 166 w 166"/>
              <a:gd name="txB" fmla="*/ 330 h 3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6" h="330">
                <a:moveTo>
                  <a:pt x="128" y="76"/>
                </a:moveTo>
                <a:lnTo>
                  <a:pt x="140" y="102"/>
                </a:lnTo>
                <a:lnTo>
                  <a:pt x="153" y="140"/>
                </a:lnTo>
                <a:lnTo>
                  <a:pt x="153" y="178"/>
                </a:lnTo>
                <a:lnTo>
                  <a:pt x="166" y="228"/>
                </a:lnTo>
                <a:lnTo>
                  <a:pt x="166" y="254"/>
                </a:lnTo>
                <a:lnTo>
                  <a:pt x="166" y="267"/>
                </a:lnTo>
                <a:lnTo>
                  <a:pt x="153" y="292"/>
                </a:lnTo>
                <a:lnTo>
                  <a:pt x="153" y="305"/>
                </a:lnTo>
                <a:lnTo>
                  <a:pt x="153" y="317"/>
                </a:lnTo>
                <a:lnTo>
                  <a:pt x="140" y="317"/>
                </a:lnTo>
                <a:lnTo>
                  <a:pt x="140" y="330"/>
                </a:lnTo>
                <a:lnTo>
                  <a:pt x="128" y="330"/>
                </a:lnTo>
                <a:lnTo>
                  <a:pt x="115" y="330"/>
                </a:lnTo>
                <a:lnTo>
                  <a:pt x="115" y="317"/>
                </a:lnTo>
                <a:lnTo>
                  <a:pt x="102" y="305"/>
                </a:lnTo>
                <a:lnTo>
                  <a:pt x="89" y="292"/>
                </a:lnTo>
                <a:lnTo>
                  <a:pt x="89" y="267"/>
                </a:lnTo>
                <a:lnTo>
                  <a:pt x="77" y="241"/>
                </a:lnTo>
                <a:lnTo>
                  <a:pt x="64" y="216"/>
                </a:lnTo>
                <a:lnTo>
                  <a:pt x="51" y="178"/>
                </a:lnTo>
                <a:lnTo>
                  <a:pt x="39" y="152"/>
                </a:lnTo>
                <a:lnTo>
                  <a:pt x="26" y="127"/>
                </a:lnTo>
                <a:lnTo>
                  <a:pt x="26" y="102"/>
                </a:lnTo>
                <a:lnTo>
                  <a:pt x="13" y="76"/>
                </a:lnTo>
                <a:lnTo>
                  <a:pt x="13" y="64"/>
                </a:lnTo>
                <a:lnTo>
                  <a:pt x="0" y="38"/>
                </a:lnTo>
                <a:lnTo>
                  <a:pt x="13" y="26"/>
                </a:lnTo>
                <a:lnTo>
                  <a:pt x="13" y="13"/>
                </a:lnTo>
                <a:lnTo>
                  <a:pt x="26" y="13"/>
                </a:lnTo>
                <a:lnTo>
                  <a:pt x="51" y="0"/>
                </a:lnTo>
                <a:lnTo>
                  <a:pt x="77" y="13"/>
                </a:lnTo>
                <a:lnTo>
                  <a:pt x="89" y="26"/>
                </a:lnTo>
                <a:lnTo>
                  <a:pt x="115" y="38"/>
                </a:lnTo>
                <a:lnTo>
                  <a:pt x="128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5456555" y="1833880"/>
            <a:ext cx="347663" cy="1190625"/>
          </a:xfrm>
          <a:custGeom>
            <a:avLst/>
            <a:gdLst>
              <a:gd name="txL" fmla="*/ 0 w 547"/>
              <a:gd name="txT" fmla="*/ 0 h 1876"/>
              <a:gd name="txR" fmla="*/ 547 w 547"/>
              <a:gd name="txB" fmla="*/ 1876 h 18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7" h="1876">
                <a:moveTo>
                  <a:pt x="535" y="570"/>
                </a:moveTo>
                <a:lnTo>
                  <a:pt x="535" y="659"/>
                </a:lnTo>
                <a:lnTo>
                  <a:pt x="535" y="735"/>
                </a:lnTo>
                <a:lnTo>
                  <a:pt x="522" y="824"/>
                </a:lnTo>
                <a:lnTo>
                  <a:pt x="522" y="887"/>
                </a:lnTo>
                <a:lnTo>
                  <a:pt x="522" y="963"/>
                </a:lnTo>
                <a:lnTo>
                  <a:pt x="509" y="1027"/>
                </a:lnTo>
                <a:lnTo>
                  <a:pt x="496" y="1090"/>
                </a:lnTo>
                <a:lnTo>
                  <a:pt x="484" y="1153"/>
                </a:lnTo>
                <a:lnTo>
                  <a:pt x="471" y="1204"/>
                </a:lnTo>
                <a:lnTo>
                  <a:pt x="458" y="1267"/>
                </a:lnTo>
                <a:lnTo>
                  <a:pt x="445" y="1318"/>
                </a:lnTo>
                <a:lnTo>
                  <a:pt x="433" y="1369"/>
                </a:lnTo>
                <a:lnTo>
                  <a:pt x="407" y="1419"/>
                </a:lnTo>
                <a:lnTo>
                  <a:pt x="395" y="1457"/>
                </a:lnTo>
                <a:lnTo>
                  <a:pt x="369" y="1495"/>
                </a:lnTo>
                <a:lnTo>
                  <a:pt x="356" y="1533"/>
                </a:lnTo>
                <a:lnTo>
                  <a:pt x="331" y="1571"/>
                </a:lnTo>
                <a:lnTo>
                  <a:pt x="306" y="1609"/>
                </a:lnTo>
                <a:lnTo>
                  <a:pt x="255" y="1673"/>
                </a:lnTo>
                <a:lnTo>
                  <a:pt x="204" y="1736"/>
                </a:lnTo>
                <a:lnTo>
                  <a:pt x="140" y="1787"/>
                </a:lnTo>
                <a:lnTo>
                  <a:pt x="115" y="1812"/>
                </a:lnTo>
                <a:lnTo>
                  <a:pt x="89" y="1838"/>
                </a:lnTo>
                <a:lnTo>
                  <a:pt x="64" y="1850"/>
                </a:lnTo>
                <a:lnTo>
                  <a:pt x="38" y="1863"/>
                </a:lnTo>
                <a:lnTo>
                  <a:pt x="26" y="1876"/>
                </a:lnTo>
                <a:lnTo>
                  <a:pt x="13" y="1876"/>
                </a:lnTo>
                <a:lnTo>
                  <a:pt x="0" y="1876"/>
                </a:lnTo>
                <a:lnTo>
                  <a:pt x="0" y="1863"/>
                </a:lnTo>
                <a:lnTo>
                  <a:pt x="13" y="1838"/>
                </a:lnTo>
                <a:lnTo>
                  <a:pt x="26" y="1825"/>
                </a:lnTo>
                <a:lnTo>
                  <a:pt x="38" y="1799"/>
                </a:lnTo>
                <a:lnTo>
                  <a:pt x="51" y="1761"/>
                </a:lnTo>
                <a:lnTo>
                  <a:pt x="77" y="1736"/>
                </a:lnTo>
                <a:lnTo>
                  <a:pt x="115" y="1685"/>
                </a:lnTo>
                <a:lnTo>
                  <a:pt x="178" y="1609"/>
                </a:lnTo>
                <a:lnTo>
                  <a:pt x="229" y="1521"/>
                </a:lnTo>
                <a:lnTo>
                  <a:pt x="267" y="1432"/>
                </a:lnTo>
                <a:lnTo>
                  <a:pt x="293" y="1381"/>
                </a:lnTo>
                <a:lnTo>
                  <a:pt x="306" y="1343"/>
                </a:lnTo>
                <a:lnTo>
                  <a:pt x="331" y="1293"/>
                </a:lnTo>
                <a:lnTo>
                  <a:pt x="344" y="1242"/>
                </a:lnTo>
                <a:lnTo>
                  <a:pt x="356" y="1191"/>
                </a:lnTo>
                <a:lnTo>
                  <a:pt x="369" y="1128"/>
                </a:lnTo>
                <a:lnTo>
                  <a:pt x="382" y="1014"/>
                </a:lnTo>
                <a:lnTo>
                  <a:pt x="395" y="900"/>
                </a:lnTo>
                <a:lnTo>
                  <a:pt x="407" y="773"/>
                </a:lnTo>
                <a:lnTo>
                  <a:pt x="407" y="659"/>
                </a:lnTo>
                <a:lnTo>
                  <a:pt x="420" y="558"/>
                </a:lnTo>
                <a:lnTo>
                  <a:pt x="407" y="456"/>
                </a:lnTo>
                <a:lnTo>
                  <a:pt x="407" y="406"/>
                </a:lnTo>
                <a:lnTo>
                  <a:pt x="407" y="368"/>
                </a:lnTo>
                <a:lnTo>
                  <a:pt x="407" y="317"/>
                </a:lnTo>
                <a:lnTo>
                  <a:pt x="395" y="292"/>
                </a:lnTo>
                <a:lnTo>
                  <a:pt x="395" y="254"/>
                </a:lnTo>
                <a:lnTo>
                  <a:pt x="395" y="228"/>
                </a:lnTo>
                <a:lnTo>
                  <a:pt x="395" y="203"/>
                </a:lnTo>
                <a:lnTo>
                  <a:pt x="382" y="178"/>
                </a:lnTo>
                <a:lnTo>
                  <a:pt x="382" y="140"/>
                </a:lnTo>
                <a:lnTo>
                  <a:pt x="369" y="114"/>
                </a:lnTo>
                <a:lnTo>
                  <a:pt x="344" y="102"/>
                </a:lnTo>
                <a:lnTo>
                  <a:pt x="331" y="76"/>
                </a:lnTo>
                <a:lnTo>
                  <a:pt x="318" y="64"/>
                </a:lnTo>
                <a:lnTo>
                  <a:pt x="306" y="51"/>
                </a:lnTo>
                <a:lnTo>
                  <a:pt x="293" y="38"/>
                </a:lnTo>
                <a:lnTo>
                  <a:pt x="306" y="26"/>
                </a:lnTo>
                <a:lnTo>
                  <a:pt x="306" y="13"/>
                </a:lnTo>
                <a:lnTo>
                  <a:pt x="318" y="13"/>
                </a:lnTo>
                <a:lnTo>
                  <a:pt x="331" y="0"/>
                </a:lnTo>
                <a:lnTo>
                  <a:pt x="356" y="0"/>
                </a:lnTo>
                <a:lnTo>
                  <a:pt x="382" y="0"/>
                </a:lnTo>
                <a:lnTo>
                  <a:pt x="407" y="13"/>
                </a:lnTo>
                <a:lnTo>
                  <a:pt x="433" y="26"/>
                </a:lnTo>
                <a:lnTo>
                  <a:pt x="471" y="38"/>
                </a:lnTo>
                <a:lnTo>
                  <a:pt x="509" y="64"/>
                </a:lnTo>
                <a:lnTo>
                  <a:pt x="522" y="89"/>
                </a:lnTo>
                <a:lnTo>
                  <a:pt x="547" y="102"/>
                </a:lnTo>
                <a:lnTo>
                  <a:pt x="547" y="114"/>
                </a:lnTo>
                <a:lnTo>
                  <a:pt x="547" y="140"/>
                </a:lnTo>
                <a:lnTo>
                  <a:pt x="547" y="165"/>
                </a:lnTo>
                <a:lnTo>
                  <a:pt x="547" y="178"/>
                </a:lnTo>
                <a:lnTo>
                  <a:pt x="535" y="190"/>
                </a:lnTo>
                <a:lnTo>
                  <a:pt x="535" y="203"/>
                </a:lnTo>
                <a:lnTo>
                  <a:pt x="535" y="216"/>
                </a:lnTo>
                <a:lnTo>
                  <a:pt x="535" y="241"/>
                </a:lnTo>
                <a:lnTo>
                  <a:pt x="535" y="254"/>
                </a:lnTo>
                <a:lnTo>
                  <a:pt x="535" y="279"/>
                </a:lnTo>
                <a:lnTo>
                  <a:pt x="535" y="304"/>
                </a:lnTo>
                <a:lnTo>
                  <a:pt x="535" y="330"/>
                </a:lnTo>
                <a:lnTo>
                  <a:pt x="535" y="355"/>
                </a:lnTo>
                <a:lnTo>
                  <a:pt x="535" y="380"/>
                </a:lnTo>
                <a:lnTo>
                  <a:pt x="535" y="418"/>
                </a:lnTo>
                <a:lnTo>
                  <a:pt x="535" y="456"/>
                </a:lnTo>
                <a:lnTo>
                  <a:pt x="535" y="494"/>
                </a:lnTo>
                <a:lnTo>
                  <a:pt x="535" y="532"/>
                </a:lnTo>
                <a:lnTo>
                  <a:pt x="535" y="5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804218" y="2195830"/>
            <a:ext cx="104775" cy="176213"/>
          </a:xfrm>
          <a:custGeom>
            <a:avLst/>
            <a:gdLst>
              <a:gd name="txL" fmla="*/ 0 w 166"/>
              <a:gd name="txT" fmla="*/ 0 h 279"/>
              <a:gd name="txR" fmla="*/ 166 w 166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6" h="279">
                <a:moveTo>
                  <a:pt x="166" y="203"/>
                </a:moveTo>
                <a:lnTo>
                  <a:pt x="153" y="228"/>
                </a:lnTo>
                <a:lnTo>
                  <a:pt x="153" y="241"/>
                </a:lnTo>
                <a:lnTo>
                  <a:pt x="153" y="254"/>
                </a:lnTo>
                <a:lnTo>
                  <a:pt x="140" y="266"/>
                </a:lnTo>
                <a:lnTo>
                  <a:pt x="140" y="279"/>
                </a:lnTo>
                <a:lnTo>
                  <a:pt x="127" y="279"/>
                </a:lnTo>
                <a:lnTo>
                  <a:pt x="115" y="279"/>
                </a:lnTo>
                <a:lnTo>
                  <a:pt x="102" y="279"/>
                </a:lnTo>
                <a:lnTo>
                  <a:pt x="89" y="279"/>
                </a:lnTo>
                <a:lnTo>
                  <a:pt x="77" y="266"/>
                </a:lnTo>
                <a:lnTo>
                  <a:pt x="64" y="254"/>
                </a:lnTo>
                <a:lnTo>
                  <a:pt x="51" y="228"/>
                </a:lnTo>
                <a:lnTo>
                  <a:pt x="51" y="203"/>
                </a:lnTo>
                <a:lnTo>
                  <a:pt x="38" y="178"/>
                </a:lnTo>
                <a:lnTo>
                  <a:pt x="26" y="152"/>
                </a:lnTo>
                <a:lnTo>
                  <a:pt x="26" y="114"/>
                </a:lnTo>
                <a:lnTo>
                  <a:pt x="13" y="89"/>
                </a:lnTo>
                <a:lnTo>
                  <a:pt x="13" y="64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77" y="13"/>
                </a:lnTo>
                <a:lnTo>
                  <a:pt x="89" y="26"/>
                </a:lnTo>
                <a:lnTo>
                  <a:pt x="115" y="38"/>
                </a:lnTo>
                <a:lnTo>
                  <a:pt x="140" y="64"/>
                </a:lnTo>
                <a:lnTo>
                  <a:pt x="153" y="89"/>
                </a:lnTo>
                <a:lnTo>
                  <a:pt x="166" y="127"/>
                </a:lnTo>
                <a:lnTo>
                  <a:pt x="166" y="165"/>
                </a:lnTo>
                <a:lnTo>
                  <a:pt x="166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901055" y="1889443"/>
            <a:ext cx="136525" cy="949325"/>
          </a:xfrm>
          <a:custGeom>
            <a:avLst/>
            <a:gdLst>
              <a:gd name="txL" fmla="*/ 0 w 216"/>
              <a:gd name="txT" fmla="*/ 0 h 1495"/>
              <a:gd name="txR" fmla="*/ 216 w 216"/>
              <a:gd name="txB" fmla="*/ 1495 h 1495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495">
                <a:moveTo>
                  <a:pt x="25" y="89"/>
                </a:moveTo>
                <a:lnTo>
                  <a:pt x="13" y="76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  <a:lnTo>
                  <a:pt x="13" y="13"/>
                </a:lnTo>
                <a:lnTo>
                  <a:pt x="25" y="0"/>
                </a:lnTo>
                <a:lnTo>
                  <a:pt x="51" y="0"/>
                </a:lnTo>
                <a:lnTo>
                  <a:pt x="76" y="13"/>
                </a:lnTo>
                <a:lnTo>
                  <a:pt x="102" y="13"/>
                </a:lnTo>
                <a:lnTo>
                  <a:pt x="127" y="38"/>
                </a:lnTo>
                <a:lnTo>
                  <a:pt x="165" y="51"/>
                </a:lnTo>
                <a:lnTo>
                  <a:pt x="191" y="76"/>
                </a:lnTo>
                <a:lnTo>
                  <a:pt x="203" y="101"/>
                </a:lnTo>
                <a:lnTo>
                  <a:pt x="216" y="114"/>
                </a:lnTo>
                <a:lnTo>
                  <a:pt x="216" y="139"/>
                </a:lnTo>
                <a:lnTo>
                  <a:pt x="216" y="152"/>
                </a:lnTo>
                <a:lnTo>
                  <a:pt x="216" y="177"/>
                </a:lnTo>
                <a:lnTo>
                  <a:pt x="216" y="190"/>
                </a:lnTo>
                <a:lnTo>
                  <a:pt x="216" y="215"/>
                </a:lnTo>
                <a:lnTo>
                  <a:pt x="216" y="241"/>
                </a:lnTo>
                <a:lnTo>
                  <a:pt x="216" y="266"/>
                </a:lnTo>
                <a:lnTo>
                  <a:pt x="216" y="291"/>
                </a:lnTo>
                <a:lnTo>
                  <a:pt x="216" y="329"/>
                </a:lnTo>
                <a:lnTo>
                  <a:pt x="216" y="367"/>
                </a:lnTo>
                <a:lnTo>
                  <a:pt x="216" y="405"/>
                </a:lnTo>
                <a:lnTo>
                  <a:pt x="203" y="456"/>
                </a:lnTo>
                <a:lnTo>
                  <a:pt x="203" y="494"/>
                </a:lnTo>
                <a:lnTo>
                  <a:pt x="203" y="545"/>
                </a:lnTo>
                <a:lnTo>
                  <a:pt x="203" y="595"/>
                </a:lnTo>
                <a:lnTo>
                  <a:pt x="203" y="659"/>
                </a:lnTo>
                <a:lnTo>
                  <a:pt x="191" y="722"/>
                </a:lnTo>
                <a:lnTo>
                  <a:pt x="191" y="849"/>
                </a:lnTo>
                <a:lnTo>
                  <a:pt x="178" y="976"/>
                </a:lnTo>
                <a:lnTo>
                  <a:pt x="165" y="1102"/>
                </a:lnTo>
                <a:lnTo>
                  <a:pt x="153" y="1229"/>
                </a:lnTo>
                <a:lnTo>
                  <a:pt x="153" y="1280"/>
                </a:lnTo>
                <a:lnTo>
                  <a:pt x="140" y="1330"/>
                </a:lnTo>
                <a:lnTo>
                  <a:pt x="140" y="1381"/>
                </a:lnTo>
                <a:lnTo>
                  <a:pt x="127" y="1419"/>
                </a:lnTo>
                <a:lnTo>
                  <a:pt x="127" y="1444"/>
                </a:lnTo>
                <a:lnTo>
                  <a:pt x="114" y="1470"/>
                </a:lnTo>
                <a:lnTo>
                  <a:pt x="114" y="1482"/>
                </a:lnTo>
                <a:lnTo>
                  <a:pt x="102" y="1495"/>
                </a:lnTo>
                <a:lnTo>
                  <a:pt x="89" y="1482"/>
                </a:lnTo>
                <a:lnTo>
                  <a:pt x="89" y="1470"/>
                </a:lnTo>
                <a:lnTo>
                  <a:pt x="76" y="1457"/>
                </a:lnTo>
                <a:lnTo>
                  <a:pt x="76" y="1444"/>
                </a:lnTo>
                <a:lnTo>
                  <a:pt x="64" y="1419"/>
                </a:lnTo>
                <a:lnTo>
                  <a:pt x="64" y="1394"/>
                </a:lnTo>
                <a:lnTo>
                  <a:pt x="51" y="1368"/>
                </a:lnTo>
                <a:lnTo>
                  <a:pt x="51" y="1330"/>
                </a:lnTo>
                <a:lnTo>
                  <a:pt x="51" y="1292"/>
                </a:lnTo>
                <a:lnTo>
                  <a:pt x="51" y="1254"/>
                </a:lnTo>
                <a:lnTo>
                  <a:pt x="51" y="1216"/>
                </a:lnTo>
                <a:lnTo>
                  <a:pt x="51" y="1166"/>
                </a:lnTo>
                <a:lnTo>
                  <a:pt x="51" y="1115"/>
                </a:lnTo>
                <a:lnTo>
                  <a:pt x="64" y="1064"/>
                </a:lnTo>
                <a:lnTo>
                  <a:pt x="76" y="950"/>
                </a:lnTo>
                <a:lnTo>
                  <a:pt x="76" y="836"/>
                </a:lnTo>
                <a:lnTo>
                  <a:pt x="89" y="722"/>
                </a:lnTo>
                <a:lnTo>
                  <a:pt x="89" y="621"/>
                </a:lnTo>
                <a:lnTo>
                  <a:pt x="89" y="519"/>
                </a:lnTo>
                <a:lnTo>
                  <a:pt x="89" y="418"/>
                </a:lnTo>
                <a:lnTo>
                  <a:pt x="76" y="329"/>
                </a:lnTo>
                <a:lnTo>
                  <a:pt x="76" y="253"/>
                </a:lnTo>
                <a:lnTo>
                  <a:pt x="76" y="215"/>
                </a:lnTo>
                <a:lnTo>
                  <a:pt x="64" y="190"/>
                </a:lnTo>
                <a:lnTo>
                  <a:pt x="64" y="165"/>
                </a:lnTo>
                <a:lnTo>
                  <a:pt x="51" y="139"/>
                </a:lnTo>
                <a:lnTo>
                  <a:pt x="51" y="114"/>
                </a:lnTo>
                <a:lnTo>
                  <a:pt x="51" y="101"/>
                </a:lnTo>
                <a:lnTo>
                  <a:pt x="38" y="89"/>
                </a:lnTo>
                <a:lnTo>
                  <a:pt x="25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6037580" y="2146618"/>
            <a:ext cx="138113" cy="225425"/>
          </a:xfrm>
          <a:custGeom>
            <a:avLst/>
            <a:gdLst>
              <a:gd name="txL" fmla="*/ 0 w 216"/>
              <a:gd name="txT" fmla="*/ 0 h 355"/>
              <a:gd name="txR" fmla="*/ 216 w 216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355">
                <a:moveTo>
                  <a:pt x="204" y="317"/>
                </a:moveTo>
                <a:lnTo>
                  <a:pt x="191" y="330"/>
                </a:lnTo>
                <a:lnTo>
                  <a:pt x="178" y="342"/>
                </a:lnTo>
                <a:lnTo>
                  <a:pt x="166" y="355"/>
                </a:lnTo>
                <a:lnTo>
                  <a:pt x="153" y="355"/>
                </a:lnTo>
                <a:lnTo>
                  <a:pt x="140" y="342"/>
                </a:lnTo>
                <a:lnTo>
                  <a:pt x="127" y="330"/>
                </a:lnTo>
                <a:lnTo>
                  <a:pt x="115" y="317"/>
                </a:lnTo>
                <a:lnTo>
                  <a:pt x="102" y="292"/>
                </a:lnTo>
                <a:lnTo>
                  <a:pt x="89" y="254"/>
                </a:lnTo>
                <a:lnTo>
                  <a:pt x="77" y="228"/>
                </a:lnTo>
                <a:lnTo>
                  <a:pt x="51" y="178"/>
                </a:lnTo>
                <a:lnTo>
                  <a:pt x="38" y="140"/>
                </a:lnTo>
                <a:lnTo>
                  <a:pt x="26" y="102"/>
                </a:lnTo>
                <a:lnTo>
                  <a:pt x="13" y="76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26" y="0"/>
                </a:lnTo>
                <a:lnTo>
                  <a:pt x="51" y="0"/>
                </a:lnTo>
                <a:lnTo>
                  <a:pt x="64" y="13"/>
                </a:lnTo>
                <a:lnTo>
                  <a:pt x="89" y="13"/>
                </a:lnTo>
                <a:lnTo>
                  <a:pt x="115" y="38"/>
                </a:lnTo>
                <a:lnTo>
                  <a:pt x="140" y="64"/>
                </a:lnTo>
                <a:lnTo>
                  <a:pt x="166" y="89"/>
                </a:lnTo>
                <a:lnTo>
                  <a:pt x="191" y="127"/>
                </a:lnTo>
                <a:lnTo>
                  <a:pt x="204" y="152"/>
                </a:lnTo>
                <a:lnTo>
                  <a:pt x="216" y="190"/>
                </a:lnTo>
                <a:lnTo>
                  <a:pt x="216" y="228"/>
                </a:lnTo>
                <a:lnTo>
                  <a:pt x="216" y="266"/>
                </a:lnTo>
                <a:lnTo>
                  <a:pt x="204" y="292"/>
                </a:lnTo>
                <a:lnTo>
                  <a:pt x="204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6159818" y="1592580"/>
            <a:ext cx="177800" cy="1568450"/>
          </a:xfrm>
          <a:custGeom>
            <a:avLst/>
            <a:gdLst>
              <a:gd name="txL" fmla="*/ 0 w 280"/>
              <a:gd name="txT" fmla="*/ 0 h 2471"/>
              <a:gd name="txR" fmla="*/ 280 w 280"/>
              <a:gd name="txB" fmla="*/ 2471 h 24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2471">
                <a:moveTo>
                  <a:pt x="204" y="76"/>
                </a:moveTo>
                <a:lnTo>
                  <a:pt x="229" y="89"/>
                </a:lnTo>
                <a:lnTo>
                  <a:pt x="254" y="114"/>
                </a:lnTo>
                <a:lnTo>
                  <a:pt x="267" y="127"/>
                </a:lnTo>
                <a:lnTo>
                  <a:pt x="280" y="152"/>
                </a:lnTo>
                <a:lnTo>
                  <a:pt x="280" y="165"/>
                </a:lnTo>
                <a:lnTo>
                  <a:pt x="280" y="177"/>
                </a:lnTo>
                <a:lnTo>
                  <a:pt x="267" y="203"/>
                </a:lnTo>
                <a:lnTo>
                  <a:pt x="267" y="228"/>
                </a:lnTo>
                <a:lnTo>
                  <a:pt x="254" y="241"/>
                </a:lnTo>
                <a:lnTo>
                  <a:pt x="254" y="253"/>
                </a:lnTo>
                <a:lnTo>
                  <a:pt x="254" y="279"/>
                </a:lnTo>
                <a:lnTo>
                  <a:pt x="254" y="304"/>
                </a:lnTo>
                <a:lnTo>
                  <a:pt x="242" y="342"/>
                </a:lnTo>
                <a:lnTo>
                  <a:pt x="242" y="393"/>
                </a:lnTo>
                <a:lnTo>
                  <a:pt x="242" y="444"/>
                </a:lnTo>
                <a:lnTo>
                  <a:pt x="242" y="494"/>
                </a:lnTo>
                <a:lnTo>
                  <a:pt x="242" y="570"/>
                </a:lnTo>
                <a:lnTo>
                  <a:pt x="242" y="634"/>
                </a:lnTo>
                <a:lnTo>
                  <a:pt x="242" y="722"/>
                </a:lnTo>
                <a:lnTo>
                  <a:pt x="242" y="811"/>
                </a:lnTo>
                <a:lnTo>
                  <a:pt x="242" y="900"/>
                </a:lnTo>
                <a:lnTo>
                  <a:pt x="242" y="1001"/>
                </a:lnTo>
                <a:lnTo>
                  <a:pt x="242" y="1115"/>
                </a:lnTo>
                <a:lnTo>
                  <a:pt x="242" y="1229"/>
                </a:lnTo>
                <a:lnTo>
                  <a:pt x="242" y="1356"/>
                </a:lnTo>
                <a:lnTo>
                  <a:pt x="242" y="1457"/>
                </a:lnTo>
                <a:lnTo>
                  <a:pt x="242" y="1571"/>
                </a:lnTo>
                <a:lnTo>
                  <a:pt x="242" y="1673"/>
                </a:lnTo>
                <a:lnTo>
                  <a:pt x="242" y="1761"/>
                </a:lnTo>
                <a:lnTo>
                  <a:pt x="242" y="1850"/>
                </a:lnTo>
                <a:lnTo>
                  <a:pt x="242" y="1926"/>
                </a:lnTo>
                <a:lnTo>
                  <a:pt x="229" y="1989"/>
                </a:lnTo>
                <a:lnTo>
                  <a:pt x="229" y="2065"/>
                </a:lnTo>
                <a:lnTo>
                  <a:pt x="229" y="2116"/>
                </a:lnTo>
                <a:lnTo>
                  <a:pt x="229" y="2167"/>
                </a:lnTo>
                <a:lnTo>
                  <a:pt x="229" y="2218"/>
                </a:lnTo>
                <a:lnTo>
                  <a:pt x="229" y="2256"/>
                </a:lnTo>
                <a:lnTo>
                  <a:pt x="229" y="2294"/>
                </a:lnTo>
                <a:lnTo>
                  <a:pt x="216" y="2319"/>
                </a:lnTo>
                <a:lnTo>
                  <a:pt x="216" y="2332"/>
                </a:lnTo>
                <a:lnTo>
                  <a:pt x="216" y="2370"/>
                </a:lnTo>
                <a:lnTo>
                  <a:pt x="204" y="2395"/>
                </a:lnTo>
                <a:lnTo>
                  <a:pt x="204" y="2420"/>
                </a:lnTo>
                <a:lnTo>
                  <a:pt x="191" y="2433"/>
                </a:lnTo>
                <a:lnTo>
                  <a:pt x="191" y="2446"/>
                </a:lnTo>
                <a:lnTo>
                  <a:pt x="178" y="2458"/>
                </a:lnTo>
                <a:lnTo>
                  <a:pt x="178" y="2471"/>
                </a:lnTo>
                <a:lnTo>
                  <a:pt x="165" y="2471"/>
                </a:lnTo>
                <a:lnTo>
                  <a:pt x="165" y="2458"/>
                </a:lnTo>
                <a:lnTo>
                  <a:pt x="153" y="2458"/>
                </a:lnTo>
                <a:lnTo>
                  <a:pt x="153" y="2446"/>
                </a:lnTo>
                <a:lnTo>
                  <a:pt x="140" y="2446"/>
                </a:lnTo>
                <a:lnTo>
                  <a:pt x="140" y="2433"/>
                </a:lnTo>
                <a:lnTo>
                  <a:pt x="127" y="2408"/>
                </a:lnTo>
                <a:lnTo>
                  <a:pt x="115" y="2395"/>
                </a:lnTo>
                <a:lnTo>
                  <a:pt x="102" y="2357"/>
                </a:lnTo>
                <a:lnTo>
                  <a:pt x="89" y="2319"/>
                </a:lnTo>
                <a:lnTo>
                  <a:pt x="76" y="2243"/>
                </a:lnTo>
                <a:lnTo>
                  <a:pt x="76" y="2230"/>
                </a:lnTo>
                <a:lnTo>
                  <a:pt x="64" y="2218"/>
                </a:lnTo>
                <a:lnTo>
                  <a:pt x="64" y="2192"/>
                </a:lnTo>
                <a:lnTo>
                  <a:pt x="64" y="2179"/>
                </a:lnTo>
                <a:lnTo>
                  <a:pt x="64" y="2154"/>
                </a:lnTo>
                <a:lnTo>
                  <a:pt x="64" y="2116"/>
                </a:lnTo>
                <a:lnTo>
                  <a:pt x="76" y="2091"/>
                </a:lnTo>
                <a:lnTo>
                  <a:pt x="76" y="2065"/>
                </a:lnTo>
                <a:lnTo>
                  <a:pt x="76" y="2027"/>
                </a:lnTo>
                <a:lnTo>
                  <a:pt x="89" y="1989"/>
                </a:lnTo>
                <a:lnTo>
                  <a:pt x="89" y="1939"/>
                </a:lnTo>
                <a:lnTo>
                  <a:pt x="89" y="1875"/>
                </a:lnTo>
                <a:lnTo>
                  <a:pt x="102" y="1812"/>
                </a:lnTo>
                <a:lnTo>
                  <a:pt x="102" y="1749"/>
                </a:lnTo>
                <a:lnTo>
                  <a:pt x="102" y="1673"/>
                </a:lnTo>
                <a:lnTo>
                  <a:pt x="115" y="1584"/>
                </a:lnTo>
                <a:lnTo>
                  <a:pt x="115" y="1495"/>
                </a:lnTo>
                <a:lnTo>
                  <a:pt x="115" y="1419"/>
                </a:lnTo>
                <a:lnTo>
                  <a:pt x="115" y="1343"/>
                </a:lnTo>
                <a:lnTo>
                  <a:pt x="115" y="1280"/>
                </a:lnTo>
                <a:lnTo>
                  <a:pt x="115" y="1216"/>
                </a:lnTo>
                <a:lnTo>
                  <a:pt x="115" y="1153"/>
                </a:lnTo>
                <a:lnTo>
                  <a:pt x="115" y="1102"/>
                </a:lnTo>
                <a:lnTo>
                  <a:pt x="115" y="1052"/>
                </a:lnTo>
                <a:lnTo>
                  <a:pt x="115" y="963"/>
                </a:lnTo>
                <a:lnTo>
                  <a:pt x="115" y="874"/>
                </a:lnTo>
                <a:lnTo>
                  <a:pt x="115" y="773"/>
                </a:lnTo>
                <a:lnTo>
                  <a:pt x="115" y="672"/>
                </a:lnTo>
                <a:lnTo>
                  <a:pt x="115" y="558"/>
                </a:lnTo>
                <a:lnTo>
                  <a:pt x="115" y="469"/>
                </a:lnTo>
                <a:lnTo>
                  <a:pt x="102" y="368"/>
                </a:lnTo>
                <a:lnTo>
                  <a:pt x="102" y="279"/>
                </a:lnTo>
                <a:lnTo>
                  <a:pt x="89" y="241"/>
                </a:lnTo>
                <a:lnTo>
                  <a:pt x="89" y="203"/>
                </a:lnTo>
                <a:lnTo>
                  <a:pt x="76" y="177"/>
                </a:lnTo>
                <a:lnTo>
                  <a:pt x="76" y="152"/>
                </a:lnTo>
                <a:lnTo>
                  <a:pt x="64" y="127"/>
                </a:lnTo>
                <a:lnTo>
                  <a:pt x="64" y="101"/>
                </a:lnTo>
                <a:lnTo>
                  <a:pt x="51" y="89"/>
                </a:lnTo>
                <a:lnTo>
                  <a:pt x="38" y="76"/>
                </a:lnTo>
                <a:lnTo>
                  <a:pt x="25" y="63"/>
                </a:lnTo>
                <a:lnTo>
                  <a:pt x="13" y="51"/>
                </a:lnTo>
                <a:lnTo>
                  <a:pt x="0" y="38"/>
                </a:lnTo>
                <a:lnTo>
                  <a:pt x="13" y="13"/>
                </a:lnTo>
                <a:lnTo>
                  <a:pt x="25" y="13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27" y="13"/>
                </a:lnTo>
                <a:lnTo>
                  <a:pt x="153" y="25"/>
                </a:lnTo>
                <a:lnTo>
                  <a:pt x="178" y="51"/>
                </a:lnTo>
                <a:lnTo>
                  <a:pt x="20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5061268" y="2500630"/>
            <a:ext cx="273050" cy="80963"/>
          </a:xfrm>
          <a:custGeom>
            <a:avLst/>
            <a:gdLst>
              <a:gd name="txL" fmla="*/ 0 w 432"/>
              <a:gd name="txT" fmla="*/ 0 h 127"/>
              <a:gd name="txR" fmla="*/ 432 w 432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2" h="127">
                <a:moveTo>
                  <a:pt x="280" y="114"/>
                </a:moveTo>
                <a:lnTo>
                  <a:pt x="242" y="114"/>
                </a:lnTo>
                <a:lnTo>
                  <a:pt x="216" y="114"/>
                </a:lnTo>
                <a:lnTo>
                  <a:pt x="191" y="114"/>
                </a:lnTo>
                <a:lnTo>
                  <a:pt x="165" y="127"/>
                </a:lnTo>
                <a:lnTo>
                  <a:pt x="140" y="127"/>
                </a:lnTo>
                <a:lnTo>
                  <a:pt x="127" y="127"/>
                </a:lnTo>
                <a:lnTo>
                  <a:pt x="114" y="127"/>
                </a:lnTo>
                <a:lnTo>
                  <a:pt x="89" y="127"/>
                </a:lnTo>
                <a:lnTo>
                  <a:pt x="76" y="127"/>
                </a:lnTo>
                <a:lnTo>
                  <a:pt x="63" y="127"/>
                </a:lnTo>
                <a:lnTo>
                  <a:pt x="51" y="114"/>
                </a:lnTo>
                <a:lnTo>
                  <a:pt x="38" y="101"/>
                </a:lnTo>
                <a:lnTo>
                  <a:pt x="25" y="89"/>
                </a:lnTo>
                <a:lnTo>
                  <a:pt x="13" y="76"/>
                </a:lnTo>
                <a:lnTo>
                  <a:pt x="0" y="51"/>
                </a:lnTo>
                <a:lnTo>
                  <a:pt x="51" y="38"/>
                </a:lnTo>
                <a:lnTo>
                  <a:pt x="102" y="25"/>
                </a:lnTo>
                <a:lnTo>
                  <a:pt x="140" y="25"/>
                </a:lnTo>
                <a:lnTo>
                  <a:pt x="191" y="13"/>
                </a:lnTo>
                <a:lnTo>
                  <a:pt x="216" y="13"/>
                </a:lnTo>
                <a:lnTo>
                  <a:pt x="254" y="0"/>
                </a:lnTo>
                <a:lnTo>
                  <a:pt x="280" y="0"/>
                </a:lnTo>
                <a:lnTo>
                  <a:pt x="292" y="0"/>
                </a:lnTo>
                <a:lnTo>
                  <a:pt x="318" y="0"/>
                </a:lnTo>
                <a:lnTo>
                  <a:pt x="343" y="0"/>
                </a:lnTo>
                <a:lnTo>
                  <a:pt x="394" y="25"/>
                </a:lnTo>
                <a:lnTo>
                  <a:pt x="420" y="25"/>
                </a:lnTo>
                <a:lnTo>
                  <a:pt x="432" y="38"/>
                </a:lnTo>
                <a:lnTo>
                  <a:pt x="432" y="51"/>
                </a:lnTo>
                <a:lnTo>
                  <a:pt x="432" y="63"/>
                </a:lnTo>
                <a:lnTo>
                  <a:pt x="432" y="76"/>
                </a:lnTo>
                <a:lnTo>
                  <a:pt x="420" y="76"/>
                </a:lnTo>
                <a:lnTo>
                  <a:pt x="394" y="89"/>
                </a:lnTo>
                <a:lnTo>
                  <a:pt x="369" y="89"/>
                </a:lnTo>
                <a:lnTo>
                  <a:pt x="343" y="101"/>
                </a:lnTo>
                <a:lnTo>
                  <a:pt x="318" y="101"/>
                </a:lnTo>
                <a:lnTo>
                  <a:pt x="280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4907280" y="1697355"/>
            <a:ext cx="661988" cy="160338"/>
          </a:xfrm>
          <a:custGeom>
            <a:avLst/>
            <a:gdLst>
              <a:gd name="txL" fmla="*/ 0 w 1043"/>
              <a:gd name="txT" fmla="*/ 0 h 253"/>
              <a:gd name="txR" fmla="*/ 1043 w 1043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43" h="253">
                <a:moveTo>
                  <a:pt x="0" y="177"/>
                </a:moveTo>
                <a:lnTo>
                  <a:pt x="51" y="164"/>
                </a:lnTo>
                <a:lnTo>
                  <a:pt x="76" y="152"/>
                </a:lnTo>
                <a:lnTo>
                  <a:pt x="115" y="152"/>
                </a:lnTo>
                <a:lnTo>
                  <a:pt x="140" y="152"/>
                </a:lnTo>
                <a:lnTo>
                  <a:pt x="165" y="152"/>
                </a:lnTo>
                <a:lnTo>
                  <a:pt x="204" y="139"/>
                </a:lnTo>
                <a:lnTo>
                  <a:pt x="255" y="139"/>
                </a:lnTo>
                <a:lnTo>
                  <a:pt x="305" y="126"/>
                </a:lnTo>
                <a:lnTo>
                  <a:pt x="331" y="126"/>
                </a:lnTo>
                <a:lnTo>
                  <a:pt x="369" y="114"/>
                </a:lnTo>
                <a:lnTo>
                  <a:pt x="407" y="114"/>
                </a:lnTo>
                <a:lnTo>
                  <a:pt x="445" y="101"/>
                </a:lnTo>
                <a:lnTo>
                  <a:pt x="484" y="88"/>
                </a:lnTo>
                <a:lnTo>
                  <a:pt x="534" y="88"/>
                </a:lnTo>
                <a:lnTo>
                  <a:pt x="585" y="76"/>
                </a:lnTo>
                <a:lnTo>
                  <a:pt x="636" y="63"/>
                </a:lnTo>
                <a:lnTo>
                  <a:pt x="687" y="50"/>
                </a:lnTo>
                <a:lnTo>
                  <a:pt x="725" y="38"/>
                </a:lnTo>
                <a:lnTo>
                  <a:pt x="763" y="25"/>
                </a:lnTo>
                <a:lnTo>
                  <a:pt x="802" y="25"/>
                </a:lnTo>
                <a:lnTo>
                  <a:pt x="840" y="12"/>
                </a:lnTo>
                <a:lnTo>
                  <a:pt x="878" y="12"/>
                </a:lnTo>
                <a:lnTo>
                  <a:pt x="903" y="0"/>
                </a:lnTo>
                <a:lnTo>
                  <a:pt x="916" y="0"/>
                </a:lnTo>
                <a:lnTo>
                  <a:pt x="967" y="12"/>
                </a:lnTo>
                <a:lnTo>
                  <a:pt x="992" y="12"/>
                </a:lnTo>
                <a:lnTo>
                  <a:pt x="1018" y="25"/>
                </a:lnTo>
                <a:lnTo>
                  <a:pt x="1043" y="50"/>
                </a:lnTo>
                <a:lnTo>
                  <a:pt x="1043" y="63"/>
                </a:lnTo>
                <a:lnTo>
                  <a:pt x="1043" y="76"/>
                </a:lnTo>
                <a:lnTo>
                  <a:pt x="1031" y="88"/>
                </a:lnTo>
                <a:lnTo>
                  <a:pt x="1018" y="88"/>
                </a:lnTo>
                <a:lnTo>
                  <a:pt x="1005" y="101"/>
                </a:lnTo>
                <a:lnTo>
                  <a:pt x="980" y="114"/>
                </a:lnTo>
                <a:lnTo>
                  <a:pt x="954" y="126"/>
                </a:lnTo>
                <a:lnTo>
                  <a:pt x="916" y="139"/>
                </a:lnTo>
                <a:lnTo>
                  <a:pt x="878" y="152"/>
                </a:lnTo>
                <a:lnTo>
                  <a:pt x="840" y="164"/>
                </a:lnTo>
                <a:lnTo>
                  <a:pt x="802" y="177"/>
                </a:lnTo>
                <a:lnTo>
                  <a:pt x="751" y="177"/>
                </a:lnTo>
                <a:lnTo>
                  <a:pt x="700" y="190"/>
                </a:lnTo>
                <a:lnTo>
                  <a:pt x="649" y="203"/>
                </a:lnTo>
                <a:lnTo>
                  <a:pt x="598" y="203"/>
                </a:lnTo>
                <a:lnTo>
                  <a:pt x="534" y="215"/>
                </a:lnTo>
                <a:lnTo>
                  <a:pt x="484" y="228"/>
                </a:lnTo>
                <a:lnTo>
                  <a:pt x="433" y="241"/>
                </a:lnTo>
                <a:lnTo>
                  <a:pt x="382" y="241"/>
                </a:lnTo>
                <a:lnTo>
                  <a:pt x="331" y="253"/>
                </a:lnTo>
                <a:lnTo>
                  <a:pt x="293" y="253"/>
                </a:lnTo>
                <a:lnTo>
                  <a:pt x="267" y="253"/>
                </a:lnTo>
                <a:lnTo>
                  <a:pt x="229" y="253"/>
                </a:lnTo>
                <a:lnTo>
                  <a:pt x="204" y="253"/>
                </a:lnTo>
                <a:lnTo>
                  <a:pt x="178" y="253"/>
                </a:lnTo>
                <a:lnTo>
                  <a:pt x="165" y="253"/>
                </a:lnTo>
                <a:lnTo>
                  <a:pt x="153" y="253"/>
                </a:lnTo>
                <a:lnTo>
                  <a:pt x="140" y="253"/>
                </a:lnTo>
                <a:lnTo>
                  <a:pt x="153" y="253"/>
                </a:lnTo>
                <a:lnTo>
                  <a:pt x="153" y="241"/>
                </a:lnTo>
                <a:lnTo>
                  <a:pt x="140" y="241"/>
                </a:lnTo>
                <a:lnTo>
                  <a:pt x="115" y="228"/>
                </a:lnTo>
                <a:lnTo>
                  <a:pt x="89" y="215"/>
                </a:lnTo>
                <a:lnTo>
                  <a:pt x="51" y="203"/>
                </a:lnTo>
                <a:lnTo>
                  <a:pt x="0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4858068" y="2098993"/>
            <a:ext cx="122237" cy="796925"/>
          </a:xfrm>
          <a:custGeom>
            <a:avLst/>
            <a:gdLst>
              <a:gd name="txL" fmla="*/ 0 w 191"/>
              <a:gd name="txT" fmla="*/ 0 h 1255"/>
              <a:gd name="txR" fmla="*/ 191 w 191"/>
              <a:gd name="txB" fmla="*/ 1255 h 1255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91" h="1255">
                <a:moveTo>
                  <a:pt x="0" y="13"/>
                </a:move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65" y="13"/>
                </a:lnTo>
                <a:lnTo>
                  <a:pt x="178" y="127"/>
                </a:lnTo>
                <a:lnTo>
                  <a:pt x="178" y="241"/>
                </a:lnTo>
                <a:lnTo>
                  <a:pt x="191" y="355"/>
                </a:lnTo>
                <a:lnTo>
                  <a:pt x="191" y="469"/>
                </a:lnTo>
                <a:lnTo>
                  <a:pt x="191" y="583"/>
                </a:lnTo>
                <a:lnTo>
                  <a:pt x="191" y="710"/>
                </a:lnTo>
                <a:lnTo>
                  <a:pt x="191" y="837"/>
                </a:lnTo>
                <a:lnTo>
                  <a:pt x="191" y="976"/>
                </a:lnTo>
                <a:lnTo>
                  <a:pt x="191" y="1014"/>
                </a:lnTo>
                <a:lnTo>
                  <a:pt x="191" y="1039"/>
                </a:lnTo>
                <a:lnTo>
                  <a:pt x="178" y="1103"/>
                </a:lnTo>
                <a:lnTo>
                  <a:pt x="178" y="1141"/>
                </a:lnTo>
                <a:lnTo>
                  <a:pt x="178" y="1179"/>
                </a:lnTo>
                <a:lnTo>
                  <a:pt x="165" y="1217"/>
                </a:lnTo>
                <a:lnTo>
                  <a:pt x="165" y="1229"/>
                </a:lnTo>
                <a:lnTo>
                  <a:pt x="165" y="1242"/>
                </a:lnTo>
                <a:lnTo>
                  <a:pt x="165" y="1255"/>
                </a:lnTo>
                <a:lnTo>
                  <a:pt x="152" y="1255"/>
                </a:lnTo>
                <a:lnTo>
                  <a:pt x="140" y="1255"/>
                </a:lnTo>
                <a:lnTo>
                  <a:pt x="140" y="1242"/>
                </a:lnTo>
                <a:lnTo>
                  <a:pt x="127" y="1242"/>
                </a:lnTo>
                <a:lnTo>
                  <a:pt x="114" y="1229"/>
                </a:lnTo>
                <a:lnTo>
                  <a:pt x="114" y="1204"/>
                </a:lnTo>
                <a:lnTo>
                  <a:pt x="102" y="1191"/>
                </a:lnTo>
                <a:lnTo>
                  <a:pt x="89" y="1179"/>
                </a:lnTo>
                <a:lnTo>
                  <a:pt x="76" y="1153"/>
                </a:lnTo>
                <a:lnTo>
                  <a:pt x="76" y="1128"/>
                </a:lnTo>
                <a:lnTo>
                  <a:pt x="63" y="1103"/>
                </a:lnTo>
                <a:lnTo>
                  <a:pt x="63" y="1065"/>
                </a:lnTo>
                <a:lnTo>
                  <a:pt x="63" y="1027"/>
                </a:lnTo>
                <a:lnTo>
                  <a:pt x="63" y="989"/>
                </a:lnTo>
                <a:lnTo>
                  <a:pt x="63" y="951"/>
                </a:lnTo>
                <a:lnTo>
                  <a:pt x="76" y="913"/>
                </a:lnTo>
                <a:lnTo>
                  <a:pt x="76" y="811"/>
                </a:lnTo>
                <a:lnTo>
                  <a:pt x="89" y="723"/>
                </a:lnTo>
                <a:lnTo>
                  <a:pt x="89" y="621"/>
                </a:lnTo>
                <a:lnTo>
                  <a:pt x="89" y="507"/>
                </a:lnTo>
                <a:lnTo>
                  <a:pt x="89" y="456"/>
                </a:lnTo>
                <a:lnTo>
                  <a:pt x="89" y="406"/>
                </a:lnTo>
                <a:lnTo>
                  <a:pt x="89" y="368"/>
                </a:lnTo>
                <a:lnTo>
                  <a:pt x="89" y="317"/>
                </a:lnTo>
                <a:lnTo>
                  <a:pt x="89" y="279"/>
                </a:lnTo>
                <a:lnTo>
                  <a:pt x="89" y="254"/>
                </a:lnTo>
                <a:lnTo>
                  <a:pt x="89" y="228"/>
                </a:lnTo>
                <a:lnTo>
                  <a:pt x="76" y="203"/>
                </a:lnTo>
                <a:lnTo>
                  <a:pt x="76" y="165"/>
                </a:lnTo>
                <a:lnTo>
                  <a:pt x="63" y="127"/>
                </a:lnTo>
                <a:lnTo>
                  <a:pt x="38" y="102"/>
                </a:lnTo>
                <a:lnTo>
                  <a:pt x="25" y="76"/>
                </a:lnTo>
                <a:lnTo>
                  <a:pt x="12" y="64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8" name="Freeform 90"/>
          <p:cNvSpPr/>
          <p:nvPr/>
        </p:nvSpPr>
        <p:spPr>
          <a:xfrm>
            <a:off x="4923155" y="2010093"/>
            <a:ext cx="622300" cy="909637"/>
          </a:xfrm>
          <a:custGeom>
            <a:avLst/>
            <a:gdLst>
              <a:gd name="txL" fmla="*/ 0 w 979"/>
              <a:gd name="txT" fmla="*/ 0 h 1432"/>
              <a:gd name="txR" fmla="*/ 979 w 979"/>
              <a:gd name="txB" fmla="*/ 1432 h 14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79" h="1432">
                <a:moveTo>
                  <a:pt x="890" y="63"/>
                </a:moveTo>
                <a:lnTo>
                  <a:pt x="916" y="76"/>
                </a:lnTo>
                <a:lnTo>
                  <a:pt x="928" y="89"/>
                </a:lnTo>
                <a:lnTo>
                  <a:pt x="941" y="101"/>
                </a:lnTo>
                <a:lnTo>
                  <a:pt x="954" y="114"/>
                </a:lnTo>
                <a:lnTo>
                  <a:pt x="966" y="127"/>
                </a:lnTo>
                <a:lnTo>
                  <a:pt x="966" y="139"/>
                </a:lnTo>
                <a:lnTo>
                  <a:pt x="979" y="139"/>
                </a:lnTo>
                <a:lnTo>
                  <a:pt x="966" y="152"/>
                </a:lnTo>
                <a:lnTo>
                  <a:pt x="966" y="165"/>
                </a:lnTo>
                <a:lnTo>
                  <a:pt x="954" y="190"/>
                </a:lnTo>
                <a:lnTo>
                  <a:pt x="941" y="190"/>
                </a:lnTo>
                <a:lnTo>
                  <a:pt x="941" y="203"/>
                </a:lnTo>
                <a:lnTo>
                  <a:pt x="941" y="215"/>
                </a:lnTo>
                <a:lnTo>
                  <a:pt x="928" y="241"/>
                </a:lnTo>
                <a:lnTo>
                  <a:pt x="928" y="253"/>
                </a:lnTo>
                <a:lnTo>
                  <a:pt x="928" y="279"/>
                </a:lnTo>
                <a:lnTo>
                  <a:pt x="928" y="304"/>
                </a:lnTo>
                <a:lnTo>
                  <a:pt x="928" y="329"/>
                </a:lnTo>
                <a:lnTo>
                  <a:pt x="928" y="367"/>
                </a:lnTo>
                <a:lnTo>
                  <a:pt x="916" y="405"/>
                </a:lnTo>
                <a:lnTo>
                  <a:pt x="916" y="443"/>
                </a:lnTo>
                <a:lnTo>
                  <a:pt x="916" y="481"/>
                </a:lnTo>
                <a:lnTo>
                  <a:pt x="916" y="532"/>
                </a:lnTo>
                <a:lnTo>
                  <a:pt x="916" y="570"/>
                </a:lnTo>
                <a:lnTo>
                  <a:pt x="916" y="634"/>
                </a:lnTo>
                <a:lnTo>
                  <a:pt x="916" y="684"/>
                </a:lnTo>
                <a:lnTo>
                  <a:pt x="916" y="735"/>
                </a:lnTo>
                <a:lnTo>
                  <a:pt x="916" y="786"/>
                </a:lnTo>
                <a:lnTo>
                  <a:pt x="916" y="836"/>
                </a:lnTo>
                <a:lnTo>
                  <a:pt x="916" y="874"/>
                </a:lnTo>
                <a:lnTo>
                  <a:pt x="916" y="912"/>
                </a:lnTo>
                <a:lnTo>
                  <a:pt x="916" y="950"/>
                </a:lnTo>
                <a:lnTo>
                  <a:pt x="916" y="988"/>
                </a:lnTo>
                <a:lnTo>
                  <a:pt x="916" y="1026"/>
                </a:lnTo>
                <a:lnTo>
                  <a:pt x="903" y="1052"/>
                </a:lnTo>
                <a:lnTo>
                  <a:pt x="903" y="1090"/>
                </a:lnTo>
                <a:lnTo>
                  <a:pt x="903" y="1115"/>
                </a:lnTo>
                <a:lnTo>
                  <a:pt x="903" y="1140"/>
                </a:lnTo>
                <a:lnTo>
                  <a:pt x="903" y="1153"/>
                </a:lnTo>
                <a:lnTo>
                  <a:pt x="903" y="1178"/>
                </a:lnTo>
                <a:lnTo>
                  <a:pt x="890" y="1191"/>
                </a:lnTo>
                <a:lnTo>
                  <a:pt x="877" y="1254"/>
                </a:lnTo>
                <a:lnTo>
                  <a:pt x="865" y="1305"/>
                </a:lnTo>
                <a:lnTo>
                  <a:pt x="839" y="1356"/>
                </a:lnTo>
                <a:lnTo>
                  <a:pt x="814" y="1394"/>
                </a:lnTo>
                <a:lnTo>
                  <a:pt x="801" y="1406"/>
                </a:lnTo>
                <a:lnTo>
                  <a:pt x="788" y="1419"/>
                </a:lnTo>
                <a:lnTo>
                  <a:pt x="788" y="1432"/>
                </a:lnTo>
                <a:lnTo>
                  <a:pt x="776" y="1432"/>
                </a:lnTo>
                <a:lnTo>
                  <a:pt x="763" y="1432"/>
                </a:lnTo>
                <a:lnTo>
                  <a:pt x="750" y="1432"/>
                </a:lnTo>
                <a:lnTo>
                  <a:pt x="737" y="1432"/>
                </a:lnTo>
                <a:lnTo>
                  <a:pt x="737" y="1419"/>
                </a:lnTo>
                <a:lnTo>
                  <a:pt x="725" y="1406"/>
                </a:lnTo>
                <a:lnTo>
                  <a:pt x="725" y="1381"/>
                </a:lnTo>
                <a:lnTo>
                  <a:pt x="725" y="1356"/>
                </a:lnTo>
                <a:lnTo>
                  <a:pt x="725" y="1343"/>
                </a:lnTo>
                <a:lnTo>
                  <a:pt x="725" y="1318"/>
                </a:lnTo>
                <a:lnTo>
                  <a:pt x="725" y="1305"/>
                </a:lnTo>
                <a:lnTo>
                  <a:pt x="712" y="1280"/>
                </a:lnTo>
                <a:lnTo>
                  <a:pt x="699" y="1267"/>
                </a:lnTo>
                <a:lnTo>
                  <a:pt x="687" y="1242"/>
                </a:lnTo>
                <a:lnTo>
                  <a:pt x="674" y="1216"/>
                </a:lnTo>
                <a:lnTo>
                  <a:pt x="648" y="1191"/>
                </a:lnTo>
                <a:lnTo>
                  <a:pt x="687" y="1191"/>
                </a:lnTo>
                <a:lnTo>
                  <a:pt x="725" y="1178"/>
                </a:lnTo>
                <a:lnTo>
                  <a:pt x="750" y="1178"/>
                </a:lnTo>
                <a:lnTo>
                  <a:pt x="776" y="1153"/>
                </a:lnTo>
                <a:lnTo>
                  <a:pt x="788" y="1140"/>
                </a:lnTo>
                <a:lnTo>
                  <a:pt x="788" y="1115"/>
                </a:lnTo>
                <a:lnTo>
                  <a:pt x="788" y="1077"/>
                </a:lnTo>
                <a:lnTo>
                  <a:pt x="801" y="1052"/>
                </a:lnTo>
                <a:lnTo>
                  <a:pt x="801" y="1001"/>
                </a:lnTo>
                <a:lnTo>
                  <a:pt x="801" y="950"/>
                </a:lnTo>
                <a:lnTo>
                  <a:pt x="814" y="887"/>
                </a:lnTo>
                <a:lnTo>
                  <a:pt x="814" y="836"/>
                </a:lnTo>
                <a:lnTo>
                  <a:pt x="814" y="786"/>
                </a:lnTo>
                <a:lnTo>
                  <a:pt x="814" y="735"/>
                </a:lnTo>
                <a:lnTo>
                  <a:pt x="814" y="684"/>
                </a:lnTo>
                <a:lnTo>
                  <a:pt x="814" y="646"/>
                </a:lnTo>
                <a:lnTo>
                  <a:pt x="814" y="595"/>
                </a:lnTo>
                <a:lnTo>
                  <a:pt x="814" y="557"/>
                </a:lnTo>
                <a:lnTo>
                  <a:pt x="814" y="532"/>
                </a:lnTo>
                <a:lnTo>
                  <a:pt x="814" y="469"/>
                </a:lnTo>
                <a:lnTo>
                  <a:pt x="814" y="405"/>
                </a:lnTo>
                <a:lnTo>
                  <a:pt x="814" y="279"/>
                </a:lnTo>
                <a:lnTo>
                  <a:pt x="801" y="241"/>
                </a:lnTo>
                <a:lnTo>
                  <a:pt x="788" y="203"/>
                </a:lnTo>
                <a:lnTo>
                  <a:pt x="788" y="177"/>
                </a:lnTo>
                <a:lnTo>
                  <a:pt x="776" y="152"/>
                </a:lnTo>
                <a:lnTo>
                  <a:pt x="750" y="139"/>
                </a:lnTo>
                <a:lnTo>
                  <a:pt x="737" y="139"/>
                </a:lnTo>
                <a:lnTo>
                  <a:pt x="712" y="127"/>
                </a:lnTo>
                <a:lnTo>
                  <a:pt x="687" y="127"/>
                </a:lnTo>
                <a:lnTo>
                  <a:pt x="674" y="127"/>
                </a:lnTo>
                <a:lnTo>
                  <a:pt x="661" y="139"/>
                </a:lnTo>
                <a:lnTo>
                  <a:pt x="636" y="139"/>
                </a:lnTo>
                <a:lnTo>
                  <a:pt x="623" y="139"/>
                </a:lnTo>
                <a:lnTo>
                  <a:pt x="585" y="152"/>
                </a:lnTo>
                <a:lnTo>
                  <a:pt x="559" y="152"/>
                </a:lnTo>
                <a:lnTo>
                  <a:pt x="521" y="165"/>
                </a:lnTo>
                <a:lnTo>
                  <a:pt x="483" y="165"/>
                </a:lnTo>
                <a:lnTo>
                  <a:pt x="432" y="177"/>
                </a:lnTo>
                <a:lnTo>
                  <a:pt x="381" y="177"/>
                </a:lnTo>
                <a:lnTo>
                  <a:pt x="330" y="190"/>
                </a:lnTo>
                <a:lnTo>
                  <a:pt x="279" y="203"/>
                </a:lnTo>
                <a:lnTo>
                  <a:pt x="216" y="215"/>
                </a:lnTo>
                <a:lnTo>
                  <a:pt x="152" y="228"/>
                </a:lnTo>
                <a:lnTo>
                  <a:pt x="76" y="241"/>
                </a:lnTo>
                <a:lnTo>
                  <a:pt x="0" y="253"/>
                </a:lnTo>
                <a:lnTo>
                  <a:pt x="0" y="152"/>
                </a:lnTo>
                <a:lnTo>
                  <a:pt x="38" y="152"/>
                </a:lnTo>
                <a:lnTo>
                  <a:pt x="89" y="152"/>
                </a:lnTo>
                <a:lnTo>
                  <a:pt x="127" y="139"/>
                </a:lnTo>
                <a:lnTo>
                  <a:pt x="178" y="139"/>
                </a:lnTo>
                <a:lnTo>
                  <a:pt x="229" y="127"/>
                </a:lnTo>
                <a:lnTo>
                  <a:pt x="292" y="114"/>
                </a:lnTo>
                <a:lnTo>
                  <a:pt x="356" y="114"/>
                </a:lnTo>
                <a:lnTo>
                  <a:pt x="419" y="101"/>
                </a:lnTo>
                <a:lnTo>
                  <a:pt x="483" y="89"/>
                </a:lnTo>
                <a:lnTo>
                  <a:pt x="547" y="76"/>
                </a:lnTo>
                <a:lnTo>
                  <a:pt x="597" y="63"/>
                </a:lnTo>
                <a:lnTo>
                  <a:pt x="636" y="51"/>
                </a:lnTo>
                <a:lnTo>
                  <a:pt x="674" y="38"/>
                </a:lnTo>
                <a:lnTo>
                  <a:pt x="699" y="25"/>
                </a:lnTo>
                <a:lnTo>
                  <a:pt x="725" y="25"/>
                </a:lnTo>
                <a:lnTo>
                  <a:pt x="737" y="25"/>
                </a:lnTo>
                <a:lnTo>
                  <a:pt x="776" y="0"/>
                </a:lnTo>
                <a:lnTo>
                  <a:pt x="788" y="0"/>
                </a:lnTo>
                <a:lnTo>
                  <a:pt x="814" y="0"/>
                </a:lnTo>
                <a:lnTo>
                  <a:pt x="814" y="13"/>
                </a:lnTo>
                <a:lnTo>
                  <a:pt x="839" y="25"/>
                </a:lnTo>
                <a:lnTo>
                  <a:pt x="865" y="38"/>
                </a:lnTo>
                <a:lnTo>
                  <a:pt x="89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9" name="Freeform 91"/>
          <p:cNvSpPr/>
          <p:nvPr/>
        </p:nvSpPr>
        <p:spPr>
          <a:xfrm>
            <a:off x="4939030" y="2694305"/>
            <a:ext cx="452438" cy="112713"/>
          </a:xfrm>
          <a:custGeom>
            <a:avLst/>
            <a:gdLst>
              <a:gd name="txL" fmla="*/ 0 w 712"/>
              <a:gd name="txT" fmla="*/ 0 h 177"/>
              <a:gd name="txR" fmla="*/ 712 w 712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177">
                <a:moveTo>
                  <a:pt x="293" y="38"/>
                </a:moveTo>
                <a:lnTo>
                  <a:pt x="343" y="25"/>
                </a:lnTo>
                <a:lnTo>
                  <a:pt x="382" y="25"/>
                </a:lnTo>
                <a:lnTo>
                  <a:pt x="420" y="13"/>
                </a:lnTo>
                <a:lnTo>
                  <a:pt x="445" y="13"/>
                </a:lnTo>
                <a:lnTo>
                  <a:pt x="483" y="13"/>
                </a:lnTo>
                <a:lnTo>
                  <a:pt x="509" y="0"/>
                </a:lnTo>
                <a:lnTo>
                  <a:pt x="522" y="0"/>
                </a:lnTo>
                <a:lnTo>
                  <a:pt x="534" y="0"/>
                </a:lnTo>
                <a:lnTo>
                  <a:pt x="560" y="0"/>
                </a:lnTo>
                <a:lnTo>
                  <a:pt x="572" y="13"/>
                </a:lnTo>
                <a:lnTo>
                  <a:pt x="585" y="25"/>
                </a:lnTo>
                <a:lnTo>
                  <a:pt x="611" y="38"/>
                </a:lnTo>
                <a:lnTo>
                  <a:pt x="636" y="63"/>
                </a:lnTo>
                <a:lnTo>
                  <a:pt x="662" y="76"/>
                </a:lnTo>
                <a:lnTo>
                  <a:pt x="687" y="114"/>
                </a:lnTo>
                <a:lnTo>
                  <a:pt x="712" y="152"/>
                </a:lnTo>
                <a:lnTo>
                  <a:pt x="687" y="127"/>
                </a:lnTo>
                <a:lnTo>
                  <a:pt x="662" y="127"/>
                </a:lnTo>
                <a:lnTo>
                  <a:pt x="636" y="127"/>
                </a:lnTo>
                <a:lnTo>
                  <a:pt x="623" y="127"/>
                </a:lnTo>
                <a:lnTo>
                  <a:pt x="598" y="127"/>
                </a:lnTo>
                <a:lnTo>
                  <a:pt x="585" y="127"/>
                </a:lnTo>
                <a:lnTo>
                  <a:pt x="560" y="127"/>
                </a:lnTo>
                <a:lnTo>
                  <a:pt x="522" y="139"/>
                </a:lnTo>
                <a:lnTo>
                  <a:pt x="496" y="139"/>
                </a:lnTo>
                <a:lnTo>
                  <a:pt x="458" y="139"/>
                </a:lnTo>
                <a:lnTo>
                  <a:pt x="420" y="139"/>
                </a:lnTo>
                <a:lnTo>
                  <a:pt x="369" y="152"/>
                </a:lnTo>
                <a:lnTo>
                  <a:pt x="318" y="152"/>
                </a:lnTo>
                <a:lnTo>
                  <a:pt x="267" y="152"/>
                </a:lnTo>
                <a:lnTo>
                  <a:pt x="204" y="165"/>
                </a:lnTo>
                <a:lnTo>
                  <a:pt x="140" y="165"/>
                </a:lnTo>
                <a:lnTo>
                  <a:pt x="76" y="177"/>
                </a:lnTo>
                <a:lnTo>
                  <a:pt x="0" y="177"/>
                </a:lnTo>
                <a:lnTo>
                  <a:pt x="13" y="89"/>
                </a:lnTo>
                <a:lnTo>
                  <a:pt x="38" y="89"/>
                </a:lnTo>
                <a:lnTo>
                  <a:pt x="64" y="76"/>
                </a:lnTo>
                <a:lnTo>
                  <a:pt x="102" y="76"/>
                </a:lnTo>
                <a:lnTo>
                  <a:pt x="127" y="63"/>
                </a:lnTo>
                <a:lnTo>
                  <a:pt x="165" y="63"/>
                </a:lnTo>
                <a:lnTo>
                  <a:pt x="216" y="51"/>
                </a:lnTo>
                <a:lnTo>
                  <a:pt x="254" y="51"/>
                </a:lnTo>
                <a:lnTo>
                  <a:pt x="293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035868" y="1808480"/>
            <a:ext cx="138112" cy="652463"/>
          </a:xfrm>
          <a:custGeom>
            <a:avLst/>
            <a:gdLst>
              <a:gd name="txL" fmla="*/ 0 w 216"/>
              <a:gd name="txT" fmla="*/ 0 h 1027"/>
              <a:gd name="txR" fmla="*/ 216 w 216"/>
              <a:gd name="txB" fmla="*/ 1027 h 10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027">
                <a:moveTo>
                  <a:pt x="165" y="76"/>
                </a:moveTo>
                <a:lnTo>
                  <a:pt x="178" y="102"/>
                </a:lnTo>
                <a:lnTo>
                  <a:pt x="190" y="114"/>
                </a:lnTo>
                <a:lnTo>
                  <a:pt x="190" y="140"/>
                </a:lnTo>
                <a:lnTo>
                  <a:pt x="203" y="165"/>
                </a:lnTo>
                <a:lnTo>
                  <a:pt x="203" y="190"/>
                </a:lnTo>
                <a:lnTo>
                  <a:pt x="203" y="228"/>
                </a:lnTo>
                <a:lnTo>
                  <a:pt x="203" y="266"/>
                </a:lnTo>
                <a:lnTo>
                  <a:pt x="216" y="304"/>
                </a:lnTo>
                <a:lnTo>
                  <a:pt x="203" y="393"/>
                </a:lnTo>
                <a:lnTo>
                  <a:pt x="203" y="469"/>
                </a:lnTo>
                <a:lnTo>
                  <a:pt x="190" y="545"/>
                </a:lnTo>
                <a:lnTo>
                  <a:pt x="190" y="621"/>
                </a:lnTo>
                <a:lnTo>
                  <a:pt x="165" y="697"/>
                </a:lnTo>
                <a:lnTo>
                  <a:pt x="152" y="773"/>
                </a:lnTo>
                <a:lnTo>
                  <a:pt x="114" y="836"/>
                </a:lnTo>
                <a:lnTo>
                  <a:pt x="89" y="900"/>
                </a:lnTo>
                <a:lnTo>
                  <a:pt x="76" y="925"/>
                </a:lnTo>
                <a:lnTo>
                  <a:pt x="63" y="963"/>
                </a:lnTo>
                <a:lnTo>
                  <a:pt x="51" y="976"/>
                </a:lnTo>
                <a:lnTo>
                  <a:pt x="38" y="1001"/>
                </a:lnTo>
                <a:lnTo>
                  <a:pt x="25" y="1014"/>
                </a:lnTo>
                <a:lnTo>
                  <a:pt x="12" y="1027"/>
                </a:lnTo>
                <a:lnTo>
                  <a:pt x="0" y="1027"/>
                </a:lnTo>
                <a:lnTo>
                  <a:pt x="0" y="1014"/>
                </a:lnTo>
                <a:lnTo>
                  <a:pt x="0" y="1001"/>
                </a:lnTo>
                <a:lnTo>
                  <a:pt x="0" y="976"/>
                </a:lnTo>
                <a:lnTo>
                  <a:pt x="0" y="951"/>
                </a:lnTo>
                <a:lnTo>
                  <a:pt x="12" y="925"/>
                </a:lnTo>
                <a:lnTo>
                  <a:pt x="25" y="887"/>
                </a:lnTo>
                <a:lnTo>
                  <a:pt x="51" y="811"/>
                </a:lnTo>
                <a:lnTo>
                  <a:pt x="63" y="735"/>
                </a:lnTo>
                <a:lnTo>
                  <a:pt x="101" y="596"/>
                </a:lnTo>
                <a:lnTo>
                  <a:pt x="101" y="520"/>
                </a:lnTo>
                <a:lnTo>
                  <a:pt x="114" y="456"/>
                </a:lnTo>
                <a:lnTo>
                  <a:pt x="114" y="393"/>
                </a:lnTo>
                <a:lnTo>
                  <a:pt x="114" y="342"/>
                </a:lnTo>
                <a:lnTo>
                  <a:pt x="101" y="304"/>
                </a:lnTo>
                <a:lnTo>
                  <a:pt x="101" y="279"/>
                </a:lnTo>
                <a:lnTo>
                  <a:pt x="89" y="241"/>
                </a:lnTo>
                <a:lnTo>
                  <a:pt x="76" y="203"/>
                </a:lnTo>
                <a:lnTo>
                  <a:pt x="63" y="165"/>
                </a:lnTo>
                <a:lnTo>
                  <a:pt x="51" y="114"/>
                </a:lnTo>
                <a:lnTo>
                  <a:pt x="25" y="64"/>
                </a:lnTo>
                <a:lnTo>
                  <a:pt x="12" y="0"/>
                </a:lnTo>
                <a:lnTo>
                  <a:pt x="38" y="13"/>
                </a:lnTo>
                <a:lnTo>
                  <a:pt x="63" y="13"/>
                </a:lnTo>
                <a:lnTo>
                  <a:pt x="89" y="26"/>
                </a:lnTo>
                <a:lnTo>
                  <a:pt x="114" y="38"/>
                </a:lnTo>
                <a:lnTo>
                  <a:pt x="127" y="51"/>
                </a:lnTo>
                <a:lnTo>
                  <a:pt x="140" y="64"/>
                </a:lnTo>
                <a:lnTo>
                  <a:pt x="152" y="64"/>
                </a:lnTo>
                <a:lnTo>
                  <a:pt x="16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7" name="Freeform 89"/>
          <p:cNvSpPr/>
          <p:nvPr/>
        </p:nvSpPr>
        <p:spPr>
          <a:xfrm>
            <a:off x="5254943" y="1776730"/>
            <a:ext cx="144462" cy="636588"/>
          </a:xfrm>
          <a:custGeom>
            <a:avLst/>
            <a:gdLst>
              <a:gd name="txL" fmla="*/ 0 w 229"/>
              <a:gd name="txT" fmla="*/ 0 h 1002"/>
              <a:gd name="txR" fmla="*/ 229 w 229"/>
              <a:gd name="txB" fmla="*/ 1002 h 10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1002">
                <a:moveTo>
                  <a:pt x="178" y="1002"/>
                </a:moveTo>
                <a:lnTo>
                  <a:pt x="153" y="1002"/>
                </a:lnTo>
                <a:lnTo>
                  <a:pt x="127" y="1002"/>
                </a:lnTo>
                <a:lnTo>
                  <a:pt x="102" y="1002"/>
                </a:lnTo>
                <a:lnTo>
                  <a:pt x="76" y="1002"/>
                </a:lnTo>
                <a:lnTo>
                  <a:pt x="64" y="1002"/>
                </a:lnTo>
                <a:lnTo>
                  <a:pt x="51" y="989"/>
                </a:lnTo>
                <a:lnTo>
                  <a:pt x="38" y="976"/>
                </a:lnTo>
                <a:lnTo>
                  <a:pt x="26" y="963"/>
                </a:lnTo>
                <a:lnTo>
                  <a:pt x="13" y="951"/>
                </a:lnTo>
                <a:lnTo>
                  <a:pt x="13" y="925"/>
                </a:lnTo>
                <a:lnTo>
                  <a:pt x="13" y="913"/>
                </a:lnTo>
                <a:lnTo>
                  <a:pt x="13" y="887"/>
                </a:lnTo>
                <a:lnTo>
                  <a:pt x="13" y="862"/>
                </a:lnTo>
                <a:lnTo>
                  <a:pt x="13" y="837"/>
                </a:lnTo>
                <a:lnTo>
                  <a:pt x="0" y="811"/>
                </a:lnTo>
                <a:lnTo>
                  <a:pt x="13" y="773"/>
                </a:lnTo>
                <a:lnTo>
                  <a:pt x="13" y="735"/>
                </a:lnTo>
                <a:lnTo>
                  <a:pt x="13" y="697"/>
                </a:lnTo>
                <a:lnTo>
                  <a:pt x="13" y="659"/>
                </a:lnTo>
                <a:lnTo>
                  <a:pt x="13" y="609"/>
                </a:lnTo>
                <a:lnTo>
                  <a:pt x="13" y="558"/>
                </a:lnTo>
                <a:lnTo>
                  <a:pt x="26" y="507"/>
                </a:lnTo>
                <a:lnTo>
                  <a:pt x="26" y="457"/>
                </a:lnTo>
                <a:lnTo>
                  <a:pt x="26" y="406"/>
                </a:lnTo>
                <a:lnTo>
                  <a:pt x="26" y="368"/>
                </a:lnTo>
                <a:lnTo>
                  <a:pt x="26" y="317"/>
                </a:lnTo>
                <a:lnTo>
                  <a:pt x="26" y="279"/>
                </a:lnTo>
                <a:lnTo>
                  <a:pt x="38" y="241"/>
                </a:lnTo>
                <a:lnTo>
                  <a:pt x="38" y="203"/>
                </a:lnTo>
                <a:lnTo>
                  <a:pt x="38" y="178"/>
                </a:lnTo>
                <a:lnTo>
                  <a:pt x="38" y="140"/>
                </a:lnTo>
                <a:lnTo>
                  <a:pt x="38" y="115"/>
                </a:lnTo>
                <a:lnTo>
                  <a:pt x="38" y="89"/>
                </a:lnTo>
                <a:lnTo>
                  <a:pt x="38" y="64"/>
                </a:lnTo>
                <a:lnTo>
                  <a:pt x="38" y="38"/>
                </a:lnTo>
                <a:lnTo>
                  <a:pt x="38" y="26"/>
                </a:lnTo>
                <a:lnTo>
                  <a:pt x="38" y="13"/>
                </a:lnTo>
                <a:lnTo>
                  <a:pt x="38" y="0"/>
                </a:lnTo>
                <a:lnTo>
                  <a:pt x="76" y="38"/>
                </a:lnTo>
                <a:lnTo>
                  <a:pt x="89" y="89"/>
                </a:lnTo>
                <a:lnTo>
                  <a:pt x="115" y="115"/>
                </a:lnTo>
                <a:lnTo>
                  <a:pt x="127" y="153"/>
                </a:lnTo>
                <a:lnTo>
                  <a:pt x="140" y="178"/>
                </a:lnTo>
                <a:lnTo>
                  <a:pt x="140" y="203"/>
                </a:lnTo>
                <a:lnTo>
                  <a:pt x="140" y="216"/>
                </a:lnTo>
                <a:lnTo>
                  <a:pt x="140" y="229"/>
                </a:lnTo>
                <a:lnTo>
                  <a:pt x="140" y="267"/>
                </a:lnTo>
                <a:lnTo>
                  <a:pt x="127" y="317"/>
                </a:lnTo>
                <a:lnTo>
                  <a:pt x="127" y="368"/>
                </a:lnTo>
                <a:lnTo>
                  <a:pt x="115" y="431"/>
                </a:lnTo>
                <a:lnTo>
                  <a:pt x="115" y="495"/>
                </a:lnTo>
                <a:lnTo>
                  <a:pt x="102" y="558"/>
                </a:lnTo>
                <a:lnTo>
                  <a:pt x="102" y="609"/>
                </a:lnTo>
                <a:lnTo>
                  <a:pt x="89" y="659"/>
                </a:lnTo>
                <a:lnTo>
                  <a:pt x="76" y="710"/>
                </a:lnTo>
                <a:lnTo>
                  <a:pt x="76" y="748"/>
                </a:lnTo>
                <a:lnTo>
                  <a:pt x="76" y="786"/>
                </a:lnTo>
                <a:lnTo>
                  <a:pt x="76" y="811"/>
                </a:lnTo>
                <a:lnTo>
                  <a:pt x="76" y="824"/>
                </a:lnTo>
                <a:lnTo>
                  <a:pt x="89" y="849"/>
                </a:lnTo>
                <a:lnTo>
                  <a:pt x="102" y="862"/>
                </a:lnTo>
                <a:lnTo>
                  <a:pt x="115" y="875"/>
                </a:lnTo>
                <a:lnTo>
                  <a:pt x="127" y="875"/>
                </a:lnTo>
                <a:lnTo>
                  <a:pt x="140" y="875"/>
                </a:lnTo>
                <a:lnTo>
                  <a:pt x="153" y="875"/>
                </a:lnTo>
                <a:lnTo>
                  <a:pt x="178" y="887"/>
                </a:lnTo>
                <a:lnTo>
                  <a:pt x="204" y="887"/>
                </a:lnTo>
                <a:lnTo>
                  <a:pt x="229" y="887"/>
                </a:lnTo>
                <a:lnTo>
                  <a:pt x="229" y="925"/>
                </a:lnTo>
                <a:lnTo>
                  <a:pt x="216" y="951"/>
                </a:lnTo>
                <a:lnTo>
                  <a:pt x="204" y="976"/>
                </a:lnTo>
                <a:lnTo>
                  <a:pt x="191" y="989"/>
                </a:lnTo>
                <a:lnTo>
                  <a:pt x="178" y="10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82625" y="165735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酬</a:t>
            </a:r>
          </a:p>
        </p:txBody>
      </p:sp>
      <p:sp>
        <p:nvSpPr>
          <p:cNvPr id="31" name="矩形 30"/>
          <p:cNvSpPr/>
          <p:nvPr/>
        </p:nvSpPr>
        <p:spPr>
          <a:xfrm>
            <a:off x="598150" y="824223"/>
            <a:ext cx="15125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chóu</a:t>
            </a:r>
          </a:p>
        </p:txBody>
      </p:sp>
      <p:pic>
        <p:nvPicPr>
          <p:cNvPr id="2461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7388" y="2959431"/>
            <a:ext cx="3497263" cy="1614008"/>
            <a:chOff x="687388" y="2959431"/>
            <a:chExt cx="3497263" cy="1614008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59431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71301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报酬   壮志未酬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343126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C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酉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43544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421130"/>
            <a:ext cx="1668780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州字第二笔是竖撇、稍长，中竖要短，右竖最长。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酉字要窄、里边有一短横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3371" y="2259972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易错提示：左部千万不要少一横哦！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9990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4" name="Freeform 48"/>
          <p:cNvSpPr/>
          <p:nvPr/>
        </p:nvSpPr>
        <p:spPr>
          <a:xfrm>
            <a:off x="5220653" y="2567305"/>
            <a:ext cx="839787" cy="666750"/>
          </a:xfrm>
          <a:custGeom>
            <a:avLst/>
            <a:gdLst>
              <a:gd name="txL" fmla="*/ 0 w 1323"/>
              <a:gd name="txT" fmla="*/ 0 h 1051"/>
              <a:gd name="txR" fmla="*/ 1323 w 1323"/>
              <a:gd name="txB" fmla="*/ 1051 h 10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23" h="1051">
                <a:moveTo>
                  <a:pt x="305" y="950"/>
                </a:moveTo>
                <a:lnTo>
                  <a:pt x="267" y="963"/>
                </a:lnTo>
                <a:lnTo>
                  <a:pt x="229" y="975"/>
                </a:lnTo>
                <a:lnTo>
                  <a:pt x="203" y="988"/>
                </a:lnTo>
                <a:lnTo>
                  <a:pt x="165" y="1001"/>
                </a:lnTo>
                <a:lnTo>
                  <a:pt x="139" y="1013"/>
                </a:lnTo>
                <a:lnTo>
                  <a:pt x="114" y="1013"/>
                </a:lnTo>
                <a:lnTo>
                  <a:pt x="101" y="1026"/>
                </a:lnTo>
                <a:lnTo>
                  <a:pt x="76" y="1026"/>
                </a:lnTo>
                <a:lnTo>
                  <a:pt x="63" y="1039"/>
                </a:lnTo>
                <a:lnTo>
                  <a:pt x="38" y="1039"/>
                </a:lnTo>
                <a:lnTo>
                  <a:pt x="25" y="1051"/>
                </a:lnTo>
                <a:lnTo>
                  <a:pt x="12" y="1051"/>
                </a:lnTo>
                <a:lnTo>
                  <a:pt x="0" y="1051"/>
                </a:lnTo>
                <a:lnTo>
                  <a:pt x="0" y="1039"/>
                </a:lnTo>
                <a:lnTo>
                  <a:pt x="12" y="1026"/>
                </a:lnTo>
                <a:lnTo>
                  <a:pt x="25" y="1013"/>
                </a:lnTo>
                <a:lnTo>
                  <a:pt x="50" y="988"/>
                </a:lnTo>
                <a:lnTo>
                  <a:pt x="89" y="963"/>
                </a:lnTo>
                <a:lnTo>
                  <a:pt x="139" y="937"/>
                </a:lnTo>
                <a:lnTo>
                  <a:pt x="190" y="912"/>
                </a:lnTo>
                <a:lnTo>
                  <a:pt x="241" y="887"/>
                </a:lnTo>
                <a:lnTo>
                  <a:pt x="368" y="811"/>
                </a:lnTo>
                <a:lnTo>
                  <a:pt x="432" y="773"/>
                </a:lnTo>
                <a:lnTo>
                  <a:pt x="496" y="735"/>
                </a:lnTo>
                <a:lnTo>
                  <a:pt x="559" y="684"/>
                </a:lnTo>
                <a:lnTo>
                  <a:pt x="623" y="646"/>
                </a:lnTo>
                <a:lnTo>
                  <a:pt x="674" y="595"/>
                </a:lnTo>
                <a:lnTo>
                  <a:pt x="737" y="544"/>
                </a:lnTo>
                <a:lnTo>
                  <a:pt x="801" y="494"/>
                </a:lnTo>
                <a:lnTo>
                  <a:pt x="852" y="443"/>
                </a:lnTo>
                <a:lnTo>
                  <a:pt x="890" y="392"/>
                </a:lnTo>
                <a:lnTo>
                  <a:pt x="941" y="354"/>
                </a:lnTo>
                <a:lnTo>
                  <a:pt x="979" y="316"/>
                </a:lnTo>
                <a:lnTo>
                  <a:pt x="1017" y="278"/>
                </a:lnTo>
                <a:lnTo>
                  <a:pt x="1043" y="240"/>
                </a:lnTo>
                <a:lnTo>
                  <a:pt x="1068" y="202"/>
                </a:lnTo>
                <a:lnTo>
                  <a:pt x="1094" y="177"/>
                </a:lnTo>
                <a:lnTo>
                  <a:pt x="1106" y="152"/>
                </a:lnTo>
                <a:lnTo>
                  <a:pt x="1119" y="126"/>
                </a:lnTo>
                <a:lnTo>
                  <a:pt x="1132" y="114"/>
                </a:lnTo>
                <a:lnTo>
                  <a:pt x="1145" y="88"/>
                </a:lnTo>
                <a:lnTo>
                  <a:pt x="1145" y="76"/>
                </a:lnTo>
                <a:lnTo>
                  <a:pt x="1145" y="63"/>
                </a:lnTo>
                <a:lnTo>
                  <a:pt x="1145" y="50"/>
                </a:lnTo>
                <a:lnTo>
                  <a:pt x="1145" y="38"/>
                </a:lnTo>
                <a:lnTo>
                  <a:pt x="1145" y="25"/>
                </a:lnTo>
                <a:lnTo>
                  <a:pt x="1145" y="12"/>
                </a:lnTo>
                <a:lnTo>
                  <a:pt x="1157" y="12"/>
                </a:lnTo>
                <a:lnTo>
                  <a:pt x="1170" y="0"/>
                </a:lnTo>
                <a:lnTo>
                  <a:pt x="1183" y="0"/>
                </a:lnTo>
                <a:lnTo>
                  <a:pt x="1195" y="12"/>
                </a:lnTo>
                <a:lnTo>
                  <a:pt x="1234" y="25"/>
                </a:lnTo>
                <a:lnTo>
                  <a:pt x="1259" y="50"/>
                </a:lnTo>
                <a:lnTo>
                  <a:pt x="1284" y="76"/>
                </a:lnTo>
                <a:lnTo>
                  <a:pt x="1310" y="101"/>
                </a:lnTo>
                <a:lnTo>
                  <a:pt x="1323" y="126"/>
                </a:lnTo>
                <a:lnTo>
                  <a:pt x="1323" y="152"/>
                </a:lnTo>
                <a:lnTo>
                  <a:pt x="1323" y="164"/>
                </a:lnTo>
                <a:lnTo>
                  <a:pt x="1323" y="177"/>
                </a:lnTo>
                <a:lnTo>
                  <a:pt x="1310" y="202"/>
                </a:lnTo>
                <a:lnTo>
                  <a:pt x="1297" y="228"/>
                </a:lnTo>
                <a:lnTo>
                  <a:pt x="1272" y="253"/>
                </a:lnTo>
                <a:lnTo>
                  <a:pt x="1259" y="278"/>
                </a:lnTo>
                <a:lnTo>
                  <a:pt x="1234" y="304"/>
                </a:lnTo>
                <a:lnTo>
                  <a:pt x="1208" y="329"/>
                </a:lnTo>
                <a:lnTo>
                  <a:pt x="1170" y="354"/>
                </a:lnTo>
                <a:lnTo>
                  <a:pt x="1132" y="392"/>
                </a:lnTo>
                <a:lnTo>
                  <a:pt x="1094" y="430"/>
                </a:lnTo>
                <a:lnTo>
                  <a:pt x="1055" y="468"/>
                </a:lnTo>
                <a:lnTo>
                  <a:pt x="1005" y="506"/>
                </a:lnTo>
                <a:lnTo>
                  <a:pt x="954" y="544"/>
                </a:lnTo>
                <a:lnTo>
                  <a:pt x="903" y="595"/>
                </a:lnTo>
                <a:lnTo>
                  <a:pt x="839" y="633"/>
                </a:lnTo>
                <a:lnTo>
                  <a:pt x="712" y="722"/>
                </a:lnTo>
                <a:lnTo>
                  <a:pt x="585" y="811"/>
                </a:lnTo>
                <a:lnTo>
                  <a:pt x="508" y="849"/>
                </a:lnTo>
                <a:lnTo>
                  <a:pt x="445" y="887"/>
                </a:lnTo>
                <a:lnTo>
                  <a:pt x="368" y="912"/>
                </a:lnTo>
                <a:lnTo>
                  <a:pt x="305" y="9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469890" y="2349818"/>
            <a:ext cx="477838" cy="442912"/>
          </a:xfrm>
          <a:custGeom>
            <a:avLst/>
            <a:gdLst>
              <a:gd name="txL" fmla="*/ 0 w 751"/>
              <a:gd name="txT" fmla="*/ 0 h 697"/>
              <a:gd name="txR" fmla="*/ 751 w 751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697">
                <a:moveTo>
                  <a:pt x="229" y="596"/>
                </a:moveTo>
                <a:lnTo>
                  <a:pt x="178" y="621"/>
                </a:lnTo>
                <a:lnTo>
                  <a:pt x="127" y="647"/>
                </a:lnTo>
                <a:lnTo>
                  <a:pt x="89" y="659"/>
                </a:lnTo>
                <a:lnTo>
                  <a:pt x="64" y="672"/>
                </a:lnTo>
                <a:lnTo>
                  <a:pt x="38" y="685"/>
                </a:lnTo>
                <a:lnTo>
                  <a:pt x="25" y="697"/>
                </a:lnTo>
                <a:lnTo>
                  <a:pt x="13" y="697"/>
                </a:lnTo>
                <a:lnTo>
                  <a:pt x="0" y="697"/>
                </a:lnTo>
                <a:lnTo>
                  <a:pt x="0" y="685"/>
                </a:lnTo>
                <a:lnTo>
                  <a:pt x="13" y="672"/>
                </a:lnTo>
                <a:lnTo>
                  <a:pt x="25" y="659"/>
                </a:lnTo>
                <a:lnTo>
                  <a:pt x="51" y="634"/>
                </a:lnTo>
                <a:lnTo>
                  <a:pt x="76" y="609"/>
                </a:lnTo>
                <a:lnTo>
                  <a:pt x="114" y="571"/>
                </a:lnTo>
                <a:lnTo>
                  <a:pt x="153" y="533"/>
                </a:lnTo>
                <a:lnTo>
                  <a:pt x="203" y="495"/>
                </a:lnTo>
                <a:lnTo>
                  <a:pt x="254" y="457"/>
                </a:lnTo>
                <a:lnTo>
                  <a:pt x="293" y="419"/>
                </a:lnTo>
                <a:lnTo>
                  <a:pt x="343" y="381"/>
                </a:lnTo>
                <a:lnTo>
                  <a:pt x="382" y="343"/>
                </a:lnTo>
                <a:lnTo>
                  <a:pt x="407" y="305"/>
                </a:lnTo>
                <a:lnTo>
                  <a:pt x="445" y="267"/>
                </a:lnTo>
                <a:lnTo>
                  <a:pt x="471" y="229"/>
                </a:lnTo>
                <a:lnTo>
                  <a:pt x="496" y="191"/>
                </a:lnTo>
                <a:lnTo>
                  <a:pt x="522" y="165"/>
                </a:lnTo>
                <a:lnTo>
                  <a:pt x="534" y="140"/>
                </a:lnTo>
                <a:lnTo>
                  <a:pt x="547" y="115"/>
                </a:lnTo>
                <a:lnTo>
                  <a:pt x="560" y="102"/>
                </a:lnTo>
                <a:lnTo>
                  <a:pt x="572" y="76"/>
                </a:lnTo>
                <a:lnTo>
                  <a:pt x="572" y="64"/>
                </a:lnTo>
                <a:lnTo>
                  <a:pt x="585" y="51"/>
                </a:lnTo>
                <a:lnTo>
                  <a:pt x="572" y="38"/>
                </a:lnTo>
                <a:lnTo>
                  <a:pt x="572" y="26"/>
                </a:lnTo>
                <a:lnTo>
                  <a:pt x="572" y="13"/>
                </a:lnTo>
                <a:lnTo>
                  <a:pt x="585" y="0"/>
                </a:lnTo>
                <a:lnTo>
                  <a:pt x="611" y="0"/>
                </a:lnTo>
                <a:lnTo>
                  <a:pt x="636" y="0"/>
                </a:lnTo>
                <a:lnTo>
                  <a:pt x="661" y="13"/>
                </a:lnTo>
                <a:lnTo>
                  <a:pt x="687" y="26"/>
                </a:lnTo>
                <a:lnTo>
                  <a:pt x="712" y="51"/>
                </a:lnTo>
                <a:lnTo>
                  <a:pt x="725" y="89"/>
                </a:lnTo>
                <a:lnTo>
                  <a:pt x="751" y="115"/>
                </a:lnTo>
                <a:lnTo>
                  <a:pt x="751" y="127"/>
                </a:lnTo>
                <a:lnTo>
                  <a:pt x="751" y="140"/>
                </a:lnTo>
                <a:lnTo>
                  <a:pt x="751" y="153"/>
                </a:lnTo>
                <a:lnTo>
                  <a:pt x="738" y="153"/>
                </a:lnTo>
                <a:lnTo>
                  <a:pt x="725" y="178"/>
                </a:lnTo>
                <a:lnTo>
                  <a:pt x="700" y="191"/>
                </a:lnTo>
                <a:lnTo>
                  <a:pt x="687" y="216"/>
                </a:lnTo>
                <a:lnTo>
                  <a:pt x="649" y="241"/>
                </a:lnTo>
                <a:lnTo>
                  <a:pt x="623" y="267"/>
                </a:lnTo>
                <a:lnTo>
                  <a:pt x="585" y="305"/>
                </a:lnTo>
                <a:lnTo>
                  <a:pt x="509" y="381"/>
                </a:lnTo>
                <a:lnTo>
                  <a:pt x="420" y="457"/>
                </a:lnTo>
                <a:lnTo>
                  <a:pt x="331" y="520"/>
                </a:lnTo>
                <a:lnTo>
                  <a:pt x="229" y="5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461953" y="2116455"/>
            <a:ext cx="403225" cy="393700"/>
          </a:xfrm>
          <a:custGeom>
            <a:avLst/>
            <a:gdLst>
              <a:gd name="txL" fmla="*/ 0 w 636"/>
              <a:gd name="txT" fmla="*/ 0 h 621"/>
              <a:gd name="txR" fmla="*/ 636 w 636"/>
              <a:gd name="txB" fmla="*/ 621 h 621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636" h="621">
                <a:moveTo>
                  <a:pt x="0" y="621"/>
                </a:moveTo>
                <a:lnTo>
                  <a:pt x="0" y="608"/>
                </a:lnTo>
                <a:lnTo>
                  <a:pt x="13" y="608"/>
                </a:lnTo>
                <a:lnTo>
                  <a:pt x="13" y="596"/>
                </a:lnTo>
                <a:lnTo>
                  <a:pt x="26" y="570"/>
                </a:lnTo>
                <a:lnTo>
                  <a:pt x="51" y="558"/>
                </a:lnTo>
                <a:lnTo>
                  <a:pt x="77" y="532"/>
                </a:lnTo>
                <a:lnTo>
                  <a:pt x="102" y="507"/>
                </a:lnTo>
                <a:lnTo>
                  <a:pt x="140" y="482"/>
                </a:lnTo>
                <a:lnTo>
                  <a:pt x="204" y="418"/>
                </a:lnTo>
                <a:lnTo>
                  <a:pt x="267" y="355"/>
                </a:lnTo>
                <a:lnTo>
                  <a:pt x="318" y="279"/>
                </a:lnTo>
                <a:lnTo>
                  <a:pt x="382" y="215"/>
                </a:lnTo>
                <a:lnTo>
                  <a:pt x="407" y="177"/>
                </a:lnTo>
                <a:lnTo>
                  <a:pt x="420" y="139"/>
                </a:lnTo>
                <a:lnTo>
                  <a:pt x="445" y="114"/>
                </a:lnTo>
                <a:lnTo>
                  <a:pt x="458" y="89"/>
                </a:lnTo>
                <a:lnTo>
                  <a:pt x="471" y="76"/>
                </a:lnTo>
                <a:lnTo>
                  <a:pt x="471" y="51"/>
                </a:lnTo>
                <a:lnTo>
                  <a:pt x="484" y="38"/>
                </a:lnTo>
                <a:lnTo>
                  <a:pt x="484" y="25"/>
                </a:lnTo>
                <a:lnTo>
                  <a:pt x="484" y="13"/>
                </a:lnTo>
                <a:lnTo>
                  <a:pt x="484" y="0"/>
                </a:lnTo>
                <a:lnTo>
                  <a:pt x="496" y="0"/>
                </a:lnTo>
                <a:lnTo>
                  <a:pt x="509" y="0"/>
                </a:lnTo>
                <a:lnTo>
                  <a:pt x="522" y="0"/>
                </a:lnTo>
                <a:lnTo>
                  <a:pt x="547" y="13"/>
                </a:lnTo>
                <a:lnTo>
                  <a:pt x="573" y="38"/>
                </a:lnTo>
                <a:lnTo>
                  <a:pt x="598" y="63"/>
                </a:lnTo>
                <a:lnTo>
                  <a:pt x="611" y="89"/>
                </a:lnTo>
                <a:lnTo>
                  <a:pt x="624" y="114"/>
                </a:lnTo>
                <a:lnTo>
                  <a:pt x="636" y="127"/>
                </a:lnTo>
                <a:lnTo>
                  <a:pt x="636" y="139"/>
                </a:lnTo>
                <a:lnTo>
                  <a:pt x="624" y="152"/>
                </a:lnTo>
                <a:lnTo>
                  <a:pt x="611" y="177"/>
                </a:lnTo>
                <a:lnTo>
                  <a:pt x="598" y="190"/>
                </a:lnTo>
                <a:lnTo>
                  <a:pt x="585" y="215"/>
                </a:lnTo>
                <a:lnTo>
                  <a:pt x="560" y="241"/>
                </a:lnTo>
                <a:lnTo>
                  <a:pt x="522" y="266"/>
                </a:lnTo>
                <a:lnTo>
                  <a:pt x="496" y="304"/>
                </a:lnTo>
                <a:lnTo>
                  <a:pt x="458" y="329"/>
                </a:lnTo>
                <a:lnTo>
                  <a:pt x="420" y="367"/>
                </a:lnTo>
                <a:lnTo>
                  <a:pt x="344" y="431"/>
                </a:lnTo>
                <a:lnTo>
                  <a:pt x="267" y="494"/>
                </a:lnTo>
                <a:lnTo>
                  <a:pt x="178" y="545"/>
                </a:lnTo>
                <a:lnTo>
                  <a:pt x="140" y="570"/>
                </a:lnTo>
                <a:lnTo>
                  <a:pt x="115" y="583"/>
                </a:lnTo>
                <a:lnTo>
                  <a:pt x="77" y="596"/>
                </a:lnTo>
                <a:lnTo>
                  <a:pt x="51" y="608"/>
                </a:lnTo>
                <a:lnTo>
                  <a:pt x="38" y="621"/>
                </a:lnTo>
                <a:lnTo>
                  <a:pt x="26" y="621"/>
                </a:lnTo>
                <a:lnTo>
                  <a:pt x="13" y="621"/>
                </a:lnTo>
                <a:lnTo>
                  <a:pt x="0" y="6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300028" y="1537018"/>
            <a:ext cx="541337" cy="868362"/>
          </a:xfrm>
          <a:custGeom>
            <a:avLst/>
            <a:gdLst>
              <a:gd name="txL" fmla="*/ 0 w 852"/>
              <a:gd name="txT" fmla="*/ 0 h 1368"/>
              <a:gd name="txR" fmla="*/ 852 w 852"/>
              <a:gd name="txB" fmla="*/ 1368 h 136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852" h="1368">
                <a:moveTo>
                  <a:pt x="0" y="1368"/>
                </a:moveTo>
                <a:lnTo>
                  <a:pt x="0" y="1355"/>
                </a:lnTo>
                <a:lnTo>
                  <a:pt x="0" y="1343"/>
                </a:lnTo>
                <a:lnTo>
                  <a:pt x="12" y="1317"/>
                </a:lnTo>
                <a:lnTo>
                  <a:pt x="25" y="1292"/>
                </a:lnTo>
                <a:lnTo>
                  <a:pt x="51" y="1267"/>
                </a:lnTo>
                <a:lnTo>
                  <a:pt x="76" y="1241"/>
                </a:lnTo>
                <a:lnTo>
                  <a:pt x="102" y="1203"/>
                </a:lnTo>
                <a:lnTo>
                  <a:pt x="140" y="1153"/>
                </a:lnTo>
                <a:lnTo>
                  <a:pt x="216" y="1064"/>
                </a:lnTo>
                <a:lnTo>
                  <a:pt x="292" y="963"/>
                </a:lnTo>
                <a:lnTo>
                  <a:pt x="356" y="861"/>
                </a:lnTo>
                <a:lnTo>
                  <a:pt x="394" y="798"/>
                </a:lnTo>
                <a:lnTo>
                  <a:pt x="420" y="747"/>
                </a:lnTo>
                <a:lnTo>
                  <a:pt x="483" y="633"/>
                </a:lnTo>
                <a:lnTo>
                  <a:pt x="534" y="519"/>
                </a:lnTo>
                <a:lnTo>
                  <a:pt x="572" y="405"/>
                </a:lnTo>
                <a:lnTo>
                  <a:pt x="598" y="342"/>
                </a:lnTo>
                <a:lnTo>
                  <a:pt x="610" y="291"/>
                </a:lnTo>
                <a:lnTo>
                  <a:pt x="623" y="240"/>
                </a:lnTo>
                <a:lnTo>
                  <a:pt x="636" y="202"/>
                </a:lnTo>
                <a:lnTo>
                  <a:pt x="636" y="164"/>
                </a:lnTo>
                <a:lnTo>
                  <a:pt x="649" y="126"/>
                </a:lnTo>
                <a:lnTo>
                  <a:pt x="649" y="101"/>
                </a:lnTo>
                <a:lnTo>
                  <a:pt x="649" y="76"/>
                </a:lnTo>
                <a:lnTo>
                  <a:pt x="649" y="63"/>
                </a:lnTo>
                <a:lnTo>
                  <a:pt x="649" y="50"/>
                </a:lnTo>
                <a:lnTo>
                  <a:pt x="636" y="38"/>
                </a:lnTo>
                <a:lnTo>
                  <a:pt x="636" y="25"/>
                </a:lnTo>
                <a:lnTo>
                  <a:pt x="636" y="12"/>
                </a:lnTo>
                <a:lnTo>
                  <a:pt x="649" y="0"/>
                </a:lnTo>
                <a:lnTo>
                  <a:pt x="661" y="0"/>
                </a:lnTo>
                <a:lnTo>
                  <a:pt x="674" y="0"/>
                </a:lnTo>
                <a:lnTo>
                  <a:pt x="687" y="0"/>
                </a:lnTo>
                <a:lnTo>
                  <a:pt x="699" y="0"/>
                </a:lnTo>
                <a:lnTo>
                  <a:pt x="712" y="12"/>
                </a:lnTo>
                <a:lnTo>
                  <a:pt x="738" y="12"/>
                </a:lnTo>
                <a:lnTo>
                  <a:pt x="763" y="25"/>
                </a:lnTo>
                <a:lnTo>
                  <a:pt x="789" y="50"/>
                </a:lnTo>
                <a:lnTo>
                  <a:pt x="827" y="76"/>
                </a:lnTo>
                <a:lnTo>
                  <a:pt x="839" y="101"/>
                </a:lnTo>
                <a:lnTo>
                  <a:pt x="852" y="126"/>
                </a:lnTo>
                <a:lnTo>
                  <a:pt x="852" y="139"/>
                </a:lnTo>
                <a:lnTo>
                  <a:pt x="852" y="164"/>
                </a:lnTo>
                <a:lnTo>
                  <a:pt x="839" y="190"/>
                </a:lnTo>
                <a:lnTo>
                  <a:pt x="827" y="228"/>
                </a:lnTo>
                <a:lnTo>
                  <a:pt x="814" y="266"/>
                </a:lnTo>
                <a:lnTo>
                  <a:pt x="801" y="316"/>
                </a:lnTo>
                <a:lnTo>
                  <a:pt x="776" y="380"/>
                </a:lnTo>
                <a:lnTo>
                  <a:pt x="750" y="443"/>
                </a:lnTo>
                <a:lnTo>
                  <a:pt x="712" y="507"/>
                </a:lnTo>
                <a:lnTo>
                  <a:pt x="687" y="570"/>
                </a:lnTo>
                <a:lnTo>
                  <a:pt x="610" y="697"/>
                </a:lnTo>
                <a:lnTo>
                  <a:pt x="534" y="823"/>
                </a:lnTo>
                <a:lnTo>
                  <a:pt x="458" y="937"/>
                </a:lnTo>
                <a:lnTo>
                  <a:pt x="420" y="988"/>
                </a:lnTo>
                <a:lnTo>
                  <a:pt x="381" y="1039"/>
                </a:lnTo>
                <a:lnTo>
                  <a:pt x="343" y="1077"/>
                </a:lnTo>
                <a:lnTo>
                  <a:pt x="305" y="1127"/>
                </a:lnTo>
                <a:lnTo>
                  <a:pt x="267" y="1165"/>
                </a:lnTo>
                <a:lnTo>
                  <a:pt x="229" y="1203"/>
                </a:lnTo>
                <a:lnTo>
                  <a:pt x="191" y="1229"/>
                </a:lnTo>
                <a:lnTo>
                  <a:pt x="152" y="1267"/>
                </a:lnTo>
                <a:lnTo>
                  <a:pt x="114" y="1292"/>
                </a:lnTo>
                <a:lnTo>
                  <a:pt x="89" y="1317"/>
                </a:lnTo>
                <a:lnTo>
                  <a:pt x="63" y="1330"/>
                </a:lnTo>
                <a:lnTo>
                  <a:pt x="38" y="1355"/>
                </a:lnTo>
                <a:lnTo>
                  <a:pt x="25" y="1355"/>
                </a:lnTo>
                <a:lnTo>
                  <a:pt x="12" y="1368"/>
                </a:lnTo>
                <a:lnTo>
                  <a:pt x="0" y="1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4896803" y="2197418"/>
            <a:ext cx="460375" cy="152400"/>
          </a:xfrm>
          <a:custGeom>
            <a:avLst/>
            <a:gdLst>
              <a:gd name="txL" fmla="*/ 0 w 725"/>
              <a:gd name="txT" fmla="*/ 0 h 240"/>
              <a:gd name="txR" fmla="*/ 725 w 725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5" h="240">
                <a:moveTo>
                  <a:pt x="267" y="76"/>
                </a:moveTo>
                <a:lnTo>
                  <a:pt x="330" y="50"/>
                </a:lnTo>
                <a:lnTo>
                  <a:pt x="381" y="38"/>
                </a:lnTo>
                <a:lnTo>
                  <a:pt x="432" y="25"/>
                </a:lnTo>
                <a:lnTo>
                  <a:pt x="470" y="12"/>
                </a:lnTo>
                <a:lnTo>
                  <a:pt x="521" y="0"/>
                </a:lnTo>
                <a:lnTo>
                  <a:pt x="559" y="0"/>
                </a:lnTo>
                <a:lnTo>
                  <a:pt x="585" y="0"/>
                </a:lnTo>
                <a:lnTo>
                  <a:pt x="623" y="0"/>
                </a:lnTo>
                <a:lnTo>
                  <a:pt x="648" y="0"/>
                </a:lnTo>
                <a:lnTo>
                  <a:pt x="661" y="0"/>
                </a:lnTo>
                <a:lnTo>
                  <a:pt x="687" y="0"/>
                </a:lnTo>
                <a:lnTo>
                  <a:pt x="699" y="0"/>
                </a:lnTo>
                <a:lnTo>
                  <a:pt x="699" y="12"/>
                </a:lnTo>
                <a:lnTo>
                  <a:pt x="712" y="12"/>
                </a:lnTo>
                <a:lnTo>
                  <a:pt x="712" y="25"/>
                </a:lnTo>
                <a:lnTo>
                  <a:pt x="725" y="25"/>
                </a:lnTo>
                <a:lnTo>
                  <a:pt x="712" y="38"/>
                </a:lnTo>
                <a:lnTo>
                  <a:pt x="699" y="50"/>
                </a:lnTo>
                <a:lnTo>
                  <a:pt x="687" y="63"/>
                </a:lnTo>
                <a:lnTo>
                  <a:pt x="648" y="76"/>
                </a:lnTo>
                <a:lnTo>
                  <a:pt x="610" y="101"/>
                </a:lnTo>
                <a:lnTo>
                  <a:pt x="559" y="114"/>
                </a:lnTo>
                <a:lnTo>
                  <a:pt x="509" y="126"/>
                </a:lnTo>
                <a:lnTo>
                  <a:pt x="483" y="139"/>
                </a:lnTo>
                <a:lnTo>
                  <a:pt x="445" y="152"/>
                </a:lnTo>
                <a:lnTo>
                  <a:pt x="381" y="164"/>
                </a:lnTo>
                <a:lnTo>
                  <a:pt x="318" y="190"/>
                </a:lnTo>
                <a:lnTo>
                  <a:pt x="267" y="202"/>
                </a:lnTo>
                <a:lnTo>
                  <a:pt x="229" y="215"/>
                </a:lnTo>
                <a:lnTo>
                  <a:pt x="190" y="228"/>
                </a:lnTo>
                <a:lnTo>
                  <a:pt x="165" y="228"/>
                </a:lnTo>
                <a:lnTo>
                  <a:pt x="140" y="240"/>
                </a:lnTo>
                <a:lnTo>
                  <a:pt x="114" y="240"/>
                </a:lnTo>
                <a:lnTo>
                  <a:pt x="89" y="228"/>
                </a:lnTo>
                <a:lnTo>
                  <a:pt x="76" y="215"/>
                </a:lnTo>
                <a:lnTo>
                  <a:pt x="51" y="190"/>
                </a:lnTo>
                <a:lnTo>
                  <a:pt x="25" y="190"/>
                </a:lnTo>
                <a:lnTo>
                  <a:pt x="25" y="177"/>
                </a:lnTo>
                <a:lnTo>
                  <a:pt x="12" y="177"/>
                </a:lnTo>
                <a:lnTo>
                  <a:pt x="0" y="164"/>
                </a:lnTo>
                <a:lnTo>
                  <a:pt x="0" y="152"/>
                </a:lnTo>
                <a:lnTo>
                  <a:pt x="12" y="139"/>
                </a:lnTo>
                <a:lnTo>
                  <a:pt x="25" y="139"/>
                </a:lnTo>
                <a:lnTo>
                  <a:pt x="51" y="126"/>
                </a:lnTo>
                <a:lnTo>
                  <a:pt x="76" y="126"/>
                </a:lnTo>
                <a:lnTo>
                  <a:pt x="114" y="114"/>
                </a:lnTo>
                <a:lnTo>
                  <a:pt x="152" y="101"/>
                </a:lnTo>
                <a:lnTo>
                  <a:pt x="203" y="88"/>
                </a:lnTo>
                <a:lnTo>
                  <a:pt x="26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4904740" y="1843405"/>
            <a:ext cx="476250" cy="144463"/>
          </a:xfrm>
          <a:custGeom>
            <a:avLst/>
            <a:gdLst>
              <a:gd name="txL" fmla="*/ 0 w 751"/>
              <a:gd name="txT" fmla="*/ 0 h 228"/>
              <a:gd name="txR" fmla="*/ 751 w 751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228">
                <a:moveTo>
                  <a:pt x="217" y="89"/>
                </a:moveTo>
                <a:lnTo>
                  <a:pt x="268" y="64"/>
                </a:lnTo>
                <a:lnTo>
                  <a:pt x="331" y="51"/>
                </a:lnTo>
                <a:lnTo>
                  <a:pt x="382" y="38"/>
                </a:lnTo>
                <a:lnTo>
                  <a:pt x="433" y="26"/>
                </a:lnTo>
                <a:lnTo>
                  <a:pt x="484" y="13"/>
                </a:lnTo>
                <a:lnTo>
                  <a:pt x="522" y="0"/>
                </a:lnTo>
                <a:lnTo>
                  <a:pt x="560" y="0"/>
                </a:lnTo>
                <a:lnTo>
                  <a:pt x="598" y="0"/>
                </a:lnTo>
                <a:lnTo>
                  <a:pt x="624" y="0"/>
                </a:lnTo>
                <a:lnTo>
                  <a:pt x="662" y="0"/>
                </a:lnTo>
                <a:lnTo>
                  <a:pt x="687" y="0"/>
                </a:lnTo>
                <a:lnTo>
                  <a:pt x="700" y="13"/>
                </a:lnTo>
                <a:lnTo>
                  <a:pt x="726" y="13"/>
                </a:lnTo>
                <a:lnTo>
                  <a:pt x="738" y="13"/>
                </a:lnTo>
                <a:lnTo>
                  <a:pt x="751" y="13"/>
                </a:lnTo>
                <a:lnTo>
                  <a:pt x="751" y="26"/>
                </a:lnTo>
                <a:lnTo>
                  <a:pt x="751" y="38"/>
                </a:lnTo>
                <a:lnTo>
                  <a:pt x="751" y="51"/>
                </a:lnTo>
                <a:lnTo>
                  <a:pt x="738" y="76"/>
                </a:lnTo>
                <a:lnTo>
                  <a:pt x="713" y="89"/>
                </a:lnTo>
                <a:lnTo>
                  <a:pt x="700" y="102"/>
                </a:lnTo>
                <a:lnTo>
                  <a:pt x="687" y="102"/>
                </a:lnTo>
                <a:lnTo>
                  <a:pt x="662" y="114"/>
                </a:lnTo>
                <a:lnTo>
                  <a:pt x="624" y="127"/>
                </a:lnTo>
                <a:lnTo>
                  <a:pt x="586" y="140"/>
                </a:lnTo>
                <a:lnTo>
                  <a:pt x="547" y="152"/>
                </a:lnTo>
                <a:lnTo>
                  <a:pt x="509" y="165"/>
                </a:lnTo>
                <a:lnTo>
                  <a:pt x="458" y="178"/>
                </a:lnTo>
                <a:lnTo>
                  <a:pt x="407" y="190"/>
                </a:lnTo>
                <a:lnTo>
                  <a:pt x="357" y="203"/>
                </a:lnTo>
                <a:lnTo>
                  <a:pt x="306" y="216"/>
                </a:lnTo>
                <a:lnTo>
                  <a:pt x="268" y="216"/>
                </a:lnTo>
                <a:lnTo>
                  <a:pt x="229" y="228"/>
                </a:lnTo>
                <a:lnTo>
                  <a:pt x="191" y="228"/>
                </a:lnTo>
                <a:lnTo>
                  <a:pt x="166" y="228"/>
                </a:lnTo>
                <a:lnTo>
                  <a:pt x="128" y="228"/>
                </a:lnTo>
                <a:lnTo>
                  <a:pt x="102" y="228"/>
                </a:lnTo>
                <a:lnTo>
                  <a:pt x="77" y="228"/>
                </a:lnTo>
                <a:lnTo>
                  <a:pt x="64" y="228"/>
                </a:lnTo>
                <a:lnTo>
                  <a:pt x="39" y="228"/>
                </a:lnTo>
                <a:lnTo>
                  <a:pt x="26" y="216"/>
                </a:lnTo>
                <a:lnTo>
                  <a:pt x="13" y="216"/>
                </a:lnTo>
                <a:lnTo>
                  <a:pt x="0" y="203"/>
                </a:lnTo>
                <a:lnTo>
                  <a:pt x="0" y="190"/>
                </a:lnTo>
                <a:lnTo>
                  <a:pt x="13" y="178"/>
                </a:lnTo>
                <a:lnTo>
                  <a:pt x="39" y="165"/>
                </a:lnTo>
                <a:lnTo>
                  <a:pt x="64" y="140"/>
                </a:lnTo>
                <a:lnTo>
                  <a:pt x="102" y="127"/>
                </a:lnTo>
                <a:lnTo>
                  <a:pt x="153" y="114"/>
                </a:lnTo>
                <a:lnTo>
                  <a:pt x="178" y="102"/>
                </a:lnTo>
                <a:lnTo>
                  <a:pt x="217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5720715" y="1786255"/>
            <a:ext cx="800100" cy="547688"/>
          </a:xfrm>
          <a:custGeom>
            <a:avLst/>
            <a:gdLst>
              <a:gd name="txL" fmla="*/ 0 w 1260"/>
              <a:gd name="txT" fmla="*/ 0 h 862"/>
              <a:gd name="txR" fmla="*/ 1260 w 1260"/>
              <a:gd name="txB" fmla="*/ 862 h 862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260" h="862">
                <a:moveTo>
                  <a:pt x="0" y="89"/>
                </a:moveTo>
                <a:lnTo>
                  <a:pt x="38" y="0"/>
                </a:lnTo>
                <a:lnTo>
                  <a:pt x="77" y="38"/>
                </a:lnTo>
                <a:lnTo>
                  <a:pt x="115" y="77"/>
                </a:lnTo>
                <a:lnTo>
                  <a:pt x="166" y="115"/>
                </a:lnTo>
                <a:lnTo>
                  <a:pt x="204" y="165"/>
                </a:lnTo>
                <a:lnTo>
                  <a:pt x="255" y="203"/>
                </a:lnTo>
                <a:lnTo>
                  <a:pt x="306" y="241"/>
                </a:lnTo>
                <a:lnTo>
                  <a:pt x="369" y="292"/>
                </a:lnTo>
                <a:lnTo>
                  <a:pt x="433" y="343"/>
                </a:lnTo>
                <a:lnTo>
                  <a:pt x="484" y="393"/>
                </a:lnTo>
                <a:lnTo>
                  <a:pt x="547" y="431"/>
                </a:lnTo>
                <a:lnTo>
                  <a:pt x="624" y="482"/>
                </a:lnTo>
                <a:lnTo>
                  <a:pt x="687" y="520"/>
                </a:lnTo>
                <a:lnTo>
                  <a:pt x="751" y="558"/>
                </a:lnTo>
                <a:lnTo>
                  <a:pt x="815" y="583"/>
                </a:lnTo>
                <a:lnTo>
                  <a:pt x="891" y="609"/>
                </a:lnTo>
                <a:lnTo>
                  <a:pt x="954" y="647"/>
                </a:lnTo>
                <a:lnTo>
                  <a:pt x="1018" y="659"/>
                </a:lnTo>
                <a:lnTo>
                  <a:pt x="1082" y="685"/>
                </a:lnTo>
                <a:lnTo>
                  <a:pt x="1133" y="710"/>
                </a:lnTo>
                <a:lnTo>
                  <a:pt x="1171" y="723"/>
                </a:lnTo>
                <a:lnTo>
                  <a:pt x="1209" y="735"/>
                </a:lnTo>
                <a:lnTo>
                  <a:pt x="1234" y="748"/>
                </a:lnTo>
                <a:lnTo>
                  <a:pt x="1247" y="761"/>
                </a:lnTo>
                <a:lnTo>
                  <a:pt x="1260" y="773"/>
                </a:lnTo>
                <a:lnTo>
                  <a:pt x="1247" y="786"/>
                </a:lnTo>
                <a:lnTo>
                  <a:pt x="1234" y="799"/>
                </a:lnTo>
                <a:lnTo>
                  <a:pt x="1222" y="811"/>
                </a:lnTo>
                <a:lnTo>
                  <a:pt x="1209" y="811"/>
                </a:lnTo>
                <a:lnTo>
                  <a:pt x="1183" y="824"/>
                </a:lnTo>
                <a:lnTo>
                  <a:pt x="1158" y="824"/>
                </a:lnTo>
                <a:lnTo>
                  <a:pt x="1120" y="824"/>
                </a:lnTo>
                <a:lnTo>
                  <a:pt x="1056" y="849"/>
                </a:lnTo>
                <a:lnTo>
                  <a:pt x="1005" y="849"/>
                </a:lnTo>
                <a:lnTo>
                  <a:pt x="954" y="862"/>
                </a:lnTo>
                <a:lnTo>
                  <a:pt x="916" y="862"/>
                </a:lnTo>
                <a:lnTo>
                  <a:pt x="878" y="862"/>
                </a:lnTo>
                <a:lnTo>
                  <a:pt x="840" y="862"/>
                </a:lnTo>
                <a:lnTo>
                  <a:pt x="802" y="849"/>
                </a:lnTo>
                <a:lnTo>
                  <a:pt x="776" y="837"/>
                </a:lnTo>
                <a:lnTo>
                  <a:pt x="751" y="824"/>
                </a:lnTo>
                <a:lnTo>
                  <a:pt x="738" y="811"/>
                </a:lnTo>
                <a:lnTo>
                  <a:pt x="713" y="786"/>
                </a:lnTo>
                <a:lnTo>
                  <a:pt x="675" y="761"/>
                </a:lnTo>
                <a:lnTo>
                  <a:pt x="649" y="735"/>
                </a:lnTo>
                <a:lnTo>
                  <a:pt x="598" y="697"/>
                </a:lnTo>
                <a:lnTo>
                  <a:pt x="560" y="647"/>
                </a:lnTo>
                <a:lnTo>
                  <a:pt x="509" y="596"/>
                </a:lnTo>
                <a:lnTo>
                  <a:pt x="446" y="545"/>
                </a:lnTo>
                <a:lnTo>
                  <a:pt x="382" y="482"/>
                </a:lnTo>
                <a:lnTo>
                  <a:pt x="318" y="419"/>
                </a:lnTo>
                <a:lnTo>
                  <a:pt x="242" y="343"/>
                </a:lnTo>
                <a:lnTo>
                  <a:pt x="166" y="267"/>
                </a:lnTo>
                <a:lnTo>
                  <a:pt x="89" y="178"/>
                </a:lnTo>
                <a:lnTo>
                  <a:pt x="0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5058728" y="1922780"/>
            <a:ext cx="120650" cy="723900"/>
          </a:xfrm>
          <a:custGeom>
            <a:avLst/>
            <a:gdLst>
              <a:gd name="txL" fmla="*/ 0 w 191"/>
              <a:gd name="txT" fmla="*/ 0 h 1140"/>
              <a:gd name="txR" fmla="*/ 191 w 191"/>
              <a:gd name="txB" fmla="*/ 1140 h 114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txL" t="txT" r="txR" b="txB"/>
            <a:pathLst>
              <a:path w="191" h="1140">
                <a:moveTo>
                  <a:pt x="191" y="0"/>
                </a:moveTo>
                <a:lnTo>
                  <a:pt x="191" y="89"/>
                </a:lnTo>
                <a:lnTo>
                  <a:pt x="191" y="190"/>
                </a:lnTo>
                <a:lnTo>
                  <a:pt x="178" y="279"/>
                </a:lnTo>
                <a:lnTo>
                  <a:pt x="178" y="367"/>
                </a:lnTo>
                <a:lnTo>
                  <a:pt x="178" y="443"/>
                </a:lnTo>
                <a:lnTo>
                  <a:pt x="178" y="519"/>
                </a:lnTo>
                <a:lnTo>
                  <a:pt x="178" y="595"/>
                </a:lnTo>
                <a:lnTo>
                  <a:pt x="178" y="671"/>
                </a:lnTo>
                <a:lnTo>
                  <a:pt x="178" y="735"/>
                </a:lnTo>
                <a:lnTo>
                  <a:pt x="165" y="798"/>
                </a:lnTo>
                <a:lnTo>
                  <a:pt x="165" y="849"/>
                </a:lnTo>
                <a:lnTo>
                  <a:pt x="165" y="912"/>
                </a:lnTo>
                <a:lnTo>
                  <a:pt x="165" y="963"/>
                </a:lnTo>
                <a:lnTo>
                  <a:pt x="165" y="1001"/>
                </a:lnTo>
                <a:lnTo>
                  <a:pt x="165" y="1052"/>
                </a:lnTo>
                <a:lnTo>
                  <a:pt x="165" y="1090"/>
                </a:lnTo>
                <a:lnTo>
                  <a:pt x="38" y="1140"/>
                </a:lnTo>
                <a:lnTo>
                  <a:pt x="38" y="1039"/>
                </a:lnTo>
                <a:lnTo>
                  <a:pt x="38" y="938"/>
                </a:lnTo>
                <a:lnTo>
                  <a:pt x="38" y="849"/>
                </a:lnTo>
                <a:lnTo>
                  <a:pt x="38" y="760"/>
                </a:lnTo>
                <a:lnTo>
                  <a:pt x="26" y="671"/>
                </a:lnTo>
                <a:lnTo>
                  <a:pt x="26" y="595"/>
                </a:lnTo>
                <a:lnTo>
                  <a:pt x="26" y="519"/>
                </a:lnTo>
                <a:lnTo>
                  <a:pt x="26" y="443"/>
                </a:lnTo>
                <a:lnTo>
                  <a:pt x="26" y="367"/>
                </a:lnTo>
                <a:lnTo>
                  <a:pt x="26" y="304"/>
                </a:lnTo>
                <a:lnTo>
                  <a:pt x="26" y="253"/>
                </a:lnTo>
                <a:lnTo>
                  <a:pt x="13" y="203"/>
                </a:lnTo>
                <a:lnTo>
                  <a:pt x="13" y="152"/>
                </a:lnTo>
                <a:lnTo>
                  <a:pt x="13" y="101"/>
                </a:lnTo>
                <a:lnTo>
                  <a:pt x="0" y="63"/>
                </a:lnTo>
                <a:lnTo>
                  <a:pt x="0" y="25"/>
                </a:lnTo>
                <a:lnTo>
                  <a:pt x="19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4776153" y="2519680"/>
            <a:ext cx="588962" cy="296863"/>
          </a:xfrm>
          <a:custGeom>
            <a:avLst/>
            <a:gdLst>
              <a:gd name="txL" fmla="*/ 0 w 929"/>
              <a:gd name="txT" fmla="*/ 0 h 468"/>
              <a:gd name="txR" fmla="*/ 929 w 929"/>
              <a:gd name="txB" fmla="*/ 468 h 46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468">
                <a:moveTo>
                  <a:pt x="38" y="392"/>
                </a:moveTo>
                <a:lnTo>
                  <a:pt x="13" y="354"/>
                </a:lnTo>
                <a:lnTo>
                  <a:pt x="0" y="316"/>
                </a:lnTo>
                <a:lnTo>
                  <a:pt x="0" y="291"/>
                </a:lnTo>
                <a:lnTo>
                  <a:pt x="0" y="278"/>
                </a:lnTo>
                <a:lnTo>
                  <a:pt x="13" y="266"/>
                </a:lnTo>
                <a:lnTo>
                  <a:pt x="25" y="253"/>
                </a:lnTo>
                <a:lnTo>
                  <a:pt x="51" y="253"/>
                </a:lnTo>
                <a:lnTo>
                  <a:pt x="76" y="266"/>
                </a:lnTo>
                <a:lnTo>
                  <a:pt x="89" y="266"/>
                </a:lnTo>
                <a:lnTo>
                  <a:pt x="114" y="278"/>
                </a:lnTo>
                <a:lnTo>
                  <a:pt x="127" y="278"/>
                </a:lnTo>
                <a:lnTo>
                  <a:pt x="140" y="278"/>
                </a:lnTo>
                <a:lnTo>
                  <a:pt x="152" y="266"/>
                </a:lnTo>
                <a:lnTo>
                  <a:pt x="165" y="266"/>
                </a:lnTo>
                <a:lnTo>
                  <a:pt x="178" y="266"/>
                </a:lnTo>
                <a:lnTo>
                  <a:pt x="203" y="253"/>
                </a:lnTo>
                <a:lnTo>
                  <a:pt x="216" y="253"/>
                </a:lnTo>
                <a:lnTo>
                  <a:pt x="242" y="240"/>
                </a:lnTo>
                <a:lnTo>
                  <a:pt x="267" y="228"/>
                </a:lnTo>
                <a:lnTo>
                  <a:pt x="292" y="215"/>
                </a:lnTo>
                <a:lnTo>
                  <a:pt x="318" y="202"/>
                </a:lnTo>
                <a:lnTo>
                  <a:pt x="343" y="190"/>
                </a:lnTo>
                <a:lnTo>
                  <a:pt x="381" y="177"/>
                </a:lnTo>
                <a:lnTo>
                  <a:pt x="420" y="164"/>
                </a:lnTo>
                <a:lnTo>
                  <a:pt x="458" y="152"/>
                </a:lnTo>
                <a:lnTo>
                  <a:pt x="496" y="126"/>
                </a:lnTo>
                <a:lnTo>
                  <a:pt x="547" y="114"/>
                </a:lnTo>
                <a:lnTo>
                  <a:pt x="585" y="101"/>
                </a:lnTo>
                <a:lnTo>
                  <a:pt x="623" y="88"/>
                </a:lnTo>
                <a:lnTo>
                  <a:pt x="661" y="76"/>
                </a:lnTo>
                <a:lnTo>
                  <a:pt x="687" y="63"/>
                </a:lnTo>
                <a:lnTo>
                  <a:pt x="712" y="50"/>
                </a:lnTo>
                <a:lnTo>
                  <a:pt x="750" y="38"/>
                </a:lnTo>
                <a:lnTo>
                  <a:pt x="776" y="25"/>
                </a:lnTo>
                <a:lnTo>
                  <a:pt x="789" y="25"/>
                </a:lnTo>
                <a:lnTo>
                  <a:pt x="814" y="12"/>
                </a:lnTo>
                <a:lnTo>
                  <a:pt x="852" y="0"/>
                </a:lnTo>
                <a:lnTo>
                  <a:pt x="878" y="0"/>
                </a:lnTo>
                <a:lnTo>
                  <a:pt x="890" y="0"/>
                </a:lnTo>
                <a:lnTo>
                  <a:pt x="903" y="0"/>
                </a:lnTo>
                <a:lnTo>
                  <a:pt x="929" y="0"/>
                </a:lnTo>
                <a:lnTo>
                  <a:pt x="929" y="12"/>
                </a:lnTo>
                <a:lnTo>
                  <a:pt x="929" y="25"/>
                </a:lnTo>
                <a:lnTo>
                  <a:pt x="916" y="38"/>
                </a:lnTo>
                <a:lnTo>
                  <a:pt x="916" y="50"/>
                </a:lnTo>
                <a:lnTo>
                  <a:pt x="890" y="50"/>
                </a:lnTo>
                <a:lnTo>
                  <a:pt x="878" y="63"/>
                </a:lnTo>
                <a:lnTo>
                  <a:pt x="865" y="76"/>
                </a:lnTo>
                <a:lnTo>
                  <a:pt x="839" y="88"/>
                </a:lnTo>
                <a:lnTo>
                  <a:pt x="814" y="114"/>
                </a:lnTo>
                <a:lnTo>
                  <a:pt x="789" y="126"/>
                </a:lnTo>
                <a:lnTo>
                  <a:pt x="763" y="139"/>
                </a:lnTo>
                <a:lnTo>
                  <a:pt x="725" y="164"/>
                </a:lnTo>
                <a:lnTo>
                  <a:pt x="687" y="190"/>
                </a:lnTo>
                <a:lnTo>
                  <a:pt x="649" y="215"/>
                </a:lnTo>
                <a:lnTo>
                  <a:pt x="610" y="240"/>
                </a:lnTo>
                <a:lnTo>
                  <a:pt x="572" y="266"/>
                </a:lnTo>
                <a:lnTo>
                  <a:pt x="521" y="291"/>
                </a:lnTo>
                <a:lnTo>
                  <a:pt x="483" y="316"/>
                </a:lnTo>
                <a:lnTo>
                  <a:pt x="445" y="329"/>
                </a:lnTo>
                <a:lnTo>
                  <a:pt x="407" y="354"/>
                </a:lnTo>
                <a:lnTo>
                  <a:pt x="369" y="380"/>
                </a:lnTo>
                <a:lnTo>
                  <a:pt x="331" y="392"/>
                </a:lnTo>
                <a:lnTo>
                  <a:pt x="305" y="405"/>
                </a:lnTo>
                <a:lnTo>
                  <a:pt x="280" y="418"/>
                </a:lnTo>
                <a:lnTo>
                  <a:pt x="254" y="430"/>
                </a:lnTo>
                <a:lnTo>
                  <a:pt x="229" y="443"/>
                </a:lnTo>
                <a:lnTo>
                  <a:pt x="216" y="456"/>
                </a:lnTo>
                <a:lnTo>
                  <a:pt x="191" y="456"/>
                </a:lnTo>
                <a:lnTo>
                  <a:pt x="178" y="468"/>
                </a:lnTo>
                <a:lnTo>
                  <a:pt x="165" y="468"/>
                </a:lnTo>
                <a:lnTo>
                  <a:pt x="152" y="468"/>
                </a:lnTo>
                <a:lnTo>
                  <a:pt x="140" y="468"/>
                </a:lnTo>
                <a:lnTo>
                  <a:pt x="127" y="468"/>
                </a:lnTo>
                <a:lnTo>
                  <a:pt x="114" y="456"/>
                </a:lnTo>
                <a:lnTo>
                  <a:pt x="102" y="456"/>
                </a:lnTo>
                <a:lnTo>
                  <a:pt x="89" y="443"/>
                </a:lnTo>
                <a:lnTo>
                  <a:pt x="63" y="430"/>
                </a:lnTo>
                <a:lnTo>
                  <a:pt x="51" y="418"/>
                </a:lnTo>
                <a:lnTo>
                  <a:pt x="38" y="3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18490" y="16148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珍</a:t>
            </a:r>
          </a:p>
        </p:txBody>
      </p:sp>
      <p:sp>
        <p:nvSpPr>
          <p:cNvPr id="25" name="矩形 24"/>
          <p:cNvSpPr/>
          <p:nvPr/>
        </p:nvSpPr>
        <p:spPr>
          <a:xfrm>
            <a:off x="527685" y="829310"/>
            <a:ext cx="15919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zhēn</a:t>
            </a:r>
          </a:p>
        </p:txBody>
      </p:sp>
      <p:pic>
        <p:nvPicPr>
          <p:cNvPr id="2563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997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4064" y="2934394"/>
            <a:ext cx="3507896" cy="1655756"/>
            <a:chOff x="684064" y="2955660"/>
            <a:chExt cx="3507896" cy="1655756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5963" y="2955660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94697" y="3787510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珍珠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奇珍异宝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84064" y="3351906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Z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0909" y="4181521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252970" y="1355090"/>
            <a:ext cx="1668780" cy="146177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70677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人字稍扁宽，下边三撇上下排列、下撇要长。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119630" y="1987550"/>
            <a:ext cx="1793875" cy="65976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王字要窄小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59972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易错提示：左部千万不要写成横哦！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04018" y="1217930"/>
          <a:ext cx="2590800" cy="2279927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74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8" name="Freeform 58"/>
          <p:cNvSpPr/>
          <p:nvPr/>
        </p:nvSpPr>
        <p:spPr>
          <a:xfrm>
            <a:off x="4732655" y="1932305"/>
            <a:ext cx="177800" cy="596900"/>
          </a:xfrm>
          <a:custGeom>
            <a:avLst/>
            <a:gdLst>
              <a:gd name="txL" fmla="*/ 0 w 280"/>
              <a:gd name="txT" fmla="*/ 0 h 938"/>
              <a:gd name="txR" fmla="*/ 280 w 280"/>
              <a:gd name="txB" fmla="*/ 938 h 93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938">
                <a:moveTo>
                  <a:pt x="89" y="368"/>
                </a:moveTo>
                <a:lnTo>
                  <a:pt x="89" y="317"/>
                </a:lnTo>
                <a:lnTo>
                  <a:pt x="89" y="279"/>
                </a:lnTo>
                <a:lnTo>
                  <a:pt x="76" y="241"/>
                </a:lnTo>
                <a:lnTo>
                  <a:pt x="76" y="216"/>
                </a:lnTo>
                <a:lnTo>
                  <a:pt x="63" y="178"/>
                </a:lnTo>
                <a:lnTo>
                  <a:pt x="51" y="152"/>
                </a:lnTo>
                <a:lnTo>
                  <a:pt x="51" y="140"/>
                </a:lnTo>
                <a:lnTo>
                  <a:pt x="38" y="127"/>
                </a:lnTo>
                <a:lnTo>
                  <a:pt x="25" y="102"/>
                </a:lnTo>
                <a:lnTo>
                  <a:pt x="13" y="89"/>
                </a:lnTo>
                <a:lnTo>
                  <a:pt x="13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27" y="13"/>
                </a:lnTo>
                <a:lnTo>
                  <a:pt x="152" y="26"/>
                </a:lnTo>
                <a:lnTo>
                  <a:pt x="191" y="26"/>
                </a:lnTo>
                <a:lnTo>
                  <a:pt x="229" y="38"/>
                </a:lnTo>
                <a:lnTo>
                  <a:pt x="229" y="51"/>
                </a:lnTo>
                <a:lnTo>
                  <a:pt x="229" y="64"/>
                </a:lnTo>
                <a:lnTo>
                  <a:pt x="229" y="76"/>
                </a:lnTo>
                <a:lnTo>
                  <a:pt x="229" y="89"/>
                </a:lnTo>
                <a:lnTo>
                  <a:pt x="229" y="114"/>
                </a:lnTo>
                <a:lnTo>
                  <a:pt x="229" y="140"/>
                </a:lnTo>
                <a:lnTo>
                  <a:pt x="229" y="165"/>
                </a:lnTo>
                <a:lnTo>
                  <a:pt x="242" y="190"/>
                </a:lnTo>
                <a:lnTo>
                  <a:pt x="242" y="216"/>
                </a:lnTo>
                <a:lnTo>
                  <a:pt x="242" y="254"/>
                </a:lnTo>
                <a:lnTo>
                  <a:pt x="242" y="292"/>
                </a:lnTo>
                <a:lnTo>
                  <a:pt x="242" y="330"/>
                </a:lnTo>
                <a:lnTo>
                  <a:pt x="254" y="368"/>
                </a:lnTo>
                <a:lnTo>
                  <a:pt x="254" y="418"/>
                </a:lnTo>
                <a:lnTo>
                  <a:pt x="254" y="469"/>
                </a:lnTo>
                <a:lnTo>
                  <a:pt x="267" y="520"/>
                </a:lnTo>
                <a:lnTo>
                  <a:pt x="267" y="570"/>
                </a:lnTo>
                <a:lnTo>
                  <a:pt x="267" y="608"/>
                </a:lnTo>
                <a:lnTo>
                  <a:pt x="267" y="659"/>
                </a:lnTo>
                <a:lnTo>
                  <a:pt x="267" y="697"/>
                </a:lnTo>
                <a:lnTo>
                  <a:pt x="280" y="735"/>
                </a:lnTo>
                <a:lnTo>
                  <a:pt x="280" y="773"/>
                </a:lnTo>
                <a:lnTo>
                  <a:pt x="280" y="799"/>
                </a:lnTo>
                <a:lnTo>
                  <a:pt x="280" y="824"/>
                </a:lnTo>
                <a:lnTo>
                  <a:pt x="280" y="849"/>
                </a:lnTo>
                <a:lnTo>
                  <a:pt x="280" y="875"/>
                </a:lnTo>
                <a:lnTo>
                  <a:pt x="267" y="900"/>
                </a:lnTo>
                <a:lnTo>
                  <a:pt x="267" y="913"/>
                </a:lnTo>
                <a:lnTo>
                  <a:pt x="267" y="925"/>
                </a:lnTo>
                <a:lnTo>
                  <a:pt x="267" y="938"/>
                </a:lnTo>
                <a:lnTo>
                  <a:pt x="254" y="938"/>
                </a:lnTo>
                <a:lnTo>
                  <a:pt x="242" y="938"/>
                </a:lnTo>
                <a:lnTo>
                  <a:pt x="229" y="938"/>
                </a:lnTo>
                <a:lnTo>
                  <a:pt x="216" y="925"/>
                </a:lnTo>
                <a:lnTo>
                  <a:pt x="203" y="900"/>
                </a:lnTo>
                <a:lnTo>
                  <a:pt x="203" y="875"/>
                </a:lnTo>
                <a:lnTo>
                  <a:pt x="191" y="837"/>
                </a:lnTo>
                <a:lnTo>
                  <a:pt x="178" y="799"/>
                </a:lnTo>
                <a:lnTo>
                  <a:pt x="178" y="761"/>
                </a:lnTo>
                <a:lnTo>
                  <a:pt x="152" y="659"/>
                </a:lnTo>
                <a:lnTo>
                  <a:pt x="127" y="558"/>
                </a:lnTo>
                <a:lnTo>
                  <a:pt x="114" y="456"/>
                </a:lnTo>
                <a:lnTo>
                  <a:pt x="89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4805680" y="1884680"/>
            <a:ext cx="484188" cy="466725"/>
          </a:xfrm>
          <a:custGeom>
            <a:avLst/>
            <a:gdLst>
              <a:gd name="txL" fmla="*/ 0 w 764"/>
              <a:gd name="txT" fmla="*/ 0 h 735"/>
              <a:gd name="txR" fmla="*/ 764 w 764"/>
              <a:gd name="txB" fmla="*/ 735 h 7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4" h="735">
                <a:moveTo>
                  <a:pt x="624" y="735"/>
                </a:moveTo>
                <a:lnTo>
                  <a:pt x="496" y="735"/>
                </a:lnTo>
                <a:lnTo>
                  <a:pt x="509" y="672"/>
                </a:lnTo>
                <a:lnTo>
                  <a:pt x="509" y="608"/>
                </a:lnTo>
                <a:lnTo>
                  <a:pt x="509" y="558"/>
                </a:lnTo>
                <a:lnTo>
                  <a:pt x="509" y="494"/>
                </a:lnTo>
                <a:lnTo>
                  <a:pt x="522" y="456"/>
                </a:lnTo>
                <a:lnTo>
                  <a:pt x="522" y="406"/>
                </a:lnTo>
                <a:lnTo>
                  <a:pt x="522" y="368"/>
                </a:lnTo>
                <a:lnTo>
                  <a:pt x="522" y="330"/>
                </a:lnTo>
                <a:lnTo>
                  <a:pt x="522" y="304"/>
                </a:lnTo>
                <a:lnTo>
                  <a:pt x="522" y="266"/>
                </a:lnTo>
                <a:lnTo>
                  <a:pt x="522" y="241"/>
                </a:lnTo>
                <a:lnTo>
                  <a:pt x="522" y="228"/>
                </a:lnTo>
                <a:lnTo>
                  <a:pt x="522" y="203"/>
                </a:lnTo>
                <a:lnTo>
                  <a:pt x="522" y="190"/>
                </a:lnTo>
                <a:lnTo>
                  <a:pt x="509" y="178"/>
                </a:lnTo>
                <a:lnTo>
                  <a:pt x="509" y="165"/>
                </a:lnTo>
                <a:lnTo>
                  <a:pt x="484" y="165"/>
                </a:lnTo>
                <a:lnTo>
                  <a:pt x="471" y="165"/>
                </a:lnTo>
                <a:lnTo>
                  <a:pt x="446" y="152"/>
                </a:lnTo>
                <a:lnTo>
                  <a:pt x="420" y="165"/>
                </a:lnTo>
                <a:lnTo>
                  <a:pt x="382" y="165"/>
                </a:lnTo>
                <a:lnTo>
                  <a:pt x="344" y="165"/>
                </a:lnTo>
                <a:lnTo>
                  <a:pt x="306" y="178"/>
                </a:lnTo>
                <a:lnTo>
                  <a:pt x="217" y="190"/>
                </a:lnTo>
                <a:lnTo>
                  <a:pt x="140" y="203"/>
                </a:lnTo>
                <a:lnTo>
                  <a:pt x="64" y="203"/>
                </a:lnTo>
                <a:lnTo>
                  <a:pt x="0" y="216"/>
                </a:lnTo>
                <a:lnTo>
                  <a:pt x="0" y="114"/>
                </a:lnTo>
                <a:lnTo>
                  <a:pt x="64" y="114"/>
                </a:lnTo>
                <a:lnTo>
                  <a:pt x="128" y="114"/>
                </a:lnTo>
                <a:lnTo>
                  <a:pt x="191" y="102"/>
                </a:lnTo>
                <a:lnTo>
                  <a:pt x="229" y="102"/>
                </a:lnTo>
                <a:lnTo>
                  <a:pt x="280" y="102"/>
                </a:lnTo>
                <a:lnTo>
                  <a:pt x="318" y="89"/>
                </a:lnTo>
                <a:lnTo>
                  <a:pt x="344" y="89"/>
                </a:lnTo>
                <a:lnTo>
                  <a:pt x="369" y="89"/>
                </a:lnTo>
                <a:lnTo>
                  <a:pt x="407" y="76"/>
                </a:lnTo>
                <a:lnTo>
                  <a:pt x="446" y="64"/>
                </a:lnTo>
                <a:lnTo>
                  <a:pt x="471" y="38"/>
                </a:lnTo>
                <a:lnTo>
                  <a:pt x="496" y="26"/>
                </a:lnTo>
                <a:lnTo>
                  <a:pt x="522" y="13"/>
                </a:lnTo>
                <a:lnTo>
                  <a:pt x="547" y="13"/>
                </a:lnTo>
                <a:lnTo>
                  <a:pt x="560" y="0"/>
                </a:lnTo>
                <a:lnTo>
                  <a:pt x="586" y="0"/>
                </a:lnTo>
                <a:lnTo>
                  <a:pt x="598" y="0"/>
                </a:lnTo>
                <a:lnTo>
                  <a:pt x="624" y="13"/>
                </a:lnTo>
                <a:lnTo>
                  <a:pt x="649" y="38"/>
                </a:lnTo>
                <a:lnTo>
                  <a:pt x="687" y="64"/>
                </a:lnTo>
                <a:lnTo>
                  <a:pt x="713" y="76"/>
                </a:lnTo>
                <a:lnTo>
                  <a:pt x="725" y="89"/>
                </a:lnTo>
                <a:lnTo>
                  <a:pt x="738" y="102"/>
                </a:lnTo>
                <a:lnTo>
                  <a:pt x="751" y="114"/>
                </a:lnTo>
                <a:lnTo>
                  <a:pt x="764" y="127"/>
                </a:lnTo>
                <a:lnTo>
                  <a:pt x="764" y="140"/>
                </a:lnTo>
                <a:lnTo>
                  <a:pt x="764" y="152"/>
                </a:lnTo>
                <a:lnTo>
                  <a:pt x="764" y="165"/>
                </a:lnTo>
                <a:lnTo>
                  <a:pt x="764" y="190"/>
                </a:lnTo>
                <a:lnTo>
                  <a:pt x="751" y="203"/>
                </a:lnTo>
                <a:lnTo>
                  <a:pt x="725" y="216"/>
                </a:lnTo>
                <a:lnTo>
                  <a:pt x="713" y="216"/>
                </a:lnTo>
                <a:lnTo>
                  <a:pt x="713" y="228"/>
                </a:lnTo>
                <a:lnTo>
                  <a:pt x="700" y="241"/>
                </a:lnTo>
                <a:lnTo>
                  <a:pt x="700" y="254"/>
                </a:lnTo>
                <a:lnTo>
                  <a:pt x="687" y="279"/>
                </a:lnTo>
                <a:lnTo>
                  <a:pt x="687" y="304"/>
                </a:lnTo>
                <a:lnTo>
                  <a:pt x="675" y="330"/>
                </a:lnTo>
                <a:lnTo>
                  <a:pt x="675" y="355"/>
                </a:lnTo>
                <a:lnTo>
                  <a:pt x="662" y="393"/>
                </a:lnTo>
                <a:lnTo>
                  <a:pt x="662" y="431"/>
                </a:lnTo>
                <a:lnTo>
                  <a:pt x="649" y="469"/>
                </a:lnTo>
                <a:lnTo>
                  <a:pt x="649" y="520"/>
                </a:lnTo>
                <a:lnTo>
                  <a:pt x="636" y="570"/>
                </a:lnTo>
                <a:lnTo>
                  <a:pt x="636" y="621"/>
                </a:lnTo>
                <a:lnTo>
                  <a:pt x="636" y="672"/>
                </a:lnTo>
                <a:lnTo>
                  <a:pt x="624" y="7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0" name="Freeform 60"/>
          <p:cNvSpPr/>
          <p:nvPr/>
        </p:nvSpPr>
        <p:spPr>
          <a:xfrm>
            <a:off x="4878705" y="2311718"/>
            <a:ext cx="355600" cy="96837"/>
          </a:xfrm>
          <a:custGeom>
            <a:avLst/>
            <a:gdLst>
              <a:gd name="txL" fmla="*/ 0 w 560"/>
              <a:gd name="txT" fmla="*/ 0 h 152"/>
              <a:gd name="txR" fmla="*/ 560 w 560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0" h="152">
                <a:moveTo>
                  <a:pt x="178" y="25"/>
                </a:moveTo>
                <a:lnTo>
                  <a:pt x="242" y="12"/>
                </a:lnTo>
                <a:lnTo>
                  <a:pt x="305" y="12"/>
                </a:lnTo>
                <a:lnTo>
                  <a:pt x="369" y="0"/>
                </a:lnTo>
                <a:lnTo>
                  <a:pt x="432" y="0"/>
                </a:lnTo>
                <a:lnTo>
                  <a:pt x="458" y="0"/>
                </a:lnTo>
                <a:lnTo>
                  <a:pt x="496" y="0"/>
                </a:lnTo>
                <a:lnTo>
                  <a:pt x="509" y="0"/>
                </a:lnTo>
                <a:lnTo>
                  <a:pt x="534" y="12"/>
                </a:lnTo>
                <a:lnTo>
                  <a:pt x="547" y="12"/>
                </a:lnTo>
                <a:lnTo>
                  <a:pt x="560" y="25"/>
                </a:lnTo>
                <a:lnTo>
                  <a:pt x="560" y="38"/>
                </a:lnTo>
                <a:lnTo>
                  <a:pt x="560" y="50"/>
                </a:lnTo>
                <a:lnTo>
                  <a:pt x="560" y="63"/>
                </a:lnTo>
                <a:lnTo>
                  <a:pt x="560" y="88"/>
                </a:lnTo>
                <a:lnTo>
                  <a:pt x="547" y="101"/>
                </a:lnTo>
                <a:lnTo>
                  <a:pt x="534" y="101"/>
                </a:lnTo>
                <a:lnTo>
                  <a:pt x="521" y="114"/>
                </a:lnTo>
                <a:lnTo>
                  <a:pt x="509" y="114"/>
                </a:lnTo>
                <a:lnTo>
                  <a:pt x="483" y="114"/>
                </a:lnTo>
                <a:lnTo>
                  <a:pt x="458" y="114"/>
                </a:lnTo>
                <a:lnTo>
                  <a:pt x="432" y="114"/>
                </a:lnTo>
                <a:lnTo>
                  <a:pt x="407" y="126"/>
                </a:lnTo>
                <a:lnTo>
                  <a:pt x="369" y="126"/>
                </a:lnTo>
                <a:lnTo>
                  <a:pt x="318" y="126"/>
                </a:lnTo>
                <a:lnTo>
                  <a:pt x="229" y="139"/>
                </a:lnTo>
                <a:lnTo>
                  <a:pt x="152" y="139"/>
                </a:lnTo>
                <a:lnTo>
                  <a:pt x="76" y="152"/>
                </a:lnTo>
                <a:lnTo>
                  <a:pt x="0" y="152"/>
                </a:lnTo>
                <a:lnTo>
                  <a:pt x="0" y="63"/>
                </a:lnTo>
                <a:lnTo>
                  <a:pt x="38" y="50"/>
                </a:lnTo>
                <a:lnTo>
                  <a:pt x="76" y="38"/>
                </a:lnTo>
                <a:lnTo>
                  <a:pt x="127" y="38"/>
                </a:lnTo>
                <a:lnTo>
                  <a:pt x="178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1" name="Freeform 61"/>
          <p:cNvSpPr/>
          <p:nvPr/>
        </p:nvSpPr>
        <p:spPr>
          <a:xfrm>
            <a:off x="5323205" y="1821180"/>
            <a:ext cx="1001713" cy="184150"/>
          </a:xfrm>
          <a:custGeom>
            <a:avLst/>
            <a:gdLst>
              <a:gd name="txL" fmla="*/ 0 w 1577"/>
              <a:gd name="txT" fmla="*/ 0 h 291"/>
              <a:gd name="txR" fmla="*/ 1577 w 1577"/>
              <a:gd name="txB" fmla="*/ 291 h 291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577" h="291">
                <a:moveTo>
                  <a:pt x="1323" y="0"/>
                </a:moveTo>
                <a:lnTo>
                  <a:pt x="1374" y="0"/>
                </a:lnTo>
                <a:lnTo>
                  <a:pt x="1424" y="13"/>
                </a:lnTo>
                <a:lnTo>
                  <a:pt x="1475" y="25"/>
                </a:lnTo>
                <a:lnTo>
                  <a:pt x="1501" y="51"/>
                </a:lnTo>
                <a:lnTo>
                  <a:pt x="1526" y="63"/>
                </a:lnTo>
                <a:lnTo>
                  <a:pt x="1552" y="89"/>
                </a:lnTo>
                <a:lnTo>
                  <a:pt x="1564" y="101"/>
                </a:lnTo>
                <a:lnTo>
                  <a:pt x="1577" y="114"/>
                </a:lnTo>
                <a:lnTo>
                  <a:pt x="1577" y="127"/>
                </a:lnTo>
                <a:lnTo>
                  <a:pt x="1577" y="139"/>
                </a:lnTo>
                <a:lnTo>
                  <a:pt x="1577" y="152"/>
                </a:lnTo>
                <a:lnTo>
                  <a:pt x="1577" y="165"/>
                </a:lnTo>
                <a:lnTo>
                  <a:pt x="1564" y="165"/>
                </a:lnTo>
                <a:lnTo>
                  <a:pt x="1552" y="165"/>
                </a:lnTo>
                <a:lnTo>
                  <a:pt x="1539" y="177"/>
                </a:lnTo>
                <a:lnTo>
                  <a:pt x="1526" y="177"/>
                </a:lnTo>
                <a:lnTo>
                  <a:pt x="1501" y="177"/>
                </a:lnTo>
                <a:lnTo>
                  <a:pt x="1475" y="177"/>
                </a:lnTo>
                <a:lnTo>
                  <a:pt x="1450" y="177"/>
                </a:lnTo>
                <a:lnTo>
                  <a:pt x="1424" y="190"/>
                </a:lnTo>
                <a:lnTo>
                  <a:pt x="1399" y="190"/>
                </a:lnTo>
                <a:lnTo>
                  <a:pt x="1374" y="190"/>
                </a:lnTo>
                <a:lnTo>
                  <a:pt x="1348" y="190"/>
                </a:lnTo>
                <a:lnTo>
                  <a:pt x="1323" y="190"/>
                </a:lnTo>
                <a:lnTo>
                  <a:pt x="1297" y="190"/>
                </a:lnTo>
                <a:lnTo>
                  <a:pt x="1259" y="190"/>
                </a:lnTo>
                <a:lnTo>
                  <a:pt x="1221" y="190"/>
                </a:lnTo>
                <a:lnTo>
                  <a:pt x="1183" y="203"/>
                </a:lnTo>
                <a:lnTo>
                  <a:pt x="1145" y="203"/>
                </a:lnTo>
                <a:lnTo>
                  <a:pt x="1094" y="203"/>
                </a:lnTo>
                <a:lnTo>
                  <a:pt x="1043" y="215"/>
                </a:lnTo>
                <a:lnTo>
                  <a:pt x="992" y="215"/>
                </a:lnTo>
                <a:lnTo>
                  <a:pt x="928" y="228"/>
                </a:lnTo>
                <a:lnTo>
                  <a:pt x="877" y="228"/>
                </a:lnTo>
                <a:lnTo>
                  <a:pt x="814" y="241"/>
                </a:lnTo>
                <a:lnTo>
                  <a:pt x="737" y="241"/>
                </a:lnTo>
                <a:lnTo>
                  <a:pt x="674" y="253"/>
                </a:lnTo>
                <a:lnTo>
                  <a:pt x="610" y="253"/>
                </a:lnTo>
                <a:lnTo>
                  <a:pt x="547" y="266"/>
                </a:lnTo>
                <a:lnTo>
                  <a:pt x="496" y="266"/>
                </a:lnTo>
                <a:lnTo>
                  <a:pt x="445" y="266"/>
                </a:lnTo>
                <a:lnTo>
                  <a:pt x="394" y="279"/>
                </a:lnTo>
                <a:lnTo>
                  <a:pt x="356" y="279"/>
                </a:lnTo>
                <a:lnTo>
                  <a:pt x="318" y="279"/>
                </a:lnTo>
                <a:lnTo>
                  <a:pt x="279" y="291"/>
                </a:lnTo>
                <a:lnTo>
                  <a:pt x="241" y="291"/>
                </a:lnTo>
                <a:lnTo>
                  <a:pt x="216" y="291"/>
                </a:lnTo>
                <a:lnTo>
                  <a:pt x="190" y="291"/>
                </a:lnTo>
                <a:lnTo>
                  <a:pt x="165" y="291"/>
                </a:lnTo>
                <a:lnTo>
                  <a:pt x="152" y="291"/>
                </a:lnTo>
                <a:lnTo>
                  <a:pt x="139" y="291"/>
                </a:lnTo>
                <a:lnTo>
                  <a:pt x="127" y="291"/>
                </a:lnTo>
                <a:lnTo>
                  <a:pt x="101" y="279"/>
                </a:lnTo>
                <a:lnTo>
                  <a:pt x="76" y="279"/>
                </a:lnTo>
                <a:lnTo>
                  <a:pt x="50" y="253"/>
                </a:lnTo>
                <a:lnTo>
                  <a:pt x="25" y="228"/>
                </a:lnTo>
                <a:lnTo>
                  <a:pt x="25" y="215"/>
                </a:lnTo>
                <a:lnTo>
                  <a:pt x="12" y="203"/>
                </a:lnTo>
                <a:lnTo>
                  <a:pt x="0" y="190"/>
                </a:lnTo>
                <a:lnTo>
                  <a:pt x="12" y="190"/>
                </a:lnTo>
                <a:lnTo>
                  <a:pt x="25" y="190"/>
                </a:lnTo>
                <a:lnTo>
                  <a:pt x="25" y="177"/>
                </a:lnTo>
                <a:lnTo>
                  <a:pt x="38" y="177"/>
                </a:lnTo>
                <a:lnTo>
                  <a:pt x="50" y="177"/>
                </a:lnTo>
                <a:lnTo>
                  <a:pt x="63" y="177"/>
                </a:lnTo>
                <a:lnTo>
                  <a:pt x="76" y="177"/>
                </a:lnTo>
                <a:lnTo>
                  <a:pt x="89" y="177"/>
                </a:lnTo>
                <a:lnTo>
                  <a:pt x="114" y="177"/>
                </a:lnTo>
                <a:lnTo>
                  <a:pt x="139" y="177"/>
                </a:lnTo>
                <a:lnTo>
                  <a:pt x="152" y="165"/>
                </a:lnTo>
                <a:lnTo>
                  <a:pt x="190" y="165"/>
                </a:lnTo>
                <a:lnTo>
                  <a:pt x="216" y="165"/>
                </a:lnTo>
                <a:lnTo>
                  <a:pt x="241" y="165"/>
                </a:lnTo>
                <a:lnTo>
                  <a:pt x="279" y="152"/>
                </a:lnTo>
                <a:lnTo>
                  <a:pt x="318" y="152"/>
                </a:lnTo>
                <a:lnTo>
                  <a:pt x="356" y="152"/>
                </a:lnTo>
                <a:lnTo>
                  <a:pt x="508" y="139"/>
                </a:lnTo>
                <a:lnTo>
                  <a:pt x="661" y="114"/>
                </a:lnTo>
                <a:lnTo>
                  <a:pt x="801" y="89"/>
                </a:lnTo>
                <a:lnTo>
                  <a:pt x="941" y="51"/>
                </a:lnTo>
                <a:lnTo>
                  <a:pt x="1005" y="38"/>
                </a:lnTo>
                <a:lnTo>
                  <a:pt x="1068" y="38"/>
                </a:lnTo>
                <a:lnTo>
                  <a:pt x="1119" y="25"/>
                </a:lnTo>
                <a:lnTo>
                  <a:pt x="1170" y="13"/>
                </a:lnTo>
                <a:lnTo>
                  <a:pt x="1208" y="13"/>
                </a:lnTo>
                <a:lnTo>
                  <a:pt x="1246" y="0"/>
                </a:lnTo>
                <a:lnTo>
                  <a:pt x="1284" y="0"/>
                </a:lnTo>
                <a:lnTo>
                  <a:pt x="132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2" name="Freeform 62"/>
          <p:cNvSpPr/>
          <p:nvPr/>
        </p:nvSpPr>
        <p:spPr>
          <a:xfrm>
            <a:off x="5499418" y="1949768"/>
            <a:ext cx="365125" cy="1125537"/>
          </a:xfrm>
          <a:custGeom>
            <a:avLst/>
            <a:gdLst>
              <a:gd name="txL" fmla="*/ 0 w 573"/>
              <a:gd name="txT" fmla="*/ 0 h 1774"/>
              <a:gd name="txR" fmla="*/ 573 w 573"/>
              <a:gd name="txB" fmla="*/ 1774 h 17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3" h="1774">
                <a:moveTo>
                  <a:pt x="128" y="1495"/>
                </a:moveTo>
                <a:lnTo>
                  <a:pt x="102" y="1482"/>
                </a:lnTo>
                <a:lnTo>
                  <a:pt x="77" y="1457"/>
                </a:lnTo>
                <a:lnTo>
                  <a:pt x="51" y="1444"/>
                </a:lnTo>
                <a:lnTo>
                  <a:pt x="26" y="1431"/>
                </a:lnTo>
                <a:lnTo>
                  <a:pt x="13" y="1419"/>
                </a:lnTo>
                <a:lnTo>
                  <a:pt x="0" y="1406"/>
                </a:lnTo>
                <a:lnTo>
                  <a:pt x="0" y="1393"/>
                </a:lnTo>
                <a:lnTo>
                  <a:pt x="0" y="1381"/>
                </a:lnTo>
                <a:lnTo>
                  <a:pt x="13" y="1381"/>
                </a:lnTo>
                <a:lnTo>
                  <a:pt x="26" y="1381"/>
                </a:lnTo>
                <a:lnTo>
                  <a:pt x="51" y="1381"/>
                </a:lnTo>
                <a:lnTo>
                  <a:pt x="77" y="1381"/>
                </a:lnTo>
                <a:lnTo>
                  <a:pt x="102" y="1381"/>
                </a:lnTo>
                <a:lnTo>
                  <a:pt x="128" y="1381"/>
                </a:lnTo>
                <a:lnTo>
                  <a:pt x="166" y="1381"/>
                </a:lnTo>
                <a:lnTo>
                  <a:pt x="191" y="1393"/>
                </a:lnTo>
                <a:lnTo>
                  <a:pt x="217" y="1393"/>
                </a:lnTo>
                <a:lnTo>
                  <a:pt x="242" y="1393"/>
                </a:lnTo>
                <a:lnTo>
                  <a:pt x="268" y="1393"/>
                </a:lnTo>
                <a:lnTo>
                  <a:pt x="293" y="1393"/>
                </a:lnTo>
                <a:lnTo>
                  <a:pt x="306" y="1393"/>
                </a:lnTo>
                <a:lnTo>
                  <a:pt x="318" y="1393"/>
                </a:lnTo>
                <a:lnTo>
                  <a:pt x="331" y="1393"/>
                </a:lnTo>
                <a:lnTo>
                  <a:pt x="344" y="1381"/>
                </a:lnTo>
                <a:lnTo>
                  <a:pt x="357" y="1381"/>
                </a:lnTo>
                <a:lnTo>
                  <a:pt x="357" y="1368"/>
                </a:lnTo>
                <a:lnTo>
                  <a:pt x="369" y="1355"/>
                </a:lnTo>
                <a:lnTo>
                  <a:pt x="369" y="1330"/>
                </a:lnTo>
                <a:lnTo>
                  <a:pt x="382" y="1317"/>
                </a:lnTo>
                <a:lnTo>
                  <a:pt x="382" y="1292"/>
                </a:lnTo>
                <a:lnTo>
                  <a:pt x="382" y="1267"/>
                </a:lnTo>
                <a:lnTo>
                  <a:pt x="395" y="1254"/>
                </a:lnTo>
                <a:lnTo>
                  <a:pt x="395" y="1241"/>
                </a:lnTo>
                <a:lnTo>
                  <a:pt x="395" y="1216"/>
                </a:lnTo>
                <a:lnTo>
                  <a:pt x="395" y="1191"/>
                </a:lnTo>
                <a:lnTo>
                  <a:pt x="395" y="1165"/>
                </a:lnTo>
                <a:lnTo>
                  <a:pt x="395" y="1140"/>
                </a:lnTo>
                <a:lnTo>
                  <a:pt x="395" y="1102"/>
                </a:lnTo>
                <a:lnTo>
                  <a:pt x="408" y="1077"/>
                </a:lnTo>
                <a:lnTo>
                  <a:pt x="408" y="1039"/>
                </a:lnTo>
                <a:lnTo>
                  <a:pt x="408" y="1001"/>
                </a:lnTo>
                <a:lnTo>
                  <a:pt x="408" y="950"/>
                </a:lnTo>
                <a:lnTo>
                  <a:pt x="408" y="912"/>
                </a:lnTo>
                <a:lnTo>
                  <a:pt x="408" y="861"/>
                </a:lnTo>
                <a:lnTo>
                  <a:pt x="408" y="823"/>
                </a:lnTo>
                <a:lnTo>
                  <a:pt x="408" y="773"/>
                </a:lnTo>
                <a:lnTo>
                  <a:pt x="408" y="722"/>
                </a:lnTo>
                <a:lnTo>
                  <a:pt x="408" y="671"/>
                </a:lnTo>
                <a:lnTo>
                  <a:pt x="408" y="620"/>
                </a:lnTo>
                <a:lnTo>
                  <a:pt x="408" y="582"/>
                </a:lnTo>
                <a:lnTo>
                  <a:pt x="408" y="532"/>
                </a:lnTo>
                <a:lnTo>
                  <a:pt x="408" y="494"/>
                </a:lnTo>
                <a:lnTo>
                  <a:pt x="408" y="468"/>
                </a:lnTo>
                <a:lnTo>
                  <a:pt x="408" y="430"/>
                </a:lnTo>
                <a:lnTo>
                  <a:pt x="408" y="392"/>
                </a:lnTo>
                <a:lnTo>
                  <a:pt x="408" y="367"/>
                </a:lnTo>
                <a:lnTo>
                  <a:pt x="408" y="342"/>
                </a:lnTo>
                <a:lnTo>
                  <a:pt x="408" y="316"/>
                </a:lnTo>
                <a:lnTo>
                  <a:pt x="395" y="291"/>
                </a:lnTo>
                <a:lnTo>
                  <a:pt x="395" y="278"/>
                </a:lnTo>
                <a:lnTo>
                  <a:pt x="395" y="266"/>
                </a:lnTo>
                <a:lnTo>
                  <a:pt x="395" y="253"/>
                </a:lnTo>
                <a:lnTo>
                  <a:pt x="382" y="202"/>
                </a:lnTo>
                <a:lnTo>
                  <a:pt x="369" y="164"/>
                </a:lnTo>
                <a:lnTo>
                  <a:pt x="357" y="126"/>
                </a:lnTo>
                <a:lnTo>
                  <a:pt x="344" y="101"/>
                </a:lnTo>
                <a:lnTo>
                  <a:pt x="331" y="76"/>
                </a:lnTo>
                <a:lnTo>
                  <a:pt x="318" y="50"/>
                </a:lnTo>
                <a:lnTo>
                  <a:pt x="318" y="38"/>
                </a:lnTo>
                <a:lnTo>
                  <a:pt x="331" y="12"/>
                </a:lnTo>
                <a:lnTo>
                  <a:pt x="344" y="0"/>
                </a:lnTo>
                <a:lnTo>
                  <a:pt x="357" y="0"/>
                </a:lnTo>
                <a:lnTo>
                  <a:pt x="369" y="0"/>
                </a:lnTo>
                <a:lnTo>
                  <a:pt x="382" y="0"/>
                </a:lnTo>
                <a:lnTo>
                  <a:pt x="395" y="12"/>
                </a:lnTo>
                <a:lnTo>
                  <a:pt x="420" y="12"/>
                </a:lnTo>
                <a:lnTo>
                  <a:pt x="446" y="25"/>
                </a:lnTo>
                <a:lnTo>
                  <a:pt x="484" y="50"/>
                </a:lnTo>
                <a:lnTo>
                  <a:pt x="509" y="76"/>
                </a:lnTo>
                <a:lnTo>
                  <a:pt x="535" y="101"/>
                </a:lnTo>
                <a:lnTo>
                  <a:pt x="547" y="114"/>
                </a:lnTo>
                <a:lnTo>
                  <a:pt x="560" y="152"/>
                </a:lnTo>
                <a:lnTo>
                  <a:pt x="573" y="177"/>
                </a:lnTo>
                <a:lnTo>
                  <a:pt x="573" y="202"/>
                </a:lnTo>
                <a:lnTo>
                  <a:pt x="573" y="228"/>
                </a:lnTo>
                <a:lnTo>
                  <a:pt x="573" y="240"/>
                </a:lnTo>
                <a:lnTo>
                  <a:pt x="573" y="253"/>
                </a:lnTo>
                <a:lnTo>
                  <a:pt x="573" y="266"/>
                </a:lnTo>
                <a:lnTo>
                  <a:pt x="560" y="291"/>
                </a:lnTo>
                <a:lnTo>
                  <a:pt x="560" y="316"/>
                </a:lnTo>
                <a:lnTo>
                  <a:pt x="560" y="342"/>
                </a:lnTo>
                <a:lnTo>
                  <a:pt x="560" y="380"/>
                </a:lnTo>
                <a:lnTo>
                  <a:pt x="560" y="418"/>
                </a:lnTo>
                <a:lnTo>
                  <a:pt x="560" y="456"/>
                </a:lnTo>
                <a:lnTo>
                  <a:pt x="560" y="494"/>
                </a:lnTo>
                <a:lnTo>
                  <a:pt x="560" y="544"/>
                </a:lnTo>
                <a:lnTo>
                  <a:pt x="560" y="595"/>
                </a:lnTo>
                <a:lnTo>
                  <a:pt x="560" y="658"/>
                </a:lnTo>
                <a:lnTo>
                  <a:pt x="560" y="722"/>
                </a:lnTo>
                <a:lnTo>
                  <a:pt x="560" y="785"/>
                </a:lnTo>
                <a:lnTo>
                  <a:pt x="560" y="849"/>
                </a:lnTo>
                <a:lnTo>
                  <a:pt x="560" y="912"/>
                </a:lnTo>
                <a:lnTo>
                  <a:pt x="560" y="988"/>
                </a:lnTo>
                <a:lnTo>
                  <a:pt x="560" y="1051"/>
                </a:lnTo>
                <a:lnTo>
                  <a:pt x="560" y="1102"/>
                </a:lnTo>
                <a:lnTo>
                  <a:pt x="560" y="1153"/>
                </a:lnTo>
                <a:lnTo>
                  <a:pt x="560" y="1203"/>
                </a:lnTo>
                <a:lnTo>
                  <a:pt x="560" y="1254"/>
                </a:lnTo>
                <a:lnTo>
                  <a:pt x="560" y="1305"/>
                </a:lnTo>
                <a:lnTo>
                  <a:pt x="547" y="1343"/>
                </a:lnTo>
                <a:lnTo>
                  <a:pt x="547" y="1381"/>
                </a:lnTo>
                <a:lnTo>
                  <a:pt x="547" y="1406"/>
                </a:lnTo>
                <a:lnTo>
                  <a:pt x="547" y="1444"/>
                </a:lnTo>
                <a:lnTo>
                  <a:pt x="547" y="1469"/>
                </a:lnTo>
                <a:lnTo>
                  <a:pt x="547" y="1482"/>
                </a:lnTo>
                <a:lnTo>
                  <a:pt x="547" y="1507"/>
                </a:lnTo>
                <a:lnTo>
                  <a:pt x="535" y="1520"/>
                </a:lnTo>
                <a:lnTo>
                  <a:pt x="522" y="1571"/>
                </a:lnTo>
                <a:lnTo>
                  <a:pt x="497" y="1621"/>
                </a:lnTo>
                <a:lnTo>
                  <a:pt x="471" y="1672"/>
                </a:lnTo>
                <a:lnTo>
                  <a:pt x="446" y="1698"/>
                </a:lnTo>
                <a:lnTo>
                  <a:pt x="433" y="1736"/>
                </a:lnTo>
                <a:lnTo>
                  <a:pt x="408" y="1761"/>
                </a:lnTo>
                <a:lnTo>
                  <a:pt x="382" y="1774"/>
                </a:lnTo>
                <a:lnTo>
                  <a:pt x="369" y="1774"/>
                </a:lnTo>
                <a:lnTo>
                  <a:pt x="357" y="1761"/>
                </a:lnTo>
                <a:lnTo>
                  <a:pt x="344" y="1761"/>
                </a:lnTo>
                <a:lnTo>
                  <a:pt x="344" y="1748"/>
                </a:lnTo>
                <a:lnTo>
                  <a:pt x="331" y="1736"/>
                </a:lnTo>
                <a:lnTo>
                  <a:pt x="318" y="1710"/>
                </a:lnTo>
                <a:lnTo>
                  <a:pt x="318" y="1685"/>
                </a:lnTo>
                <a:lnTo>
                  <a:pt x="306" y="1660"/>
                </a:lnTo>
                <a:lnTo>
                  <a:pt x="293" y="1634"/>
                </a:lnTo>
                <a:lnTo>
                  <a:pt x="280" y="1609"/>
                </a:lnTo>
                <a:lnTo>
                  <a:pt x="268" y="1583"/>
                </a:lnTo>
                <a:lnTo>
                  <a:pt x="242" y="1558"/>
                </a:lnTo>
                <a:lnTo>
                  <a:pt x="229" y="1545"/>
                </a:lnTo>
                <a:lnTo>
                  <a:pt x="191" y="1520"/>
                </a:lnTo>
                <a:lnTo>
                  <a:pt x="166" y="1507"/>
                </a:lnTo>
                <a:lnTo>
                  <a:pt x="128" y="14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852170" y="16910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叮</a:t>
            </a:r>
          </a:p>
        </p:txBody>
      </p:sp>
      <p:sp>
        <p:nvSpPr>
          <p:cNvPr id="24" name="矩形 23"/>
          <p:cNvSpPr/>
          <p:nvPr/>
        </p:nvSpPr>
        <p:spPr>
          <a:xfrm>
            <a:off x="612775" y="834390"/>
            <a:ext cx="15532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dīng</a:t>
            </a:r>
          </a:p>
        </p:txBody>
      </p:sp>
      <p:pic>
        <p:nvPicPr>
          <p:cNvPr id="26651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5172" y="2947690"/>
            <a:ext cx="3539795" cy="1624641"/>
            <a:chOff x="685172" y="2990222"/>
            <a:chExt cx="3539795" cy="1624641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717071" y="2990222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27704" y="377570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叮咛　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千叮万嘱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685172" y="3373917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D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口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21542" y="4184968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421130"/>
            <a:ext cx="1668780" cy="144272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丁字横稍短、竖钩的竖要长、写钩时稍顿笔。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691005"/>
            <a:ext cx="1698625" cy="83883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口字要小、位置靠上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904276" cy="1241425"/>
            <a:chOff x="6397625" y="2122488"/>
            <a:chExt cx="1904276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4508" y="2302504"/>
              <a:ext cx="177739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丁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于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573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4592320" y="1935480"/>
            <a:ext cx="138113" cy="522288"/>
          </a:xfrm>
          <a:custGeom>
            <a:avLst/>
            <a:gdLst>
              <a:gd name="txL" fmla="*/ 0 w 216"/>
              <a:gd name="txT" fmla="*/ 0 h 824"/>
              <a:gd name="txR" fmla="*/ 216 w 216"/>
              <a:gd name="txB" fmla="*/ 824 h 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824">
                <a:moveTo>
                  <a:pt x="165" y="824"/>
                </a:moveTo>
                <a:lnTo>
                  <a:pt x="152" y="824"/>
                </a:lnTo>
                <a:lnTo>
                  <a:pt x="152" y="811"/>
                </a:lnTo>
                <a:lnTo>
                  <a:pt x="152" y="798"/>
                </a:lnTo>
                <a:lnTo>
                  <a:pt x="140" y="786"/>
                </a:lnTo>
                <a:lnTo>
                  <a:pt x="140" y="773"/>
                </a:lnTo>
                <a:lnTo>
                  <a:pt x="140" y="748"/>
                </a:lnTo>
                <a:lnTo>
                  <a:pt x="127" y="722"/>
                </a:lnTo>
                <a:lnTo>
                  <a:pt x="127" y="684"/>
                </a:lnTo>
                <a:lnTo>
                  <a:pt x="114" y="621"/>
                </a:lnTo>
                <a:lnTo>
                  <a:pt x="102" y="557"/>
                </a:lnTo>
                <a:lnTo>
                  <a:pt x="76" y="405"/>
                </a:lnTo>
                <a:lnTo>
                  <a:pt x="76" y="329"/>
                </a:lnTo>
                <a:lnTo>
                  <a:pt x="63" y="266"/>
                </a:lnTo>
                <a:lnTo>
                  <a:pt x="51" y="203"/>
                </a:lnTo>
                <a:lnTo>
                  <a:pt x="38" y="139"/>
                </a:lnTo>
                <a:lnTo>
                  <a:pt x="25" y="114"/>
                </a:lnTo>
                <a:lnTo>
                  <a:pt x="12" y="89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13"/>
                </a:lnTo>
                <a:lnTo>
                  <a:pt x="114" y="13"/>
                </a:lnTo>
                <a:lnTo>
                  <a:pt x="140" y="25"/>
                </a:lnTo>
                <a:lnTo>
                  <a:pt x="178" y="38"/>
                </a:lnTo>
                <a:lnTo>
                  <a:pt x="191" y="114"/>
                </a:lnTo>
                <a:lnTo>
                  <a:pt x="191" y="190"/>
                </a:lnTo>
                <a:lnTo>
                  <a:pt x="203" y="253"/>
                </a:lnTo>
                <a:lnTo>
                  <a:pt x="203" y="317"/>
                </a:lnTo>
                <a:lnTo>
                  <a:pt x="216" y="380"/>
                </a:lnTo>
                <a:lnTo>
                  <a:pt x="216" y="443"/>
                </a:lnTo>
                <a:lnTo>
                  <a:pt x="216" y="494"/>
                </a:lnTo>
                <a:lnTo>
                  <a:pt x="216" y="532"/>
                </a:lnTo>
                <a:lnTo>
                  <a:pt x="216" y="583"/>
                </a:lnTo>
                <a:lnTo>
                  <a:pt x="216" y="621"/>
                </a:lnTo>
                <a:lnTo>
                  <a:pt x="216" y="659"/>
                </a:lnTo>
                <a:lnTo>
                  <a:pt x="216" y="684"/>
                </a:lnTo>
                <a:lnTo>
                  <a:pt x="216" y="710"/>
                </a:lnTo>
                <a:lnTo>
                  <a:pt x="216" y="735"/>
                </a:lnTo>
                <a:lnTo>
                  <a:pt x="203" y="748"/>
                </a:lnTo>
                <a:lnTo>
                  <a:pt x="203" y="773"/>
                </a:lnTo>
                <a:lnTo>
                  <a:pt x="191" y="786"/>
                </a:lnTo>
                <a:lnTo>
                  <a:pt x="178" y="811"/>
                </a:lnTo>
                <a:lnTo>
                  <a:pt x="165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4649470" y="1886268"/>
            <a:ext cx="419100" cy="371475"/>
          </a:xfrm>
          <a:custGeom>
            <a:avLst/>
            <a:gdLst>
              <a:gd name="txL" fmla="*/ 0 w 661"/>
              <a:gd name="txT" fmla="*/ 0 h 583"/>
              <a:gd name="txR" fmla="*/ 661 w 661"/>
              <a:gd name="txB" fmla="*/ 583 h 5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583">
                <a:moveTo>
                  <a:pt x="661" y="127"/>
                </a:moveTo>
                <a:lnTo>
                  <a:pt x="661" y="152"/>
                </a:lnTo>
                <a:lnTo>
                  <a:pt x="661" y="165"/>
                </a:lnTo>
                <a:lnTo>
                  <a:pt x="649" y="177"/>
                </a:lnTo>
                <a:lnTo>
                  <a:pt x="636" y="190"/>
                </a:lnTo>
                <a:lnTo>
                  <a:pt x="623" y="190"/>
                </a:lnTo>
                <a:lnTo>
                  <a:pt x="610" y="215"/>
                </a:lnTo>
                <a:lnTo>
                  <a:pt x="598" y="228"/>
                </a:lnTo>
                <a:lnTo>
                  <a:pt x="598" y="253"/>
                </a:lnTo>
                <a:lnTo>
                  <a:pt x="585" y="279"/>
                </a:lnTo>
                <a:lnTo>
                  <a:pt x="572" y="304"/>
                </a:lnTo>
                <a:lnTo>
                  <a:pt x="560" y="342"/>
                </a:lnTo>
                <a:lnTo>
                  <a:pt x="547" y="380"/>
                </a:lnTo>
                <a:lnTo>
                  <a:pt x="534" y="418"/>
                </a:lnTo>
                <a:lnTo>
                  <a:pt x="534" y="456"/>
                </a:lnTo>
                <a:lnTo>
                  <a:pt x="521" y="481"/>
                </a:lnTo>
                <a:lnTo>
                  <a:pt x="521" y="519"/>
                </a:lnTo>
                <a:lnTo>
                  <a:pt x="521" y="532"/>
                </a:lnTo>
                <a:lnTo>
                  <a:pt x="521" y="557"/>
                </a:lnTo>
                <a:lnTo>
                  <a:pt x="534" y="570"/>
                </a:lnTo>
                <a:lnTo>
                  <a:pt x="534" y="583"/>
                </a:lnTo>
                <a:lnTo>
                  <a:pt x="394" y="583"/>
                </a:lnTo>
                <a:lnTo>
                  <a:pt x="394" y="507"/>
                </a:lnTo>
                <a:lnTo>
                  <a:pt x="407" y="443"/>
                </a:lnTo>
                <a:lnTo>
                  <a:pt x="407" y="380"/>
                </a:lnTo>
                <a:lnTo>
                  <a:pt x="407" y="329"/>
                </a:lnTo>
                <a:lnTo>
                  <a:pt x="407" y="291"/>
                </a:lnTo>
                <a:lnTo>
                  <a:pt x="407" y="253"/>
                </a:lnTo>
                <a:lnTo>
                  <a:pt x="420" y="228"/>
                </a:lnTo>
                <a:lnTo>
                  <a:pt x="420" y="215"/>
                </a:lnTo>
                <a:lnTo>
                  <a:pt x="407" y="190"/>
                </a:lnTo>
                <a:lnTo>
                  <a:pt x="407" y="177"/>
                </a:lnTo>
                <a:lnTo>
                  <a:pt x="407" y="165"/>
                </a:lnTo>
                <a:lnTo>
                  <a:pt x="394" y="152"/>
                </a:lnTo>
                <a:lnTo>
                  <a:pt x="381" y="152"/>
                </a:lnTo>
                <a:lnTo>
                  <a:pt x="369" y="152"/>
                </a:lnTo>
                <a:lnTo>
                  <a:pt x="356" y="152"/>
                </a:lnTo>
                <a:lnTo>
                  <a:pt x="331" y="152"/>
                </a:lnTo>
                <a:lnTo>
                  <a:pt x="318" y="152"/>
                </a:lnTo>
                <a:lnTo>
                  <a:pt x="292" y="152"/>
                </a:lnTo>
                <a:lnTo>
                  <a:pt x="254" y="165"/>
                </a:lnTo>
                <a:lnTo>
                  <a:pt x="229" y="165"/>
                </a:lnTo>
                <a:lnTo>
                  <a:pt x="165" y="177"/>
                </a:lnTo>
                <a:lnTo>
                  <a:pt x="102" y="190"/>
                </a:lnTo>
                <a:lnTo>
                  <a:pt x="51" y="190"/>
                </a:lnTo>
                <a:lnTo>
                  <a:pt x="0" y="190"/>
                </a:lnTo>
                <a:lnTo>
                  <a:pt x="0" y="114"/>
                </a:lnTo>
                <a:lnTo>
                  <a:pt x="51" y="101"/>
                </a:lnTo>
                <a:lnTo>
                  <a:pt x="89" y="101"/>
                </a:lnTo>
                <a:lnTo>
                  <a:pt x="127" y="101"/>
                </a:lnTo>
                <a:lnTo>
                  <a:pt x="165" y="89"/>
                </a:lnTo>
                <a:lnTo>
                  <a:pt x="203" y="89"/>
                </a:lnTo>
                <a:lnTo>
                  <a:pt x="229" y="89"/>
                </a:lnTo>
                <a:lnTo>
                  <a:pt x="254" y="76"/>
                </a:lnTo>
                <a:lnTo>
                  <a:pt x="280" y="76"/>
                </a:lnTo>
                <a:lnTo>
                  <a:pt x="318" y="63"/>
                </a:lnTo>
                <a:lnTo>
                  <a:pt x="343" y="51"/>
                </a:lnTo>
                <a:lnTo>
                  <a:pt x="369" y="38"/>
                </a:lnTo>
                <a:lnTo>
                  <a:pt x="381" y="25"/>
                </a:lnTo>
                <a:lnTo>
                  <a:pt x="394" y="13"/>
                </a:lnTo>
                <a:lnTo>
                  <a:pt x="407" y="0"/>
                </a:lnTo>
                <a:lnTo>
                  <a:pt x="420" y="0"/>
                </a:lnTo>
                <a:lnTo>
                  <a:pt x="432" y="0"/>
                </a:lnTo>
                <a:lnTo>
                  <a:pt x="445" y="0"/>
                </a:lnTo>
                <a:lnTo>
                  <a:pt x="458" y="0"/>
                </a:lnTo>
                <a:lnTo>
                  <a:pt x="483" y="13"/>
                </a:lnTo>
                <a:lnTo>
                  <a:pt x="496" y="13"/>
                </a:lnTo>
                <a:lnTo>
                  <a:pt x="509" y="25"/>
                </a:lnTo>
                <a:lnTo>
                  <a:pt x="534" y="25"/>
                </a:lnTo>
                <a:lnTo>
                  <a:pt x="560" y="38"/>
                </a:lnTo>
                <a:lnTo>
                  <a:pt x="585" y="51"/>
                </a:lnTo>
                <a:lnTo>
                  <a:pt x="598" y="63"/>
                </a:lnTo>
                <a:lnTo>
                  <a:pt x="623" y="76"/>
                </a:lnTo>
                <a:lnTo>
                  <a:pt x="636" y="89"/>
                </a:lnTo>
                <a:lnTo>
                  <a:pt x="649" y="101"/>
                </a:lnTo>
                <a:lnTo>
                  <a:pt x="649" y="114"/>
                </a:lnTo>
                <a:lnTo>
                  <a:pt x="661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697095" y="2216468"/>
            <a:ext cx="331788" cy="112712"/>
          </a:xfrm>
          <a:custGeom>
            <a:avLst/>
            <a:gdLst>
              <a:gd name="txL" fmla="*/ 0 w 522"/>
              <a:gd name="txT" fmla="*/ 0 h 178"/>
              <a:gd name="txR" fmla="*/ 522 w 522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178">
                <a:moveTo>
                  <a:pt x="267" y="38"/>
                </a:moveTo>
                <a:lnTo>
                  <a:pt x="305" y="26"/>
                </a:lnTo>
                <a:lnTo>
                  <a:pt x="331" y="26"/>
                </a:lnTo>
                <a:lnTo>
                  <a:pt x="356" y="13"/>
                </a:lnTo>
                <a:lnTo>
                  <a:pt x="382" y="13"/>
                </a:lnTo>
                <a:lnTo>
                  <a:pt x="395" y="13"/>
                </a:lnTo>
                <a:lnTo>
                  <a:pt x="420" y="13"/>
                </a:lnTo>
                <a:lnTo>
                  <a:pt x="433" y="0"/>
                </a:lnTo>
                <a:lnTo>
                  <a:pt x="445" y="13"/>
                </a:lnTo>
                <a:lnTo>
                  <a:pt x="458" y="13"/>
                </a:lnTo>
                <a:lnTo>
                  <a:pt x="471" y="13"/>
                </a:lnTo>
                <a:lnTo>
                  <a:pt x="484" y="26"/>
                </a:lnTo>
                <a:lnTo>
                  <a:pt x="496" y="38"/>
                </a:lnTo>
                <a:lnTo>
                  <a:pt x="509" y="51"/>
                </a:lnTo>
                <a:lnTo>
                  <a:pt x="509" y="76"/>
                </a:lnTo>
                <a:lnTo>
                  <a:pt x="522" y="89"/>
                </a:lnTo>
                <a:lnTo>
                  <a:pt x="267" y="140"/>
                </a:lnTo>
                <a:lnTo>
                  <a:pt x="0" y="178"/>
                </a:lnTo>
                <a:lnTo>
                  <a:pt x="0" y="76"/>
                </a:lnTo>
                <a:lnTo>
                  <a:pt x="64" y="76"/>
                </a:lnTo>
                <a:lnTo>
                  <a:pt x="140" y="64"/>
                </a:lnTo>
                <a:lnTo>
                  <a:pt x="204" y="51"/>
                </a:lnTo>
                <a:lnTo>
                  <a:pt x="267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311458" y="1589405"/>
            <a:ext cx="598487" cy="273050"/>
          </a:xfrm>
          <a:custGeom>
            <a:avLst/>
            <a:gdLst>
              <a:gd name="txL" fmla="*/ 0 w 941"/>
              <a:gd name="txT" fmla="*/ 0 h 431"/>
              <a:gd name="txR" fmla="*/ 941 w 941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431">
                <a:moveTo>
                  <a:pt x="891" y="215"/>
                </a:moveTo>
                <a:lnTo>
                  <a:pt x="878" y="228"/>
                </a:lnTo>
                <a:lnTo>
                  <a:pt x="865" y="228"/>
                </a:lnTo>
                <a:lnTo>
                  <a:pt x="840" y="253"/>
                </a:lnTo>
                <a:lnTo>
                  <a:pt x="814" y="279"/>
                </a:lnTo>
                <a:lnTo>
                  <a:pt x="789" y="304"/>
                </a:lnTo>
                <a:lnTo>
                  <a:pt x="751" y="342"/>
                </a:lnTo>
                <a:lnTo>
                  <a:pt x="712" y="380"/>
                </a:lnTo>
                <a:lnTo>
                  <a:pt x="687" y="431"/>
                </a:lnTo>
                <a:lnTo>
                  <a:pt x="598" y="431"/>
                </a:lnTo>
                <a:lnTo>
                  <a:pt x="598" y="406"/>
                </a:lnTo>
                <a:lnTo>
                  <a:pt x="598" y="380"/>
                </a:lnTo>
                <a:lnTo>
                  <a:pt x="611" y="342"/>
                </a:lnTo>
                <a:lnTo>
                  <a:pt x="623" y="317"/>
                </a:lnTo>
                <a:lnTo>
                  <a:pt x="636" y="291"/>
                </a:lnTo>
                <a:lnTo>
                  <a:pt x="649" y="266"/>
                </a:lnTo>
                <a:lnTo>
                  <a:pt x="662" y="241"/>
                </a:lnTo>
                <a:lnTo>
                  <a:pt x="662" y="215"/>
                </a:lnTo>
                <a:lnTo>
                  <a:pt x="662" y="190"/>
                </a:lnTo>
                <a:lnTo>
                  <a:pt x="662" y="177"/>
                </a:lnTo>
                <a:lnTo>
                  <a:pt x="649" y="165"/>
                </a:lnTo>
                <a:lnTo>
                  <a:pt x="649" y="152"/>
                </a:lnTo>
                <a:lnTo>
                  <a:pt x="636" y="152"/>
                </a:lnTo>
                <a:lnTo>
                  <a:pt x="623" y="139"/>
                </a:lnTo>
                <a:lnTo>
                  <a:pt x="598" y="152"/>
                </a:lnTo>
                <a:lnTo>
                  <a:pt x="573" y="152"/>
                </a:lnTo>
                <a:lnTo>
                  <a:pt x="547" y="152"/>
                </a:lnTo>
                <a:lnTo>
                  <a:pt x="496" y="165"/>
                </a:lnTo>
                <a:lnTo>
                  <a:pt x="458" y="165"/>
                </a:lnTo>
                <a:lnTo>
                  <a:pt x="407" y="177"/>
                </a:lnTo>
                <a:lnTo>
                  <a:pt x="293" y="203"/>
                </a:lnTo>
                <a:lnTo>
                  <a:pt x="191" y="215"/>
                </a:lnTo>
                <a:lnTo>
                  <a:pt x="102" y="228"/>
                </a:lnTo>
                <a:lnTo>
                  <a:pt x="0" y="228"/>
                </a:lnTo>
                <a:lnTo>
                  <a:pt x="0" y="139"/>
                </a:lnTo>
                <a:lnTo>
                  <a:pt x="64" y="139"/>
                </a:lnTo>
                <a:lnTo>
                  <a:pt x="115" y="139"/>
                </a:lnTo>
                <a:lnTo>
                  <a:pt x="165" y="139"/>
                </a:lnTo>
                <a:lnTo>
                  <a:pt x="216" y="127"/>
                </a:lnTo>
                <a:lnTo>
                  <a:pt x="242" y="127"/>
                </a:lnTo>
                <a:lnTo>
                  <a:pt x="267" y="114"/>
                </a:lnTo>
                <a:lnTo>
                  <a:pt x="293" y="114"/>
                </a:lnTo>
                <a:lnTo>
                  <a:pt x="318" y="114"/>
                </a:lnTo>
                <a:lnTo>
                  <a:pt x="356" y="101"/>
                </a:lnTo>
                <a:lnTo>
                  <a:pt x="394" y="101"/>
                </a:lnTo>
                <a:lnTo>
                  <a:pt x="433" y="89"/>
                </a:lnTo>
                <a:lnTo>
                  <a:pt x="483" y="89"/>
                </a:lnTo>
                <a:lnTo>
                  <a:pt x="522" y="76"/>
                </a:lnTo>
                <a:lnTo>
                  <a:pt x="560" y="63"/>
                </a:lnTo>
                <a:lnTo>
                  <a:pt x="585" y="63"/>
                </a:lnTo>
                <a:lnTo>
                  <a:pt x="611" y="51"/>
                </a:lnTo>
                <a:lnTo>
                  <a:pt x="636" y="38"/>
                </a:lnTo>
                <a:lnTo>
                  <a:pt x="662" y="38"/>
                </a:lnTo>
                <a:lnTo>
                  <a:pt x="674" y="25"/>
                </a:lnTo>
                <a:lnTo>
                  <a:pt x="687" y="13"/>
                </a:lnTo>
                <a:lnTo>
                  <a:pt x="712" y="0"/>
                </a:lnTo>
                <a:lnTo>
                  <a:pt x="725" y="0"/>
                </a:lnTo>
                <a:lnTo>
                  <a:pt x="738" y="0"/>
                </a:lnTo>
                <a:lnTo>
                  <a:pt x="751" y="0"/>
                </a:lnTo>
                <a:lnTo>
                  <a:pt x="763" y="0"/>
                </a:lnTo>
                <a:lnTo>
                  <a:pt x="776" y="13"/>
                </a:lnTo>
                <a:lnTo>
                  <a:pt x="789" y="25"/>
                </a:lnTo>
                <a:lnTo>
                  <a:pt x="814" y="38"/>
                </a:lnTo>
                <a:lnTo>
                  <a:pt x="840" y="51"/>
                </a:lnTo>
                <a:lnTo>
                  <a:pt x="865" y="63"/>
                </a:lnTo>
                <a:lnTo>
                  <a:pt x="891" y="101"/>
                </a:lnTo>
                <a:lnTo>
                  <a:pt x="916" y="114"/>
                </a:lnTo>
                <a:lnTo>
                  <a:pt x="929" y="127"/>
                </a:lnTo>
                <a:lnTo>
                  <a:pt x="929" y="139"/>
                </a:lnTo>
                <a:lnTo>
                  <a:pt x="941" y="152"/>
                </a:lnTo>
                <a:lnTo>
                  <a:pt x="941" y="165"/>
                </a:lnTo>
                <a:lnTo>
                  <a:pt x="941" y="177"/>
                </a:lnTo>
                <a:lnTo>
                  <a:pt x="929" y="190"/>
                </a:lnTo>
                <a:lnTo>
                  <a:pt x="916" y="203"/>
                </a:lnTo>
                <a:lnTo>
                  <a:pt x="891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271770" y="1822768"/>
            <a:ext cx="588963" cy="136525"/>
          </a:xfrm>
          <a:custGeom>
            <a:avLst/>
            <a:gdLst>
              <a:gd name="txL" fmla="*/ 0 w 929"/>
              <a:gd name="txT" fmla="*/ 0 h 215"/>
              <a:gd name="txR" fmla="*/ 929 w 929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215">
                <a:moveTo>
                  <a:pt x="764" y="114"/>
                </a:moveTo>
                <a:lnTo>
                  <a:pt x="687" y="114"/>
                </a:lnTo>
                <a:lnTo>
                  <a:pt x="611" y="126"/>
                </a:lnTo>
                <a:lnTo>
                  <a:pt x="522" y="139"/>
                </a:lnTo>
                <a:lnTo>
                  <a:pt x="433" y="164"/>
                </a:lnTo>
                <a:lnTo>
                  <a:pt x="331" y="190"/>
                </a:lnTo>
                <a:lnTo>
                  <a:pt x="229" y="202"/>
                </a:lnTo>
                <a:lnTo>
                  <a:pt x="115" y="202"/>
                </a:lnTo>
                <a:lnTo>
                  <a:pt x="0" y="215"/>
                </a:lnTo>
                <a:lnTo>
                  <a:pt x="0" y="126"/>
                </a:lnTo>
                <a:lnTo>
                  <a:pt x="51" y="126"/>
                </a:lnTo>
                <a:lnTo>
                  <a:pt x="102" y="114"/>
                </a:lnTo>
                <a:lnTo>
                  <a:pt x="153" y="114"/>
                </a:lnTo>
                <a:lnTo>
                  <a:pt x="217" y="101"/>
                </a:lnTo>
                <a:lnTo>
                  <a:pt x="280" y="88"/>
                </a:lnTo>
                <a:lnTo>
                  <a:pt x="357" y="76"/>
                </a:lnTo>
                <a:lnTo>
                  <a:pt x="433" y="63"/>
                </a:lnTo>
                <a:lnTo>
                  <a:pt x="509" y="50"/>
                </a:lnTo>
                <a:lnTo>
                  <a:pt x="586" y="25"/>
                </a:lnTo>
                <a:lnTo>
                  <a:pt x="649" y="12"/>
                </a:lnTo>
                <a:lnTo>
                  <a:pt x="713" y="12"/>
                </a:lnTo>
                <a:lnTo>
                  <a:pt x="764" y="0"/>
                </a:lnTo>
                <a:lnTo>
                  <a:pt x="802" y="0"/>
                </a:lnTo>
                <a:lnTo>
                  <a:pt x="840" y="0"/>
                </a:lnTo>
                <a:lnTo>
                  <a:pt x="866" y="0"/>
                </a:lnTo>
                <a:lnTo>
                  <a:pt x="878" y="0"/>
                </a:lnTo>
                <a:lnTo>
                  <a:pt x="904" y="12"/>
                </a:lnTo>
                <a:lnTo>
                  <a:pt x="916" y="38"/>
                </a:lnTo>
                <a:lnTo>
                  <a:pt x="916" y="50"/>
                </a:lnTo>
                <a:lnTo>
                  <a:pt x="929" y="50"/>
                </a:lnTo>
                <a:lnTo>
                  <a:pt x="916" y="63"/>
                </a:lnTo>
                <a:lnTo>
                  <a:pt x="916" y="76"/>
                </a:lnTo>
                <a:lnTo>
                  <a:pt x="904" y="76"/>
                </a:lnTo>
                <a:lnTo>
                  <a:pt x="878" y="88"/>
                </a:lnTo>
                <a:lnTo>
                  <a:pt x="866" y="88"/>
                </a:lnTo>
                <a:lnTo>
                  <a:pt x="840" y="101"/>
                </a:lnTo>
                <a:lnTo>
                  <a:pt x="802" y="101"/>
                </a:lnTo>
                <a:lnTo>
                  <a:pt x="764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352733" y="1951355"/>
            <a:ext cx="484187" cy="201613"/>
          </a:xfrm>
          <a:custGeom>
            <a:avLst/>
            <a:gdLst>
              <a:gd name="txL" fmla="*/ 0 w 763"/>
              <a:gd name="txT" fmla="*/ 0 h 317"/>
              <a:gd name="txR" fmla="*/ 763 w 763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3" h="317">
                <a:moveTo>
                  <a:pt x="623" y="203"/>
                </a:moveTo>
                <a:lnTo>
                  <a:pt x="559" y="216"/>
                </a:lnTo>
                <a:lnTo>
                  <a:pt x="470" y="241"/>
                </a:lnTo>
                <a:lnTo>
                  <a:pt x="394" y="254"/>
                </a:lnTo>
                <a:lnTo>
                  <a:pt x="305" y="266"/>
                </a:lnTo>
                <a:lnTo>
                  <a:pt x="267" y="279"/>
                </a:lnTo>
                <a:lnTo>
                  <a:pt x="216" y="292"/>
                </a:lnTo>
                <a:lnTo>
                  <a:pt x="190" y="304"/>
                </a:lnTo>
                <a:lnTo>
                  <a:pt x="152" y="304"/>
                </a:lnTo>
                <a:lnTo>
                  <a:pt x="127" y="304"/>
                </a:lnTo>
                <a:lnTo>
                  <a:pt x="101" y="317"/>
                </a:lnTo>
                <a:lnTo>
                  <a:pt x="76" y="317"/>
                </a:lnTo>
                <a:lnTo>
                  <a:pt x="63" y="317"/>
                </a:lnTo>
                <a:lnTo>
                  <a:pt x="38" y="317"/>
                </a:lnTo>
                <a:lnTo>
                  <a:pt x="12" y="317"/>
                </a:lnTo>
                <a:lnTo>
                  <a:pt x="0" y="317"/>
                </a:lnTo>
                <a:lnTo>
                  <a:pt x="0" y="304"/>
                </a:lnTo>
                <a:lnTo>
                  <a:pt x="0" y="292"/>
                </a:lnTo>
                <a:lnTo>
                  <a:pt x="12" y="279"/>
                </a:lnTo>
                <a:lnTo>
                  <a:pt x="38" y="266"/>
                </a:lnTo>
                <a:lnTo>
                  <a:pt x="63" y="254"/>
                </a:lnTo>
                <a:lnTo>
                  <a:pt x="101" y="241"/>
                </a:lnTo>
                <a:lnTo>
                  <a:pt x="140" y="228"/>
                </a:lnTo>
                <a:lnTo>
                  <a:pt x="190" y="216"/>
                </a:lnTo>
                <a:lnTo>
                  <a:pt x="229" y="203"/>
                </a:lnTo>
                <a:lnTo>
                  <a:pt x="280" y="190"/>
                </a:lnTo>
                <a:lnTo>
                  <a:pt x="318" y="178"/>
                </a:lnTo>
                <a:lnTo>
                  <a:pt x="356" y="165"/>
                </a:lnTo>
                <a:lnTo>
                  <a:pt x="394" y="152"/>
                </a:lnTo>
                <a:lnTo>
                  <a:pt x="432" y="127"/>
                </a:lnTo>
                <a:lnTo>
                  <a:pt x="470" y="114"/>
                </a:lnTo>
                <a:lnTo>
                  <a:pt x="496" y="102"/>
                </a:lnTo>
                <a:lnTo>
                  <a:pt x="521" y="89"/>
                </a:lnTo>
                <a:lnTo>
                  <a:pt x="534" y="89"/>
                </a:lnTo>
                <a:lnTo>
                  <a:pt x="547" y="76"/>
                </a:lnTo>
                <a:lnTo>
                  <a:pt x="559" y="64"/>
                </a:lnTo>
                <a:lnTo>
                  <a:pt x="572" y="51"/>
                </a:lnTo>
                <a:lnTo>
                  <a:pt x="572" y="38"/>
                </a:lnTo>
                <a:lnTo>
                  <a:pt x="572" y="26"/>
                </a:lnTo>
                <a:lnTo>
                  <a:pt x="572" y="13"/>
                </a:lnTo>
                <a:lnTo>
                  <a:pt x="572" y="0"/>
                </a:lnTo>
                <a:lnTo>
                  <a:pt x="585" y="0"/>
                </a:lnTo>
                <a:lnTo>
                  <a:pt x="598" y="0"/>
                </a:lnTo>
                <a:lnTo>
                  <a:pt x="623" y="0"/>
                </a:lnTo>
                <a:lnTo>
                  <a:pt x="648" y="13"/>
                </a:lnTo>
                <a:lnTo>
                  <a:pt x="687" y="13"/>
                </a:lnTo>
                <a:lnTo>
                  <a:pt x="712" y="38"/>
                </a:lnTo>
                <a:lnTo>
                  <a:pt x="738" y="64"/>
                </a:lnTo>
                <a:lnTo>
                  <a:pt x="750" y="76"/>
                </a:lnTo>
                <a:lnTo>
                  <a:pt x="763" y="102"/>
                </a:lnTo>
                <a:lnTo>
                  <a:pt x="763" y="114"/>
                </a:lnTo>
                <a:lnTo>
                  <a:pt x="763" y="127"/>
                </a:lnTo>
                <a:lnTo>
                  <a:pt x="750" y="140"/>
                </a:lnTo>
                <a:lnTo>
                  <a:pt x="738" y="152"/>
                </a:lnTo>
                <a:lnTo>
                  <a:pt x="712" y="165"/>
                </a:lnTo>
                <a:lnTo>
                  <a:pt x="687" y="178"/>
                </a:lnTo>
                <a:lnTo>
                  <a:pt x="661" y="190"/>
                </a:lnTo>
                <a:lnTo>
                  <a:pt x="623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279708" y="2281555"/>
            <a:ext cx="104775" cy="273050"/>
          </a:xfrm>
          <a:custGeom>
            <a:avLst/>
            <a:gdLst>
              <a:gd name="txL" fmla="*/ 0 w 166"/>
              <a:gd name="txT" fmla="*/ 0 h 431"/>
              <a:gd name="txR" fmla="*/ 166 w 166"/>
              <a:gd name="txB" fmla="*/ 431 h 431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66" h="431">
                <a:moveTo>
                  <a:pt x="0" y="12"/>
                </a:move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89" y="12"/>
                </a:lnTo>
                <a:lnTo>
                  <a:pt x="115" y="12"/>
                </a:lnTo>
                <a:lnTo>
                  <a:pt x="140" y="12"/>
                </a:lnTo>
                <a:lnTo>
                  <a:pt x="166" y="12"/>
                </a:lnTo>
                <a:lnTo>
                  <a:pt x="166" y="431"/>
                </a:lnTo>
                <a:lnTo>
                  <a:pt x="153" y="431"/>
                </a:lnTo>
                <a:lnTo>
                  <a:pt x="127" y="418"/>
                </a:lnTo>
                <a:lnTo>
                  <a:pt x="115" y="418"/>
                </a:lnTo>
                <a:lnTo>
                  <a:pt x="102" y="405"/>
                </a:lnTo>
                <a:lnTo>
                  <a:pt x="89" y="393"/>
                </a:lnTo>
                <a:lnTo>
                  <a:pt x="76" y="380"/>
                </a:lnTo>
                <a:lnTo>
                  <a:pt x="76" y="367"/>
                </a:lnTo>
                <a:lnTo>
                  <a:pt x="76" y="355"/>
                </a:lnTo>
                <a:lnTo>
                  <a:pt x="64" y="342"/>
                </a:lnTo>
                <a:lnTo>
                  <a:pt x="64" y="329"/>
                </a:lnTo>
                <a:lnTo>
                  <a:pt x="64" y="304"/>
                </a:lnTo>
                <a:lnTo>
                  <a:pt x="64" y="279"/>
                </a:lnTo>
                <a:lnTo>
                  <a:pt x="64" y="266"/>
                </a:lnTo>
                <a:lnTo>
                  <a:pt x="64" y="228"/>
                </a:lnTo>
                <a:lnTo>
                  <a:pt x="64" y="203"/>
                </a:lnTo>
                <a:lnTo>
                  <a:pt x="64" y="177"/>
                </a:lnTo>
                <a:lnTo>
                  <a:pt x="51" y="165"/>
                </a:lnTo>
                <a:lnTo>
                  <a:pt x="51" y="139"/>
                </a:lnTo>
                <a:lnTo>
                  <a:pt x="38" y="101"/>
                </a:lnTo>
                <a:lnTo>
                  <a:pt x="38" y="76"/>
                </a:lnTo>
                <a:lnTo>
                  <a:pt x="13" y="50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5327333" y="2192655"/>
            <a:ext cx="590550" cy="233363"/>
          </a:xfrm>
          <a:custGeom>
            <a:avLst/>
            <a:gdLst>
              <a:gd name="txL" fmla="*/ 0 w 929"/>
              <a:gd name="txT" fmla="*/ 0 h 368"/>
              <a:gd name="txR" fmla="*/ 929 w 929"/>
              <a:gd name="txB" fmla="*/ 368 h 3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368">
                <a:moveTo>
                  <a:pt x="929" y="114"/>
                </a:moveTo>
                <a:lnTo>
                  <a:pt x="929" y="127"/>
                </a:lnTo>
                <a:lnTo>
                  <a:pt x="929" y="140"/>
                </a:lnTo>
                <a:lnTo>
                  <a:pt x="916" y="140"/>
                </a:lnTo>
                <a:lnTo>
                  <a:pt x="904" y="152"/>
                </a:lnTo>
                <a:lnTo>
                  <a:pt x="891" y="165"/>
                </a:lnTo>
                <a:lnTo>
                  <a:pt x="878" y="178"/>
                </a:lnTo>
                <a:lnTo>
                  <a:pt x="866" y="190"/>
                </a:lnTo>
                <a:lnTo>
                  <a:pt x="853" y="216"/>
                </a:lnTo>
                <a:lnTo>
                  <a:pt x="827" y="241"/>
                </a:lnTo>
                <a:lnTo>
                  <a:pt x="815" y="279"/>
                </a:lnTo>
                <a:lnTo>
                  <a:pt x="802" y="317"/>
                </a:lnTo>
                <a:lnTo>
                  <a:pt x="777" y="368"/>
                </a:lnTo>
                <a:lnTo>
                  <a:pt x="675" y="368"/>
                </a:lnTo>
                <a:lnTo>
                  <a:pt x="687" y="317"/>
                </a:lnTo>
                <a:lnTo>
                  <a:pt x="700" y="279"/>
                </a:lnTo>
                <a:lnTo>
                  <a:pt x="700" y="241"/>
                </a:lnTo>
                <a:lnTo>
                  <a:pt x="700" y="203"/>
                </a:lnTo>
                <a:lnTo>
                  <a:pt x="713" y="178"/>
                </a:lnTo>
                <a:lnTo>
                  <a:pt x="700" y="165"/>
                </a:lnTo>
                <a:lnTo>
                  <a:pt x="700" y="152"/>
                </a:lnTo>
                <a:lnTo>
                  <a:pt x="700" y="140"/>
                </a:lnTo>
                <a:lnTo>
                  <a:pt x="687" y="140"/>
                </a:lnTo>
                <a:lnTo>
                  <a:pt x="675" y="127"/>
                </a:lnTo>
                <a:lnTo>
                  <a:pt x="662" y="127"/>
                </a:lnTo>
                <a:lnTo>
                  <a:pt x="649" y="127"/>
                </a:lnTo>
                <a:lnTo>
                  <a:pt x="637" y="127"/>
                </a:lnTo>
                <a:lnTo>
                  <a:pt x="624" y="127"/>
                </a:lnTo>
                <a:lnTo>
                  <a:pt x="611" y="127"/>
                </a:lnTo>
                <a:lnTo>
                  <a:pt x="586" y="140"/>
                </a:lnTo>
                <a:lnTo>
                  <a:pt x="560" y="140"/>
                </a:lnTo>
                <a:lnTo>
                  <a:pt x="535" y="140"/>
                </a:lnTo>
                <a:lnTo>
                  <a:pt x="509" y="140"/>
                </a:lnTo>
                <a:lnTo>
                  <a:pt x="497" y="140"/>
                </a:lnTo>
                <a:lnTo>
                  <a:pt x="484" y="152"/>
                </a:lnTo>
                <a:lnTo>
                  <a:pt x="433" y="152"/>
                </a:lnTo>
                <a:lnTo>
                  <a:pt x="382" y="165"/>
                </a:lnTo>
                <a:lnTo>
                  <a:pt x="319" y="178"/>
                </a:lnTo>
                <a:lnTo>
                  <a:pt x="255" y="190"/>
                </a:lnTo>
                <a:lnTo>
                  <a:pt x="179" y="216"/>
                </a:lnTo>
                <a:lnTo>
                  <a:pt x="90" y="228"/>
                </a:lnTo>
                <a:lnTo>
                  <a:pt x="0" y="254"/>
                </a:lnTo>
                <a:lnTo>
                  <a:pt x="0" y="152"/>
                </a:lnTo>
                <a:lnTo>
                  <a:pt x="26" y="152"/>
                </a:lnTo>
                <a:lnTo>
                  <a:pt x="51" y="152"/>
                </a:lnTo>
                <a:lnTo>
                  <a:pt x="77" y="152"/>
                </a:lnTo>
                <a:lnTo>
                  <a:pt x="115" y="140"/>
                </a:lnTo>
                <a:lnTo>
                  <a:pt x="153" y="140"/>
                </a:lnTo>
                <a:lnTo>
                  <a:pt x="191" y="127"/>
                </a:lnTo>
                <a:lnTo>
                  <a:pt x="242" y="127"/>
                </a:lnTo>
                <a:lnTo>
                  <a:pt x="293" y="114"/>
                </a:lnTo>
                <a:lnTo>
                  <a:pt x="331" y="102"/>
                </a:lnTo>
                <a:lnTo>
                  <a:pt x="382" y="89"/>
                </a:lnTo>
                <a:lnTo>
                  <a:pt x="420" y="76"/>
                </a:lnTo>
                <a:lnTo>
                  <a:pt x="458" y="76"/>
                </a:lnTo>
                <a:lnTo>
                  <a:pt x="484" y="64"/>
                </a:lnTo>
                <a:lnTo>
                  <a:pt x="522" y="64"/>
                </a:lnTo>
                <a:lnTo>
                  <a:pt x="548" y="64"/>
                </a:lnTo>
                <a:lnTo>
                  <a:pt x="573" y="51"/>
                </a:lnTo>
                <a:lnTo>
                  <a:pt x="611" y="51"/>
                </a:lnTo>
                <a:lnTo>
                  <a:pt x="637" y="38"/>
                </a:lnTo>
                <a:lnTo>
                  <a:pt x="675" y="26"/>
                </a:lnTo>
                <a:lnTo>
                  <a:pt x="687" y="26"/>
                </a:lnTo>
                <a:lnTo>
                  <a:pt x="700" y="13"/>
                </a:lnTo>
                <a:lnTo>
                  <a:pt x="713" y="0"/>
                </a:lnTo>
                <a:lnTo>
                  <a:pt x="726" y="0"/>
                </a:lnTo>
                <a:lnTo>
                  <a:pt x="751" y="0"/>
                </a:lnTo>
                <a:lnTo>
                  <a:pt x="764" y="0"/>
                </a:lnTo>
                <a:lnTo>
                  <a:pt x="777" y="0"/>
                </a:lnTo>
                <a:lnTo>
                  <a:pt x="789" y="13"/>
                </a:lnTo>
                <a:lnTo>
                  <a:pt x="815" y="26"/>
                </a:lnTo>
                <a:lnTo>
                  <a:pt x="853" y="38"/>
                </a:lnTo>
                <a:lnTo>
                  <a:pt x="878" y="51"/>
                </a:lnTo>
                <a:lnTo>
                  <a:pt x="891" y="64"/>
                </a:lnTo>
                <a:lnTo>
                  <a:pt x="904" y="76"/>
                </a:lnTo>
                <a:lnTo>
                  <a:pt x="916" y="89"/>
                </a:lnTo>
                <a:lnTo>
                  <a:pt x="929" y="89"/>
                </a:lnTo>
                <a:lnTo>
                  <a:pt x="929" y="102"/>
                </a:lnTo>
                <a:lnTo>
                  <a:pt x="929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6" name="Freeform 38"/>
          <p:cNvSpPr/>
          <p:nvPr/>
        </p:nvSpPr>
        <p:spPr>
          <a:xfrm>
            <a:off x="5368608" y="2386330"/>
            <a:ext cx="476250" cy="136525"/>
          </a:xfrm>
          <a:custGeom>
            <a:avLst/>
            <a:gdLst>
              <a:gd name="txL" fmla="*/ 0 w 751"/>
              <a:gd name="txT" fmla="*/ 0 h 215"/>
              <a:gd name="txR" fmla="*/ 751 w 751"/>
              <a:gd name="txB" fmla="*/ 215 h 215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751" h="215">
                <a:moveTo>
                  <a:pt x="738" y="0"/>
                </a:moveTo>
                <a:lnTo>
                  <a:pt x="751" y="38"/>
                </a:lnTo>
                <a:lnTo>
                  <a:pt x="751" y="63"/>
                </a:lnTo>
                <a:lnTo>
                  <a:pt x="751" y="88"/>
                </a:lnTo>
                <a:lnTo>
                  <a:pt x="751" y="101"/>
                </a:lnTo>
                <a:lnTo>
                  <a:pt x="738" y="101"/>
                </a:lnTo>
                <a:lnTo>
                  <a:pt x="725" y="101"/>
                </a:lnTo>
                <a:lnTo>
                  <a:pt x="713" y="114"/>
                </a:lnTo>
                <a:lnTo>
                  <a:pt x="687" y="114"/>
                </a:lnTo>
                <a:lnTo>
                  <a:pt x="662" y="114"/>
                </a:lnTo>
                <a:lnTo>
                  <a:pt x="623" y="126"/>
                </a:lnTo>
                <a:lnTo>
                  <a:pt x="585" y="126"/>
                </a:lnTo>
                <a:lnTo>
                  <a:pt x="547" y="139"/>
                </a:lnTo>
                <a:lnTo>
                  <a:pt x="496" y="152"/>
                </a:lnTo>
                <a:lnTo>
                  <a:pt x="445" y="152"/>
                </a:lnTo>
                <a:lnTo>
                  <a:pt x="382" y="164"/>
                </a:lnTo>
                <a:lnTo>
                  <a:pt x="318" y="177"/>
                </a:lnTo>
                <a:lnTo>
                  <a:pt x="242" y="177"/>
                </a:lnTo>
                <a:lnTo>
                  <a:pt x="178" y="190"/>
                </a:lnTo>
                <a:lnTo>
                  <a:pt x="89" y="202"/>
                </a:lnTo>
                <a:lnTo>
                  <a:pt x="0" y="215"/>
                </a:lnTo>
                <a:lnTo>
                  <a:pt x="0" y="126"/>
                </a:lnTo>
                <a:lnTo>
                  <a:pt x="369" y="63"/>
                </a:lnTo>
                <a:lnTo>
                  <a:pt x="738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7" name="Freeform 39"/>
          <p:cNvSpPr/>
          <p:nvPr/>
        </p:nvSpPr>
        <p:spPr>
          <a:xfrm>
            <a:off x="5157470" y="2619693"/>
            <a:ext cx="122238" cy="474662"/>
          </a:xfrm>
          <a:custGeom>
            <a:avLst/>
            <a:gdLst>
              <a:gd name="txL" fmla="*/ 0 w 191"/>
              <a:gd name="txT" fmla="*/ 0 h 748"/>
              <a:gd name="txR" fmla="*/ 191 w 191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1" h="748">
                <a:moveTo>
                  <a:pt x="26" y="127"/>
                </a:moveTo>
                <a:lnTo>
                  <a:pt x="13" y="101"/>
                </a:lnTo>
                <a:lnTo>
                  <a:pt x="0" y="76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13"/>
                </a:lnTo>
                <a:lnTo>
                  <a:pt x="102" y="13"/>
                </a:lnTo>
                <a:lnTo>
                  <a:pt x="128" y="25"/>
                </a:lnTo>
                <a:lnTo>
                  <a:pt x="153" y="38"/>
                </a:lnTo>
                <a:lnTo>
                  <a:pt x="166" y="101"/>
                </a:lnTo>
                <a:lnTo>
                  <a:pt x="166" y="152"/>
                </a:lnTo>
                <a:lnTo>
                  <a:pt x="166" y="215"/>
                </a:lnTo>
                <a:lnTo>
                  <a:pt x="166" y="266"/>
                </a:lnTo>
                <a:lnTo>
                  <a:pt x="178" y="304"/>
                </a:lnTo>
                <a:lnTo>
                  <a:pt x="178" y="355"/>
                </a:lnTo>
                <a:lnTo>
                  <a:pt x="178" y="393"/>
                </a:lnTo>
                <a:lnTo>
                  <a:pt x="178" y="431"/>
                </a:lnTo>
                <a:lnTo>
                  <a:pt x="178" y="469"/>
                </a:lnTo>
                <a:lnTo>
                  <a:pt x="191" y="494"/>
                </a:lnTo>
                <a:lnTo>
                  <a:pt x="191" y="532"/>
                </a:lnTo>
                <a:lnTo>
                  <a:pt x="191" y="558"/>
                </a:lnTo>
                <a:lnTo>
                  <a:pt x="191" y="570"/>
                </a:lnTo>
                <a:lnTo>
                  <a:pt x="191" y="596"/>
                </a:lnTo>
                <a:lnTo>
                  <a:pt x="191" y="608"/>
                </a:lnTo>
                <a:lnTo>
                  <a:pt x="191" y="621"/>
                </a:lnTo>
                <a:lnTo>
                  <a:pt x="191" y="659"/>
                </a:lnTo>
                <a:lnTo>
                  <a:pt x="191" y="697"/>
                </a:lnTo>
                <a:lnTo>
                  <a:pt x="191" y="710"/>
                </a:lnTo>
                <a:lnTo>
                  <a:pt x="191" y="722"/>
                </a:lnTo>
                <a:lnTo>
                  <a:pt x="178" y="722"/>
                </a:lnTo>
                <a:lnTo>
                  <a:pt x="178" y="735"/>
                </a:lnTo>
                <a:lnTo>
                  <a:pt x="166" y="735"/>
                </a:lnTo>
                <a:lnTo>
                  <a:pt x="140" y="748"/>
                </a:lnTo>
                <a:lnTo>
                  <a:pt x="140" y="735"/>
                </a:lnTo>
                <a:lnTo>
                  <a:pt x="128" y="722"/>
                </a:lnTo>
                <a:lnTo>
                  <a:pt x="115" y="710"/>
                </a:lnTo>
                <a:lnTo>
                  <a:pt x="102" y="684"/>
                </a:lnTo>
                <a:lnTo>
                  <a:pt x="89" y="672"/>
                </a:lnTo>
                <a:lnTo>
                  <a:pt x="89" y="646"/>
                </a:lnTo>
                <a:lnTo>
                  <a:pt x="77" y="621"/>
                </a:lnTo>
                <a:lnTo>
                  <a:pt x="77" y="583"/>
                </a:lnTo>
                <a:lnTo>
                  <a:pt x="77" y="558"/>
                </a:lnTo>
                <a:lnTo>
                  <a:pt x="77" y="519"/>
                </a:lnTo>
                <a:lnTo>
                  <a:pt x="64" y="469"/>
                </a:lnTo>
                <a:lnTo>
                  <a:pt x="64" y="418"/>
                </a:lnTo>
                <a:lnTo>
                  <a:pt x="64" y="342"/>
                </a:lnTo>
                <a:lnTo>
                  <a:pt x="64" y="266"/>
                </a:lnTo>
                <a:lnTo>
                  <a:pt x="51" y="190"/>
                </a:lnTo>
                <a:lnTo>
                  <a:pt x="26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8" name="Freeform 40"/>
          <p:cNvSpPr/>
          <p:nvPr/>
        </p:nvSpPr>
        <p:spPr>
          <a:xfrm>
            <a:off x="5214620" y="2522855"/>
            <a:ext cx="946150" cy="674688"/>
          </a:xfrm>
          <a:custGeom>
            <a:avLst/>
            <a:gdLst>
              <a:gd name="txL" fmla="*/ 0 w 1489"/>
              <a:gd name="txT" fmla="*/ 0 h 1064"/>
              <a:gd name="txR" fmla="*/ 1489 w 1489"/>
              <a:gd name="txB" fmla="*/ 1064 h 10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89" h="1064">
                <a:moveTo>
                  <a:pt x="1018" y="836"/>
                </a:moveTo>
                <a:lnTo>
                  <a:pt x="1005" y="824"/>
                </a:lnTo>
                <a:lnTo>
                  <a:pt x="980" y="798"/>
                </a:lnTo>
                <a:lnTo>
                  <a:pt x="967" y="786"/>
                </a:lnTo>
                <a:lnTo>
                  <a:pt x="955" y="773"/>
                </a:lnTo>
                <a:lnTo>
                  <a:pt x="942" y="760"/>
                </a:lnTo>
                <a:lnTo>
                  <a:pt x="929" y="748"/>
                </a:lnTo>
                <a:lnTo>
                  <a:pt x="929" y="735"/>
                </a:lnTo>
                <a:lnTo>
                  <a:pt x="942" y="722"/>
                </a:lnTo>
                <a:lnTo>
                  <a:pt x="955" y="722"/>
                </a:lnTo>
                <a:lnTo>
                  <a:pt x="967" y="722"/>
                </a:lnTo>
                <a:lnTo>
                  <a:pt x="980" y="735"/>
                </a:lnTo>
                <a:lnTo>
                  <a:pt x="1005" y="735"/>
                </a:lnTo>
                <a:lnTo>
                  <a:pt x="1018" y="748"/>
                </a:lnTo>
                <a:lnTo>
                  <a:pt x="1044" y="748"/>
                </a:lnTo>
                <a:lnTo>
                  <a:pt x="1094" y="760"/>
                </a:lnTo>
                <a:lnTo>
                  <a:pt x="1133" y="773"/>
                </a:lnTo>
                <a:lnTo>
                  <a:pt x="1158" y="773"/>
                </a:lnTo>
                <a:lnTo>
                  <a:pt x="1184" y="773"/>
                </a:lnTo>
                <a:lnTo>
                  <a:pt x="1184" y="760"/>
                </a:lnTo>
                <a:lnTo>
                  <a:pt x="1196" y="748"/>
                </a:lnTo>
                <a:lnTo>
                  <a:pt x="1196" y="735"/>
                </a:lnTo>
                <a:lnTo>
                  <a:pt x="1209" y="710"/>
                </a:lnTo>
                <a:lnTo>
                  <a:pt x="1222" y="697"/>
                </a:lnTo>
                <a:lnTo>
                  <a:pt x="1222" y="671"/>
                </a:lnTo>
                <a:lnTo>
                  <a:pt x="1234" y="646"/>
                </a:lnTo>
                <a:lnTo>
                  <a:pt x="1247" y="583"/>
                </a:lnTo>
                <a:lnTo>
                  <a:pt x="1247" y="519"/>
                </a:lnTo>
                <a:lnTo>
                  <a:pt x="1260" y="443"/>
                </a:lnTo>
                <a:lnTo>
                  <a:pt x="1273" y="367"/>
                </a:lnTo>
                <a:lnTo>
                  <a:pt x="1273" y="329"/>
                </a:lnTo>
                <a:lnTo>
                  <a:pt x="1260" y="304"/>
                </a:lnTo>
                <a:lnTo>
                  <a:pt x="1260" y="279"/>
                </a:lnTo>
                <a:lnTo>
                  <a:pt x="1260" y="253"/>
                </a:lnTo>
                <a:lnTo>
                  <a:pt x="1260" y="228"/>
                </a:lnTo>
                <a:lnTo>
                  <a:pt x="1247" y="215"/>
                </a:lnTo>
                <a:lnTo>
                  <a:pt x="1247" y="190"/>
                </a:lnTo>
                <a:lnTo>
                  <a:pt x="1247" y="177"/>
                </a:lnTo>
                <a:lnTo>
                  <a:pt x="1234" y="165"/>
                </a:lnTo>
                <a:lnTo>
                  <a:pt x="1222" y="152"/>
                </a:lnTo>
                <a:lnTo>
                  <a:pt x="1209" y="152"/>
                </a:lnTo>
                <a:lnTo>
                  <a:pt x="1184" y="139"/>
                </a:lnTo>
                <a:lnTo>
                  <a:pt x="1171" y="139"/>
                </a:lnTo>
                <a:lnTo>
                  <a:pt x="1145" y="139"/>
                </a:lnTo>
                <a:lnTo>
                  <a:pt x="1120" y="139"/>
                </a:lnTo>
                <a:lnTo>
                  <a:pt x="1107" y="139"/>
                </a:lnTo>
                <a:lnTo>
                  <a:pt x="1082" y="139"/>
                </a:lnTo>
                <a:lnTo>
                  <a:pt x="1044" y="152"/>
                </a:lnTo>
                <a:lnTo>
                  <a:pt x="1005" y="152"/>
                </a:lnTo>
                <a:lnTo>
                  <a:pt x="967" y="165"/>
                </a:lnTo>
                <a:lnTo>
                  <a:pt x="916" y="165"/>
                </a:lnTo>
                <a:lnTo>
                  <a:pt x="853" y="177"/>
                </a:lnTo>
                <a:lnTo>
                  <a:pt x="789" y="190"/>
                </a:lnTo>
                <a:lnTo>
                  <a:pt x="713" y="203"/>
                </a:lnTo>
                <a:lnTo>
                  <a:pt x="636" y="215"/>
                </a:lnTo>
                <a:lnTo>
                  <a:pt x="547" y="228"/>
                </a:lnTo>
                <a:lnTo>
                  <a:pt x="446" y="241"/>
                </a:lnTo>
                <a:lnTo>
                  <a:pt x="344" y="253"/>
                </a:lnTo>
                <a:lnTo>
                  <a:pt x="242" y="279"/>
                </a:lnTo>
                <a:lnTo>
                  <a:pt x="128" y="291"/>
                </a:lnTo>
                <a:lnTo>
                  <a:pt x="0" y="317"/>
                </a:lnTo>
                <a:lnTo>
                  <a:pt x="0" y="190"/>
                </a:lnTo>
                <a:lnTo>
                  <a:pt x="51" y="190"/>
                </a:lnTo>
                <a:lnTo>
                  <a:pt x="102" y="190"/>
                </a:lnTo>
                <a:lnTo>
                  <a:pt x="153" y="190"/>
                </a:lnTo>
                <a:lnTo>
                  <a:pt x="204" y="177"/>
                </a:lnTo>
                <a:lnTo>
                  <a:pt x="268" y="177"/>
                </a:lnTo>
                <a:lnTo>
                  <a:pt x="331" y="165"/>
                </a:lnTo>
                <a:lnTo>
                  <a:pt x="395" y="165"/>
                </a:lnTo>
                <a:lnTo>
                  <a:pt x="471" y="152"/>
                </a:lnTo>
                <a:lnTo>
                  <a:pt x="535" y="139"/>
                </a:lnTo>
                <a:lnTo>
                  <a:pt x="598" y="127"/>
                </a:lnTo>
                <a:lnTo>
                  <a:pt x="662" y="114"/>
                </a:lnTo>
                <a:lnTo>
                  <a:pt x="726" y="101"/>
                </a:lnTo>
                <a:lnTo>
                  <a:pt x="776" y="101"/>
                </a:lnTo>
                <a:lnTo>
                  <a:pt x="840" y="89"/>
                </a:lnTo>
                <a:lnTo>
                  <a:pt x="891" y="76"/>
                </a:lnTo>
                <a:lnTo>
                  <a:pt x="929" y="76"/>
                </a:lnTo>
                <a:lnTo>
                  <a:pt x="980" y="63"/>
                </a:lnTo>
                <a:lnTo>
                  <a:pt x="1018" y="63"/>
                </a:lnTo>
                <a:lnTo>
                  <a:pt x="1056" y="51"/>
                </a:lnTo>
                <a:lnTo>
                  <a:pt x="1082" y="51"/>
                </a:lnTo>
                <a:lnTo>
                  <a:pt x="1107" y="38"/>
                </a:lnTo>
                <a:lnTo>
                  <a:pt x="1133" y="38"/>
                </a:lnTo>
                <a:lnTo>
                  <a:pt x="1158" y="25"/>
                </a:lnTo>
                <a:lnTo>
                  <a:pt x="1171" y="13"/>
                </a:lnTo>
                <a:lnTo>
                  <a:pt x="1184" y="13"/>
                </a:lnTo>
                <a:lnTo>
                  <a:pt x="1196" y="0"/>
                </a:lnTo>
                <a:lnTo>
                  <a:pt x="1222" y="0"/>
                </a:lnTo>
                <a:lnTo>
                  <a:pt x="1234" y="0"/>
                </a:lnTo>
                <a:lnTo>
                  <a:pt x="1247" y="13"/>
                </a:lnTo>
                <a:lnTo>
                  <a:pt x="1260" y="13"/>
                </a:lnTo>
                <a:lnTo>
                  <a:pt x="1273" y="25"/>
                </a:lnTo>
                <a:lnTo>
                  <a:pt x="1285" y="25"/>
                </a:lnTo>
                <a:lnTo>
                  <a:pt x="1298" y="38"/>
                </a:lnTo>
                <a:lnTo>
                  <a:pt x="1323" y="51"/>
                </a:lnTo>
                <a:lnTo>
                  <a:pt x="1349" y="63"/>
                </a:lnTo>
                <a:lnTo>
                  <a:pt x="1374" y="76"/>
                </a:lnTo>
                <a:lnTo>
                  <a:pt x="1400" y="89"/>
                </a:lnTo>
                <a:lnTo>
                  <a:pt x="1425" y="101"/>
                </a:lnTo>
                <a:lnTo>
                  <a:pt x="1438" y="114"/>
                </a:lnTo>
                <a:lnTo>
                  <a:pt x="1451" y="127"/>
                </a:lnTo>
                <a:lnTo>
                  <a:pt x="1463" y="139"/>
                </a:lnTo>
                <a:lnTo>
                  <a:pt x="1476" y="152"/>
                </a:lnTo>
                <a:lnTo>
                  <a:pt x="1489" y="152"/>
                </a:lnTo>
                <a:lnTo>
                  <a:pt x="1489" y="165"/>
                </a:lnTo>
                <a:lnTo>
                  <a:pt x="1489" y="177"/>
                </a:lnTo>
                <a:lnTo>
                  <a:pt x="1476" y="203"/>
                </a:lnTo>
                <a:lnTo>
                  <a:pt x="1463" y="215"/>
                </a:lnTo>
                <a:lnTo>
                  <a:pt x="1451" y="228"/>
                </a:lnTo>
                <a:lnTo>
                  <a:pt x="1451" y="253"/>
                </a:lnTo>
                <a:lnTo>
                  <a:pt x="1438" y="279"/>
                </a:lnTo>
                <a:lnTo>
                  <a:pt x="1425" y="304"/>
                </a:lnTo>
                <a:lnTo>
                  <a:pt x="1425" y="342"/>
                </a:lnTo>
                <a:lnTo>
                  <a:pt x="1425" y="393"/>
                </a:lnTo>
                <a:lnTo>
                  <a:pt x="1413" y="443"/>
                </a:lnTo>
                <a:lnTo>
                  <a:pt x="1413" y="494"/>
                </a:lnTo>
                <a:lnTo>
                  <a:pt x="1413" y="557"/>
                </a:lnTo>
                <a:lnTo>
                  <a:pt x="1400" y="621"/>
                </a:lnTo>
                <a:lnTo>
                  <a:pt x="1400" y="671"/>
                </a:lnTo>
                <a:lnTo>
                  <a:pt x="1387" y="710"/>
                </a:lnTo>
                <a:lnTo>
                  <a:pt x="1374" y="760"/>
                </a:lnTo>
                <a:lnTo>
                  <a:pt x="1362" y="798"/>
                </a:lnTo>
                <a:lnTo>
                  <a:pt x="1362" y="836"/>
                </a:lnTo>
                <a:lnTo>
                  <a:pt x="1349" y="862"/>
                </a:lnTo>
                <a:lnTo>
                  <a:pt x="1323" y="912"/>
                </a:lnTo>
                <a:lnTo>
                  <a:pt x="1298" y="963"/>
                </a:lnTo>
                <a:lnTo>
                  <a:pt x="1273" y="1001"/>
                </a:lnTo>
                <a:lnTo>
                  <a:pt x="1247" y="1026"/>
                </a:lnTo>
                <a:lnTo>
                  <a:pt x="1222" y="1052"/>
                </a:lnTo>
                <a:lnTo>
                  <a:pt x="1196" y="1064"/>
                </a:lnTo>
                <a:lnTo>
                  <a:pt x="1171" y="1064"/>
                </a:lnTo>
                <a:lnTo>
                  <a:pt x="1158" y="1064"/>
                </a:lnTo>
                <a:lnTo>
                  <a:pt x="1133" y="1064"/>
                </a:lnTo>
                <a:lnTo>
                  <a:pt x="1120" y="1052"/>
                </a:lnTo>
                <a:lnTo>
                  <a:pt x="1120" y="1026"/>
                </a:lnTo>
                <a:lnTo>
                  <a:pt x="1120" y="1001"/>
                </a:lnTo>
                <a:lnTo>
                  <a:pt x="1120" y="988"/>
                </a:lnTo>
                <a:lnTo>
                  <a:pt x="1120" y="963"/>
                </a:lnTo>
                <a:lnTo>
                  <a:pt x="1107" y="938"/>
                </a:lnTo>
                <a:lnTo>
                  <a:pt x="1094" y="925"/>
                </a:lnTo>
                <a:lnTo>
                  <a:pt x="1082" y="900"/>
                </a:lnTo>
                <a:lnTo>
                  <a:pt x="1069" y="887"/>
                </a:lnTo>
                <a:lnTo>
                  <a:pt x="1044" y="862"/>
                </a:lnTo>
                <a:lnTo>
                  <a:pt x="1018" y="8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641533" y="1660843"/>
            <a:ext cx="711200" cy="1392237"/>
          </a:xfrm>
          <a:custGeom>
            <a:avLst/>
            <a:gdLst>
              <a:gd name="txL" fmla="*/ 0 w 1120"/>
              <a:gd name="txT" fmla="*/ 0 h 2192"/>
              <a:gd name="txR" fmla="*/ 1120 w 1120"/>
              <a:gd name="txB" fmla="*/ 2192 h 219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120" h="2192">
                <a:moveTo>
                  <a:pt x="0" y="2192"/>
                </a:moveTo>
                <a:lnTo>
                  <a:pt x="0" y="2192"/>
                </a:lnTo>
                <a:lnTo>
                  <a:pt x="0" y="2180"/>
                </a:lnTo>
                <a:lnTo>
                  <a:pt x="13" y="2167"/>
                </a:lnTo>
                <a:lnTo>
                  <a:pt x="26" y="2142"/>
                </a:lnTo>
                <a:lnTo>
                  <a:pt x="51" y="2116"/>
                </a:lnTo>
                <a:lnTo>
                  <a:pt x="76" y="2091"/>
                </a:lnTo>
                <a:lnTo>
                  <a:pt x="102" y="2053"/>
                </a:lnTo>
                <a:lnTo>
                  <a:pt x="140" y="2015"/>
                </a:lnTo>
                <a:lnTo>
                  <a:pt x="216" y="1939"/>
                </a:lnTo>
                <a:lnTo>
                  <a:pt x="293" y="1850"/>
                </a:lnTo>
                <a:lnTo>
                  <a:pt x="369" y="1761"/>
                </a:lnTo>
                <a:lnTo>
                  <a:pt x="407" y="1711"/>
                </a:lnTo>
                <a:lnTo>
                  <a:pt x="433" y="1660"/>
                </a:lnTo>
                <a:lnTo>
                  <a:pt x="471" y="1597"/>
                </a:lnTo>
                <a:lnTo>
                  <a:pt x="509" y="1546"/>
                </a:lnTo>
                <a:lnTo>
                  <a:pt x="547" y="1470"/>
                </a:lnTo>
                <a:lnTo>
                  <a:pt x="585" y="1407"/>
                </a:lnTo>
                <a:lnTo>
                  <a:pt x="623" y="1331"/>
                </a:lnTo>
                <a:lnTo>
                  <a:pt x="662" y="1255"/>
                </a:lnTo>
                <a:lnTo>
                  <a:pt x="700" y="1166"/>
                </a:lnTo>
                <a:lnTo>
                  <a:pt x="738" y="1077"/>
                </a:lnTo>
                <a:lnTo>
                  <a:pt x="776" y="988"/>
                </a:lnTo>
                <a:lnTo>
                  <a:pt x="802" y="912"/>
                </a:lnTo>
                <a:lnTo>
                  <a:pt x="827" y="836"/>
                </a:lnTo>
                <a:lnTo>
                  <a:pt x="852" y="760"/>
                </a:lnTo>
                <a:lnTo>
                  <a:pt x="878" y="684"/>
                </a:lnTo>
                <a:lnTo>
                  <a:pt x="891" y="608"/>
                </a:lnTo>
                <a:lnTo>
                  <a:pt x="903" y="545"/>
                </a:lnTo>
                <a:lnTo>
                  <a:pt x="916" y="482"/>
                </a:lnTo>
                <a:lnTo>
                  <a:pt x="929" y="431"/>
                </a:lnTo>
                <a:lnTo>
                  <a:pt x="929" y="380"/>
                </a:lnTo>
                <a:lnTo>
                  <a:pt x="942" y="330"/>
                </a:lnTo>
                <a:lnTo>
                  <a:pt x="942" y="279"/>
                </a:lnTo>
                <a:lnTo>
                  <a:pt x="942" y="241"/>
                </a:lnTo>
                <a:lnTo>
                  <a:pt x="942" y="190"/>
                </a:lnTo>
                <a:lnTo>
                  <a:pt x="942" y="152"/>
                </a:lnTo>
                <a:lnTo>
                  <a:pt x="942" y="127"/>
                </a:lnTo>
                <a:lnTo>
                  <a:pt x="942" y="101"/>
                </a:lnTo>
                <a:lnTo>
                  <a:pt x="942" y="76"/>
                </a:lnTo>
                <a:lnTo>
                  <a:pt x="942" y="51"/>
                </a:lnTo>
                <a:lnTo>
                  <a:pt x="942" y="38"/>
                </a:lnTo>
                <a:lnTo>
                  <a:pt x="954" y="25"/>
                </a:lnTo>
                <a:lnTo>
                  <a:pt x="954" y="13"/>
                </a:lnTo>
                <a:lnTo>
                  <a:pt x="967" y="0"/>
                </a:lnTo>
                <a:lnTo>
                  <a:pt x="980" y="0"/>
                </a:lnTo>
                <a:lnTo>
                  <a:pt x="1005" y="0"/>
                </a:lnTo>
                <a:lnTo>
                  <a:pt x="1043" y="13"/>
                </a:lnTo>
                <a:lnTo>
                  <a:pt x="1081" y="25"/>
                </a:lnTo>
                <a:lnTo>
                  <a:pt x="1120" y="38"/>
                </a:lnTo>
                <a:lnTo>
                  <a:pt x="1120" y="114"/>
                </a:lnTo>
                <a:lnTo>
                  <a:pt x="1107" y="190"/>
                </a:lnTo>
                <a:lnTo>
                  <a:pt x="1107" y="279"/>
                </a:lnTo>
                <a:lnTo>
                  <a:pt x="1094" y="368"/>
                </a:lnTo>
                <a:lnTo>
                  <a:pt x="1081" y="406"/>
                </a:lnTo>
                <a:lnTo>
                  <a:pt x="1069" y="456"/>
                </a:lnTo>
                <a:lnTo>
                  <a:pt x="1069" y="507"/>
                </a:lnTo>
                <a:lnTo>
                  <a:pt x="1056" y="570"/>
                </a:lnTo>
                <a:lnTo>
                  <a:pt x="1031" y="621"/>
                </a:lnTo>
                <a:lnTo>
                  <a:pt x="1018" y="684"/>
                </a:lnTo>
                <a:lnTo>
                  <a:pt x="1005" y="748"/>
                </a:lnTo>
                <a:lnTo>
                  <a:pt x="980" y="811"/>
                </a:lnTo>
                <a:lnTo>
                  <a:pt x="942" y="950"/>
                </a:lnTo>
                <a:lnTo>
                  <a:pt x="891" y="1090"/>
                </a:lnTo>
                <a:lnTo>
                  <a:pt x="865" y="1166"/>
                </a:lnTo>
                <a:lnTo>
                  <a:pt x="827" y="1229"/>
                </a:lnTo>
                <a:lnTo>
                  <a:pt x="802" y="1305"/>
                </a:lnTo>
                <a:lnTo>
                  <a:pt x="763" y="1369"/>
                </a:lnTo>
                <a:lnTo>
                  <a:pt x="725" y="1445"/>
                </a:lnTo>
                <a:lnTo>
                  <a:pt x="687" y="1508"/>
                </a:lnTo>
                <a:lnTo>
                  <a:pt x="649" y="1571"/>
                </a:lnTo>
                <a:lnTo>
                  <a:pt x="598" y="1635"/>
                </a:lnTo>
                <a:lnTo>
                  <a:pt x="560" y="1698"/>
                </a:lnTo>
                <a:lnTo>
                  <a:pt x="522" y="1749"/>
                </a:lnTo>
                <a:lnTo>
                  <a:pt x="484" y="1799"/>
                </a:lnTo>
                <a:lnTo>
                  <a:pt x="433" y="1850"/>
                </a:lnTo>
                <a:lnTo>
                  <a:pt x="394" y="1888"/>
                </a:lnTo>
                <a:lnTo>
                  <a:pt x="356" y="1926"/>
                </a:lnTo>
                <a:lnTo>
                  <a:pt x="318" y="1964"/>
                </a:lnTo>
                <a:lnTo>
                  <a:pt x="280" y="2002"/>
                </a:lnTo>
                <a:lnTo>
                  <a:pt x="242" y="2040"/>
                </a:lnTo>
                <a:lnTo>
                  <a:pt x="204" y="2066"/>
                </a:lnTo>
                <a:lnTo>
                  <a:pt x="140" y="2116"/>
                </a:lnTo>
                <a:lnTo>
                  <a:pt x="115" y="2142"/>
                </a:lnTo>
                <a:lnTo>
                  <a:pt x="76" y="2154"/>
                </a:lnTo>
                <a:lnTo>
                  <a:pt x="64" y="2180"/>
                </a:lnTo>
                <a:lnTo>
                  <a:pt x="38" y="2192"/>
                </a:lnTo>
                <a:lnTo>
                  <a:pt x="26" y="2192"/>
                </a:lnTo>
                <a:lnTo>
                  <a:pt x="13" y="2192"/>
                </a:lnTo>
                <a:lnTo>
                  <a:pt x="0" y="21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522595" y="2111693"/>
            <a:ext cx="88900" cy="739775"/>
          </a:xfrm>
          <a:custGeom>
            <a:avLst/>
            <a:gdLst>
              <a:gd name="txL" fmla="*/ 0 w 140"/>
              <a:gd name="txT" fmla="*/ 0 h 1165"/>
              <a:gd name="txR" fmla="*/ 140 w 140"/>
              <a:gd name="txB" fmla="*/ 1165 h 11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1165">
                <a:moveTo>
                  <a:pt x="25" y="1165"/>
                </a:moveTo>
                <a:lnTo>
                  <a:pt x="25" y="1051"/>
                </a:lnTo>
                <a:lnTo>
                  <a:pt x="25" y="950"/>
                </a:lnTo>
                <a:lnTo>
                  <a:pt x="25" y="849"/>
                </a:lnTo>
                <a:lnTo>
                  <a:pt x="25" y="760"/>
                </a:lnTo>
                <a:lnTo>
                  <a:pt x="25" y="659"/>
                </a:lnTo>
                <a:lnTo>
                  <a:pt x="25" y="583"/>
                </a:lnTo>
                <a:lnTo>
                  <a:pt x="25" y="494"/>
                </a:lnTo>
                <a:lnTo>
                  <a:pt x="25" y="418"/>
                </a:lnTo>
                <a:lnTo>
                  <a:pt x="13" y="354"/>
                </a:lnTo>
                <a:lnTo>
                  <a:pt x="13" y="278"/>
                </a:lnTo>
                <a:lnTo>
                  <a:pt x="13" y="228"/>
                </a:lnTo>
                <a:lnTo>
                  <a:pt x="13" y="164"/>
                </a:lnTo>
                <a:lnTo>
                  <a:pt x="13" y="114"/>
                </a:lnTo>
                <a:lnTo>
                  <a:pt x="0" y="76"/>
                </a:lnTo>
                <a:lnTo>
                  <a:pt x="0" y="25"/>
                </a:lnTo>
                <a:lnTo>
                  <a:pt x="0" y="0"/>
                </a:lnTo>
                <a:lnTo>
                  <a:pt x="25" y="12"/>
                </a:lnTo>
                <a:lnTo>
                  <a:pt x="63" y="25"/>
                </a:lnTo>
                <a:lnTo>
                  <a:pt x="89" y="25"/>
                </a:lnTo>
                <a:lnTo>
                  <a:pt x="102" y="38"/>
                </a:lnTo>
                <a:lnTo>
                  <a:pt x="114" y="50"/>
                </a:lnTo>
                <a:lnTo>
                  <a:pt x="127" y="63"/>
                </a:lnTo>
                <a:lnTo>
                  <a:pt x="140" y="76"/>
                </a:lnTo>
                <a:lnTo>
                  <a:pt x="140" y="88"/>
                </a:lnTo>
                <a:lnTo>
                  <a:pt x="140" y="101"/>
                </a:lnTo>
                <a:lnTo>
                  <a:pt x="140" y="126"/>
                </a:lnTo>
                <a:lnTo>
                  <a:pt x="140" y="164"/>
                </a:lnTo>
                <a:lnTo>
                  <a:pt x="140" y="202"/>
                </a:lnTo>
                <a:lnTo>
                  <a:pt x="140" y="240"/>
                </a:lnTo>
                <a:lnTo>
                  <a:pt x="140" y="304"/>
                </a:lnTo>
                <a:lnTo>
                  <a:pt x="127" y="367"/>
                </a:lnTo>
                <a:lnTo>
                  <a:pt x="127" y="431"/>
                </a:lnTo>
                <a:lnTo>
                  <a:pt x="127" y="507"/>
                </a:lnTo>
                <a:lnTo>
                  <a:pt x="127" y="595"/>
                </a:lnTo>
                <a:lnTo>
                  <a:pt x="127" y="684"/>
                </a:lnTo>
                <a:lnTo>
                  <a:pt x="127" y="785"/>
                </a:lnTo>
                <a:lnTo>
                  <a:pt x="127" y="899"/>
                </a:lnTo>
                <a:lnTo>
                  <a:pt x="114" y="1013"/>
                </a:lnTo>
                <a:lnTo>
                  <a:pt x="114" y="1140"/>
                </a:lnTo>
                <a:lnTo>
                  <a:pt x="25" y="1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9" name="Freeform 41"/>
          <p:cNvSpPr/>
          <p:nvPr/>
        </p:nvSpPr>
        <p:spPr>
          <a:xfrm>
            <a:off x="5360670" y="2756218"/>
            <a:ext cx="403225" cy="168275"/>
          </a:xfrm>
          <a:custGeom>
            <a:avLst/>
            <a:gdLst>
              <a:gd name="txL" fmla="*/ 0 w 636"/>
              <a:gd name="txT" fmla="*/ 0 h 266"/>
              <a:gd name="txR" fmla="*/ 636 w 636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6" h="266">
                <a:moveTo>
                  <a:pt x="77" y="266"/>
                </a:moveTo>
                <a:lnTo>
                  <a:pt x="51" y="254"/>
                </a:lnTo>
                <a:lnTo>
                  <a:pt x="39" y="254"/>
                </a:lnTo>
                <a:lnTo>
                  <a:pt x="26" y="228"/>
                </a:lnTo>
                <a:lnTo>
                  <a:pt x="13" y="203"/>
                </a:lnTo>
                <a:lnTo>
                  <a:pt x="0" y="165"/>
                </a:lnTo>
                <a:lnTo>
                  <a:pt x="0" y="140"/>
                </a:lnTo>
                <a:lnTo>
                  <a:pt x="0" y="127"/>
                </a:lnTo>
                <a:lnTo>
                  <a:pt x="0" y="114"/>
                </a:lnTo>
                <a:lnTo>
                  <a:pt x="13" y="102"/>
                </a:lnTo>
                <a:lnTo>
                  <a:pt x="26" y="102"/>
                </a:lnTo>
                <a:lnTo>
                  <a:pt x="39" y="102"/>
                </a:lnTo>
                <a:lnTo>
                  <a:pt x="51" y="114"/>
                </a:lnTo>
                <a:lnTo>
                  <a:pt x="64" y="114"/>
                </a:lnTo>
                <a:lnTo>
                  <a:pt x="77" y="127"/>
                </a:lnTo>
                <a:lnTo>
                  <a:pt x="89" y="127"/>
                </a:lnTo>
                <a:lnTo>
                  <a:pt x="102" y="127"/>
                </a:lnTo>
                <a:lnTo>
                  <a:pt x="115" y="127"/>
                </a:lnTo>
                <a:lnTo>
                  <a:pt x="128" y="127"/>
                </a:lnTo>
                <a:lnTo>
                  <a:pt x="140" y="127"/>
                </a:lnTo>
                <a:lnTo>
                  <a:pt x="153" y="127"/>
                </a:lnTo>
                <a:lnTo>
                  <a:pt x="178" y="114"/>
                </a:lnTo>
                <a:lnTo>
                  <a:pt x="191" y="114"/>
                </a:lnTo>
                <a:lnTo>
                  <a:pt x="229" y="102"/>
                </a:lnTo>
                <a:lnTo>
                  <a:pt x="255" y="102"/>
                </a:lnTo>
                <a:lnTo>
                  <a:pt x="293" y="89"/>
                </a:lnTo>
                <a:lnTo>
                  <a:pt x="331" y="76"/>
                </a:lnTo>
                <a:lnTo>
                  <a:pt x="369" y="76"/>
                </a:lnTo>
                <a:lnTo>
                  <a:pt x="420" y="64"/>
                </a:lnTo>
                <a:lnTo>
                  <a:pt x="471" y="51"/>
                </a:lnTo>
                <a:lnTo>
                  <a:pt x="522" y="38"/>
                </a:lnTo>
                <a:lnTo>
                  <a:pt x="573" y="13"/>
                </a:lnTo>
                <a:lnTo>
                  <a:pt x="636" y="0"/>
                </a:lnTo>
                <a:lnTo>
                  <a:pt x="636" y="64"/>
                </a:lnTo>
                <a:lnTo>
                  <a:pt x="573" y="89"/>
                </a:lnTo>
                <a:lnTo>
                  <a:pt x="522" y="114"/>
                </a:lnTo>
                <a:lnTo>
                  <a:pt x="458" y="140"/>
                </a:lnTo>
                <a:lnTo>
                  <a:pt x="407" y="152"/>
                </a:lnTo>
                <a:lnTo>
                  <a:pt x="357" y="178"/>
                </a:lnTo>
                <a:lnTo>
                  <a:pt x="318" y="190"/>
                </a:lnTo>
                <a:lnTo>
                  <a:pt x="280" y="203"/>
                </a:lnTo>
                <a:lnTo>
                  <a:pt x="242" y="216"/>
                </a:lnTo>
                <a:lnTo>
                  <a:pt x="204" y="228"/>
                </a:lnTo>
                <a:lnTo>
                  <a:pt x="178" y="241"/>
                </a:lnTo>
                <a:lnTo>
                  <a:pt x="153" y="241"/>
                </a:lnTo>
                <a:lnTo>
                  <a:pt x="128" y="254"/>
                </a:lnTo>
                <a:lnTo>
                  <a:pt x="102" y="254"/>
                </a:lnTo>
                <a:lnTo>
                  <a:pt x="89" y="266"/>
                </a:lnTo>
                <a:lnTo>
                  <a:pt x="77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50" name="Freeform 42"/>
          <p:cNvSpPr/>
          <p:nvPr/>
        </p:nvSpPr>
        <p:spPr>
          <a:xfrm>
            <a:off x="5690870" y="2691130"/>
            <a:ext cx="169863" cy="201613"/>
          </a:xfrm>
          <a:custGeom>
            <a:avLst/>
            <a:gdLst>
              <a:gd name="txL" fmla="*/ 0 w 267"/>
              <a:gd name="txT" fmla="*/ 0 h 317"/>
              <a:gd name="txR" fmla="*/ 267 w 267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317">
                <a:moveTo>
                  <a:pt x="216" y="101"/>
                </a:moveTo>
                <a:lnTo>
                  <a:pt x="242" y="139"/>
                </a:lnTo>
                <a:lnTo>
                  <a:pt x="254" y="177"/>
                </a:lnTo>
                <a:lnTo>
                  <a:pt x="254" y="190"/>
                </a:lnTo>
                <a:lnTo>
                  <a:pt x="267" y="215"/>
                </a:lnTo>
                <a:lnTo>
                  <a:pt x="267" y="228"/>
                </a:lnTo>
                <a:lnTo>
                  <a:pt x="267" y="241"/>
                </a:lnTo>
                <a:lnTo>
                  <a:pt x="254" y="266"/>
                </a:lnTo>
                <a:lnTo>
                  <a:pt x="254" y="279"/>
                </a:lnTo>
                <a:lnTo>
                  <a:pt x="242" y="291"/>
                </a:lnTo>
                <a:lnTo>
                  <a:pt x="242" y="304"/>
                </a:lnTo>
                <a:lnTo>
                  <a:pt x="229" y="317"/>
                </a:lnTo>
                <a:lnTo>
                  <a:pt x="216" y="317"/>
                </a:lnTo>
                <a:lnTo>
                  <a:pt x="204" y="317"/>
                </a:lnTo>
                <a:lnTo>
                  <a:pt x="191" y="304"/>
                </a:lnTo>
                <a:lnTo>
                  <a:pt x="178" y="291"/>
                </a:lnTo>
                <a:lnTo>
                  <a:pt x="153" y="266"/>
                </a:lnTo>
                <a:lnTo>
                  <a:pt x="140" y="241"/>
                </a:lnTo>
                <a:lnTo>
                  <a:pt x="114" y="215"/>
                </a:lnTo>
                <a:lnTo>
                  <a:pt x="89" y="177"/>
                </a:lnTo>
                <a:lnTo>
                  <a:pt x="76" y="139"/>
                </a:lnTo>
                <a:lnTo>
                  <a:pt x="51" y="114"/>
                </a:lnTo>
                <a:lnTo>
                  <a:pt x="38" y="89"/>
                </a:lnTo>
                <a:lnTo>
                  <a:pt x="25" y="63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27" y="13"/>
                </a:lnTo>
                <a:lnTo>
                  <a:pt x="153" y="38"/>
                </a:lnTo>
                <a:lnTo>
                  <a:pt x="191" y="63"/>
                </a:lnTo>
                <a:lnTo>
                  <a:pt x="216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4"/>
          <p:cNvSpPr/>
          <p:nvPr/>
        </p:nvSpPr>
        <p:spPr>
          <a:xfrm>
            <a:off x="636905" y="161734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嘱</a:t>
            </a:r>
          </a:p>
        </p:txBody>
      </p:sp>
      <p:sp>
        <p:nvSpPr>
          <p:cNvPr id="32" name="矩形 31"/>
          <p:cNvSpPr/>
          <p:nvPr/>
        </p:nvSpPr>
        <p:spPr>
          <a:xfrm>
            <a:off x="679061" y="787400"/>
            <a:ext cx="12973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zhǔ</a:t>
            </a:r>
          </a:p>
        </p:txBody>
      </p:sp>
      <p:pic>
        <p:nvPicPr>
          <p:cNvPr id="27685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59852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73431" y="2891862"/>
            <a:ext cx="3518529" cy="1634490"/>
            <a:chOff x="694697" y="2902495"/>
            <a:chExt cx="3518529" cy="1634490"/>
          </a:xfrm>
        </p:grpSpPr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715963" y="2902495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715963" y="3734345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遗嘱   千叮万嘱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694697" y="330937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Z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口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0909" y="4107090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217295"/>
            <a:ext cx="1668780" cy="190817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尸字要窄长，禹字上窄下宽、各部分都要扁、中间一竖贯穿到下框。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660525"/>
            <a:ext cx="1698625" cy="96012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口字要小、位置靠上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10400" y="3160713"/>
            <a:ext cx="1827530" cy="1380490"/>
            <a:chOff x="6370320" y="2122488"/>
            <a:chExt cx="1827530" cy="1380490"/>
          </a:xfrm>
        </p:grpSpPr>
        <p:sp>
          <p:nvSpPr>
            <p:cNvPr id="60" name="云形标注 59"/>
            <p:cNvSpPr/>
            <p:nvPr/>
          </p:nvSpPr>
          <p:spPr>
            <a:xfrm>
              <a:off x="6370320" y="2122488"/>
              <a:ext cx="1827530" cy="1380490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4541" y="2239451"/>
              <a:ext cx="1692676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易错提示：左下部框内是提、点，不是撇折、点哦！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636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700" name="Freeform 44"/>
          <p:cNvSpPr/>
          <p:nvPr/>
        </p:nvSpPr>
        <p:spPr>
          <a:xfrm>
            <a:off x="4700905" y="2105025"/>
            <a:ext cx="541338" cy="201613"/>
          </a:xfrm>
          <a:custGeom>
            <a:avLst/>
            <a:gdLst>
              <a:gd name="txL" fmla="*/ 0 w 852"/>
              <a:gd name="txT" fmla="*/ 0 h 316"/>
              <a:gd name="txR" fmla="*/ 852 w 852"/>
              <a:gd name="txB" fmla="*/ 316 h 3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2" h="316">
                <a:moveTo>
                  <a:pt x="840" y="38"/>
                </a:moveTo>
                <a:lnTo>
                  <a:pt x="852" y="50"/>
                </a:lnTo>
                <a:lnTo>
                  <a:pt x="852" y="63"/>
                </a:lnTo>
                <a:lnTo>
                  <a:pt x="852" y="76"/>
                </a:lnTo>
                <a:lnTo>
                  <a:pt x="852" y="88"/>
                </a:lnTo>
                <a:lnTo>
                  <a:pt x="840" y="88"/>
                </a:lnTo>
                <a:lnTo>
                  <a:pt x="827" y="101"/>
                </a:lnTo>
                <a:lnTo>
                  <a:pt x="814" y="101"/>
                </a:lnTo>
                <a:lnTo>
                  <a:pt x="801" y="101"/>
                </a:lnTo>
                <a:lnTo>
                  <a:pt x="789" y="114"/>
                </a:lnTo>
                <a:lnTo>
                  <a:pt x="776" y="114"/>
                </a:lnTo>
                <a:lnTo>
                  <a:pt x="751" y="126"/>
                </a:lnTo>
                <a:lnTo>
                  <a:pt x="725" y="139"/>
                </a:lnTo>
                <a:lnTo>
                  <a:pt x="700" y="139"/>
                </a:lnTo>
                <a:lnTo>
                  <a:pt x="649" y="164"/>
                </a:lnTo>
                <a:lnTo>
                  <a:pt x="572" y="190"/>
                </a:lnTo>
                <a:lnTo>
                  <a:pt x="509" y="202"/>
                </a:lnTo>
                <a:lnTo>
                  <a:pt x="432" y="240"/>
                </a:lnTo>
                <a:lnTo>
                  <a:pt x="356" y="253"/>
                </a:lnTo>
                <a:lnTo>
                  <a:pt x="305" y="278"/>
                </a:lnTo>
                <a:lnTo>
                  <a:pt x="254" y="291"/>
                </a:lnTo>
                <a:lnTo>
                  <a:pt x="216" y="304"/>
                </a:lnTo>
                <a:lnTo>
                  <a:pt x="178" y="316"/>
                </a:lnTo>
                <a:lnTo>
                  <a:pt x="153" y="316"/>
                </a:lnTo>
                <a:lnTo>
                  <a:pt x="140" y="316"/>
                </a:lnTo>
                <a:lnTo>
                  <a:pt x="114" y="316"/>
                </a:lnTo>
                <a:lnTo>
                  <a:pt x="89" y="304"/>
                </a:lnTo>
                <a:lnTo>
                  <a:pt x="76" y="304"/>
                </a:lnTo>
                <a:lnTo>
                  <a:pt x="51" y="278"/>
                </a:lnTo>
                <a:lnTo>
                  <a:pt x="25" y="278"/>
                </a:lnTo>
                <a:lnTo>
                  <a:pt x="13" y="266"/>
                </a:lnTo>
                <a:lnTo>
                  <a:pt x="0" y="253"/>
                </a:lnTo>
                <a:lnTo>
                  <a:pt x="0" y="240"/>
                </a:lnTo>
                <a:lnTo>
                  <a:pt x="13" y="240"/>
                </a:lnTo>
                <a:lnTo>
                  <a:pt x="13" y="228"/>
                </a:lnTo>
                <a:lnTo>
                  <a:pt x="25" y="228"/>
                </a:lnTo>
                <a:lnTo>
                  <a:pt x="38" y="215"/>
                </a:lnTo>
                <a:lnTo>
                  <a:pt x="51" y="215"/>
                </a:lnTo>
                <a:lnTo>
                  <a:pt x="76" y="202"/>
                </a:lnTo>
                <a:lnTo>
                  <a:pt x="89" y="202"/>
                </a:lnTo>
                <a:lnTo>
                  <a:pt x="114" y="190"/>
                </a:lnTo>
                <a:lnTo>
                  <a:pt x="140" y="177"/>
                </a:lnTo>
                <a:lnTo>
                  <a:pt x="178" y="177"/>
                </a:lnTo>
                <a:lnTo>
                  <a:pt x="203" y="164"/>
                </a:lnTo>
                <a:lnTo>
                  <a:pt x="242" y="152"/>
                </a:lnTo>
                <a:lnTo>
                  <a:pt x="280" y="139"/>
                </a:lnTo>
                <a:lnTo>
                  <a:pt x="318" y="126"/>
                </a:lnTo>
                <a:lnTo>
                  <a:pt x="356" y="114"/>
                </a:lnTo>
                <a:lnTo>
                  <a:pt x="407" y="101"/>
                </a:lnTo>
                <a:lnTo>
                  <a:pt x="445" y="76"/>
                </a:lnTo>
                <a:lnTo>
                  <a:pt x="483" y="76"/>
                </a:lnTo>
                <a:lnTo>
                  <a:pt x="509" y="63"/>
                </a:lnTo>
                <a:lnTo>
                  <a:pt x="547" y="50"/>
                </a:lnTo>
                <a:lnTo>
                  <a:pt x="585" y="38"/>
                </a:lnTo>
                <a:lnTo>
                  <a:pt x="611" y="38"/>
                </a:lnTo>
                <a:lnTo>
                  <a:pt x="636" y="25"/>
                </a:lnTo>
                <a:lnTo>
                  <a:pt x="661" y="25"/>
                </a:lnTo>
                <a:lnTo>
                  <a:pt x="674" y="12"/>
                </a:lnTo>
                <a:lnTo>
                  <a:pt x="700" y="12"/>
                </a:lnTo>
                <a:lnTo>
                  <a:pt x="712" y="0"/>
                </a:lnTo>
                <a:lnTo>
                  <a:pt x="725" y="0"/>
                </a:lnTo>
                <a:lnTo>
                  <a:pt x="738" y="0"/>
                </a:lnTo>
                <a:lnTo>
                  <a:pt x="751" y="0"/>
                </a:lnTo>
                <a:lnTo>
                  <a:pt x="763" y="0"/>
                </a:lnTo>
                <a:lnTo>
                  <a:pt x="776" y="12"/>
                </a:lnTo>
                <a:lnTo>
                  <a:pt x="801" y="12"/>
                </a:lnTo>
                <a:lnTo>
                  <a:pt x="814" y="25"/>
                </a:lnTo>
                <a:lnTo>
                  <a:pt x="84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1" name="Freeform 45"/>
          <p:cNvSpPr/>
          <p:nvPr/>
        </p:nvSpPr>
        <p:spPr>
          <a:xfrm>
            <a:off x="5242243" y="2306638"/>
            <a:ext cx="403225" cy="860425"/>
          </a:xfrm>
          <a:custGeom>
            <a:avLst/>
            <a:gdLst>
              <a:gd name="txL" fmla="*/ 0 w 636"/>
              <a:gd name="txT" fmla="*/ 0 h 1356"/>
              <a:gd name="txR" fmla="*/ 636 w 636"/>
              <a:gd name="txB" fmla="*/ 1356 h 13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6" h="1356">
                <a:moveTo>
                  <a:pt x="267" y="1141"/>
                </a:moveTo>
                <a:lnTo>
                  <a:pt x="255" y="1128"/>
                </a:lnTo>
                <a:lnTo>
                  <a:pt x="242" y="1103"/>
                </a:lnTo>
                <a:lnTo>
                  <a:pt x="217" y="1090"/>
                </a:lnTo>
                <a:lnTo>
                  <a:pt x="204" y="1078"/>
                </a:lnTo>
                <a:lnTo>
                  <a:pt x="204" y="1065"/>
                </a:lnTo>
                <a:lnTo>
                  <a:pt x="191" y="1052"/>
                </a:lnTo>
                <a:lnTo>
                  <a:pt x="191" y="1039"/>
                </a:lnTo>
                <a:lnTo>
                  <a:pt x="204" y="1039"/>
                </a:lnTo>
                <a:lnTo>
                  <a:pt x="217" y="1039"/>
                </a:lnTo>
                <a:lnTo>
                  <a:pt x="229" y="1039"/>
                </a:lnTo>
                <a:lnTo>
                  <a:pt x="242" y="1052"/>
                </a:lnTo>
                <a:lnTo>
                  <a:pt x="267" y="1052"/>
                </a:lnTo>
                <a:lnTo>
                  <a:pt x="280" y="1052"/>
                </a:lnTo>
                <a:lnTo>
                  <a:pt x="318" y="1065"/>
                </a:lnTo>
                <a:lnTo>
                  <a:pt x="344" y="1065"/>
                </a:lnTo>
                <a:lnTo>
                  <a:pt x="369" y="1065"/>
                </a:lnTo>
                <a:lnTo>
                  <a:pt x="382" y="1065"/>
                </a:lnTo>
                <a:lnTo>
                  <a:pt x="395" y="1065"/>
                </a:lnTo>
                <a:lnTo>
                  <a:pt x="395" y="1052"/>
                </a:lnTo>
                <a:lnTo>
                  <a:pt x="407" y="1052"/>
                </a:lnTo>
                <a:lnTo>
                  <a:pt x="420" y="1039"/>
                </a:lnTo>
                <a:lnTo>
                  <a:pt x="420" y="1014"/>
                </a:lnTo>
                <a:lnTo>
                  <a:pt x="433" y="1001"/>
                </a:lnTo>
                <a:lnTo>
                  <a:pt x="433" y="976"/>
                </a:lnTo>
                <a:lnTo>
                  <a:pt x="433" y="938"/>
                </a:lnTo>
                <a:lnTo>
                  <a:pt x="446" y="913"/>
                </a:lnTo>
                <a:lnTo>
                  <a:pt x="446" y="875"/>
                </a:lnTo>
                <a:lnTo>
                  <a:pt x="446" y="824"/>
                </a:lnTo>
                <a:lnTo>
                  <a:pt x="446" y="773"/>
                </a:lnTo>
                <a:lnTo>
                  <a:pt x="446" y="710"/>
                </a:lnTo>
                <a:lnTo>
                  <a:pt x="446" y="647"/>
                </a:lnTo>
                <a:lnTo>
                  <a:pt x="446" y="583"/>
                </a:lnTo>
                <a:lnTo>
                  <a:pt x="446" y="507"/>
                </a:lnTo>
                <a:lnTo>
                  <a:pt x="446" y="469"/>
                </a:lnTo>
                <a:lnTo>
                  <a:pt x="446" y="431"/>
                </a:lnTo>
                <a:lnTo>
                  <a:pt x="446" y="368"/>
                </a:lnTo>
                <a:lnTo>
                  <a:pt x="446" y="317"/>
                </a:lnTo>
                <a:lnTo>
                  <a:pt x="446" y="267"/>
                </a:lnTo>
                <a:lnTo>
                  <a:pt x="446" y="229"/>
                </a:lnTo>
                <a:lnTo>
                  <a:pt x="433" y="203"/>
                </a:lnTo>
                <a:lnTo>
                  <a:pt x="433" y="178"/>
                </a:lnTo>
                <a:lnTo>
                  <a:pt x="433" y="165"/>
                </a:lnTo>
                <a:lnTo>
                  <a:pt x="420" y="165"/>
                </a:lnTo>
                <a:lnTo>
                  <a:pt x="407" y="165"/>
                </a:lnTo>
                <a:lnTo>
                  <a:pt x="395" y="153"/>
                </a:lnTo>
                <a:lnTo>
                  <a:pt x="369" y="153"/>
                </a:lnTo>
                <a:lnTo>
                  <a:pt x="357" y="165"/>
                </a:lnTo>
                <a:lnTo>
                  <a:pt x="331" y="165"/>
                </a:lnTo>
                <a:lnTo>
                  <a:pt x="306" y="165"/>
                </a:lnTo>
                <a:lnTo>
                  <a:pt x="267" y="178"/>
                </a:lnTo>
                <a:lnTo>
                  <a:pt x="217" y="191"/>
                </a:lnTo>
                <a:lnTo>
                  <a:pt x="166" y="191"/>
                </a:lnTo>
                <a:lnTo>
                  <a:pt x="128" y="191"/>
                </a:lnTo>
                <a:lnTo>
                  <a:pt x="89" y="178"/>
                </a:lnTo>
                <a:lnTo>
                  <a:pt x="64" y="165"/>
                </a:lnTo>
                <a:lnTo>
                  <a:pt x="51" y="165"/>
                </a:lnTo>
                <a:lnTo>
                  <a:pt x="38" y="153"/>
                </a:lnTo>
                <a:lnTo>
                  <a:pt x="26" y="140"/>
                </a:lnTo>
                <a:lnTo>
                  <a:pt x="13" y="140"/>
                </a:lnTo>
                <a:lnTo>
                  <a:pt x="13" y="127"/>
                </a:lnTo>
                <a:lnTo>
                  <a:pt x="0" y="127"/>
                </a:lnTo>
                <a:lnTo>
                  <a:pt x="51" y="114"/>
                </a:lnTo>
                <a:lnTo>
                  <a:pt x="102" y="114"/>
                </a:lnTo>
                <a:lnTo>
                  <a:pt x="166" y="102"/>
                </a:lnTo>
                <a:lnTo>
                  <a:pt x="242" y="89"/>
                </a:lnTo>
                <a:lnTo>
                  <a:pt x="267" y="76"/>
                </a:lnTo>
                <a:lnTo>
                  <a:pt x="306" y="76"/>
                </a:lnTo>
                <a:lnTo>
                  <a:pt x="318" y="64"/>
                </a:lnTo>
                <a:lnTo>
                  <a:pt x="344" y="51"/>
                </a:lnTo>
                <a:lnTo>
                  <a:pt x="369" y="51"/>
                </a:lnTo>
                <a:lnTo>
                  <a:pt x="382" y="38"/>
                </a:lnTo>
                <a:lnTo>
                  <a:pt x="395" y="26"/>
                </a:lnTo>
                <a:lnTo>
                  <a:pt x="407" y="13"/>
                </a:lnTo>
                <a:lnTo>
                  <a:pt x="420" y="13"/>
                </a:lnTo>
                <a:lnTo>
                  <a:pt x="433" y="0"/>
                </a:lnTo>
                <a:lnTo>
                  <a:pt x="446" y="0"/>
                </a:lnTo>
                <a:lnTo>
                  <a:pt x="471" y="0"/>
                </a:lnTo>
                <a:lnTo>
                  <a:pt x="497" y="13"/>
                </a:lnTo>
                <a:lnTo>
                  <a:pt x="522" y="26"/>
                </a:lnTo>
                <a:lnTo>
                  <a:pt x="560" y="51"/>
                </a:lnTo>
                <a:lnTo>
                  <a:pt x="586" y="64"/>
                </a:lnTo>
                <a:lnTo>
                  <a:pt x="611" y="89"/>
                </a:lnTo>
                <a:lnTo>
                  <a:pt x="624" y="102"/>
                </a:lnTo>
                <a:lnTo>
                  <a:pt x="636" y="114"/>
                </a:lnTo>
                <a:lnTo>
                  <a:pt x="636" y="127"/>
                </a:lnTo>
                <a:lnTo>
                  <a:pt x="636" y="140"/>
                </a:lnTo>
                <a:lnTo>
                  <a:pt x="624" y="153"/>
                </a:lnTo>
                <a:lnTo>
                  <a:pt x="611" y="165"/>
                </a:lnTo>
                <a:lnTo>
                  <a:pt x="598" y="178"/>
                </a:lnTo>
                <a:lnTo>
                  <a:pt x="586" y="191"/>
                </a:lnTo>
                <a:lnTo>
                  <a:pt x="586" y="216"/>
                </a:lnTo>
                <a:lnTo>
                  <a:pt x="586" y="254"/>
                </a:lnTo>
                <a:lnTo>
                  <a:pt x="586" y="279"/>
                </a:lnTo>
                <a:lnTo>
                  <a:pt x="586" y="330"/>
                </a:lnTo>
                <a:lnTo>
                  <a:pt x="586" y="381"/>
                </a:lnTo>
                <a:lnTo>
                  <a:pt x="586" y="431"/>
                </a:lnTo>
                <a:lnTo>
                  <a:pt x="586" y="545"/>
                </a:lnTo>
                <a:lnTo>
                  <a:pt x="586" y="647"/>
                </a:lnTo>
                <a:lnTo>
                  <a:pt x="586" y="761"/>
                </a:lnTo>
                <a:lnTo>
                  <a:pt x="586" y="862"/>
                </a:lnTo>
                <a:lnTo>
                  <a:pt x="586" y="900"/>
                </a:lnTo>
                <a:lnTo>
                  <a:pt x="573" y="951"/>
                </a:lnTo>
                <a:lnTo>
                  <a:pt x="573" y="989"/>
                </a:lnTo>
                <a:lnTo>
                  <a:pt x="573" y="1027"/>
                </a:lnTo>
                <a:lnTo>
                  <a:pt x="573" y="1065"/>
                </a:lnTo>
                <a:lnTo>
                  <a:pt x="573" y="1090"/>
                </a:lnTo>
                <a:lnTo>
                  <a:pt x="560" y="1116"/>
                </a:lnTo>
                <a:lnTo>
                  <a:pt x="560" y="1141"/>
                </a:lnTo>
                <a:lnTo>
                  <a:pt x="547" y="1179"/>
                </a:lnTo>
                <a:lnTo>
                  <a:pt x="535" y="1217"/>
                </a:lnTo>
                <a:lnTo>
                  <a:pt x="509" y="1255"/>
                </a:lnTo>
                <a:lnTo>
                  <a:pt x="484" y="1293"/>
                </a:lnTo>
                <a:lnTo>
                  <a:pt x="458" y="1318"/>
                </a:lnTo>
                <a:lnTo>
                  <a:pt x="433" y="1331"/>
                </a:lnTo>
                <a:lnTo>
                  <a:pt x="407" y="1344"/>
                </a:lnTo>
                <a:lnTo>
                  <a:pt x="395" y="1356"/>
                </a:lnTo>
                <a:lnTo>
                  <a:pt x="382" y="1344"/>
                </a:lnTo>
                <a:lnTo>
                  <a:pt x="369" y="1331"/>
                </a:lnTo>
                <a:lnTo>
                  <a:pt x="369" y="1318"/>
                </a:lnTo>
                <a:lnTo>
                  <a:pt x="357" y="1280"/>
                </a:lnTo>
                <a:lnTo>
                  <a:pt x="357" y="1268"/>
                </a:lnTo>
                <a:lnTo>
                  <a:pt x="357" y="1255"/>
                </a:lnTo>
                <a:lnTo>
                  <a:pt x="344" y="1230"/>
                </a:lnTo>
                <a:lnTo>
                  <a:pt x="344" y="1217"/>
                </a:lnTo>
                <a:lnTo>
                  <a:pt x="331" y="1204"/>
                </a:lnTo>
                <a:lnTo>
                  <a:pt x="306" y="1179"/>
                </a:lnTo>
                <a:lnTo>
                  <a:pt x="267" y="1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2" name="Freeform 46"/>
          <p:cNvSpPr/>
          <p:nvPr/>
        </p:nvSpPr>
        <p:spPr>
          <a:xfrm>
            <a:off x="5347018" y="1766888"/>
            <a:ext cx="201612" cy="434975"/>
          </a:xfrm>
          <a:custGeom>
            <a:avLst/>
            <a:gdLst>
              <a:gd name="txL" fmla="*/ 0 w 318"/>
              <a:gd name="txT" fmla="*/ 0 h 685"/>
              <a:gd name="txR" fmla="*/ 318 w 318"/>
              <a:gd name="txB" fmla="*/ 685 h 6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685">
                <a:moveTo>
                  <a:pt x="25" y="89"/>
                </a:moveTo>
                <a:lnTo>
                  <a:pt x="12" y="77"/>
                </a:lnTo>
                <a:lnTo>
                  <a:pt x="0" y="64"/>
                </a:lnTo>
                <a:lnTo>
                  <a:pt x="0" y="38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89" y="0"/>
                </a:lnTo>
                <a:lnTo>
                  <a:pt x="114" y="0"/>
                </a:lnTo>
                <a:lnTo>
                  <a:pt x="165" y="0"/>
                </a:lnTo>
                <a:lnTo>
                  <a:pt x="203" y="0"/>
                </a:lnTo>
                <a:lnTo>
                  <a:pt x="216" y="64"/>
                </a:lnTo>
                <a:lnTo>
                  <a:pt x="229" y="127"/>
                </a:lnTo>
                <a:lnTo>
                  <a:pt x="241" y="191"/>
                </a:lnTo>
                <a:lnTo>
                  <a:pt x="254" y="241"/>
                </a:lnTo>
                <a:lnTo>
                  <a:pt x="267" y="292"/>
                </a:lnTo>
                <a:lnTo>
                  <a:pt x="280" y="343"/>
                </a:lnTo>
                <a:lnTo>
                  <a:pt x="280" y="381"/>
                </a:lnTo>
                <a:lnTo>
                  <a:pt x="292" y="419"/>
                </a:lnTo>
                <a:lnTo>
                  <a:pt x="292" y="457"/>
                </a:lnTo>
                <a:lnTo>
                  <a:pt x="305" y="482"/>
                </a:lnTo>
                <a:lnTo>
                  <a:pt x="305" y="507"/>
                </a:lnTo>
                <a:lnTo>
                  <a:pt x="305" y="533"/>
                </a:lnTo>
                <a:lnTo>
                  <a:pt x="318" y="558"/>
                </a:lnTo>
                <a:lnTo>
                  <a:pt x="318" y="571"/>
                </a:lnTo>
                <a:lnTo>
                  <a:pt x="318" y="583"/>
                </a:lnTo>
                <a:lnTo>
                  <a:pt x="318" y="596"/>
                </a:lnTo>
                <a:lnTo>
                  <a:pt x="318" y="621"/>
                </a:lnTo>
                <a:lnTo>
                  <a:pt x="318" y="634"/>
                </a:lnTo>
                <a:lnTo>
                  <a:pt x="318" y="647"/>
                </a:lnTo>
                <a:lnTo>
                  <a:pt x="305" y="659"/>
                </a:lnTo>
                <a:lnTo>
                  <a:pt x="305" y="672"/>
                </a:lnTo>
                <a:lnTo>
                  <a:pt x="280" y="685"/>
                </a:lnTo>
                <a:lnTo>
                  <a:pt x="267" y="685"/>
                </a:lnTo>
                <a:lnTo>
                  <a:pt x="254" y="685"/>
                </a:lnTo>
                <a:lnTo>
                  <a:pt x="254" y="672"/>
                </a:lnTo>
                <a:lnTo>
                  <a:pt x="241" y="659"/>
                </a:lnTo>
                <a:lnTo>
                  <a:pt x="241" y="647"/>
                </a:lnTo>
                <a:lnTo>
                  <a:pt x="229" y="621"/>
                </a:lnTo>
                <a:lnTo>
                  <a:pt x="229" y="596"/>
                </a:lnTo>
                <a:lnTo>
                  <a:pt x="216" y="571"/>
                </a:lnTo>
                <a:lnTo>
                  <a:pt x="216" y="545"/>
                </a:lnTo>
                <a:lnTo>
                  <a:pt x="203" y="507"/>
                </a:lnTo>
                <a:lnTo>
                  <a:pt x="191" y="482"/>
                </a:lnTo>
                <a:lnTo>
                  <a:pt x="178" y="444"/>
                </a:lnTo>
                <a:lnTo>
                  <a:pt x="165" y="393"/>
                </a:lnTo>
                <a:lnTo>
                  <a:pt x="152" y="355"/>
                </a:lnTo>
                <a:lnTo>
                  <a:pt x="140" y="317"/>
                </a:lnTo>
                <a:lnTo>
                  <a:pt x="127" y="267"/>
                </a:lnTo>
                <a:lnTo>
                  <a:pt x="114" y="229"/>
                </a:lnTo>
                <a:lnTo>
                  <a:pt x="89" y="191"/>
                </a:lnTo>
                <a:lnTo>
                  <a:pt x="76" y="165"/>
                </a:lnTo>
                <a:lnTo>
                  <a:pt x="63" y="140"/>
                </a:lnTo>
                <a:lnTo>
                  <a:pt x="51" y="115"/>
                </a:lnTo>
                <a:lnTo>
                  <a:pt x="38" y="102"/>
                </a:lnTo>
                <a:lnTo>
                  <a:pt x="25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3" name="Freeform 47"/>
          <p:cNvSpPr/>
          <p:nvPr/>
        </p:nvSpPr>
        <p:spPr>
          <a:xfrm>
            <a:off x="5435918" y="1662113"/>
            <a:ext cx="742950" cy="498475"/>
          </a:xfrm>
          <a:custGeom>
            <a:avLst/>
            <a:gdLst>
              <a:gd name="txL" fmla="*/ 0 w 1170"/>
              <a:gd name="txT" fmla="*/ 0 h 785"/>
              <a:gd name="txR" fmla="*/ 1170 w 1170"/>
              <a:gd name="txB" fmla="*/ 785 h 7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0" h="785">
                <a:moveTo>
                  <a:pt x="1094" y="253"/>
                </a:moveTo>
                <a:lnTo>
                  <a:pt x="1081" y="266"/>
                </a:lnTo>
                <a:lnTo>
                  <a:pt x="1068" y="279"/>
                </a:lnTo>
                <a:lnTo>
                  <a:pt x="1056" y="304"/>
                </a:lnTo>
                <a:lnTo>
                  <a:pt x="1030" y="329"/>
                </a:lnTo>
                <a:lnTo>
                  <a:pt x="1005" y="367"/>
                </a:lnTo>
                <a:lnTo>
                  <a:pt x="992" y="418"/>
                </a:lnTo>
                <a:lnTo>
                  <a:pt x="954" y="469"/>
                </a:lnTo>
                <a:lnTo>
                  <a:pt x="928" y="519"/>
                </a:lnTo>
                <a:lnTo>
                  <a:pt x="903" y="583"/>
                </a:lnTo>
                <a:lnTo>
                  <a:pt x="878" y="633"/>
                </a:lnTo>
                <a:lnTo>
                  <a:pt x="865" y="684"/>
                </a:lnTo>
                <a:lnTo>
                  <a:pt x="839" y="722"/>
                </a:lnTo>
                <a:lnTo>
                  <a:pt x="827" y="747"/>
                </a:lnTo>
                <a:lnTo>
                  <a:pt x="814" y="773"/>
                </a:lnTo>
                <a:lnTo>
                  <a:pt x="801" y="785"/>
                </a:lnTo>
                <a:lnTo>
                  <a:pt x="788" y="785"/>
                </a:lnTo>
                <a:lnTo>
                  <a:pt x="763" y="785"/>
                </a:lnTo>
                <a:lnTo>
                  <a:pt x="750" y="773"/>
                </a:lnTo>
                <a:lnTo>
                  <a:pt x="750" y="760"/>
                </a:lnTo>
                <a:lnTo>
                  <a:pt x="738" y="735"/>
                </a:lnTo>
                <a:lnTo>
                  <a:pt x="750" y="722"/>
                </a:lnTo>
                <a:lnTo>
                  <a:pt x="750" y="709"/>
                </a:lnTo>
                <a:lnTo>
                  <a:pt x="750" y="684"/>
                </a:lnTo>
                <a:lnTo>
                  <a:pt x="763" y="659"/>
                </a:lnTo>
                <a:lnTo>
                  <a:pt x="763" y="621"/>
                </a:lnTo>
                <a:lnTo>
                  <a:pt x="776" y="583"/>
                </a:lnTo>
                <a:lnTo>
                  <a:pt x="788" y="545"/>
                </a:lnTo>
                <a:lnTo>
                  <a:pt x="801" y="494"/>
                </a:lnTo>
                <a:lnTo>
                  <a:pt x="814" y="443"/>
                </a:lnTo>
                <a:lnTo>
                  <a:pt x="827" y="393"/>
                </a:lnTo>
                <a:lnTo>
                  <a:pt x="827" y="355"/>
                </a:lnTo>
                <a:lnTo>
                  <a:pt x="839" y="329"/>
                </a:lnTo>
                <a:lnTo>
                  <a:pt x="852" y="291"/>
                </a:lnTo>
                <a:lnTo>
                  <a:pt x="852" y="266"/>
                </a:lnTo>
                <a:lnTo>
                  <a:pt x="852" y="241"/>
                </a:lnTo>
                <a:lnTo>
                  <a:pt x="852" y="228"/>
                </a:lnTo>
                <a:lnTo>
                  <a:pt x="852" y="202"/>
                </a:lnTo>
                <a:lnTo>
                  <a:pt x="852" y="177"/>
                </a:lnTo>
                <a:lnTo>
                  <a:pt x="839" y="152"/>
                </a:lnTo>
                <a:lnTo>
                  <a:pt x="827" y="139"/>
                </a:lnTo>
                <a:lnTo>
                  <a:pt x="814" y="139"/>
                </a:lnTo>
                <a:lnTo>
                  <a:pt x="801" y="139"/>
                </a:lnTo>
                <a:lnTo>
                  <a:pt x="776" y="139"/>
                </a:lnTo>
                <a:lnTo>
                  <a:pt x="763" y="139"/>
                </a:lnTo>
                <a:lnTo>
                  <a:pt x="750" y="139"/>
                </a:lnTo>
                <a:lnTo>
                  <a:pt x="725" y="139"/>
                </a:lnTo>
                <a:lnTo>
                  <a:pt x="699" y="139"/>
                </a:lnTo>
                <a:lnTo>
                  <a:pt x="674" y="139"/>
                </a:lnTo>
                <a:lnTo>
                  <a:pt x="636" y="152"/>
                </a:lnTo>
                <a:lnTo>
                  <a:pt x="610" y="152"/>
                </a:lnTo>
                <a:lnTo>
                  <a:pt x="572" y="164"/>
                </a:lnTo>
                <a:lnTo>
                  <a:pt x="534" y="164"/>
                </a:lnTo>
                <a:lnTo>
                  <a:pt x="496" y="177"/>
                </a:lnTo>
                <a:lnTo>
                  <a:pt x="458" y="177"/>
                </a:lnTo>
                <a:lnTo>
                  <a:pt x="369" y="202"/>
                </a:lnTo>
                <a:lnTo>
                  <a:pt x="292" y="215"/>
                </a:lnTo>
                <a:lnTo>
                  <a:pt x="229" y="228"/>
                </a:lnTo>
                <a:lnTo>
                  <a:pt x="165" y="241"/>
                </a:lnTo>
                <a:lnTo>
                  <a:pt x="114" y="253"/>
                </a:lnTo>
                <a:lnTo>
                  <a:pt x="63" y="253"/>
                </a:lnTo>
                <a:lnTo>
                  <a:pt x="25" y="253"/>
                </a:lnTo>
                <a:lnTo>
                  <a:pt x="0" y="253"/>
                </a:lnTo>
                <a:lnTo>
                  <a:pt x="0" y="164"/>
                </a:lnTo>
                <a:lnTo>
                  <a:pt x="38" y="164"/>
                </a:lnTo>
                <a:lnTo>
                  <a:pt x="63" y="164"/>
                </a:lnTo>
                <a:lnTo>
                  <a:pt x="101" y="164"/>
                </a:lnTo>
                <a:lnTo>
                  <a:pt x="127" y="164"/>
                </a:lnTo>
                <a:lnTo>
                  <a:pt x="178" y="152"/>
                </a:lnTo>
                <a:lnTo>
                  <a:pt x="216" y="152"/>
                </a:lnTo>
                <a:lnTo>
                  <a:pt x="241" y="139"/>
                </a:lnTo>
                <a:lnTo>
                  <a:pt x="267" y="139"/>
                </a:lnTo>
                <a:lnTo>
                  <a:pt x="305" y="126"/>
                </a:lnTo>
                <a:lnTo>
                  <a:pt x="343" y="126"/>
                </a:lnTo>
                <a:lnTo>
                  <a:pt x="381" y="114"/>
                </a:lnTo>
                <a:lnTo>
                  <a:pt x="432" y="101"/>
                </a:lnTo>
                <a:lnTo>
                  <a:pt x="483" y="88"/>
                </a:lnTo>
                <a:lnTo>
                  <a:pt x="534" y="88"/>
                </a:lnTo>
                <a:lnTo>
                  <a:pt x="585" y="76"/>
                </a:lnTo>
                <a:lnTo>
                  <a:pt x="636" y="63"/>
                </a:lnTo>
                <a:lnTo>
                  <a:pt x="674" y="50"/>
                </a:lnTo>
                <a:lnTo>
                  <a:pt x="712" y="38"/>
                </a:lnTo>
                <a:lnTo>
                  <a:pt x="750" y="38"/>
                </a:lnTo>
                <a:lnTo>
                  <a:pt x="776" y="25"/>
                </a:lnTo>
                <a:lnTo>
                  <a:pt x="788" y="25"/>
                </a:lnTo>
                <a:lnTo>
                  <a:pt x="801" y="12"/>
                </a:lnTo>
                <a:lnTo>
                  <a:pt x="827" y="0"/>
                </a:lnTo>
                <a:lnTo>
                  <a:pt x="852" y="0"/>
                </a:lnTo>
                <a:lnTo>
                  <a:pt x="865" y="0"/>
                </a:lnTo>
                <a:lnTo>
                  <a:pt x="878" y="0"/>
                </a:lnTo>
                <a:lnTo>
                  <a:pt x="903" y="12"/>
                </a:lnTo>
                <a:lnTo>
                  <a:pt x="916" y="12"/>
                </a:lnTo>
                <a:lnTo>
                  <a:pt x="941" y="25"/>
                </a:lnTo>
                <a:lnTo>
                  <a:pt x="967" y="50"/>
                </a:lnTo>
                <a:lnTo>
                  <a:pt x="992" y="63"/>
                </a:lnTo>
                <a:lnTo>
                  <a:pt x="1030" y="88"/>
                </a:lnTo>
                <a:lnTo>
                  <a:pt x="1068" y="101"/>
                </a:lnTo>
                <a:lnTo>
                  <a:pt x="1094" y="126"/>
                </a:lnTo>
                <a:lnTo>
                  <a:pt x="1119" y="139"/>
                </a:lnTo>
                <a:lnTo>
                  <a:pt x="1132" y="152"/>
                </a:lnTo>
                <a:lnTo>
                  <a:pt x="1145" y="164"/>
                </a:lnTo>
                <a:lnTo>
                  <a:pt x="1157" y="177"/>
                </a:lnTo>
                <a:lnTo>
                  <a:pt x="1157" y="190"/>
                </a:lnTo>
                <a:lnTo>
                  <a:pt x="1170" y="202"/>
                </a:lnTo>
                <a:lnTo>
                  <a:pt x="1157" y="215"/>
                </a:lnTo>
                <a:lnTo>
                  <a:pt x="1145" y="241"/>
                </a:lnTo>
                <a:lnTo>
                  <a:pt x="1119" y="253"/>
                </a:lnTo>
                <a:lnTo>
                  <a:pt x="1094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4" name="Freeform 48"/>
          <p:cNvSpPr/>
          <p:nvPr/>
        </p:nvSpPr>
        <p:spPr>
          <a:xfrm>
            <a:off x="5467668" y="1879600"/>
            <a:ext cx="420687" cy="120650"/>
          </a:xfrm>
          <a:custGeom>
            <a:avLst/>
            <a:gdLst>
              <a:gd name="txL" fmla="*/ 0 w 661"/>
              <a:gd name="txT" fmla="*/ 0 h 190"/>
              <a:gd name="txR" fmla="*/ 661 w 661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190">
                <a:moveTo>
                  <a:pt x="267" y="63"/>
                </a:moveTo>
                <a:lnTo>
                  <a:pt x="318" y="51"/>
                </a:lnTo>
                <a:lnTo>
                  <a:pt x="369" y="38"/>
                </a:lnTo>
                <a:lnTo>
                  <a:pt x="407" y="25"/>
                </a:lnTo>
                <a:lnTo>
                  <a:pt x="445" y="13"/>
                </a:lnTo>
                <a:lnTo>
                  <a:pt x="470" y="13"/>
                </a:lnTo>
                <a:lnTo>
                  <a:pt x="496" y="13"/>
                </a:lnTo>
                <a:lnTo>
                  <a:pt x="508" y="0"/>
                </a:lnTo>
                <a:lnTo>
                  <a:pt x="521" y="0"/>
                </a:lnTo>
                <a:lnTo>
                  <a:pt x="547" y="0"/>
                </a:lnTo>
                <a:lnTo>
                  <a:pt x="572" y="0"/>
                </a:lnTo>
                <a:lnTo>
                  <a:pt x="598" y="13"/>
                </a:lnTo>
                <a:lnTo>
                  <a:pt x="610" y="13"/>
                </a:lnTo>
                <a:lnTo>
                  <a:pt x="636" y="25"/>
                </a:lnTo>
                <a:lnTo>
                  <a:pt x="648" y="38"/>
                </a:lnTo>
                <a:lnTo>
                  <a:pt x="661" y="51"/>
                </a:lnTo>
                <a:lnTo>
                  <a:pt x="661" y="63"/>
                </a:lnTo>
                <a:lnTo>
                  <a:pt x="661" y="76"/>
                </a:lnTo>
                <a:lnTo>
                  <a:pt x="648" y="76"/>
                </a:lnTo>
                <a:lnTo>
                  <a:pt x="636" y="89"/>
                </a:lnTo>
                <a:lnTo>
                  <a:pt x="623" y="89"/>
                </a:lnTo>
                <a:lnTo>
                  <a:pt x="598" y="101"/>
                </a:lnTo>
                <a:lnTo>
                  <a:pt x="572" y="101"/>
                </a:lnTo>
                <a:lnTo>
                  <a:pt x="534" y="114"/>
                </a:lnTo>
                <a:lnTo>
                  <a:pt x="496" y="114"/>
                </a:lnTo>
                <a:lnTo>
                  <a:pt x="445" y="127"/>
                </a:lnTo>
                <a:lnTo>
                  <a:pt x="407" y="139"/>
                </a:lnTo>
                <a:lnTo>
                  <a:pt x="343" y="139"/>
                </a:lnTo>
                <a:lnTo>
                  <a:pt x="292" y="152"/>
                </a:lnTo>
                <a:lnTo>
                  <a:pt x="229" y="165"/>
                </a:lnTo>
                <a:lnTo>
                  <a:pt x="152" y="165"/>
                </a:lnTo>
                <a:lnTo>
                  <a:pt x="89" y="177"/>
                </a:lnTo>
                <a:lnTo>
                  <a:pt x="0" y="190"/>
                </a:lnTo>
                <a:lnTo>
                  <a:pt x="0" y="101"/>
                </a:lnTo>
                <a:lnTo>
                  <a:pt x="25" y="101"/>
                </a:lnTo>
                <a:lnTo>
                  <a:pt x="38" y="101"/>
                </a:lnTo>
                <a:lnTo>
                  <a:pt x="63" y="101"/>
                </a:lnTo>
                <a:lnTo>
                  <a:pt x="101" y="89"/>
                </a:lnTo>
                <a:lnTo>
                  <a:pt x="127" y="89"/>
                </a:lnTo>
                <a:lnTo>
                  <a:pt x="178" y="76"/>
                </a:lnTo>
                <a:lnTo>
                  <a:pt x="216" y="76"/>
                </a:lnTo>
                <a:lnTo>
                  <a:pt x="267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5" name="Freeform 49"/>
          <p:cNvSpPr/>
          <p:nvPr/>
        </p:nvSpPr>
        <p:spPr>
          <a:xfrm>
            <a:off x="5516880" y="2081213"/>
            <a:ext cx="419100" cy="96837"/>
          </a:xfrm>
          <a:custGeom>
            <a:avLst/>
            <a:gdLst>
              <a:gd name="txL" fmla="*/ 0 w 661"/>
              <a:gd name="txT" fmla="*/ 0 h 152"/>
              <a:gd name="txR" fmla="*/ 661 w 661"/>
              <a:gd name="txB" fmla="*/ 152 h 15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661" h="152">
                <a:moveTo>
                  <a:pt x="661" y="0"/>
                </a:moveTo>
                <a:lnTo>
                  <a:pt x="661" y="88"/>
                </a:lnTo>
                <a:lnTo>
                  <a:pt x="611" y="88"/>
                </a:lnTo>
                <a:lnTo>
                  <a:pt x="547" y="101"/>
                </a:lnTo>
                <a:lnTo>
                  <a:pt x="483" y="101"/>
                </a:lnTo>
                <a:lnTo>
                  <a:pt x="407" y="101"/>
                </a:lnTo>
                <a:lnTo>
                  <a:pt x="318" y="114"/>
                </a:lnTo>
                <a:lnTo>
                  <a:pt x="229" y="126"/>
                </a:lnTo>
                <a:lnTo>
                  <a:pt x="127" y="139"/>
                </a:lnTo>
                <a:lnTo>
                  <a:pt x="13" y="152"/>
                </a:lnTo>
                <a:lnTo>
                  <a:pt x="0" y="76"/>
                </a:lnTo>
                <a:lnTo>
                  <a:pt x="114" y="50"/>
                </a:lnTo>
                <a:lnTo>
                  <a:pt x="216" y="38"/>
                </a:lnTo>
                <a:lnTo>
                  <a:pt x="305" y="25"/>
                </a:lnTo>
                <a:lnTo>
                  <a:pt x="394" y="12"/>
                </a:lnTo>
                <a:lnTo>
                  <a:pt x="471" y="0"/>
                </a:lnTo>
                <a:lnTo>
                  <a:pt x="534" y="0"/>
                </a:lnTo>
                <a:lnTo>
                  <a:pt x="598" y="0"/>
                </a:lnTo>
                <a:lnTo>
                  <a:pt x="66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6" name="Freeform 50"/>
          <p:cNvSpPr/>
          <p:nvPr/>
        </p:nvSpPr>
        <p:spPr>
          <a:xfrm>
            <a:off x="5718493" y="2241550"/>
            <a:ext cx="460375" cy="973138"/>
          </a:xfrm>
          <a:custGeom>
            <a:avLst/>
            <a:gdLst>
              <a:gd name="txL" fmla="*/ 0 w 725"/>
              <a:gd name="txT" fmla="*/ 0 h 1533"/>
              <a:gd name="txR" fmla="*/ 725 w 725"/>
              <a:gd name="txB" fmla="*/ 1533 h 15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25" h="1533">
                <a:moveTo>
                  <a:pt x="725" y="139"/>
                </a:moveTo>
                <a:lnTo>
                  <a:pt x="725" y="152"/>
                </a:lnTo>
                <a:lnTo>
                  <a:pt x="725" y="165"/>
                </a:lnTo>
                <a:lnTo>
                  <a:pt x="712" y="190"/>
                </a:lnTo>
                <a:lnTo>
                  <a:pt x="700" y="203"/>
                </a:lnTo>
                <a:lnTo>
                  <a:pt x="687" y="215"/>
                </a:lnTo>
                <a:lnTo>
                  <a:pt x="687" y="241"/>
                </a:lnTo>
                <a:lnTo>
                  <a:pt x="687" y="266"/>
                </a:lnTo>
                <a:lnTo>
                  <a:pt x="687" y="304"/>
                </a:lnTo>
                <a:lnTo>
                  <a:pt x="687" y="342"/>
                </a:lnTo>
                <a:lnTo>
                  <a:pt x="687" y="393"/>
                </a:lnTo>
                <a:lnTo>
                  <a:pt x="687" y="456"/>
                </a:lnTo>
                <a:lnTo>
                  <a:pt x="700" y="520"/>
                </a:lnTo>
                <a:lnTo>
                  <a:pt x="700" y="583"/>
                </a:lnTo>
                <a:lnTo>
                  <a:pt x="712" y="646"/>
                </a:lnTo>
                <a:lnTo>
                  <a:pt x="712" y="710"/>
                </a:lnTo>
                <a:lnTo>
                  <a:pt x="712" y="760"/>
                </a:lnTo>
                <a:lnTo>
                  <a:pt x="725" y="811"/>
                </a:lnTo>
                <a:lnTo>
                  <a:pt x="725" y="849"/>
                </a:lnTo>
                <a:lnTo>
                  <a:pt x="725" y="900"/>
                </a:lnTo>
                <a:lnTo>
                  <a:pt x="725" y="938"/>
                </a:lnTo>
                <a:lnTo>
                  <a:pt x="725" y="1014"/>
                </a:lnTo>
                <a:lnTo>
                  <a:pt x="725" y="1090"/>
                </a:lnTo>
                <a:lnTo>
                  <a:pt x="712" y="1229"/>
                </a:lnTo>
                <a:lnTo>
                  <a:pt x="700" y="1305"/>
                </a:lnTo>
                <a:lnTo>
                  <a:pt x="674" y="1369"/>
                </a:lnTo>
                <a:lnTo>
                  <a:pt x="662" y="1419"/>
                </a:lnTo>
                <a:lnTo>
                  <a:pt x="636" y="1457"/>
                </a:lnTo>
                <a:lnTo>
                  <a:pt x="623" y="1483"/>
                </a:lnTo>
                <a:lnTo>
                  <a:pt x="611" y="1495"/>
                </a:lnTo>
                <a:lnTo>
                  <a:pt x="598" y="1508"/>
                </a:lnTo>
                <a:lnTo>
                  <a:pt x="585" y="1521"/>
                </a:lnTo>
                <a:lnTo>
                  <a:pt x="572" y="1533"/>
                </a:lnTo>
                <a:lnTo>
                  <a:pt x="560" y="1533"/>
                </a:lnTo>
                <a:lnTo>
                  <a:pt x="547" y="1533"/>
                </a:lnTo>
                <a:lnTo>
                  <a:pt x="534" y="1533"/>
                </a:lnTo>
                <a:lnTo>
                  <a:pt x="522" y="1533"/>
                </a:lnTo>
                <a:lnTo>
                  <a:pt x="509" y="1521"/>
                </a:lnTo>
                <a:lnTo>
                  <a:pt x="496" y="1508"/>
                </a:lnTo>
                <a:lnTo>
                  <a:pt x="496" y="1483"/>
                </a:lnTo>
                <a:lnTo>
                  <a:pt x="496" y="1470"/>
                </a:lnTo>
                <a:lnTo>
                  <a:pt x="483" y="1457"/>
                </a:lnTo>
                <a:lnTo>
                  <a:pt x="483" y="1432"/>
                </a:lnTo>
                <a:lnTo>
                  <a:pt x="471" y="1407"/>
                </a:lnTo>
                <a:lnTo>
                  <a:pt x="458" y="1394"/>
                </a:lnTo>
                <a:lnTo>
                  <a:pt x="445" y="1369"/>
                </a:lnTo>
                <a:lnTo>
                  <a:pt x="433" y="1356"/>
                </a:lnTo>
                <a:lnTo>
                  <a:pt x="407" y="1331"/>
                </a:lnTo>
                <a:lnTo>
                  <a:pt x="382" y="1318"/>
                </a:lnTo>
                <a:lnTo>
                  <a:pt x="356" y="1293"/>
                </a:lnTo>
                <a:lnTo>
                  <a:pt x="331" y="1280"/>
                </a:lnTo>
                <a:lnTo>
                  <a:pt x="305" y="1255"/>
                </a:lnTo>
                <a:lnTo>
                  <a:pt x="280" y="1242"/>
                </a:lnTo>
                <a:lnTo>
                  <a:pt x="267" y="1229"/>
                </a:lnTo>
                <a:lnTo>
                  <a:pt x="254" y="1217"/>
                </a:lnTo>
                <a:lnTo>
                  <a:pt x="242" y="1204"/>
                </a:lnTo>
                <a:lnTo>
                  <a:pt x="242" y="1191"/>
                </a:lnTo>
                <a:lnTo>
                  <a:pt x="242" y="1179"/>
                </a:lnTo>
                <a:lnTo>
                  <a:pt x="254" y="1179"/>
                </a:lnTo>
                <a:lnTo>
                  <a:pt x="267" y="1179"/>
                </a:lnTo>
                <a:lnTo>
                  <a:pt x="280" y="1179"/>
                </a:lnTo>
                <a:lnTo>
                  <a:pt x="293" y="1179"/>
                </a:lnTo>
                <a:lnTo>
                  <a:pt x="318" y="1191"/>
                </a:lnTo>
                <a:lnTo>
                  <a:pt x="343" y="1191"/>
                </a:lnTo>
                <a:lnTo>
                  <a:pt x="382" y="1204"/>
                </a:lnTo>
                <a:lnTo>
                  <a:pt x="407" y="1204"/>
                </a:lnTo>
                <a:lnTo>
                  <a:pt x="433" y="1217"/>
                </a:lnTo>
                <a:lnTo>
                  <a:pt x="458" y="1217"/>
                </a:lnTo>
                <a:lnTo>
                  <a:pt x="471" y="1217"/>
                </a:lnTo>
                <a:lnTo>
                  <a:pt x="496" y="1217"/>
                </a:lnTo>
                <a:lnTo>
                  <a:pt x="509" y="1217"/>
                </a:lnTo>
                <a:lnTo>
                  <a:pt x="522" y="1204"/>
                </a:lnTo>
                <a:lnTo>
                  <a:pt x="534" y="1204"/>
                </a:lnTo>
                <a:lnTo>
                  <a:pt x="534" y="1191"/>
                </a:lnTo>
                <a:lnTo>
                  <a:pt x="547" y="1166"/>
                </a:lnTo>
                <a:lnTo>
                  <a:pt x="547" y="1140"/>
                </a:lnTo>
                <a:lnTo>
                  <a:pt x="560" y="1102"/>
                </a:lnTo>
                <a:lnTo>
                  <a:pt x="560" y="1064"/>
                </a:lnTo>
                <a:lnTo>
                  <a:pt x="560" y="1014"/>
                </a:lnTo>
                <a:lnTo>
                  <a:pt x="560" y="963"/>
                </a:lnTo>
                <a:lnTo>
                  <a:pt x="560" y="900"/>
                </a:lnTo>
                <a:lnTo>
                  <a:pt x="560" y="773"/>
                </a:lnTo>
                <a:lnTo>
                  <a:pt x="560" y="646"/>
                </a:lnTo>
                <a:lnTo>
                  <a:pt x="547" y="532"/>
                </a:lnTo>
                <a:lnTo>
                  <a:pt x="534" y="418"/>
                </a:lnTo>
                <a:lnTo>
                  <a:pt x="522" y="368"/>
                </a:lnTo>
                <a:lnTo>
                  <a:pt x="509" y="330"/>
                </a:lnTo>
                <a:lnTo>
                  <a:pt x="509" y="279"/>
                </a:lnTo>
                <a:lnTo>
                  <a:pt x="496" y="254"/>
                </a:lnTo>
                <a:lnTo>
                  <a:pt x="496" y="228"/>
                </a:lnTo>
                <a:lnTo>
                  <a:pt x="483" y="203"/>
                </a:lnTo>
                <a:lnTo>
                  <a:pt x="471" y="190"/>
                </a:lnTo>
                <a:lnTo>
                  <a:pt x="471" y="177"/>
                </a:lnTo>
                <a:lnTo>
                  <a:pt x="458" y="177"/>
                </a:lnTo>
                <a:lnTo>
                  <a:pt x="445" y="177"/>
                </a:lnTo>
                <a:lnTo>
                  <a:pt x="420" y="177"/>
                </a:lnTo>
                <a:lnTo>
                  <a:pt x="407" y="177"/>
                </a:lnTo>
                <a:lnTo>
                  <a:pt x="382" y="177"/>
                </a:lnTo>
                <a:lnTo>
                  <a:pt x="356" y="177"/>
                </a:lnTo>
                <a:lnTo>
                  <a:pt x="318" y="190"/>
                </a:lnTo>
                <a:lnTo>
                  <a:pt x="293" y="190"/>
                </a:lnTo>
                <a:lnTo>
                  <a:pt x="254" y="203"/>
                </a:lnTo>
                <a:lnTo>
                  <a:pt x="216" y="203"/>
                </a:lnTo>
                <a:lnTo>
                  <a:pt x="191" y="215"/>
                </a:lnTo>
                <a:lnTo>
                  <a:pt x="165" y="215"/>
                </a:lnTo>
                <a:lnTo>
                  <a:pt x="153" y="215"/>
                </a:lnTo>
                <a:lnTo>
                  <a:pt x="140" y="215"/>
                </a:lnTo>
                <a:lnTo>
                  <a:pt x="127" y="228"/>
                </a:lnTo>
                <a:lnTo>
                  <a:pt x="114" y="215"/>
                </a:lnTo>
                <a:lnTo>
                  <a:pt x="102" y="215"/>
                </a:lnTo>
                <a:lnTo>
                  <a:pt x="76" y="203"/>
                </a:lnTo>
                <a:lnTo>
                  <a:pt x="51" y="190"/>
                </a:lnTo>
                <a:lnTo>
                  <a:pt x="38" y="177"/>
                </a:lnTo>
                <a:lnTo>
                  <a:pt x="13" y="165"/>
                </a:lnTo>
                <a:lnTo>
                  <a:pt x="0" y="152"/>
                </a:lnTo>
                <a:lnTo>
                  <a:pt x="0" y="139"/>
                </a:lnTo>
                <a:lnTo>
                  <a:pt x="25" y="139"/>
                </a:lnTo>
                <a:lnTo>
                  <a:pt x="64" y="127"/>
                </a:lnTo>
                <a:lnTo>
                  <a:pt x="102" y="127"/>
                </a:lnTo>
                <a:lnTo>
                  <a:pt x="140" y="114"/>
                </a:lnTo>
                <a:lnTo>
                  <a:pt x="191" y="101"/>
                </a:lnTo>
                <a:lnTo>
                  <a:pt x="229" y="101"/>
                </a:lnTo>
                <a:lnTo>
                  <a:pt x="331" y="76"/>
                </a:lnTo>
                <a:lnTo>
                  <a:pt x="369" y="76"/>
                </a:lnTo>
                <a:lnTo>
                  <a:pt x="407" y="63"/>
                </a:lnTo>
                <a:lnTo>
                  <a:pt x="420" y="63"/>
                </a:lnTo>
                <a:lnTo>
                  <a:pt x="433" y="51"/>
                </a:lnTo>
                <a:lnTo>
                  <a:pt x="433" y="38"/>
                </a:lnTo>
                <a:lnTo>
                  <a:pt x="445" y="38"/>
                </a:lnTo>
                <a:lnTo>
                  <a:pt x="458" y="25"/>
                </a:lnTo>
                <a:lnTo>
                  <a:pt x="471" y="13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2" y="13"/>
                </a:lnTo>
                <a:lnTo>
                  <a:pt x="534" y="13"/>
                </a:lnTo>
                <a:lnTo>
                  <a:pt x="560" y="13"/>
                </a:lnTo>
                <a:lnTo>
                  <a:pt x="572" y="25"/>
                </a:lnTo>
                <a:lnTo>
                  <a:pt x="598" y="38"/>
                </a:lnTo>
                <a:lnTo>
                  <a:pt x="623" y="51"/>
                </a:lnTo>
                <a:lnTo>
                  <a:pt x="662" y="76"/>
                </a:lnTo>
                <a:lnTo>
                  <a:pt x="687" y="101"/>
                </a:lnTo>
                <a:lnTo>
                  <a:pt x="712" y="114"/>
                </a:lnTo>
                <a:lnTo>
                  <a:pt x="725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7" name="Freeform 51"/>
          <p:cNvSpPr/>
          <p:nvPr/>
        </p:nvSpPr>
        <p:spPr>
          <a:xfrm>
            <a:off x="5234305" y="2516188"/>
            <a:ext cx="152400" cy="184150"/>
          </a:xfrm>
          <a:custGeom>
            <a:avLst/>
            <a:gdLst>
              <a:gd name="txL" fmla="*/ 0 w 241"/>
              <a:gd name="txT" fmla="*/ 0 h 291"/>
              <a:gd name="txR" fmla="*/ 241 w 241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291">
                <a:moveTo>
                  <a:pt x="216" y="228"/>
                </a:moveTo>
                <a:lnTo>
                  <a:pt x="203" y="253"/>
                </a:lnTo>
                <a:lnTo>
                  <a:pt x="190" y="266"/>
                </a:lnTo>
                <a:lnTo>
                  <a:pt x="178" y="279"/>
                </a:lnTo>
                <a:lnTo>
                  <a:pt x="165" y="291"/>
                </a:lnTo>
                <a:lnTo>
                  <a:pt x="152" y="279"/>
                </a:lnTo>
                <a:lnTo>
                  <a:pt x="140" y="266"/>
                </a:lnTo>
                <a:lnTo>
                  <a:pt x="127" y="253"/>
                </a:lnTo>
                <a:lnTo>
                  <a:pt x="114" y="228"/>
                </a:lnTo>
                <a:lnTo>
                  <a:pt x="101" y="215"/>
                </a:lnTo>
                <a:lnTo>
                  <a:pt x="89" y="190"/>
                </a:lnTo>
                <a:lnTo>
                  <a:pt x="76" y="152"/>
                </a:lnTo>
                <a:lnTo>
                  <a:pt x="50" y="127"/>
                </a:lnTo>
                <a:lnTo>
                  <a:pt x="38" y="101"/>
                </a:lnTo>
                <a:lnTo>
                  <a:pt x="25" y="76"/>
                </a:lnTo>
                <a:lnTo>
                  <a:pt x="12" y="51"/>
                </a:lnTo>
                <a:lnTo>
                  <a:pt x="12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12" y="0"/>
                </a:lnTo>
                <a:lnTo>
                  <a:pt x="38" y="0"/>
                </a:lnTo>
                <a:lnTo>
                  <a:pt x="50" y="0"/>
                </a:lnTo>
                <a:lnTo>
                  <a:pt x="89" y="13"/>
                </a:lnTo>
                <a:lnTo>
                  <a:pt x="114" y="25"/>
                </a:lnTo>
                <a:lnTo>
                  <a:pt x="152" y="38"/>
                </a:lnTo>
                <a:lnTo>
                  <a:pt x="178" y="63"/>
                </a:lnTo>
                <a:lnTo>
                  <a:pt x="203" y="89"/>
                </a:lnTo>
                <a:lnTo>
                  <a:pt x="216" y="114"/>
                </a:lnTo>
                <a:lnTo>
                  <a:pt x="229" y="127"/>
                </a:lnTo>
                <a:lnTo>
                  <a:pt x="229" y="152"/>
                </a:lnTo>
                <a:lnTo>
                  <a:pt x="241" y="165"/>
                </a:lnTo>
                <a:lnTo>
                  <a:pt x="241" y="177"/>
                </a:lnTo>
                <a:lnTo>
                  <a:pt x="229" y="203"/>
                </a:lnTo>
                <a:lnTo>
                  <a:pt x="229" y="215"/>
                </a:lnTo>
                <a:lnTo>
                  <a:pt x="216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8" name="Freeform 52"/>
          <p:cNvSpPr/>
          <p:nvPr/>
        </p:nvSpPr>
        <p:spPr>
          <a:xfrm>
            <a:off x="5080318" y="2692400"/>
            <a:ext cx="387350" cy="280988"/>
          </a:xfrm>
          <a:custGeom>
            <a:avLst/>
            <a:gdLst>
              <a:gd name="txL" fmla="*/ 0 w 611"/>
              <a:gd name="txT" fmla="*/ 0 h 443"/>
              <a:gd name="txR" fmla="*/ 611 w 611"/>
              <a:gd name="txB" fmla="*/ 443 h 4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11" h="443">
                <a:moveTo>
                  <a:pt x="343" y="139"/>
                </a:moveTo>
                <a:lnTo>
                  <a:pt x="407" y="101"/>
                </a:lnTo>
                <a:lnTo>
                  <a:pt x="458" y="76"/>
                </a:lnTo>
                <a:lnTo>
                  <a:pt x="509" y="50"/>
                </a:lnTo>
                <a:lnTo>
                  <a:pt x="534" y="25"/>
                </a:lnTo>
                <a:lnTo>
                  <a:pt x="572" y="12"/>
                </a:lnTo>
                <a:lnTo>
                  <a:pt x="598" y="12"/>
                </a:lnTo>
                <a:lnTo>
                  <a:pt x="611" y="0"/>
                </a:lnTo>
                <a:lnTo>
                  <a:pt x="611" y="12"/>
                </a:lnTo>
                <a:lnTo>
                  <a:pt x="611" y="25"/>
                </a:lnTo>
                <a:lnTo>
                  <a:pt x="598" y="50"/>
                </a:lnTo>
                <a:lnTo>
                  <a:pt x="572" y="76"/>
                </a:lnTo>
                <a:lnTo>
                  <a:pt x="534" y="101"/>
                </a:lnTo>
                <a:lnTo>
                  <a:pt x="496" y="139"/>
                </a:lnTo>
                <a:lnTo>
                  <a:pt x="445" y="190"/>
                </a:lnTo>
                <a:lnTo>
                  <a:pt x="394" y="240"/>
                </a:lnTo>
                <a:lnTo>
                  <a:pt x="331" y="291"/>
                </a:lnTo>
                <a:lnTo>
                  <a:pt x="280" y="329"/>
                </a:lnTo>
                <a:lnTo>
                  <a:pt x="242" y="367"/>
                </a:lnTo>
                <a:lnTo>
                  <a:pt x="203" y="392"/>
                </a:lnTo>
                <a:lnTo>
                  <a:pt x="178" y="418"/>
                </a:lnTo>
                <a:lnTo>
                  <a:pt x="153" y="430"/>
                </a:lnTo>
                <a:lnTo>
                  <a:pt x="140" y="443"/>
                </a:lnTo>
                <a:lnTo>
                  <a:pt x="127" y="443"/>
                </a:lnTo>
                <a:lnTo>
                  <a:pt x="114" y="443"/>
                </a:lnTo>
                <a:lnTo>
                  <a:pt x="102" y="430"/>
                </a:lnTo>
                <a:lnTo>
                  <a:pt x="76" y="418"/>
                </a:lnTo>
                <a:lnTo>
                  <a:pt x="51" y="405"/>
                </a:lnTo>
                <a:lnTo>
                  <a:pt x="25" y="380"/>
                </a:lnTo>
                <a:lnTo>
                  <a:pt x="13" y="354"/>
                </a:lnTo>
                <a:lnTo>
                  <a:pt x="0" y="342"/>
                </a:lnTo>
                <a:lnTo>
                  <a:pt x="0" y="316"/>
                </a:lnTo>
                <a:lnTo>
                  <a:pt x="0" y="304"/>
                </a:lnTo>
                <a:lnTo>
                  <a:pt x="0" y="291"/>
                </a:lnTo>
                <a:lnTo>
                  <a:pt x="13" y="278"/>
                </a:lnTo>
                <a:lnTo>
                  <a:pt x="38" y="278"/>
                </a:lnTo>
                <a:lnTo>
                  <a:pt x="51" y="291"/>
                </a:lnTo>
                <a:lnTo>
                  <a:pt x="76" y="291"/>
                </a:lnTo>
                <a:lnTo>
                  <a:pt x="89" y="291"/>
                </a:lnTo>
                <a:lnTo>
                  <a:pt x="89" y="278"/>
                </a:lnTo>
                <a:lnTo>
                  <a:pt x="102" y="278"/>
                </a:lnTo>
                <a:lnTo>
                  <a:pt x="114" y="266"/>
                </a:lnTo>
                <a:lnTo>
                  <a:pt x="140" y="253"/>
                </a:lnTo>
                <a:lnTo>
                  <a:pt x="165" y="240"/>
                </a:lnTo>
                <a:lnTo>
                  <a:pt x="203" y="215"/>
                </a:lnTo>
                <a:lnTo>
                  <a:pt x="242" y="202"/>
                </a:lnTo>
                <a:lnTo>
                  <a:pt x="292" y="164"/>
                </a:lnTo>
                <a:lnTo>
                  <a:pt x="343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9" name="Freeform 53"/>
          <p:cNvSpPr/>
          <p:nvPr/>
        </p:nvSpPr>
        <p:spPr>
          <a:xfrm>
            <a:off x="5726430" y="2490788"/>
            <a:ext cx="177800" cy="146050"/>
          </a:xfrm>
          <a:custGeom>
            <a:avLst/>
            <a:gdLst>
              <a:gd name="txL" fmla="*/ 0 w 280"/>
              <a:gd name="txT" fmla="*/ 0 h 228"/>
              <a:gd name="txR" fmla="*/ 280 w 280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228">
                <a:moveTo>
                  <a:pt x="101" y="139"/>
                </a:moveTo>
                <a:lnTo>
                  <a:pt x="76" y="114"/>
                </a:lnTo>
                <a:lnTo>
                  <a:pt x="51" y="89"/>
                </a:lnTo>
                <a:lnTo>
                  <a:pt x="38" y="76"/>
                </a:lnTo>
                <a:lnTo>
                  <a:pt x="25" y="51"/>
                </a:lnTo>
                <a:lnTo>
                  <a:pt x="12" y="38"/>
                </a:lnTo>
                <a:lnTo>
                  <a:pt x="12" y="25"/>
                </a:lnTo>
                <a:lnTo>
                  <a:pt x="0" y="25"/>
                </a:lnTo>
                <a:lnTo>
                  <a:pt x="12" y="13"/>
                </a:lnTo>
                <a:lnTo>
                  <a:pt x="38" y="13"/>
                </a:lnTo>
                <a:lnTo>
                  <a:pt x="51" y="0"/>
                </a:lnTo>
                <a:lnTo>
                  <a:pt x="76" y="0"/>
                </a:lnTo>
                <a:lnTo>
                  <a:pt x="101" y="13"/>
                </a:lnTo>
                <a:lnTo>
                  <a:pt x="127" y="13"/>
                </a:lnTo>
                <a:lnTo>
                  <a:pt x="191" y="25"/>
                </a:lnTo>
                <a:lnTo>
                  <a:pt x="216" y="51"/>
                </a:lnTo>
                <a:lnTo>
                  <a:pt x="241" y="63"/>
                </a:lnTo>
                <a:lnTo>
                  <a:pt x="267" y="89"/>
                </a:lnTo>
                <a:lnTo>
                  <a:pt x="280" y="114"/>
                </a:lnTo>
                <a:lnTo>
                  <a:pt x="280" y="139"/>
                </a:lnTo>
                <a:lnTo>
                  <a:pt x="280" y="165"/>
                </a:lnTo>
                <a:lnTo>
                  <a:pt x="267" y="177"/>
                </a:lnTo>
                <a:lnTo>
                  <a:pt x="267" y="190"/>
                </a:lnTo>
                <a:lnTo>
                  <a:pt x="254" y="203"/>
                </a:lnTo>
                <a:lnTo>
                  <a:pt x="241" y="215"/>
                </a:lnTo>
                <a:lnTo>
                  <a:pt x="241" y="228"/>
                </a:lnTo>
                <a:lnTo>
                  <a:pt x="229" y="228"/>
                </a:lnTo>
                <a:lnTo>
                  <a:pt x="216" y="215"/>
                </a:lnTo>
                <a:lnTo>
                  <a:pt x="203" y="215"/>
                </a:lnTo>
                <a:lnTo>
                  <a:pt x="191" y="203"/>
                </a:lnTo>
                <a:lnTo>
                  <a:pt x="165" y="190"/>
                </a:lnTo>
                <a:lnTo>
                  <a:pt x="152" y="177"/>
                </a:lnTo>
                <a:lnTo>
                  <a:pt x="127" y="152"/>
                </a:lnTo>
                <a:lnTo>
                  <a:pt x="101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10" name="Freeform 54"/>
          <p:cNvSpPr/>
          <p:nvPr/>
        </p:nvSpPr>
        <p:spPr>
          <a:xfrm>
            <a:off x="5685155" y="2620963"/>
            <a:ext cx="347663" cy="296862"/>
          </a:xfrm>
          <a:custGeom>
            <a:avLst/>
            <a:gdLst>
              <a:gd name="txL" fmla="*/ 0 w 547"/>
              <a:gd name="txT" fmla="*/ 0 h 468"/>
              <a:gd name="txR" fmla="*/ 547 w 547"/>
              <a:gd name="txB" fmla="*/ 468 h 4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7" h="468">
                <a:moveTo>
                  <a:pt x="153" y="456"/>
                </a:moveTo>
                <a:lnTo>
                  <a:pt x="140" y="468"/>
                </a:lnTo>
                <a:lnTo>
                  <a:pt x="127" y="468"/>
                </a:lnTo>
                <a:lnTo>
                  <a:pt x="127" y="456"/>
                </a:lnTo>
                <a:lnTo>
                  <a:pt x="115" y="456"/>
                </a:lnTo>
                <a:lnTo>
                  <a:pt x="89" y="443"/>
                </a:lnTo>
                <a:lnTo>
                  <a:pt x="64" y="418"/>
                </a:lnTo>
                <a:lnTo>
                  <a:pt x="51" y="405"/>
                </a:lnTo>
                <a:lnTo>
                  <a:pt x="38" y="392"/>
                </a:lnTo>
                <a:lnTo>
                  <a:pt x="26" y="380"/>
                </a:lnTo>
                <a:lnTo>
                  <a:pt x="13" y="367"/>
                </a:lnTo>
                <a:lnTo>
                  <a:pt x="13" y="354"/>
                </a:lnTo>
                <a:lnTo>
                  <a:pt x="0" y="342"/>
                </a:lnTo>
                <a:lnTo>
                  <a:pt x="0" y="329"/>
                </a:lnTo>
                <a:lnTo>
                  <a:pt x="13" y="316"/>
                </a:lnTo>
                <a:lnTo>
                  <a:pt x="13" y="304"/>
                </a:lnTo>
                <a:lnTo>
                  <a:pt x="26" y="304"/>
                </a:lnTo>
                <a:lnTo>
                  <a:pt x="51" y="304"/>
                </a:lnTo>
                <a:lnTo>
                  <a:pt x="64" y="316"/>
                </a:lnTo>
                <a:lnTo>
                  <a:pt x="76" y="316"/>
                </a:lnTo>
                <a:lnTo>
                  <a:pt x="89" y="316"/>
                </a:lnTo>
                <a:lnTo>
                  <a:pt x="102" y="304"/>
                </a:lnTo>
                <a:lnTo>
                  <a:pt x="115" y="304"/>
                </a:lnTo>
                <a:lnTo>
                  <a:pt x="127" y="291"/>
                </a:lnTo>
                <a:lnTo>
                  <a:pt x="140" y="278"/>
                </a:lnTo>
                <a:lnTo>
                  <a:pt x="165" y="253"/>
                </a:lnTo>
                <a:lnTo>
                  <a:pt x="204" y="228"/>
                </a:lnTo>
                <a:lnTo>
                  <a:pt x="242" y="202"/>
                </a:lnTo>
                <a:lnTo>
                  <a:pt x="280" y="164"/>
                </a:lnTo>
                <a:lnTo>
                  <a:pt x="331" y="126"/>
                </a:lnTo>
                <a:lnTo>
                  <a:pt x="369" y="101"/>
                </a:lnTo>
                <a:lnTo>
                  <a:pt x="420" y="63"/>
                </a:lnTo>
                <a:lnTo>
                  <a:pt x="458" y="38"/>
                </a:lnTo>
                <a:lnTo>
                  <a:pt x="484" y="25"/>
                </a:lnTo>
                <a:lnTo>
                  <a:pt x="509" y="12"/>
                </a:lnTo>
                <a:lnTo>
                  <a:pt x="534" y="0"/>
                </a:lnTo>
                <a:lnTo>
                  <a:pt x="547" y="0"/>
                </a:lnTo>
                <a:lnTo>
                  <a:pt x="547" y="12"/>
                </a:lnTo>
                <a:lnTo>
                  <a:pt x="547" y="25"/>
                </a:lnTo>
                <a:lnTo>
                  <a:pt x="534" y="50"/>
                </a:lnTo>
                <a:lnTo>
                  <a:pt x="522" y="76"/>
                </a:lnTo>
                <a:lnTo>
                  <a:pt x="496" y="101"/>
                </a:lnTo>
                <a:lnTo>
                  <a:pt x="458" y="152"/>
                </a:lnTo>
                <a:lnTo>
                  <a:pt x="420" y="190"/>
                </a:lnTo>
                <a:lnTo>
                  <a:pt x="382" y="240"/>
                </a:lnTo>
                <a:lnTo>
                  <a:pt x="344" y="291"/>
                </a:lnTo>
                <a:lnTo>
                  <a:pt x="305" y="329"/>
                </a:lnTo>
                <a:lnTo>
                  <a:pt x="267" y="367"/>
                </a:lnTo>
                <a:lnTo>
                  <a:pt x="229" y="405"/>
                </a:lnTo>
                <a:lnTo>
                  <a:pt x="204" y="418"/>
                </a:lnTo>
                <a:lnTo>
                  <a:pt x="178" y="443"/>
                </a:lnTo>
                <a:lnTo>
                  <a:pt x="165" y="456"/>
                </a:lnTo>
                <a:lnTo>
                  <a:pt x="153" y="4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4894580" y="1743075"/>
            <a:ext cx="177800" cy="852488"/>
          </a:xfrm>
          <a:custGeom>
            <a:avLst/>
            <a:gdLst>
              <a:gd name="txL" fmla="*/ 0 w 280"/>
              <a:gd name="txT" fmla="*/ 0 h 1344"/>
              <a:gd name="txR" fmla="*/ 280 w 280"/>
              <a:gd name="txB" fmla="*/ 1344 h 13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1344">
                <a:moveTo>
                  <a:pt x="102" y="368"/>
                </a:moveTo>
                <a:lnTo>
                  <a:pt x="89" y="305"/>
                </a:lnTo>
                <a:lnTo>
                  <a:pt x="89" y="254"/>
                </a:lnTo>
                <a:lnTo>
                  <a:pt x="77" y="203"/>
                </a:lnTo>
                <a:lnTo>
                  <a:pt x="77" y="165"/>
                </a:lnTo>
                <a:lnTo>
                  <a:pt x="64" y="127"/>
                </a:lnTo>
                <a:lnTo>
                  <a:pt x="64" y="102"/>
                </a:lnTo>
                <a:lnTo>
                  <a:pt x="51" y="89"/>
                </a:lnTo>
                <a:lnTo>
                  <a:pt x="38" y="76"/>
                </a:lnTo>
                <a:lnTo>
                  <a:pt x="26" y="64"/>
                </a:lnTo>
                <a:lnTo>
                  <a:pt x="13" y="64"/>
                </a:lnTo>
                <a:lnTo>
                  <a:pt x="0" y="38"/>
                </a:lnTo>
                <a:lnTo>
                  <a:pt x="13" y="26"/>
                </a:lnTo>
                <a:lnTo>
                  <a:pt x="13" y="13"/>
                </a:lnTo>
                <a:lnTo>
                  <a:pt x="26" y="13"/>
                </a:lnTo>
                <a:lnTo>
                  <a:pt x="38" y="13"/>
                </a:lnTo>
                <a:lnTo>
                  <a:pt x="51" y="0"/>
                </a:lnTo>
                <a:lnTo>
                  <a:pt x="64" y="0"/>
                </a:lnTo>
                <a:lnTo>
                  <a:pt x="89" y="13"/>
                </a:lnTo>
                <a:lnTo>
                  <a:pt x="115" y="13"/>
                </a:lnTo>
                <a:lnTo>
                  <a:pt x="140" y="26"/>
                </a:lnTo>
                <a:lnTo>
                  <a:pt x="166" y="38"/>
                </a:lnTo>
                <a:lnTo>
                  <a:pt x="191" y="51"/>
                </a:lnTo>
                <a:lnTo>
                  <a:pt x="217" y="51"/>
                </a:lnTo>
                <a:lnTo>
                  <a:pt x="229" y="64"/>
                </a:lnTo>
                <a:lnTo>
                  <a:pt x="255" y="76"/>
                </a:lnTo>
                <a:lnTo>
                  <a:pt x="267" y="76"/>
                </a:lnTo>
                <a:lnTo>
                  <a:pt x="267" y="89"/>
                </a:lnTo>
                <a:lnTo>
                  <a:pt x="280" y="102"/>
                </a:lnTo>
                <a:lnTo>
                  <a:pt x="280" y="115"/>
                </a:lnTo>
                <a:lnTo>
                  <a:pt x="280" y="140"/>
                </a:lnTo>
                <a:lnTo>
                  <a:pt x="280" y="165"/>
                </a:lnTo>
                <a:lnTo>
                  <a:pt x="280" y="191"/>
                </a:lnTo>
                <a:lnTo>
                  <a:pt x="267" y="216"/>
                </a:lnTo>
                <a:lnTo>
                  <a:pt x="267" y="241"/>
                </a:lnTo>
                <a:lnTo>
                  <a:pt x="267" y="279"/>
                </a:lnTo>
                <a:lnTo>
                  <a:pt x="267" y="317"/>
                </a:lnTo>
                <a:lnTo>
                  <a:pt x="267" y="368"/>
                </a:lnTo>
                <a:lnTo>
                  <a:pt x="267" y="419"/>
                </a:lnTo>
                <a:lnTo>
                  <a:pt x="255" y="482"/>
                </a:lnTo>
                <a:lnTo>
                  <a:pt x="255" y="558"/>
                </a:lnTo>
                <a:lnTo>
                  <a:pt x="255" y="634"/>
                </a:lnTo>
                <a:lnTo>
                  <a:pt x="255" y="723"/>
                </a:lnTo>
                <a:lnTo>
                  <a:pt x="255" y="811"/>
                </a:lnTo>
                <a:lnTo>
                  <a:pt x="255" y="913"/>
                </a:lnTo>
                <a:lnTo>
                  <a:pt x="255" y="1027"/>
                </a:lnTo>
                <a:lnTo>
                  <a:pt x="255" y="1141"/>
                </a:lnTo>
                <a:lnTo>
                  <a:pt x="255" y="1268"/>
                </a:lnTo>
                <a:lnTo>
                  <a:pt x="127" y="1344"/>
                </a:lnTo>
                <a:lnTo>
                  <a:pt x="127" y="1255"/>
                </a:lnTo>
                <a:lnTo>
                  <a:pt x="127" y="1166"/>
                </a:lnTo>
                <a:lnTo>
                  <a:pt x="127" y="1090"/>
                </a:lnTo>
                <a:lnTo>
                  <a:pt x="127" y="1014"/>
                </a:lnTo>
                <a:lnTo>
                  <a:pt x="127" y="938"/>
                </a:lnTo>
                <a:lnTo>
                  <a:pt x="127" y="875"/>
                </a:lnTo>
                <a:lnTo>
                  <a:pt x="127" y="811"/>
                </a:lnTo>
                <a:lnTo>
                  <a:pt x="127" y="748"/>
                </a:lnTo>
                <a:lnTo>
                  <a:pt x="127" y="685"/>
                </a:lnTo>
                <a:lnTo>
                  <a:pt x="115" y="634"/>
                </a:lnTo>
                <a:lnTo>
                  <a:pt x="115" y="583"/>
                </a:lnTo>
                <a:lnTo>
                  <a:pt x="115" y="533"/>
                </a:lnTo>
                <a:lnTo>
                  <a:pt x="115" y="482"/>
                </a:lnTo>
                <a:lnTo>
                  <a:pt x="102" y="444"/>
                </a:lnTo>
                <a:lnTo>
                  <a:pt x="102" y="406"/>
                </a:lnTo>
                <a:lnTo>
                  <a:pt x="102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11" name="Freeform 55"/>
          <p:cNvSpPr/>
          <p:nvPr/>
        </p:nvSpPr>
        <p:spPr>
          <a:xfrm>
            <a:off x="4677093" y="2443163"/>
            <a:ext cx="557212" cy="361950"/>
          </a:xfrm>
          <a:custGeom>
            <a:avLst/>
            <a:gdLst>
              <a:gd name="txL" fmla="*/ 0 w 878"/>
              <a:gd name="txT" fmla="*/ 0 h 570"/>
              <a:gd name="txR" fmla="*/ 878 w 878"/>
              <a:gd name="txB" fmla="*/ 570 h 5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570">
                <a:moveTo>
                  <a:pt x="483" y="177"/>
                </a:moveTo>
                <a:lnTo>
                  <a:pt x="521" y="152"/>
                </a:lnTo>
                <a:lnTo>
                  <a:pt x="560" y="139"/>
                </a:lnTo>
                <a:lnTo>
                  <a:pt x="598" y="114"/>
                </a:lnTo>
                <a:lnTo>
                  <a:pt x="636" y="101"/>
                </a:lnTo>
                <a:lnTo>
                  <a:pt x="661" y="89"/>
                </a:lnTo>
                <a:lnTo>
                  <a:pt x="687" y="63"/>
                </a:lnTo>
                <a:lnTo>
                  <a:pt x="725" y="51"/>
                </a:lnTo>
                <a:lnTo>
                  <a:pt x="738" y="38"/>
                </a:lnTo>
                <a:lnTo>
                  <a:pt x="763" y="25"/>
                </a:lnTo>
                <a:lnTo>
                  <a:pt x="789" y="25"/>
                </a:lnTo>
                <a:lnTo>
                  <a:pt x="801" y="13"/>
                </a:lnTo>
                <a:lnTo>
                  <a:pt x="814" y="0"/>
                </a:lnTo>
                <a:lnTo>
                  <a:pt x="827" y="0"/>
                </a:lnTo>
                <a:lnTo>
                  <a:pt x="839" y="0"/>
                </a:lnTo>
                <a:lnTo>
                  <a:pt x="852" y="0"/>
                </a:lnTo>
                <a:lnTo>
                  <a:pt x="865" y="0"/>
                </a:lnTo>
                <a:lnTo>
                  <a:pt x="878" y="13"/>
                </a:lnTo>
                <a:lnTo>
                  <a:pt x="865" y="25"/>
                </a:lnTo>
                <a:lnTo>
                  <a:pt x="865" y="38"/>
                </a:lnTo>
                <a:lnTo>
                  <a:pt x="839" y="51"/>
                </a:lnTo>
                <a:lnTo>
                  <a:pt x="814" y="76"/>
                </a:lnTo>
                <a:lnTo>
                  <a:pt x="789" y="101"/>
                </a:lnTo>
                <a:lnTo>
                  <a:pt x="750" y="127"/>
                </a:lnTo>
                <a:lnTo>
                  <a:pt x="699" y="165"/>
                </a:lnTo>
                <a:lnTo>
                  <a:pt x="649" y="215"/>
                </a:lnTo>
                <a:lnTo>
                  <a:pt x="598" y="253"/>
                </a:lnTo>
                <a:lnTo>
                  <a:pt x="547" y="304"/>
                </a:lnTo>
                <a:lnTo>
                  <a:pt x="509" y="329"/>
                </a:lnTo>
                <a:lnTo>
                  <a:pt x="458" y="367"/>
                </a:lnTo>
                <a:lnTo>
                  <a:pt x="420" y="405"/>
                </a:lnTo>
                <a:lnTo>
                  <a:pt x="394" y="431"/>
                </a:lnTo>
                <a:lnTo>
                  <a:pt x="356" y="456"/>
                </a:lnTo>
                <a:lnTo>
                  <a:pt x="331" y="481"/>
                </a:lnTo>
                <a:lnTo>
                  <a:pt x="305" y="494"/>
                </a:lnTo>
                <a:lnTo>
                  <a:pt x="280" y="519"/>
                </a:lnTo>
                <a:lnTo>
                  <a:pt x="267" y="532"/>
                </a:lnTo>
                <a:lnTo>
                  <a:pt x="241" y="545"/>
                </a:lnTo>
                <a:lnTo>
                  <a:pt x="229" y="545"/>
                </a:lnTo>
                <a:lnTo>
                  <a:pt x="216" y="557"/>
                </a:lnTo>
                <a:lnTo>
                  <a:pt x="203" y="557"/>
                </a:lnTo>
                <a:lnTo>
                  <a:pt x="191" y="570"/>
                </a:lnTo>
                <a:lnTo>
                  <a:pt x="178" y="570"/>
                </a:lnTo>
                <a:lnTo>
                  <a:pt x="165" y="570"/>
                </a:lnTo>
                <a:lnTo>
                  <a:pt x="140" y="557"/>
                </a:lnTo>
                <a:lnTo>
                  <a:pt x="127" y="557"/>
                </a:lnTo>
                <a:lnTo>
                  <a:pt x="114" y="545"/>
                </a:lnTo>
                <a:lnTo>
                  <a:pt x="102" y="532"/>
                </a:lnTo>
                <a:lnTo>
                  <a:pt x="76" y="519"/>
                </a:lnTo>
                <a:lnTo>
                  <a:pt x="63" y="494"/>
                </a:lnTo>
                <a:lnTo>
                  <a:pt x="51" y="481"/>
                </a:lnTo>
                <a:lnTo>
                  <a:pt x="25" y="469"/>
                </a:lnTo>
                <a:lnTo>
                  <a:pt x="25" y="456"/>
                </a:lnTo>
                <a:lnTo>
                  <a:pt x="12" y="443"/>
                </a:lnTo>
                <a:lnTo>
                  <a:pt x="12" y="431"/>
                </a:lnTo>
                <a:lnTo>
                  <a:pt x="0" y="418"/>
                </a:lnTo>
                <a:lnTo>
                  <a:pt x="0" y="405"/>
                </a:lnTo>
                <a:lnTo>
                  <a:pt x="12" y="393"/>
                </a:lnTo>
                <a:lnTo>
                  <a:pt x="12" y="380"/>
                </a:lnTo>
                <a:lnTo>
                  <a:pt x="25" y="367"/>
                </a:lnTo>
                <a:lnTo>
                  <a:pt x="38" y="367"/>
                </a:lnTo>
                <a:lnTo>
                  <a:pt x="63" y="367"/>
                </a:lnTo>
                <a:lnTo>
                  <a:pt x="76" y="380"/>
                </a:lnTo>
                <a:lnTo>
                  <a:pt x="102" y="380"/>
                </a:lnTo>
                <a:lnTo>
                  <a:pt x="114" y="380"/>
                </a:lnTo>
                <a:lnTo>
                  <a:pt x="127" y="380"/>
                </a:lnTo>
                <a:lnTo>
                  <a:pt x="140" y="380"/>
                </a:lnTo>
                <a:lnTo>
                  <a:pt x="140" y="367"/>
                </a:lnTo>
                <a:lnTo>
                  <a:pt x="152" y="367"/>
                </a:lnTo>
                <a:lnTo>
                  <a:pt x="165" y="355"/>
                </a:lnTo>
                <a:lnTo>
                  <a:pt x="178" y="355"/>
                </a:lnTo>
                <a:lnTo>
                  <a:pt x="191" y="342"/>
                </a:lnTo>
                <a:lnTo>
                  <a:pt x="203" y="329"/>
                </a:lnTo>
                <a:lnTo>
                  <a:pt x="229" y="317"/>
                </a:lnTo>
                <a:lnTo>
                  <a:pt x="254" y="304"/>
                </a:lnTo>
                <a:lnTo>
                  <a:pt x="280" y="291"/>
                </a:lnTo>
                <a:lnTo>
                  <a:pt x="305" y="279"/>
                </a:lnTo>
                <a:lnTo>
                  <a:pt x="343" y="266"/>
                </a:lnTo>
                <a:lnTo>
                  <a:pt x="369" y="241"/>
                </a:lnTo>
                <a:lnTo>
                  <a:pt x="407" y="228"/>
                </a:lnTo>
                <a:lnTo>
                  <a:pt x="445" y="203"/>
                </a:lnTo>
                <a:lnTo>
                  <a:pt x="483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16280" y="162052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塌</a:t>
            </a:r>
          </a:p>
        </p:txBody>
      </p:sp>
      <p:sp>
        <p:nvSpPr>
          <p:cNvPr id="30" name="矩形 29"/>
          <p:cNvSpPr/>
          <p:nvPr/>
        </p:nvSpPr>
        <p:spPr>
          <a:xfrm>
            <a:off x="1024430" y="912475"/>
            <a:ext cx="1090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tā </a:t>
            </a:r>
          </a:p>
        </p:txBody>
      </p:sp>
      <p:pic>
        <p:nvPicPr>
          <p:cNvPr id="2870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4064" y="2891862"/>
            <a:ext cx="3529162" cy="1655756"/>
            <a:chOff x="684064" y="2902495"/>
            <a:chExt cx="3529162" cy="1655756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715963" y="2902495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15963" y="3734345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倒塌   鼻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蹋嘴歪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TextBox 33"/>
            <p:cNvSpPr txBox="1">
              <a:spLocks noChangeArrowheads="1"/>
            </p:cNvSpPr>
            <p:nvPr/>
          </p:nvSpPr>
          <p:spPr bwMode="auto">
            <a:xfrm>
              <a:off x="684064" y="3320007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T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土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0909" y="4128356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421130"/>
            <a:ext cx="1668780" cy="149669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两个习字要紧凑、里边点小提稍长、上下排列。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661795"/>
            <a:ext cx="1698625" cy="85471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土和日两字都要扁小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易错提示：右上部是扁日哦！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0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0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0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0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0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131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5028" name="任意多边形 85027"/>
          <p:cNvSpPr/>
          <p:nvPr/>
        </p:nvSpPr>
        <p:spPr>
          <a:xfrm>
            <a:off x="5265738" y="1519555"/>
            <a:ext cx="214312" cy="257175"/>
          </a:xfrm>
          <a:custGeom>
            <a:avLst/>
            <a:gdLst>
              <a:gd name="txL" fmla="*/ 0 w 337"/>
              <a:gd name="txT" fmla="*/ 0 h 403"/>
              <a:gd name="txR" fmla="*/ 337 w 337"/>
              <a:gd name="txB" fmla="*/ 403 h 4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7" h="403">
                <a:moveTo>
                  <a:pt x="239" y="76"/>
                </a:moveTo>
                <a:lnTo>
                  <a:pt x="272" y="98"/>
                </a:lnTo>
                <a:lnTo>
                  <a:pt x="304" y="130"/>
                </a:lnTo>
                <a:lnTo>
                  <a:pt x="326" y="163"/>
                </a:lnTo>
                <a:lnTo>
                  <a:pt x="337" y="207"/>
                </a:lnTo>
                <a:lnTo>
                  <a:pt x="337" y="250"/>
                </a:lnTo>
                <a:lnTo>
                  <a:pt x="337" y="283"/>
                </a:lnTo>
                <a:lnTo>
                  <a:pt x="337" y="326"/>
                </a:lnTo>
                <a:lnTo>
                  <a:pt x="326" y="359"/>
                </a:lnTo>
                <a:lnTo>
                  <a:pt x="315" y="381"/>
                </a:lnTo>
                <a:lnTo>
                  <a:pt x="304" y="392"/>
                </a:lnTo>
                <a:lnTo>
                  <a:pt x="304" y="403"/>
                </a:lnTo>
                <a:lnTo>
                  <a:pt x="293" y="403"/>
                </a:lnTo>
                <a:lnTo>
                  <a:pt x="283" y="403"/>
                </a:lnTo>
                <a:lnTo>
                  <a:pt x="272" y="392"/>
                </a:lnTo>
                <a:lnTo>
                  <a:pt x="250" y="381"/>
                </a:lnTo>
                <a:lnTo>
                  <a:pt x="228" y="359"/>
                </a:lnTo>
                <a:lnTo>
                  <a:pt x="196" y="326"/>
                </a:lnTo>
                <a:lnTo>
                  <a:pt x="163" y="294"/>
                </a:lnTo>
                <a:lnTo>
                  <a:pt x="130" y="250"/>
                </a:lnTo>
                <a:lnTo>
                  <a:pt x="119" y="228"/>
                </a:lnTo>
                <a:lnTo>
                  <a:pt x="98" y="207"/>
                </a:lnTo>
                <a:lnTo>
                  <a:pt x="87" y="185"/>
                </a:lnTo>
                <a:lnTo>
                  <a:pt x="65" y="163"/>
                </a:lnTo>
                <a:lnTo>
                  <a:pt x="54" y="141"/>
                </a:lnTo>
                <a:lnTo>
                  <a:pt x="43" y="130"/>
                </a:lnTo>
                <a:lnTo>
                  <a:pt x="22" y="98"/>
                </a:lnTo>
                <a:lnTo>
                  <a:pt x="11" y="76"/>
                </a:lnTo>
                <a:lnTo>
                  <a:pt x="0" y="54"/>
                </a:lnTo>
                <a:lnTo>
                  <a:pt x="0" y="43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22" y="0"/>
                </a:lnTo>
                <a:lnTo>
                  <a:pt x="32" y="0"/>
                </a:lnTo>
                <a:lnTo>
                  <a:pt x="43" y="0"/>
                </a:lnTo>
                <a:lnTo>
                  <a:pt x="54" y="0"/>
                </a:lnTo>
                <a:lnTo>
                  <a:pt x="76" y="11"/>
                </a:lnTo>
                <a:lnTo>
                  <a:pt x="119" y="22"/>
                </a:lnTo>
                <a:lnTo>
                  <a:pt x="152" y="33"/>
                </a:lnTo>
                <a:lnTo>
                  <a:pt x="196" y="54"/>
                </a:lnTo>
                <a:lnTo>
                  <a:pt x="239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0" name="任意多边形 85029"/>
          <p:cNvSpPr/>
          <p:nvPr/>
        </p:nvSpPr>
        <p:spPr>
          <a:xfrm>
            <a:off x="4505325" y="2784793"/>
            <a:ext cx="193675" cy="420687"/>
          </a:xfrm>
          <a:custGeom>
            <a:avLst/>
            <a:gdLst>
              <a:gd name="txL" fmla="*/ 0 w 304"/>
              <a:gd name="txT" fmla="*/ 0 h 664"/>
              <a:gd name="txR" fmla="*/ 304 w 304"/>
              <a:gd name="txB" fmla="*/ 664 h 6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4" h="664">
                <a:moveTo>
                  <a:pt x="141" y="610"/>
                </a:moveTo>
                <a:lnTo>
                  <a:pt x="120" y="621"/>
                </a:lnTo>
                <a:lnTo>
                  <a:pt x="109" y="642"/>
                </a:lnTo>
                <a:lnTo>
                  <a:pt x="98" y="653"/>
                </a:lnTo>
                <a:lnTo>
                  <a:pt x="76" y="653"/>
                </a:lnTo>
                <a:lnTo>
                  <a:pt x="65" y="664"/>
                </a:lnTo>
                <a:lnTo>
                  <a:pt x="65" y="653"/>
                </a:lnTo>
                <a:lnTo>
                  <a:pt x="54" y="653"/>
                </a:lnTo>
                <a:lnTo>
                  <a:pt x="43" y="642"/>
                </a:lnTo>
                <a:lnTo>
                  <a:pt x="33" y="610"/>
                </a:lnTo>
                <a:lnTo>
                  <a:pt x="22" y="588"/>
                </a:lnTo>
                <a:lnTo>
                  <a:pt x="11" y="555"/>
                </a:lnTo>
                <a:lnTo>
                  <a:pt x="0" y="523"/>
                </a:lnTo>
                <a:lnTo>
                  <a:pt x="0" y="490"/>
                </a:lnTo>
                <a:lnTo>
                  <a:pt x="0" y="468"/>
                </a:lnTo>
                <a:lnTo>
                  <a:pt x="11" y="447"/>
                </a:lnTo>
                <a:lnTo>
                  <a:pt x="11" y="436"/>
                </a:lnTo>
                <a:lnTo>
                  <a:pt x="33" y="414"/>
                </a:lnTo>
                <a:lnTo>
                  <a:pt x="43" y="403"/>
                </a:lnTo>
                <a:lnTo>
                  <a:pt x="65" y="370"/>
                </a:lnTo>
                <a:lnTo>
                  <a:pt x="98" y="338"/>
                </a:lnTo>
                <a:lnTo>
                  <a:pt x="109" y="316"/>
                </a:lnTo>
                <a:lnTo>
                  <a:pt x="120" y="294"/>
                </a:lnTo>
                <a:lnTo>
                  <a:pt x="141" y="262"/>
                </a:lnTo>
                <a:lnTo>
                  <a:pt x="163" y="218"/>
                </a:lnTo>
                <a:lnTo>
                  <a:pt x="174" y="174"/>
                </a:lnTo>
                <a:lnTo>
                  <a:pt x="196" y="120"/>
                </a:lnTo>
                <a:lnTo>
                  <a:pt x="217" y="66"/>
                </a:lnTo>
                <a:lnTo>
                  <a:pt x="239" y="0"/>
                </a:lnTo>
                <a:lnTo>
                  <a:pt x="261" y="0"/>
                </a:lnTo>
                <a:lnTo>
                  <a:pt x="272" y="11"/>
                </a:lnTo>
                <a:lnTo>
                  <a:pt x="283" y="22"/>
                </a:lnTo>
                <a:lnTo>
                  <a:pt x="294" y="44"/>
                </a:lnTo>
                <a:lnTo>
                  <a:pt x="304" y="77"/>
                </a:lnTo>
                <a:lnTo>
                  <a:pt x="304" y="98"/>
                </a:lnTo>
                <a:lnTo>
                  <a:pt x="304" y="131"/>
                </a:lnTo>
                <a:lnTo>
                  <a:pt x="304" y="164"/>
                </a:lnTo>
                <a:lnTo>
                  <a:pt x="304" y="207"/>
                </a:lnTo>
                <a:lnTo>
                  <a:pt x="294" y="262"/>
                </a:lnTo>
                <a:lnTo>
                  <a:pt x="283" y="316"/>
                </a:lnTo>
                <a:lnTo>
                  <a:pt x="261" y="370"/>
                </a:lnTo>
                <a:lnTo>
                  <a:pt x="239" y="447"/>
                </a:lnTo>
                <a:lnTo>
                  <a:pt x="207" y="501"/>
                </a:lnTo>
                <a:lnTo>
                  <a:pt x="174" y="555"/>
                </a:lnTo>
                <a:lnTo>
                  <a:pt x="141" y="6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1" name="任意多边形 85030"/>
          <p:cNvSpPr/>
          <p:nvPr/>
        </p:nvSpPr>
        <p:spPr>
          <a:xfrm>
            <a:off x="4962525" y="2860993"/>
            <a:ext cx="171450" cy="255587"/>
          </a:xfrm>
          <a:custGeom>
            <a:avLst/>
            <a:gdLst>
              <a:gd name="txL" fmla="*/ 0 w 271"/>
              <a:gd name="txT" fmla="*/ 0 h 403"/>
              <a:gd name="txR" fmla="*/ 271 w 271"/>
              <a:gd name="txB" fmla="*/ 403 h 4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1" h="403">
                <a:moveTo>
                  <a:pt x="260" y="229"/>
                </a:moveTo>
                <a:lnTo>
                  <a:pt x="271" y="261"/>
                </a:lnTo>
                <a:lnTo>
                  <a:pt x="271" y="294"/>
                </a:lnTo>
                <a:lnTo>
                  <a:pt x="271" y="316"/>
                </a:lnTo>
                <a:lnTo>
                  <a:pt x="260" y="348"/>
                </a:lnTo>
                <a:lnTo>
                  <a:pt x="260" y="359"/>
                </a:lnTo>
                <a:lnTo>
                  <a:pt x="250" y="370"/>
                </a:lnTo>
                <a:lnTo>
                  <a:pt x="250" y="381"/>
                </a:lnTo>
                <a:lnTo>
                  <a:pt x="239" y="392"/>
                </a:lnTo>
                <a:lnTo>
                  <a:pt x="228" y="403"/>
                </a:lnTo>
                <a:lnTo>
                  <a:pt x="217" y="403"/>
                </a:lnTo>
                <a:lnTo>
                  <a:pt x="206" y="403"/>
                </a:lnTo>
                <a:lnTo>
                  <a:pt x="195" y="403"/>
                </a:lnTo>
                <a:lnTo>
                  <a:pt x="184" y="392"/>
                </a:lnTo>
                <a:lnTo>
                  <a:pt x="173" y="381"/>
                </a:lnTo>
                <a:lnTo>
                  <a:pt x="163" y="359"/>
                </a:lnTo>
                <a:lnTo>
                  <a:pt x="152" y="337"/>
                </a:lnTo>
                <a:lnTo>
                  <a:pt x="130" y="305"/>
                </a:lnTo>
                <a:lnTo>
                  <a:pt x="119" y="272"/>
                </a:lnTo>
                <a:lnTo>
                  <a:pt x="86" y="218"/>
                </a:lnTo>
                <a:lnTo>
                  <a:pt x="65" y="174"/>
                </a:lnTo>
                <a:lnTo>
                  <a:pt x="43" y="131"/>
                </a:lnTo>
                <a:lnTo>
                  <a:pt x="32" y="87"/>
                </a:lnTo>
                <a:lnTo>
                  <a:pt x="10" y="65"/>
                </a:lnTo>
                <a:lnTo>
                  <a:pt x="0" y="44"/>
                </a:lnTo>
                <a:lnTo>
                  <a:pt x="0" y="22"/>
                </a:lnTo>
                <a:lnTo>
                  <a:pt x="10" y="11"/>
                </a:lnTo>
                <a:lnTo>
                  <a:pt x="10" y="0"/>
                </a:lnTo>
                <a:lnTo>
                  <a:pt x="21" y="0"/>
                </a:lnTo>
                <a:lnTo>
                  <a:pt x="43" y="0"/>
                </a:lnTo>
                <a:lnTo>
                  <a:pt x="65" y="0"/>
                </a:lnTo>
                <a:lnTo>
                  <a:pt x="86" y="11"/>
                </a:lnTo>
                <a:lnTo>
                  <a:pt x="119" y="33"/>
                </a:lnTo>
                <a:lnTo>
                  <a:pt x="163" y="65"/>
                </a:lnTo>
                <a:lnTo>
                  <a:pt x="206" y="109"/>
                </a:lnTo>
                <a:lnTo>
                  <a:pt x="228" y="152"/>
                </a:lnTo>
                <a:lnTo>
                  <a:pt x="250" y="185"/>
                </a:lnTo>
                <a:lnTo>
                  <a:pt x="260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2" name="任意多边形 85031"/>
          <p:cNvSpPr/>
          <p:nvPr/>
        </p:nvSpPr>
        <p:spPr>
          <a:xfrm>
            <a:off x="5292725" y="2799080"/>
            <a:ext cx="200025" cy="276225"/>
          </a:xfrm>
          <a:custGeom>
            <a:avLst/>
            <a:gdLst>
              <a:gd name="txL" fmla="*/ 0 w 316"/>
              <a:gd name="txT" fmla="*/ 0 h 435"/>
              <a:gd name="txR" fmla="*/ 316 w 316"/>
              <a:gd name="txB" fmla="*/ 435 h 4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6" h="435">
                <a:moveTo>
                  <a:pt x="131" y="283"/>
                </a:moveTo>
                <a:lnTo>
                  <a:pt x="98" y="240"/>
                </a:lnTo>
                <a:lnTo>
                  <a:pt x="76" y="207"/>
                </a:lnTo>
                <a:lnTo>
                  <a:pt x="66" y="174"/>
                </a:lnTo>
                <a:lnTo>
                  <a:pt x="44" y="152"/>
                </a:lnTo>
                <a:lnTo>
                  <a:pt x="33" y="131"/>
                </a:lnTo>
                <a:lnTo>
                  <a:pt x="22" y="109"/>
                </a:lnTo>
                <a:lnTo>
                  <a:pt x="22" y="87"/>
                </a:lnTo>
                <a:lnTo>
                  <a:pt x="11" y="76"/>
                </a:lnTo>
                <a:lnTo>
                  <a:pt x="11" y="55"/>
                </a:lnTo>
                <a:lnTo>
                  <a:pt x="0" y="33"/>
                </a:lnTo>
                <a:lnTo>
                  <a:pt x="11" y="22"/>
                </a:ln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44" y="0"/>
                </a:lnTo>
                <a:lnTo>
                  <a:pt x="55" y="0"/>
                </a:lnTo>
                <a:lnTo>
                  <a:pt x="66" y="0"/>
                </a:lnTo>
                <a:lnTo>
                  <a:pt x="76" y="11"/>
                </a:lnTo>
                <a:lnTo>
                  <a:pt x="87" y="11"/>
                </a:lnTo>
                <a:lnTo>
                  <a:pt x="98" y="22"/>
                </a:lnTo>
                <a:lnTo>
                  <a:pt x="131" y="44"/>
                </a:lnTo>
                <a:lnTo>
                  <a:pt x="174" y="76"/>
                </a:lnTo>
                <a:lnTo>
                  <a:pt x="207" y="120"/>
                </a:lnTo>
                <a:lnTo>
                  <a:pt x="240" y="163"/>
                </a:lnTo>
                <a:lnTo>
                  <a:pt x="272" y="207"/>
                </a:lnTo>
                <a:lnTo>
                  <a:pt x="294" y="261"/>
                </a:lnTo>
                <a:lnTo>
                  <a:pt x="305" y="305"/>
                </a:lnTo>
                <a:lnTo>
                  <a:pt x="316" y="348"/>
                </a:lnTo>
                <a:lnTo>
                  <a:pt x="305" y="381"/>
                </a:lnTo>
                <a:lnTo>
                  <a:pt x="294" y="403"/>
                </a:lnTo>
                <a:lnTo>
                  <a:pt x="283" y="414"/>
                </a:lnTo>
                <a:lnTo>
                  <a:pt x="272" y="425"/>
                </a:lnTo>
                <a:lnTo>
                  <a:pt x="261" y="435"/>
                </a:lnTo>
                <a:lnTo>
                  <a:pt x="250" y="435"/>
                </a:lnTo>
                <a:lnTo>
                  <a:pt x="240" y="435"/>
                </a:lnTo>
                <a:lnTo>
                  <a:pt x="240" y="425"/>
                </a:lnTo>
                <a:lnTo>
                  <a:pt x="229" y="414"/>
                </a:lnTo>
                <a:lnTo>
                  <a:pt x="218" y="392"/>
                </a:lnTo>
                <a:lnTo>
                  <a:pt x="196" y="381"/>
                </a:lnTo>
                <a:lnTo>
                  <a:pt x="174" y="348"/>
                </a:lnTo>
                <a:lnTo>
                  <a:pt x="153" y="316"/>
                </a:lnTo>
                <a:lnTo>
                  <a:pt x="131" y="2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3" name="任意多边形 85032"/>
          <p:cNvSpPr/>
          <p:nvPr/>
        </p:nvSpPr>
        <p:spPr>
          <a:xfrm>
            <a:off x="5686425" y="2757805"/>
            <a:ext cx="261938" cy="358775"/>
          </a:xfrm>
          <a:custGeom>
            <a:avLst/>
            <a:gdLst>
              <a:gd name="txL" fmla="*/ 0 w 413"/>
              <a:gd name="txT" fmla="*/ 0 h 566"/>
              <a:gd name="txR" fmla="*/ 413 w 413"/>
              <a:gd name="txB" fmla="*/ 566 h 56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13" h="566">
                <a:moveTo>
                  <a:pt x="0" y="54"/>
                </a:moveTo>
                <a:lnTo>
                  <a:pt x="0" y="32"/>
                </a:lnTo>
                <a:lnTo>
                  <a:pt x="11" y="22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4" y="11"/>
                </a:lnTo>
                <a:lnTo>
                  <a:pt x="76" y="22"/>
                </a:lnTo>
                <a:lnTo>
                  <a:pt x="98" y="32"/>
                </a:lnTo>
                <a:lnTo>
                  <a:pt x="120" y="54"/>
                </a:lnTo>
                <a:lnTo>
                  <a:pt x="152" y="76"/>
                </a:lnTo>
                <a:lnTo>
                  <a:pt x="196" y="87"/>
                </a:lnTo>
                <a:lnTo>
                  <a:pt x="228" y="120"/>
                </a:lnTo>
                <a:lnTo>
                  <a:pt x="250" y="141"/>
                </a:lnTo>
                <a:lnTo>
                  <a:pt x="283" y="163"/>
                </a:lnTo>
                <a:lnTo>
                  <a:pt x="304" y="185"/>
                </a:lnTo>
                <a:lnTo>
                  <a:pt x="326" y="207"/>
                </a:lnTo>
                <a:lnTo>
                  <a:pt x="337" y="228"/>
                </a:lnTo>
                <a:lnTo>
                  <a:pt x="359" y="250"/>
                </a:lnTo>
                <a:lnTo>
                  <a:pt x="370" y="261"/>
                </a:lnTo>
                <a:lnTo>
                  <a:pt x="391" y="305"/>
                </a:lnTo>
                <a:lnTo>
                  <a:pt x="402" y="348"/>
                </a:lnTo>
                <a:lnTo>
                  <a:pt x="413" y="392"/>
                </a:lnTo>
                <a:lnTo>
                  <a:pt x="413" y="435"/>
                </a:lnTo>
                <a:lnTo>
                  <a:pt x="413" y="479"/>
                </a:lnTo>
                <a:lnTo>
                  <a:pt x="413" y="511"/>
                </a:lnTo>
                <a:lnTo>
                  <a:pt x="413" y="533"/>
                </a:lnTo>
                <a:lnTo>
                  <a:pt x="413" y="544"/>
                </a:lnTo>
                <a:lnTo>
                  <a:pt x="413" y="555"/>
                </a:lnTo>
                <a:lnTo>
                  <a:pt x="402" y="555"/>
                </a:lnTo>
                <a:lnTo>
                  <a:pt x="391" y="566"/>
                </a:lnTo>
                <a:lnTo>
                  <a:pt x="381" y="555"/>
                </a:lnTo>
                <a:lnTo>
                  <a:pt x="370" y="555"/>
                </a:lnTo>
                <a:lnTo>
                  <a:pt x="348" y="555"/>
                </a:lnTo>
                <a:lnTo>
                  <a:pt x="337" y="544"/>
                </a:lnTo>
                <a:lnTo>
                  <a:pt x="315" y="544"/>
                </a:lnTo>
                <a:lnTo>
                  <a:pt x="294" y="533"/>
                </a:lnTo>
                <a:lnTo>
                  <a:pt x="272" y="511"/>
                </a:lnTo>
                <a:lnTo>
                  <a:pt x="250" y="490"/>
                </a:lnTo>
                <a:lnTo>
                  <a:pt x="228" y="468"/>
                </a:lnTo>
                <a:lnTo>
                  <a:pt x="207" y="435"/>
                </a:lnTo>
                <a:lnTo>
                  <a:pt x="174" y="392"/>
                </a:lnTo>
                <a:lnTo>
                  <a:pt x="152" y="348"/>
                </a:lnTo>
                <a:lnTo>
                  <a:pt x="120" y="305"/>
                </a:lnTo>
                <a:lnTo>
                  <a:pt x="98" y="250"/>
                </a:lnTo>
                <a:lnTo>
                  <a:pt x="76" y="217"/>
                </a:lnTo>
                <a:lnTo>
                  <a:pt x="54" y="174"/>
                </a:lnTo>
                <a:lnTo>
                  <a:pt x="33" y="141"/>
                </a:lnTo>
                <a:lnTo>
                  <a:pt x="22" y="120"/>
                </a:lnTo>
                <a:lnTo>
                  <a:pt x="11" y="87"/>
                </a:lnTo>
                <a:lnTo>
                  <a:pt x="0" y="76"/>
                </a:lnTo>
                <a:lnTo>
                  <a:pt x="0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4" name="任意多边形 85033"/>
          <p:cNvSpPr/>
          <p:nvPr/>
        </p:nvSpPr>
        <p:spPr>
          <a:xfrm>
            <a:off x="4981575" y="1837055"/>
            <a:ext cx="704850" cy="180975"/>
          </a:xfrm>
          <a:custGeom>
            <a:avLst/>
            <a:gdLst>
              <a:gd name="txL" fmla="*/ 0 w 1109"/>
              <a:gd name="txT" fmla="*/ 0 h 283"/>
              <a:gd name="txR" fmla="*/ 1109 w 1109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9" h="283">
                <a:moveTo>
                  <a:pt x="489" y="109"/>
                </a:moveTo>
                <a:lnTo>
                  <a:pt x="544" y="98"/>
                </a:lnTo>
                <a:lnTo>
                  <a:pt x="587" y="88"/>
                </a:lnTo>
                <a:lnTo>
                  <a:pt x="631" y="77"/>
                </a:lnTo>
                <a:lnTo>
                  <a:pt x="674" y="66"/>
                </a:lnTo>
                <a:lnTo>
                  <a:pt x="707" y="55"/>
                </a:lnTo>
                <a:lnTo>
                  <a:pt x="739" y="44"/>
                </a:lnTo>
                <a:lnTo>
                  <a:pt x="772" y="33"/>
                </a:lnTo>
                <a:lnTo>
                  <a:pt x="805" y="33"/>
                </a:lnTo>
                <a:lnTo>
                  <a:pt x="826" y="22"/>
                </a:lnTo>
                <a:lnTo>
                  <a:pt x="859" y="22"/>
                </a:lnTo>
                <a:lnTo>
                  <a:pt x="881" y="11"/>
                </a:lnTo>
                <a:lnTo>
                  <a:pt x="892" y="11"/>
                </a:lnTo>
                <a:lnTo>
                  <a:pt x="913" y="11"/>
                </a:lnTo>
                <a:lnTo>
                  <a:pt x="924" y="11"/>
                </a:lnTo>
                <a:lnTo>
                  <a:pt x="935" y="11"/>
                </a:lnTo>
                <a:lnTo>
                  <a:pt x="935" y="0"/>
                </a:lnTo>
                <a:lnTo>
                  <a:pt x="968" y="11"/>
                </a:lnTo>
                <a:lnTo>
                  <a:pt x="989" y="11"/>
                </a:lnTo>
                <a:lnTo>
                  <a:pt x="1022" y="22"/>
                </a:lnTo>
                <a:lnTo>
                  <a:pt x="1055" y="33"/>
                </a:lnTo>
                <a:lnTo>
                  <a:pt x="1076" y="44"/>
                </a:lnTo>
                <a:lnTo>
                  <a:pt x="1098" y="55"/>
                </a:lnTo>
                <a:lnTo>
                  <a:pt x="1109" y="66"/>
                </a:lnTo>
                <a:lnTo>
                  <a:pt x="1109" y="77"/>
                </a:lnTo>
                <a:lnTo>
                  <a:pt x="1109" y="88"/>
                </a:lnTo>
                <a:lnTo>
                  <a:pt x="1098" y="88"/>
                </a:lnTo>
                <a:lnTo>
                  <a:pt x="1087" y="98"/>
                </a:lnTo>
                <a:lnTo>
                  <a:pt x="1076" y="109"/>
                </a:lnTo>
                <a:lnTo>
                  <a:pt x="1066" y="109"/>
                </a:lnTo>
                <a:lnTo>
                  <a:pt x="1055" y="120"/>
                </a:lnTo>
                <a:lnTo>
                  <a:pt x="1033" y="120"/>
                </a:lnTo>
                <a:lnTo>
                  <a:pt x="1000" y="131"/>
                </a:lnTo>
                <a:lnTo>
                  <a:pt x="968" y="142"/>
                </a:lnTo>
                <a:lnTo>
                  <a:pt x="946" y="142"/>
                </a:lnTo>
                <a:lnTo>
                  <a:pt x="924" y="153"/>
                </a:lnTo>
                <a:lnTo>
                  <a:pt x="902" y="153"/>
                </a:lnTo>
                <a:lnTo>
                  <a:pt x="881" y="164"/>
                </a:lnTo>
                <a:lnTo>
                  <a:pt x="848" y="175"/>
                </a:lnTo>
                <a:lnTo>
                  <a:pt x="815" y="175"/>
                </a:lnTo>
                <a:lnTo>
                  <a:pt x="783" y="185"/>
                </a:lnTo>
                <a:lnTo>
                  <a:pt x="739" y="185"/>
                </a:lnTo>
                <a:lnTo>
                  <a:pt x="707" y="196"/>
                </a:lnTo>
                <a:lnTo>
                  <a:pt x="663" y="196"/>
                </a:lnTo>
                <a:lnTo>
                  <a:pt x="620" y="207"/>
                </a:lnTo>
                <a:lnTo>
                  <a:pt x="565" y="218"/>
                </a:lnTo>
                <a:lnTo>
                  <a:pt x="522" y="218"/>
                </a:lnTo>
                <a:lnTo>
                  <a:pt x="478" y="229"/>
                </a:lnTo>
                <a:lnTo>
                  <a:pt x="435" y="240"/>
                </a:lnTo>
                <a:lnTo>
                  <a:pt x="391" y="251"/>
                </a:lnTo>
                <a:lnTo>
                  <a:pt x="359" y="251"/>
                </a:lnTo>
                <a:lnTo>
                  <a:pt x="326" y="262"/>
                </a:lnTo>
                <a:lnTo>
                  <a:pt x="294" y="262"/>
                </a:lnTo>
                <a:lnTo>
                  <a:pt x="261" y="273"/>
                </a:lnTo>
                <a:lnTo>
                  <a:pt x="239" y="273"/>
                </a:lnTo>
                <a:lnTo>
                  <a:pt x="218" y="273"/>
                </a:lnTo>
                <a:lnTo>
                  <a:pt x="196" y="273"/>
                </a:lnTo>
                <a:lnTo>
                  <a:pt x="174" y="283"/>
                </a:lnTo>
                <a:lnTo>
                  <a:pt x="163" y="283"/>
                </a:lnTo>
                <a:lnTo>
                  <a:pt x="152" y="283"/>
                </a:lnTo>
                <a:lnTo>
                  <a:pt x="141" y="283"/>
                </a:lnTo>
                <a:lnTo>
                  <a:pt x="131" y="283"/>
                </a:lnTo>
                <a:lnTo>
                  <a:pt x="109" y="283"/>
                </a:lnTo>
                <a:lnTo>
                  <a:pt x="87" y="273"/>
                </a:lnTo>
                <a:lnTo>
                  <a:pt x="65" y="273"/>
                </a:lnTo>
                <a:lnTo>
                  <a:pt x="44" y="262"/>
                </a:lnTo>
                <a:lnTo>
                  <a:pt x="22" y="251"/>
                </a:lnTo>
                <a:lnTo>
                  <a:pt x="11" y="251"/>
                </a:lnTo>
                <a:lnTo>
                  <a:pt x="0" y="240"/>
                </a:lnTo>
                <a:lnTo>
                  <a:pt x="0" y="229"/>
                </a:lnTo>
                <a:lnTo>
                  <a:pt x="11" y="229"/>
                </a:lnTo>
                <a:lnTo>
                  <a:pt x="33" y="218"/>
                </a:lnTo>
                <a:lnTo>
                  <a:pt x="54" y="218"/>
                </a:lnTo>
                <a:lnTo>
                  <a:pt x="65" y="218"/>
                </a:lnTo>
                <a:lnTo>
                  <a:pt x="87" y="207"/>
                </a:lnTo>
                <a:lnTo>
                  <a:pt x="98" y="207"/>
                </a:lnTo>
                <a:lnTo>
                  <a:pt x="120" y="207"/>
                </a:lnTo>
                <a:lnTo>
                  <a:pt x="141" y="196"/>
                </a:lnTo>
                <a:lnTo>
                  <a:pt x="163" y="196"/>
                </a:lnTo>
                <a:lnTo>
                  <a:pt x="185" y="185"/>
                </a:lnTo>
                <a:lnTo>
                  <a:pt x="218" y="185"/>
                </a:lnTo>
                <a:lnTo>
                  <a:pt x="250" y="175"/>
                </a:lnTo>
                <a:lnTo>
                  <a:pt x="283" y="164"/>
                </a:lnTo>
                <a:lnTo>
                  <a:pt x="315" y="153"/>
                </a:lnTo>
                <a:lnTo>
                  <a:pt x="359" y="142"/>
                </a:lnTo>
                <a:lnTo>
                  <a:pt x="402" y="131"/>
                </a:lnTo>
                <a:lnTo>
                  <a:pt x="446" y="120"/>
                </a:lnTo>
                <a:lnTo>
                  <a:pt x="489" y="1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5" name="任意多边形 85034"/>
          <p:cNvSpPr/>
          <p:nvPr/>
        </p:nvSpPr>
        <p:spPr>
          <a:xfrm>
            <a:off x="5037138" y="2072005"/>
            <a:ext cx="593725" cy="174625"/>
          </a:xfrm>
          <a:custGeom>
            <a:avLst/>
            <a:gdLst>
              <a:gd name="txL" fmla="*/ 0 w 935"/>
              <a:gd name="txT" fmla="*/ 0 h 273"/>
              <a:gd name="txR" fmla="*/ 935 w 935"/>
              <a:gd name="txB" fmla="*/ 273 h 27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35" h="273">
                <a:moveTo>
                  <a:pt x="544" y="196"/>
                </a:moveTo>
                <a:lnTo>
                  <a:pt x="489" y="207"/>
                </a:lnTo>
                <a:lnTo>
                  <a:pt x="446" y="218"/>
                </a:lnTo>
                <a:lnTo>
                  <a:pt x="402" y="218"/>
                </a:lnTo>
                <a:lnTo>
                  <a:pt x="370" y="229"/>
                </a:lnTo>
                <a:lnTo>
                  <a:pt x="337" y="240"/>
                </a:lnTo>
                <a:lnTo>
                  <a:pt x="294" y="240"/>
                </a:lnTo>
                <a:lnTo>
                  <a:pt x="272" y="251"/>
                </a:lnTo>
                <a:lnTo>
                  <a:pt x="239" y="262"/>
                </a:lnTo>
                <a:lnTo>
                  <a:pt x="218" y="262"/>
                </a:lnTo>
                <a:lnTo>
                  <a:pt x="196" y="262"/>
                </a:lnTo>
                <a:lnTo>
                  <a:pt x="174" y="273"/>
                </a:lnTo>
                <a:lnTo>
                  <a:pt x="152" y="273"/>
                </a:lnTo>
                <a:lnTo>
                  <a:pt x="141" y="273"/>
                </a:lnTo>
                <a:lnTo>
                  <a:pt x="131" y="273"/>
                </a:lnTo>
                <a:lnTo>
                  <a:pt x="120" y="273"/>
                </a:lnTo>
                <a:lnTo>
                  <a:pt x="109" y="273"/>
                </a:lnTo>
                <a:lnTo>
                  <a:pt x="87" y="273"/>
                </a:lnTo>
                <a:lnTo>
                  <a:pt x="65" y="262"/>
                </a:lnTo>
                <a:lnTo>
                  <a:pt x="44" y="251"/>
                </a:lnTo>
                <a:lnTo>
                  <a:pt x="22" y="240"/>
                </a:lnTo>
                <a:lnTo>
                  <a:pt x="11" y="240"/>
                </a:lnTo>
                <a:lnTo>
                  <a:pt x="0" y="229"/>
                </a:lnTo>
                <a:lnTo>
                  <a:pt x="0" y="218"/>
                </a:lnTo>
                <a:lnTo>
                  <a:pt x="0" y="207"/>
                </a:lnTo>
                <a:lnTo>
                  <a:pt x="0" y="196"/>
                </a:lnTo>
                <a:lnTo>
                  <a:pt x="11" y="196"/>
                </a:lnTo>
                <a:lnTo>
                  <a:pt x="22" y="185"/>
                </a:lnTo>
                <a:lnTo>
                  <a:pt x="33" y="185"/>
                </a:lnTo>
                <a:lnTo>
                  <a:pt x="65" y="185"/>
                </a:lnTo>
                <a:lnTo>
                  <a:pt x="76" y="185"/>
                </a:lnTo>
                <a:lnTo>
                  <a:pt x="87" y="175"/>
                </a:lnTo>
                <a:lnTo>
                  <a:pt x="98" y="175"/>
                </a:lnTo>
                <a:lnTo>
                  <a:pt x="120" y="175"/>
                </a:lnTo>
                <a:lnTo>
                  <a:pt x="131" y="164"/>
                </a:lnTo>
                <a:lnTo>
                  <a:pt x="152" y="164"/>
                </a:lnTo>
                <a:lnTo>
                  <a:pt x="174" y="153"/>
                </a:lnTo>
                <a:lnTo>
                  <a:pt x="207" y="153"/>
                </a:lnTo>
                <a:lnTo>
                  <a:pt x="228" y="142"/>
                </a:lnTo>
                <a:lnTo>
                  <a:pt x="261" y="142"/>
                </a:lnTo>
                <a:lnTo>
                  <a:pt x="294" y="131"/>
                </a:lnTo>
                <a:lnTo>
                  <a:pt x="326" y="120"/>
                </a:lnTo>
                <a:lnTo>
                  <a:pt x="370" y="109"/>
                </a:lnTo>
                <a:lnTo>
                  <a:pt x="402" y="98"/>
                </a:lnTo>
                <a:lnTo>
                  <a:pt x="446" y="88"/>
                </a:lnTo>
                <a:lnTo>
                  <a:pt x="489" y="77"/>
                </a:lnTo>
                <a:lnTo>
                  <a:pt x="533" y="66"/>
                </a:lnTo>
                <a:lnTo>
                  <a:pt x="565" y="55"/>
                </a:lnTo>
                <a:lnTo>
                  <a:pt x="598" y="44"/>
                </a:lnTo>
                <a:lnTo>
                  <a:pt x="631" y="44"/>
                </a:lnTo>
                <a:lnTo>
                  <a:pt x="663" y="33"/>
                </a:lnTo>
                <a:lnTo>
                  <a:pt x="685" y="22"/>
                </a:lnTo>
                <a:lnTo>
                  <a:pt x="707" y="22"/>
                </a:lnTo>
                <a:lnTo>
                  <a:pt x="728" y="11"/>
                </a:lnTo>
                <a:lnTo>
                  <a:pt x="750" y="11"/>
                </a:lnTo>
                <a:lnTo>
                  <a:pt x="772" y="0"/>
                </a:lnTo>
                <a:lnTo>
                  <a:pt x="783" y="0"/>
                </a:lnTo>
                <a:lnTo>
                  <a:pt x="794" y="0"/>
                </a:lnTo>
                <a:lnTo>
                  <a:pt x="805" y="0"/>
                </a:lnTo>
                <a:lnTo>
                  <a:pt x="815" y="0"/>
                </a:lnTo>
                <a:lnTo>
                  <a:pt x="826" y="0"/>
                </a:lnTo>
                <a:lnTo>
                  <a:pt x="848" y="0"/>
                </a:lnTo>
                <a:lnTo>
                  <a:pt x="859" y="11"/>
                </a:lnTo>
                <a:lnTo>
                  <a:pt x="892" y="22"/>
                </a:lnTo>
                <a:lnTo>
                  <a:pt x="913" y="33"/>
                </a:lnTo>
                <a:lnTo>
                  <a:pt x="924" y="55"/>
                </a:lnTo>
                <a:lnTo>
                  <a:pt x="935" y="66"/>
                </a:lnTo>
                <a:lnTo>
                  <a:pt x="935" y="77"/>
                </a:lnTo>
                <a:lnTo>
                  <a:pt x="924" y="88"/>
                </a:lnTo>
                <a:lnTo>
                  <a:pt x="913" y="88"/>
                </a:lnTo>
                <a:lnTo>
                  <a:pt x="902" y="88"/>
                </a:lnTo>
                <a:lnTo>
                  <a:pt x="892" y="98"/>
                </a:lnTo>
                <a:lnTo>
                  <a:pt x="881" y="98"/>
                </a:lnTo>
                <a:lnTo>
                  <a:pt x="859" y="109"/>
                </a:lnTo>
                <a:lnTo>
                  <a:pt x="837" y="120"/>
                </a:lnTo>
                <a:lnTo>
                  <a:pt x="805" y="120"/>
                </a:lnTo>
                <a:lnTo>
                  <a:pt x="772" y="131"/>
                </a:lnTo>
                <a:lnTo>
                  <a:pt x="739" y="142"/>
                </a:lnTo>
                <a:lnTo>
                  <a:pt x="707" y="153"/>
                </a:lnTo>
                <a:lnTo>
                  <a:pt x="674" y="164"/>
                </a:lnTo>
                <a:lnTo>
                  <a:pt x="631" y="175"/>
                </a:lnTo>
                <a:lnTo>
                  <a:pt x="587" y="185"/>
                </a:lnTo>
                <a:lnTo>
                  <a:pt x="544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6" name="任意多边形 85035"/>
          <p:cNvSpPr/>
          <p:nvPr/>
        </p:nvSpPr>
        <p:spPr>
          <a:xfrm>
            <a:off x="5022850" y="2321243"/>
            <a:ext cx="608013" cy="146050"/>
          </a:xfrm>
          <a:custGeom>
            <a:avLst/>
            <a:gdLst>
              <a:gd name="txL" fmla="*/ 0 w 957"/>
              <a:gd name="txT" fmla="*/ 0 h 229"/>
              <a:gd name="txR" fmla="*/ 957 w 957"/>
              <a:gd name="txB" fmla="*/ 229 h 2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57" h="229">
                <a:moveTo>
                  <a:pt x="827" y="120"/>
                </a:moveTo>
                <a:lnTo>
                  <a:pt x="794" y="120"/>
                </a:lnTo>
                <a:lnTo>
                  <a:pt x="761" y="131"/>
                </a:lnTo>
                <a:lnTo>
                  <a:pt x="718" y="131"/>
                </a:lnTo>
                <a:lnTo>
                  <a:pt x="674" y="142"/>
                </a:lnTo>
                <a:lnTo>
                  <a:pt x="631" y="153"/>
                </a:lnTo>
                <a:lnTo>
                  <a:pt x="577" y="163"/>
                </a:lnTo>
                <a:lnTo>
                  <a:pt x="511" y="174"/>
                </a:lnTo>
                <a:lnTo>
                  <a:pt x="446" y="185"/>
                </a:lnTo>
                <a:lnTo>
                  <a:pt x="381" y="196"/>
                </a:lnTo>
                <a:lnTo>
                  <a:pt x="326" y="207"/>
                </a:lnTo>
                <a:lnTo>
                  <a:pt x="283" y="218"/>
                </a:lnTo>
                <a:lnTo>
                  <a:pt x="240" y="218"/>
                </a:lnTo>
                <a:lnTo>
                  <a:pt x="196" y="229"/>
                </a:lnTo>
                <a:lnTo>
                  <a:pt x="174" y="229"/>
                </a:lnTo>
                <a:lnTo>
                  <a:pt x="153" y="229"/>
                </a:lnTo>
                <a:lnTo>
                  <a:pt x="131" y="229"/>
                </a:lnTo>
                <a:lnTo>
                  <a:pt x="109" y="229"/>
                </a:lnTo>
                <a:lnTo>
                  <a:pt x="87" y="229"/>
                </a:lnTo>
                <a:lnTo>
                  <a:pt x="66" y="218"/>
                </a:lnTo>
                <a:lnTo>
                  <a:pt x="44" y="207"/>
                </a:lnTo>
                <a:lnTo>
                  <a:pt x="22" y="196"/>
                </a:lnTo>
                <a:lnTo>
                  <a:pt x="11" y="185"/>
                </a:lnTo>
                <a:lnTo>
                  <a:pt x="0" y="185"/>
                </a:lnTo>
                <a:lnTo>
                  <a:pt x="0" y="174"/>
                </a:lnTo>
                <a:lnTo>
                  <a:pt x="0" y="163"/>
                </a:lnTo>
                <a:lnTo>
                  <a:pt x="11" y="163"/>
                </a:lnTo>
                <a:lnTo>
                  <a:pt x="33" y="153"/>
                </a:lnTo>
                <a:lnTo>
                  <a:pt x="55" y="153"/>
                </a:lnTo>
                <a:lnTo>
                  <a:pt x="76" y="153"/>
                </a:lnTo>
                <a:lnTo>
                  <a:pt x="98" y="142"/>
                </a:lnTo>
                <a:lnTo>
                  <a:pt x="131" y="142"/>
                </a:lnTo>
                <a:lnTo>
                  <a:pt x="163" y="131"/>
                </a:lnTo>
                <a:lnTo>
                  <a:pt x="218" y="120"/>
                </a:lnTo>
                <a:lnTo>
                  <a:pt x="272" y="109"/>
                </a:lnTo>
                <a:lnTo>
                  <a:pt x="305" y="98"/>
                </a:lnTo>
                <a:lnTo>
                  <a:pt x="337" y="87"/>
                </a:lnTo>
                <a:lnTo>
                  <a:pt x="381" y="76"/>
                </a:lnTo>
                <a:lnTo>
                  <a:pt x="413" y="66"/>
                </a:lnTo>
                <a:lnTo>
                  <a:pt x="490" y="55"/>
                </a:lnTo>
                <a:lnTo>
                  <a:pt x="555" y="33"/>
                </a:lnTo>
                <a:lnTo>
                  <a:pt x="609" y="22"/>
                </a:lnTo>
                <a:lnTo>
                  <a:pt x="664" y="11"/>
                </a:lnTo>
                <a:lnTo>
                  <a:pt x="707" y="11"/>
                </a:lnTo>
                <a:lnTo>
                  <a:pt x="740" y="0"/>
                </a:lnTo>
                <a:lnTo>
                  <a:pt x="772" y="0"/>
                </a:lnTo>
                <a:lnTo>
                  <a:pt x="794" y="0"/>
                </a:lnTo>
                <a:lnTo>
                  <a:pt x="827" y="0"/>
                </a:lnTo>
                <a:lnTo>
                  <a:pt x="859" y="11"/>
                </a:lnTo>
                <a:lnTo>
                  <a:pt x="914" y="22"/>
                </a:lnTo>
                <a:lnTo>
                  <a:pt x="924" y="33"/>
                </a:lnTo>
                <a:lnTo>
                  <a:pt x="935" y="44"/>
                </a:lnTo>
                <a:lnTo>
                  <a:pt x="946" y="55"/>
                </a:lnTo>
                <a:lnTo>
                  <a:pt x="957" y="66"/>
                </a:lnTo>
                <a:lnTo>
                  <a:pt x="957" y="76"/>
                </a:lnTo>
                <a:lnTo>
                  <a:pt x="946" y="76"/>
                </a:lnTo>
                <a:lnTo>
                  <a:pt x="935" y="87"/>
                </a:lnTo>
                <a:lnTo>
                  <a:pt x="924" y="87"/>
                </a:lnTo>
                <a:lnTo>
                  <a:pt x="903" y="98"/>
                </a:lnTo>
                <a:lnTo>
                  <a:pt x="881" y="109"/>
                </a:lnTo>
                <a:lnTo>
                  <a:pt x="859" y="109"/>
                </a:lnTo>
                <a:lnTo>
                  <a:pt x="827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7" name="任意多边形 85036"/>
          <p:cNvSpPr/>
          <p:nvPr/>
        </p:nvSpPr>
        <p:spPr>
          <a:xfrm>
            <a:off x="5286375" y="1935480"/>
            <a:ext cx="109538" cy="711200"/>
          </a:xfrm>
          <a:custGeom>
            <a:avLst/>
            <a:gdLst>
              <a:gd name="txL" fmla="*/ 0 w 174"/>
              <a:gd name="txT" fmla="*/ 0 h 1121"/>
              <a:gd name="txR" fmla="*/ 174 w 174"/>
              <a:gd name="txB" fmla="*/ 1121 h 11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4" h="1121">
                <a:moveTo>
                  <a:pt x="153" y="402"/>
                </a:moveTo>
                <a:lnTo>
                  <a:pt x="142" y="424"/>
                </a:lnTo>
                <a:lnTo>
                  <a:pt x="142" y="457"/>
                </a:lnTo>
                <a:lnTo>
                  <a:pt x="142" y="479"/>
                </a:lnTo>
                <a:lnTo>
                  <a:pt x="142" y="511"/>
                </a:lnTo>
                <a:lnTo>
                  <a:pt x="142" y="555"/>
                </a:lnTo>
                <a:lnTo>
                  <a:pt x="131" y="587"/>
                </a:lnTo>
                <a:lnTo>
                  <a:pt x="131" y="631"/>
                </a:lnTo>
                <a:lnTo>
                  <a:pt x="131" y="675"/>
                </a:lnTo>
                <a:lnTo>
                  <a:pt x="131" y="718"/>
                </a:lnTo>
                <a:lnTo>
                  <a:pt x="131" y="772"/>
                </a:lnTo>
                <a:lnTo>
                  <a:pt x="131" y="827"/>
                </a:lnTo>
                <a:lnTo>
                  <a:pt x="131" y="881"/>
                </a:lnTo>
                <a:lnTo>
                  <a:pt x="131" y="936"/>
                </a:lnTo>
                <a:lnTo>
                  <a:pt x="131" y="990"/>
                </a:lnTo>
                <a:lnTo>
                  <a:pt x="131" y="1055"/>
                </a:lnTo>
                <a:lnTo>
                  <a:pt x="120" y="1121"/>
                </a:lnTo>
                <a:lnTo>
                  <a:pt x="0" y="1121"/>
                </a:lnTo>
                <a:lnTo>
                  <a:pt x="0" y="1001"/>
                </a:lnTo>
                <a:lnTo>
                  <a:pt x="11" y="881"/>
                </a:lnTo>
                <a:lnTo>
                  <a:pt x="11" y="762"/>
                </a:lnTo>
                <a:lnTo>
                  <a:pt x="22" y="620"/>
                </a:lnTo>
                <a:lnTo>
                  <a:pt x="22" y="479"/>
                </a:lnTo>
                <a:lnTo>
                  <a:pt x="22" y="326"/>
                </a:lnTo>
                <a:lnTo>
                  <a:pt x="22" y="174"/>
                </a:lnTo>
                <a:lnTo>
                  <a:pt x="22" y="0"/>
                </a:lnTo>
                <a:lnTo>
                  <a:pt x="55" y="32"/>
                </a:lnTo>
                <a:lnTo>
                  <a:pt x="87" y="54"/>
                </a:lnTo>
                <a:lnTo>
                  <a:pt x="109" y="87"/>
                </a:lnTo>
                <a:lnTo>
                  <a:pt x="131" y="98"/>
                </a:lnTo>
                <a:lnTo>
                  <a:pt x="153" y="120"/>
                </a:lnTo>
                <a:lnTo>
                  <a:pt x="164" y="130"/>
                </a:lnTo>
                <a:lnTo>
                  <a:pt x="164" y="141"/>
                </a:lnTo>
                <a:lnTo>
                  <a:pt x="174" y="152"/>
                </a:lnTo>
                <a:lnTo>
                  <a:pt x="174" y="174"/>
                </a:lnTo>
                <a:lnTo>
                  <a:pt x="164" y="185"/>
                </a:lnTo>
                <a:lnTo>
                  <a:pt x="164" y="217"/>
                </a:lnTo>
                <a:lnTo>
                  <a:pt x="164" y="239"/>
                </a:lnTo>
                <a:lnTo>
                  <a:pt x="164" y="272"/>
                </a:lnTo>
                <a:lnTo>
                  <a:pt x="153" y="315"/>
                </a:lnTo>
                <a:lnTo>
                  <a:pt x="153" y="348"/>
                </a:lnTo>
                <a:lnTo>
                  <a:pt x="153" y="4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9" name="任意多边形 85038"/>
          <p:cNvSpPr/>
          <p:nvPr/>
        </p:nvSpPr>
        <p:spPr>
          <a:xfrm>
            <a:off x="4416425" y="1583055"/>
            <a:ext cx="655638" cy="849313"/>
          </a:xfrm>
          <a:custGeom>
            <a:avLst/>
            <a:gdLst>
              <a:gd name="txL" fmla="*/ 0 w 1032"/>
              <a:gd name="txT" fmla="*/ 0 h 1338"/>
              <a:gd name="txR" fmla="*/ 1032 w 1032"/>
              <a:gd name="txB" fmla="*/ 1338 h 133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32" h="1338">
                <a:moveTo>
                  <a:pt x="0" y="1338"/>
                </a:moveTo>
                <a:lnTo>
                  <a:pt x="0" y="1327"/>
                </a:lnTo>
                <a:lnTo>
                  <a:pt x="11" y="1317"/>
                </a:lnTo>
                <a:lnTo>
                  <a:pt x="21" y="1295"/>
                </a:lnTo>
                <a:lnTo>
                  <a:pt x="43" y="1273"/>
                </a:lnTo>
                <a:lnTo>
                  <a:pt x="65" y="1240"/>
                </a:lnTo>
                <a:lnTo>
                  <a:pt x="97" y="1197"/>
                </a:lnTo>
                <a:lnTo>
                  <a:pt x="141" y="1153"/>
                </a:lnTo>
                <a:lnTo>
                  <a:pt x="184" y="1110"/>
                </a:lnTo>
                <a:lnTo>
                  <a:pt x="239" y="1055"/>
                </a:lnTo>
                <a:lnTo>
                  <a:pt x="282" y="1001"/>
                </a:lnTo>
                <a:lnTo>
                  <a:pt x="326" y="947"/>
                </a:lnTo>
                <a:lnTo>
                  <a:pt x="380" y="892"/>
                </a:lnTo>
                <a:lnTo>
                  <a:pt x="467" y="772"/>
                </a:lnTo>
                <a:lnTo>
                  <a:pt x="565" y="642"/>
                </a:lnTo>
                <a:lnTo>
                  <a:pt x="598" y="577"/>
                </a:lnTo>
                <a:lnTo>
                  <a:pt x="641" y="511"/>
                </a:lnTo>
                <a:lnTo>
                  <a:pt x="674" y="457"/>
                </a:lnTo>
                <a:lnTo>
                  <a:pt x="695" y="402"/>
                </a:lnTo>
                <a:lnTo>
                  <a:pt x="717" y="359"/>
                </a:lnTo>
                <a:lnTo>
                  <a:pt x="739" y="315"/>
                </a:lnTo>
                <a:lnTo>
                  <a:pt x="761" y="283"/>
                </a:lnTo>
                <a:lnTo>
                  <a:pt x="772" y="250"/>
                </a:lnTo>
                <a:lnTo>
                  <a:pt x="782" y="217"/>
                </a:lnTo>
                <a:lnTo>
                  <a:pt x="793" y="185"/>
                </a:lnTo>
                <a:lnTo>
                  <a:pt x="804" y="163"/>
                </a:lnTo>
                <a:lnTo>
                  <a:pt x="804" y="141"/>
                </a:lnTo>
                <a:lnTo>
                  <a:pt x="804" y="98"/>
                </a:lnTo>
                <a:lnTo>
                  <a:pt x="793" y="76"/>
                </a:lnTo>
                <a:lnTo>
                  <a:pt x="782" y="43"/>
                </a:lnTo>
                <a:lnTo>
                  <a:pt x="782" y="32"/>
                </a:lnTo>
                <a:lnTo>
                  <a:pt x="782" y="11"/>
                </a:lnTo>
                <a:lnTo>
                  <a:pt x="793" y="0"/>
                </a:lnTo>
                <a:lnTo>
                  <a:pt x="804" y="0"/>
                </a:lnTo>
                <a:lnTo>
                  <a:pt x="815" y="0"/>
                </a:lnTo>
                <a:lnTo>
                  <a:pt x="837" y="0"/>
                </a:lnTo>
                <a:lnTo>
                  <a:pt x="848" y="11"/>
                </a:lnTo>
                <a:lnTo>
                  <a:pt x="891" y="22"/>
                </a:lnTo>
                <a:lnTo>
                  <a:pt x="935" y="43"/>
                </a:lnTo>
                <a:lnTo>
                  <a:pt x="967" y="76"/>
                </a:lnTo>
                <a:lnTo>
                  <a:pt x="1000" y="98"/>
                </a:lnTo>
                <a:lnTo>
                  <a:pt x="1022" y="130"/>
                </a:lnTo>
                <a:lnTo>
                  <a:pt x="1032" y="152"/>
                </a:lnTo>
                <a:lnTo>
                  <a:pt x="1032" y="163"/>
                </a:lnTo>
                <a:lnTo>
                  <a:pt x="1032" y="185"/>
                </a:lnTo>
                <a:lnTo>
                  <a:pt x="1022" y="196"/>
                </a:lnTo>
                <a:lnTo>
                  <a:pt x="1011" y="217"/>
                </a:lnTo>
                <a:lnTo>
                  <a:pt x="1000" y="239"/>
                </a:lnTo>
                <a:lnTo>
                  <a:pt x="989" y="272"/>
                </a:lnTo>
                <a:lnTo>
                  <a:pt x="978" y="294"/>
                </a:lnTo>
                <a:lnTo>
                  <a:pt x="956" y="326"/>
                </a:lnTo>
                <a:lnTo>
                  <a:pt x="913" y="392"/>
                </a:lnTo>
                <a:lnTo>
                  <a:pt x="869" y="468"/>
                </a:lnTo>
                <a:lnTo>
                  <a:pt x="815" y="544"/>
                </a:lnTo>
                <a:lnTo>
                  <a:pt x="761" y="620"/>
                </a:lnTo>
                <a:lnTo>
                  <a:pt x="706" y="696"/>
                </a:lnTo>
                <a:lnTo>
                  <a:pt x="641" y="762"/>
                </a:lnTo>
                <a:lnTo>
                  <a:pt x="532" y="903"/>
                </a:lnTo>
                <a:lnTo>
                  <a:pt x="500" y="947"/>
                </a:lnTo>
                <a:lnTo>
                  <a:pt x="467" y="979"/>
                </a:lnTo>
                <a:lnTo>
                  <a:pt x="424" y="1023"/>
                </a:lnTo>
                <a:lnTo>
                  <a:pt x="391" y="1055"/>
                </a:lnTo>
                <a:lnTo>
                  <a:pt x="304" y="1132"/>
                </a:lnTo>
                <a:lnTo>
                  <a:pt x="217" y="1208"/>
                </a:lnTo>
                <a:lnTo>
                  <a:pt x="174" y="1240"/>
                </a:lnTo>
                <a:lnTo>
                  <a:pt x="130" y="1273"/>
                </a:lnTo>
                <a:lnTo>
                  <a:pt x="97" y="1295"/>
                </a:lnTo>
                <a:lnTo>
                  <a:pt x="65" y="1317"/>
                </a:lnTo>
                <a:lnTo>
                  <a:pt x="43" y="1327"/>
                </a:lnTo>
                <a:lnTo>
                  <a:pt x="21" y="1338"/>
                </a:lnTo>
                <a:lnTo>
                  <a:pt x="11" y="1338"/>
                </a:lnTo>
                <a:lnTo>
                  <a:pt x="0" y="13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29" name="任意多边形 85028"/>
          <p:cNvSpPr/>
          <p:nvPr/>
        </p:nvSpPr>
        <p:spPr>
          <a:xfrm>
            <a:off x="4789488" y="1976755"/>
            <a:ext cx="123825" cy="863600"/>
          </a:xfrm>
          <a:custGeom>
            <a:avLst/>
            <a:gdLst>
              <a:gd name="txL" fmla="*/ 0 w 195"/>
              <a:gd name="txT" fmla="*/ 0 h 1360"/>
              <a:gd name="txR" fmla="*/ 195 w 195"/>
              <a:gd name="txB" fmla="*/ 1360 h 13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95" h="1360">
                <a:moveTo>
                  <a:pt x="43" y="0"/>
                </a:moveTo>
                <a:lnTo>
                  <a:pt x="76" y="33"/>
                </a:lnTo>
                <a:lnTo>
                  <a:pt x="119" y="76"/>
                </a:lnTo>
                <a:lnTo>
                  <a:pt x="141" y="109"/>
                </a:lnTo>
                <a:lnTo>
                  <a:pt x="163" y="142"/>
                </a:lnTo>
                <a:lnTo>
                  <a:pt x="185" y="163"/>
                </a:lnTo>
                <a:lnTo>
                  <a:pt x="195" y="196"/>
                </a:lnTo>
                <a:lnTo>
                  <a:pt x="195" y="218"/>
                </a:lnTo>
                <a:lnTo>
                  <a:pt x="195" y="240"/>
                </a:lnTo>
                <a:lnTo>
                  <a:pt x="195" y="272"/>
                </a:lnTo>
                <a:lnTo>
                  <a:pt x="195" y="305"/>
                </a:lnTo>
                <a:lnTo>
                  <a:pt x="195" y="337"/>
                </a:lnTo>
                <a:lnTo>
                  <a:pt x="185" y="370"/>
                </a:lnTo>
                <a:lnTo>
                  <a:pt x="185" y="414"/>
                </a:lnTo>
                <a:lnTo>
                  <a:pt x="185" y="446"/>
                </a:lnTo>
                <a:lnTo>
                  <a:pt x="185" y="501"/>
                </a:lnTo>
                <a:lnTo>
                  <a:pt x="185" y="544"/>
                </a:lnTo>
                <a:lnTo>
                  <a:pt x="185" y="599"/>
                </a:lnTo>
                <a:lnTo>
                  <a:pt x="185" y="653"/>
                </a:lnTo>
                <a:lnTo>
                  <a:pt x="174" y="718"/>
                </a:lnTo>
                <a:lnTo>
                  <a:pt x="174" y="773"/>
                </a:lnTo>
                <a:lnTo>
                  <a:pt x="163" y="838"/>
                </a:lnTo>
                <a:lnTo>
                  <a:pt x="163" y="914"/>
                </a:lnTo>
                <a:lnTo>
                  <a:pt x="163" y="980"/>
                </a:lnTo>
                <a:lnTo>
                  <a:pt x="152" y="1056"/>
                </a:lnTo>
                <a:lnTo>
                  <a:pt x="152" y="1121"/>
                </a:lnTo>
                <a:lnTo>
                  <a:pt x="141" y="1186"/>
                </a:lnTo>
                <a:lnTo>
                  <a:pt x="141" y="1241"/>
                </a:lnTo>
                <a:lnTo>
                  <a:pt x="130" y="1262"/>
                </a:lnTo>
                <a:lnTo>
                  <a:pt x="130" y="1284"/>
                </a:lnTo>
                <a:lnTo>
                  <a:pt x="130" y="1295"/>
                </a:lnTo>
                <a:lnTo>
                  <a:pt x="130" y="1317"/>
                </a:lnTo>
                <a:lnTo>
                  <a:pt x="119" y="1328"/>
                </a:lnTo>
                <a:lnTo>
                  <a:pt x="119" y="1339"/>
                </a:lnTo>
                <a:lnTo>
                  <a:pt x="119" y="1350"/>
                </a:lnTo>
                <a:lnTo>
                  <a:pt x="108" y="1350"/>
                </a:lnTo>
                <a:lnTo>
                  <a:pt x="108" y="1360"/>
                </a:lnTo>
                <a:lnTo>
                  <a:pt x="98" y="1350"/>
                </a:lnTo>
                <a:lnTo>
                  <a:pt x="87" y="1350"/>
                </a:lnTo>
                <a:lnTo>
                  <a:pt x="87" y="1339"/>
                </a:lnTo>
                <a:lnTo>
                  <a:pt x="76" y="1328"/>
                </a:lnTo>
                <a:lnTo>
                  <a:pt x="65" y="1317"/>
                </a:lnTo>
                <a:lnTo>
                  <a:pt x="54" y="1306"/>
                </a:lnTo>
                <a:lnTo>
                  <a:pt x="54" y="1284"/>
                </a:lnTo>
                <a:lnTo>
                  <a:pt x="43" y="1262"/>
                </a:lnTo>
                <a:lnTo>
                  <a:pt x="21" y="1219"/>
                </a:lnTo>
                <a:lnTo>
                  <a:pt x="11" y="1186"/>
                </a:lnTo>
                <a:lnTo>
                  <a:pt x="0" y="1154"/>
                </a:lnTo>
                <a:lnTo>
                  <a:pt x="0" y="1132"/>
                </a:lnTo>
                <a:lnTo>
                  <a:pt x="0" y="1121"/>
                </a:lnTo>
                <a:lnTo>
                  <a:pt x="0" y="1099"/>
                </a:lnTo>
                <a:lnTo>
                  <a:pt x="0" y="1077"/>
                </a:lnTo>
                <a:lnTo>
                  <a:pt x="11" y="1045"/>
                </a:lnTo>
                <a:lnTo>
                  <a:pt x="11" y="1012"/>
                </a:lnTo>
                <a:lnTo>
                  <a:pt x="21" y="980"/>
                </a:lnTo>
                <a:lnTo>
                  <a:pt x="32" y="936"/>
                </a:lnTo>
                <a:lnTo>
                  <a:pt x="43" y="849"/>
                </a:lnTo>
                <a:lnTo>
                  <a:pt x="43" y="751"/>
                </a:lnTo>
                <a:lnTo>
                  <a:pt x="54" y="642"/>
                </a:lnTo>
                <a:lnTo>
                  <a:pt x="54" y="522"/>
                </a:lnTo>
                <a:lnTo>
                  <a:pt x="54" y="392"/>
                </a:lnTo>
                <a:lnTo>
                  <a:pt x="54" y="272"/>
                </a:lnTo>
                <a:lnTo>
                  <a:pt x="43" y="131"/>
                </a:lnTo>
                <a:lnTo>
                  <a:pt x="4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038" name="任意多边形 85037"/>
          <p:cNvSpPr/>
          <p:nvPr/>
        </p:nvSpPr>
        <p:spPr>
          <a:xfrm>
            <a:off x="4837113" y="2549843"/>
            <a:ext cx="904875" cy="179387"/>
          </a:xfrm>
          <a:custGeom>
            <a:avLst/>
            <a:gdLst>
              <a:gd name="txL" fmla="*/ 0 w 1424"/>
              <a:gd name="txT" fmla="*/ 0 h 283"/>
              <a:gd name="txR" fmla="*/ 1424 w 1424"/>
              <a:gd name="txB" fmla="*/ 283 h 28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424" h="283">
                <a:moveTo>
                  <a:pt x="0" y="196"/>
                </a:moveTo>
                <a:lnTo>
                  <a:pt x="76" y="185"/>
                </a:lnTo>
                <a:lnTo>
                  <a:pt x="152" y="174"/>
                </a:lnTo>
                <a:lnTo>
                  <a:pt x="228" y="164"/>
                </a:lnTo>
                <a:lnTo>
                  <a:pt x="304" y="153"/>
                </a:lnTo>
                <a:lnTo>
                  <a:pt x="369" y="142"/>
                </a:lnTo>
                <a:lnTo>
                  <a:pt x="435" y="142"/>
                </a:lnTo>
                <a:lnTo>
                  <a:pt x="500" y="131"/>
                </a:lnTo>
                <a:lnTo>
                  <a:pt x="554" y="120"/>
                </a:lnTo>
                <a:lnTo>
                  <a:pt x="609" y="109"/>
                </a:lnTo>
                <a:lnTo>
                  <a:pt x="663" y="98"/>
                </a:lnTo>
                <a:lnTo>
                  <a:pt x="717" y="98"/>
                </a:lnTo>
                <a:lnTo>
                  <a:pt x="761" y="87"/>
                </a:lnTo>
                <a:lnTo>
                  <a:pt x="804" y="77"/>
                </a:lnTo>
                <a:lnTo>
                  <a:pt x="837" y="77"/>
                </a:lnTo>
                <a:lnTo>
                  <a:pt x="880" y="66"/>
                </a:lnTo>
                <a:lnTo>
                  <a:pt x="913" y="55"/>
                </a:lnTo>
                <a:lnTo>
                  <a:pt x="967" y="44"/>
                </a:lnTo>
                <a:lnTo>
                  <a:pt x="1022" y="33"/>
                </a:lnTo>
                <a:lnTo>
                  <a:pt x="1076" y="22"/>
                </a:lnTo>
                <a:lnTo>
                  <a:pt x="1120" y="11"/>
                </a:lnTo>
                <a:lnTo>
                  <a:pt x="1152" y="11"/>
                </a:lnTo>
                <a:lnTo>
                  <a:pt x="1185" y="0"/>
                </a:lnTo>
                <a:lnTo>
                  <a:pt x="1217" y="0"/>
                </a:lnTo>
                <a:lnTo>
                  <a:pt x="1239" y="0"/>
                </a:lnTo>
                <a:lnTo>
                  <a:pt x="1272" y="0"/>
                </a:lnTo>
                <a:lnTo>
                  <a:pt x="1304" y="11"/>
                </a:lnTo>
                <a:lnTo>
                  <a:pt x="1370" y="22"/>
                </a:lnTo>
                <a:lnTo>
                  <a:pt x="1391" y="33"/>
                </a:lnTo>
                <a:lnTo>
                  <a:pt x="1413" y="44"/>
                </a:lnTo>
                <a:lnTo>
                  <a:pt x="1424" y="55"/>
                </a:lnTo>
                <a:lnTo>
                  <a:pt x="1424" y="66"/>
                </a:lnTo>
                <a:lnTo>
                  <a:pt x="1424" y="87"/>
                </a:lnTo>
                <a:lnTo>
                  <a:pt x="1413" y="98"/>
                </a:lnTo>
                <a:lnTo>
                  <a:pt x="1391" y="109"/>
                </a:lnTo>
                <a:lnTo>
                  <a:pt x="1370" y="120"/>
                </a:lnTo>
                <a:lnTo>
                  <a:pt x="1304" y="131"/>
                </a:lnTo>
                <a:lnTo>
                  <a:pt x="1272" y="142"/>
                </a:lnTo>
                <a:lnTo>
                  <a:pt x="1250" y="142"/>
                </a:lnTo>
                <a:lnTo>
                  <a:pt x="1228" y="142"/>
                </a:lnTo>
                <a:lnTo>
                  <a:pt x="1207" y="153"/>
                </a:lnTo>
                <a:lnTo>
                  <a:pt x="1185" y="153"/>
                </a:lnTo>
                <a:lnTo>
                  <a:pt x="1152" y="153"/>
                </a:lnTo>
                <a:lnTo>
                  <a:pt x="1120" y="164"/>
                </a:lnTo>
                <a:lnTo>
                  <a:pt x="1076" y="164"/>
                </a:lnTo>
                <a:lnTo>
                  <a:pt x="1033" y="174"/>
                </a:lnTo>
                <a:lnTo>
                  <a:pt x="989" y="174"/>
                </a:lnTo>
                <a:lnTo>
                  <a:pt x="880" y="185"/>
                </a:lnTo>
                <a:lnTo>
                  <a:pt x="761" y="196"/>
                </a:lnTo>
                <a:lnTo>
                  <a:pt x="641" y="218"/>
                </a:lnTo>
                <a:lnTo>
                  <a:pt x="500" y="229"/>
                </a:lnTo>
                <a:lnTo>
                  <a:pt x="435" y="240"/>
                </a:lnTo>
                <a:lnTo>
                  <a:pt x="369" y="251"/>
                </a:lnTo>
                <a:lnTo>
                  <a:pt x="304" y="262"/>
                </a:lnTo>
                <a:lnTo>
                  <a:pt x="239" y="272"/>
                </a:lnTo>
                <a:lnTo>
                  <a:pt x="119" y="272"/>
                </a:lnTo>
                <a:lnTo>
                  <a:pt x="11" y="283"/>
                </a:lnTo>
                <a:lnTo>
                  <a:pt x="0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749300" y="1584325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焦</a:t>
            </a:r>
          </a:p>
        </p:txBody>
      </p:sp>
      <p:sp>
        <p:nvSpPr>
          <p:cNvPr id="31" name="矩形 30"/>
          <p:cNvSpPr/>
          <p:nvPr/>
        </p:nvSpPr>
        <p:spPr>
          <a:xfrm>
            <a:off x="749300" y="739850"/>
            <a:ext cx="13906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jiāo</a:t>
            </a:r>
          </a:p>
        </p:txBody>
      </p:sp>
      <p:pic>
        <p:nvPicPr>
          <p:cNvPr id="2973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685185" y="2991330"/>
            <a:ext cx="3499466" cy="1607956"/>
            <a:chOff x="685185" y="2991330"/>
            <a:chExt cx="3499466" cy="1607956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08654" y="2991330"/>
              <a:ext cx="233997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744913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心焦   焦躁不安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373438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隹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5185" y="4169391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421130"/>
            <a:ext cx="1668780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下边四点稍宽、匀称，首点为左点、其它三点为右点。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777365"/>
            <a:ext cx="1698625" cy="7727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隹稍窄、右边四横要紧凑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3243" y="2302504"/>
              <a:ext cx="1649796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隹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住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5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5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5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5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5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5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5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5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5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5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85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5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097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61" name="Freeform 57"/>
          <p:cNvSpPr/>
          <p:nvPr/>
        </p:nvSpPr>
        <p:spPr>
          <a:xfrm>
            <a:off x="5211445" y="2194243"/>
            <a:ext cx="144463" cy="144462"/>
          </a:xfrm>
          <a:custGeom>
            <a:avLst/>
            <a:gdLst>
              <a:gd name="txL" fmla="*/ 0 w 229"/>
              <a:gd name="txT" fmla="*/ 0 h 228"/>
              <a:gd name="txR" fmla="*/ 229 w 229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228">
                <a:moveTo>
                  <a:pt x="229" y="178"/>
                </a:moveTo>
                <a:lnTo>
                  <a:pt x="216" y="203"/>
                </a:lnTo>
                <a:lnTo>
                  <a:pt x="216" y="216"/>
                </a:lnTo>
                <a:lnTo>
                  <a:pt x="203" y="228"/>
                </a:lnTo>
                <a:lnTo>
                  <a:pt x="191" y="228"/>
                </a:lnTo>
                <a:lnTo>
                  <a:pt x="178" y="228"/>
                </a:lnTo>
                <a:lnTo>
                  <a:pt x="165" y="228"/>
                </a:lnTo>
                <a:lnTo>
                  <a:pt x="140" y="228"/>
                </a:lnTo>
                <a:lnTo>
                  <a:pt x="127" y="203"/>
                </a:lnTo>
                <a:lnTo>
                  <a:pt x="89" y="178"/>
                </a:lnTo>
                <a:lnTo>
                  <a:pt x="51" y="140"/>
                </a:lnTo>
                <a:lnTo>
                  <a:pt x="38" y="127"/>
                </a:lnTo>
                <a:lnTo>
                  <a:pt x="25" y="114"/>
                </a:lnTo>
                <a:lnTo>
                  <a:pt x="25" y="89"/>
                </a:lnTo>
                <a:lnTo>
                  <a:pt x="12" y="76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114" y="13"/>
                </a:lnTo>
                <a:lnTo>
                  <a:pt x="140" y="26"/>
                </a:lnTo>
                <a:lnTo>
                  <a:pt x="165" y="38"/>
                </a:lnTo>
                <a:lnTo>
                  <a:pt x="191" y="51"/>
                </a:lnTo>
                <a:lnTo>
                  <a:pt x="203" y="64"/>
                </a:lnTo>
                <a:lnTo>
                  <a:pt x="216" y="76"/>
                </a:lnTo>
                <a:lnTo>
                  <a:pt x="216" y="89"/>
                </a:lnTo>
                <a:lnTo>
                  <a:pt x="229" y="114"/>
                </a:lnTo>
                <a:lnTo>
                  <a:pt x="229" y="127"/>
                </a:lnTo>
                <a:lnTo>
                  <a:pt x="229" y="152"/>
                </a:lnTo>
                <a:lnTo>
                  <a:pt x="229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4" name="Freeform 60"/>
          <p:cNvSpPr/>
          <p:nvPr/>
        </p:nvSpPr>
        <p:spPr>
          <a:xfrm>
            <a:off x="4741545" y="1735455"/>
            <a:ext cx="517525" cy="144463"/>
          </a:xfrm>
          <a:custGeom>
            <a:avLst/>
            <a:gdLst>
              <a:gd name="txL" fmla="*/ 0 w 814"/>
              <a:gd name="txT" fmla="*/ 0 h 228"/>
              <a:gd name="txR" fmla="*/ 814 w 814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14" h="228">
                <a:moveTo>
                  <a:pt x="382" y="76"/>
                </a:moveTo>
                <a:lnTo>
                  <a:pt x="432" y="63"/>
                </a:lnTo>
                <a:lnTo>
                  <a:pt x="471" y="51"/>
                </a:lnTo>
                <a:lnTo>
                  <a:pt x="496" y="51"/>
                </a:lnTo>
                <a:lnTo>
                  <a:pt x="534" y="38"/>
                </a:lnTo>
                <a:lnTo>
                  <a:pt x="560" y="38"/>
                </a:lnTo>
                <a:lnTo>
                  <a:pt x="598" y="25"/>
                </a:lnTo>
                <a:lnTo>
                  <a:pt x="623" y="25"/>
                </a:lnTo>
                <a:lnTo>
                  <a:pt x="649" y="13"/>
                </a:lnTo>
                <a:lnTo>
                  <a:pt x="661" y="13"/>
                </a:lnTo>
                <a:lnTo>
                  <a:pt x="687" y="13"/>
                </a:lnTo>
                <a:lnTo>
                  <a:pt x="700" y="0"/>
                </a:lnTo>
                <a:lnTo>
                  <a:pt x="712" y="0"/>
                </a:lnTo>
                <a:lnTo>
                  <a:pt x="725" y="0"/>
                </a:lnTo>
                <a:lnTo>
                  <a:pt x="738" y="0"/>
                </a:lnTo>
                <a:lnTo>
                  <a:pt x="750" y="0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01" y="13"/>
                </a:lnTo>
                <a:lnTo>
                  <a:pt x="801" y="25"/>
                </a:lnTo>
                <a:lnTo>
                  <a:pt x="814" y="38"/>
                </a:lnTo>
                <a:lnTo>
                  <a:pt x="801" y="51"/>
                </a:lnTo>
                <a:lnTo>
                  <a:pt x="789" y="63"/>
                </a:lnTo>
                <a:lnTo>
                  <a:pt x="776" y="63"/>
                </a:lnTo>
                <a:lnTo>
                  <a:pt x="763" y="63"/>
                </a:lnTo>
                <a:lnTo>
                  <a:pt x="738" y="76"/>
                </a:lnTo>
                <a:lnTo>
                  <a:pt x="712" y="89"/>
                </a:lnTo>
                <a:lnTo>
                  <a:pt x="687" y="102"/>
                </a:lnTo>
                <a:lnTo>
                  <a:pt x="636" y="102"/>
                </a:lnTo>
                <a:lnTo>
                  <a:pt x="585" y="127"/>
                </a:lnTo>
                <a:lnTo>
                  <a:pt x="534" y="140"/>
                </a:lnTo>
                <a:lnTo>
                  <a:pt x="471" y="152"/>
                </a:lnTo>
                <a:lnTo>
                  <a:pt x="394" y="165"/>
                </a:lnTo>
                <a:lnTo>
                  <a:pt x="343" y="190"/>
                </a:lnTo>
                <a:lnTo>
                  <a:pt x="292" y="203"/>
                </a:lnTo>
                <a:lnTo>
                  <a:pt x="242" y="216"/>
                </a:lnTo>
                <a:lnTo>
                  <a:pt x="203" y="216"/>
                </a:lnTo>
                <a:lnTo>
                  <a:pt x="178" y="228"/>
                </a:lnTo>
                <a:lnTo>
                  <a:pt x="153" y="228"/>
                </a:lnTo>
                <a:lnTo>
                  <a:pt x="140" y="228"/>
                </a:lnTo>
                <a:lnTo>
                  <a:pt x="114" y="228"/>
                </a:lnTo>
                <a:lnTo>
                  <a:pt x="89" y="216"/>
                </a:lnTo>
                <a:lnTo>
                  <a:pt x="63" y="216"/>
                </a:lnTo>
                <a:lnTo>
                  <a:pt x="38" y="190"/>
                </a:lnTo>
                <a:lnTo>
                  <a:pt x="25" y="190"/>
                </a:lnTo>
                <a:lnTo>
                  <a:pt x="13" y="190"/>
                </a:lnTo>
                <a:lnTo>
                  <a:pt x="13" y="178"/>
                </a:lnTo>
                <a:lnTo>
                  <a:pt x="0" y="178"/>
                </a:lnTo>
                <a:lnTo>
                  <a:pt x="0" y="165"/>
                </a:lnTo>
                <a:lnTo>
                  <a:pt x="13" y="152"/>
                </a:lnTo>
                <a:lnTo>
                  <a:pt x="25" y="152"/>
                </a:lnTo>
                <a:lnTo>
                  <a:pt x="38" y="152"/>
                </a:lnTo>
                <a:lnTo>
                  <a:pt x="63" y="140"/>
                </a:lnTo>
                <a:lnTo>
                  <a:pt x="102" y="140"/>
                </a:lnTo>
                <a:lnTo>
                  <a:pt x="140" y="127"/>
                </a:lnTo>
                <a:lnTo>
                  <a:pt x="191" y="114"/>
                </a:lnTo>
                <a:lnTo>
                  <a:pt x="242" y="102"/>
                </a:lnTo>
                <a:lnTo>
                  <a:pt x="318" y="89"/>
                </a:lnTo>
                <a:lnTo>
                  <a:pt x="382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5" name="Freeform 61"/>
          <p:cNvSpPr/>
          <p:nvPr/>
        </p:nvSpPr>
        <p:spPr>
          <a:xfrm>
            <a:off x="5405120" y="1551305"/>
            <a:ext cx="371475" cy="207963"/>
          </a:xfrm>
          <a:custGeom>
            <a:avLst/>
            <a:gdLst>
              <a:gd name="txL" fmla="*/ 0 w 585"/>
              <a:gd name="txT" fmla="*/ 0 h 329"/>
              <a:gd name="txR" fmla="*/ 585 w 585"/>
              <a:gd name="txB" fmla="*/ 329 h 3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85" h="329">
                <a:moveTo>
                  <a:pt x="0" y="304"/>
                </a:moveTo>
                <a:lnTo>
                  <a:pt x="64" y="266"/>
                </a:lnTo>
                <a:lnTo>
                  <a:pt x="115" y="240"/>
                </a:lnTo>
                <a:lnTo>
                  <a:pt x="165" y="215"/>
                </a:lnTo>
                <a:lnTo>
                  <a:pt x="216" y="190"/>
                </a:lnTo>
                <a:lnTo>
                  <a:pt x="255" y="177"/>
                </a:lnTo>
                <a:lnTo>
                  <a:pt x="293" y="152"/>
                </a:lnTo>
                <a:lnTo>
                  <a:pt x="318" y="139"/>
                </a:lnTo>
                <a:lnTo>
                  <a:pt x="344" y="126"/>
                </a:lnTo>
                <a:lnTo>
                  <a:pt x="369" y="101"/>
                </a:lnTo>
                <a:lnTo>
                  <a:pt x="382" y="88"/>
                </a:lnTo>
                <a:lnTo>
                  <a:pt x="394" y="76"/>
                </a:lnTo>
                <a:lnTo>
                  <a:pt x="394" y="63"/>
                </a:lnTo>
                <a:lnTo>
                  <a:pt x="394" y="50"/>
                </a:lnTo>
                <a:lnTo>
                  <a:pt x="394" y="38"/>
                </a:lnTo>
                <a:lnTo>
                  <a:pt x="394" y="25"/>
                </a:lnTo>
                <a:lnTo>
                  <a:pt x="394" y="12"/>
                </a:lnTo>
                <a:lnTo>
                  <a:pt x="407" y="12"/>
                </a:lnTo>
                <a:lnTo>
                  <a:pt x="420" y="0"/>
                </a:lnTo>
                <a:lnTo>
                  <a:pt x="433" y="12"/>
                </a:lnTo>
                <a:lnTo>
                  <a:pt x="458" y="12"/>
                </a:lnTo>
                <a:lnTo>
                  <a:pt x="484" y="25"/>
                </a:lnTo>
                <a:lnTo>
                  <a:pt x="522" y="50"/>
                </a:lnTo>
                <a:lnTo>
                  <a:pt x="547" y="76"/>
                </a:lnTo>
                <a:lnTo>
                  <a:pt x="573" y="101"/>
                </a:lnTo>
                <a:lnTo>
                  <a:pt x="585" y="114"/>
                </a:lnTo>
                <a:lnTo>
                  <a:pt x="585" y="126"/>
                </a:lnTo>
                <a:lnTo>
                  <a:pt x="573" y="139"/>
                </a:lnTo>
                <a:lnTo>
                  <a:pt x="547" y="152"/>
                </a:lnTo>
                <a:lnTo>
                  <a:pt x="534" y="164"/>
                </a:lnTo>
                <a:lnTo>
                  <a:pt x="509" y="177"/>
                </a:lnTo>
                <a:lnTo>
                  <a:pt x="484" y="190"/>
                </a:lnTo>
                <a:lnTo>
                  <a:pt x="458" y="202"/>
                </a:lnTo>
                <a:lnTo>
                  <a:pt x="420" y="215"/>
                </a:lnTo>
                <a:lnTo>
                  <a:pt x="369" y="228"/>
                </a:lnTo>
                <a:lnTo>
                  <a:pt x="331" y="240"/>
                </a:lnTo>
                <a:lnTo>
                  <a:pt x="280" y="253"/>
                </a:lnTo>
                <a:lnTo>
                  <a:pt x="229" y="278"/>
                </a:lnTo>
                <a:lnTo>
                  <a:pt x="165" y="291"/>
                </a:lnTo>
                <a:lnTo>
                  <a:pt x="102" y="316"/>
                </a:lnTo>
                <a:lnTo>
                  <a:pt x="38" y="329"/>
                </a:lnTo>
                <a:lnTo>
                  <a:pt x="0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8" name="Freeform 64"/>
          <p:cNvSpPr/>
          <p:nvPr/>
        </p:nvSpPr>
        <p:spPr>
          <a:xfrm>
            <a:off x="4466908" y="2275205"/>
            <a:ext cx="1665287" cy="257175"/>
          </a:xfrm>
          <a:custGeom>
            <a:avLst/>
            <a:gdLst>
              <a:gd name="txL" fmla="*/ 0 w 2621"/>
              <a:gd name="txT" fmla="*/ 0 h 406"/>
              <a:gd name="txR" fmla="*/ 2621 w 2621"/>
              <a:gd name="txB" fmla="*/ 406 h 4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21" h="406">
                <a:moveTo>
                  <a:pt x="331" y="380"/>
                </a:moveTo>
                <a:lnTo>
                  <a:pt x="293" y="380"/>
                </a:lnTo>
                <a:lnTo>
                  <a:pt x="267" y="393"/>
                </a:lnTo>
                <a:lnTo>
                  <a:pt x="229" y="393"/>
                </a:lnTo>
                <a:lnTo>
                  <a:pt x="204" y="406"/>
                </a:lnTo>
                <a:lnTo>
                  <a:pt x="191" y="406"/>
                </a:lnTo>
                <a:lnTo>
                  <a:pt x="166" y="406"/>
                </a:lnTo>
                <a:lnTo>
                  <a:pt x="153" y="406"/>
                </a:lnTo>
                <a:lnTo>
                  <a:pt x="140" y="406"/>
                </a:lnTo>
                <a:lnTo>
                  <a:pt x="128" y="406"/>
                </a:lnTo>
                <a:lnTo>
                  <a:pt x="102" y="393"/>
                </a:lnTo>
                <a:lnTo>
                  <a:pt x="77" y="380"/>
                </a:lnTo>
                <a:lnTo>
                  <a:pt x="38" y="355"/>
                </a:lnTo>
                <a:lnTo>
                  <a:pt x="26" y="342"/>
                </a:lnTo>
                <a:lnTo>
                  <a:pt x="13" y="330"/>
                </a:lnTo>
                <a:lnTo>
                  <a:pt x="13" y="317"/>
                </a:lnTo>
                <a:lnTo>
                  <a:pt x="0" y="317"/>
                </a:lnTo>
                <a:lnTo>
                  <a:pt x="0" y="304"/>
                </a:lnTo>
                <a:lnTo>
                  <a:pt x="0" y="292"/>
                </a:lnTo>
                <a:lnTo>
                  <a:pt x="13" y="292"/>
                </a:lnTo>
                <a:lnTo>
                  <a:pt x="38" y="292"/>
                </a:lnTo>
                <a:lnTo>
                  <a:pt x="64" y="279"/>
                </a:lnTo>
                <a:lnTo>
                  <a:pt x="89" y="279"/>
                </a:lnTo>
                <a:lnTo>
                  <a:pt x="128" y="279"/>
                </a:lnTo>
                <a:lnTo>
                  <a:pt x="178" y="266"/>
                </a:lnTo>
                <a:lnTo>
                  <a:pt x="217" y="266"/>
                </a:lnTo>
                <a:lnTo>
                  <a:pt x="267" y="266"/>
                </a:lnTo>
                <a:lnTo>
                  <a:pt x="331" y="254"/>
                </a:lnTo>
                <a:lnTo>
                  <a:pt x="395" y="241"/>
                </a:lnTo>
                <a:lnTo>
                  <a:pt x="458" y="241"/>
                </a:lnTo>
                <a:lnTo>
                  <a:pt x="535" y="228"/>
                </a:lnTo>
                <a:lnTo>
                  <a:pt x="611" y="216"/>
                </a:lnTo>
                <a:lnTo>
                  <a:pt x="700" y="203"/>
                </a:lnTo>
                <a:lnTo>
                  <a:pt x="789" y="190"/>
                </a:lnTo>
                <a:lnTo>
                  <a:pt x="878" y="178"/>
                </a:lnTo>
                <a:lnTo>
                  <a:pt x="980" y="165"/>
                </a:lnTo>
                <a:lnTo>
                  <a:pt x="1069" y="152"/>
                </a:lnTo>
                <a:lnTo>
                  <a:pt x="1171" y="139"/>
                </a:lnTo>
                <a:lnTo>
                  <a:pt x="1285" y="127"/>
                </a:lnTo>
                <a:lnTo>
                  <a:pt x="1387" y="114"/>
                </a:lnTo>
                <a:lnTo>
                  <a:pt x="1502" y="101"/>
                </a:lnTo>
                <a:lnTo>
                  <a:pt x="1603" y="76"/>
                </a:lnTo>
                <a:lnTo>
                  <a:pt x="1718" y="63"/>
                </a:lnTo>
                <a:lnTo>
                  <a:pt x="1820" y="51"/>
                </a:lnTo>
                <a:lnTo>
                  <a:pt x="1909" y="51"/>
                </a:lnTo>
                <a:lnTo>
                  <a:pt x="1985" y="38"/>
                </a:lnTo>
                <a:lnTo>
                  <a:pt x="2061" y="25"/>
                </a:lnTo>
                <a:lnTo>
                  <a:pt x="2125" y="13"/>
                </a:lnTo>
                <a:lnTo>
                  <a:pt x="2150" y="13"/>
                </a:lnTo>
                <a:lnTo>
                  <a:pt x="2189" y="13"/>
                </a:lnTo>
                <a:lnTo>
                  <a:pt x="2201" y="13"/>
                </a:lnTo>
                <a:lnTo>
                  <a:pt x="2227" y="0"/>
                </a:lnTo>
                <a:lnTo>
                  <a:pt x="2265" y="0"/>
                </a:lnTo>
                <a:lnTo>
                  <a:pt x="2303" y="0"/>
                </a:lnTo>
                <a:lnTo>
                  <a:pt x="2328" y="0"/>
                </a:lnTo>
                <a:lnTo>
                  <a:pt x="2354" y="0"/>
                </a:lnTo>
                <a:lnTo>
                  <a:pt x="2379" y="0"/>
                </a:lnTo>
                <a:lnTo>
                  <a:pt x="2405" y="0"/>
                </a:lnTo>
                <a:lnTo>
                  <a:pt x="2430" y="0"/>
                </a:lnTo>
                <a:lnTo>
                  <a:pt x="2443" y="0"/>
                </a:lnTo>
                <a:lnTo>
                  <a:pt x="2468" y="13"/>
                </a:lnTo>
                <a:lnTo>
                  <a:pt x="2494" y="25"/>
                </a:lnTo>
                <a:lnTo>
                  <a:pt x="2519" y="38"/>
                </a:lnTo>
                <a:lnTo>
                  <a:pt x="2545" y="51"/>
                </a:lnTo>
                <a:lnTo>
                  <a:pt x="2570" y="63"/>
                </a:lnTo>
                <a:lnTo>
                  <a:pt x="2583" y="89"/>
                </a:lnTo>
                <a:lnTo>
                  <a:pt x="2608" y="101"/>
                </a:lnTo>
                <a:lnTo>
                  <a:pt x="2621" y="127"/>
                </a:lnTo>
                <a:lnTo>
                  <a:pt x="2608" y="139"/>
                </a:lnTo>
                <a:lnTo>
                  <a:pt x="2596" y="152"/>
                </a:lnTo>
                <a:lnTo>
                  <a:pt x="2583" y="152"/>
                </a:lnTo>
                <a:lnTo>
                  <a:pt x="2557" y="152"/>
                </a:lnTo>
                <a:lnTo>
                  <a:pt x="2532" y="152"/>
                </a:lnTo>
                <a:lnTo>
                  <a:pt x="2507" y="165"/>
                </a:lnTo>
                <a:lnTo>
                  <a:pt x="2481" y="165"/>
                </a:lnTo>
                <a:lnTo>
                  <a:pt x="2443" y="165"/>
                </a:lnTo>
                <a:lnTo>
                  <a:pt x="2405" y="165"/>
                </a:lnTo>
                <a:lnTo>
                  <a:pt x="2367" y="165"/>
                </a:lnTo>
                <a:lnTo>
                  <a:pt x="2316" y="165"/>
                </a:lnTo>
                <a:lnTo>
                  <a:pt x="2278" y="165"/>
                </a:lnTo>
                <a:lnTo>
                  <a:pt x="2214" y="165"/>
                </a:lnTo>
                <a:lnTo>
                  <a:pt x="2163" y="165"/>
                </a:lnTo>
                <a:lnTo>
                  <a:pt x="2036" y="165"/>
                </a:lnTo>
                <a:lnTo>
                  <a:pt x="1909" y="178"/>
                </a:lnTo>
                <a:lnTo>
                  <a:pt x="1781" y="178"/>
                </a:lnTo>
                <a:lnTo>
                  <a:pt x="1654" y="190"/>
                </a:lnTo>
                <a:lnTo>
                  <a:pt x="1514" y="203"/>
                </a:lnTo>
                <a:lnTo>
                  <a:pt x="1387" y="216"/>
                </a:lnTo>
                <a:lnTo>
                  <a:pt x="1247" y="241"/>
                </a:lnTo>
                <a:lnTo>
                  <a:pt x="1094" y="254"/>
                </a:lnTo>
                <a:lnTo>
                  <a:pt x="1018" y="266"/>
                </a:lnTo>
                <a:lnTo>
                  <a:pt x="954" y="279"/>
                </a:lnTo>
                <a:lnTo>
                  <a:pt x="891" y="292"/>
                </a:lnTo>
                <a:lnTo>
                  <a:pt x="827" y="292"/>
                </a:lnTo>
                <a:lnTo>
                  <a:pt x="764" y="304"/>
                </a:lnTo>
                <a:lnTo>
                  <a:pt x="713" y="317"/>
                </a:lnTo>
                <a:lnTo>
                  <a:pt x="662" y="317"/>
                </a:lnTo>
                <a:lnTo>
                  <a:pt x="611" y="330"/>
                </a:lnTo>
                <a:lnTo>
                  <a:pt x="560" y="342"/>
                </a:lnTo>
                <a:lnTo>
                  <a:pt x="522" y="342"/>
                </a:lnTo>
                <a:lnTo>
                  <a:pt x="484" y="355"/>
                </a:lnTo>
                <a:lnTo>
                  <a:pt x="446" y="355"/>
                </a:lnTo>
                <a:lnTo>
                  <a:pt x="407" y="368"/>
                </a:lnTo>
                <a:lnTo>
                  <a:pt x="382" y="368"/>
                </a:lnTo>
                <a:lnTo>
                  <a:pt x="357" y="368"/>
                </a:lnTo>
                <a:lnTo>
                  <a:pt x="331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9" name="Freeform 65"/>
          <p:cNvSpPr/>
          <p:nvPr/>
        </p:nvSpPr>
        <p:spPr>
          <a:xfrm>
            <a:off x="4968558" y="2508568"/>
            <a:ext cx="581025" cy="120650"/>
          </a:xfrm>
          <a:custGeom>
            <a:avLst/>
            <a:gdLst>
              <a:gd name="txL" fmla="*/ 0 w 916"/>
              <a:gd name="txT" fmla="*/ 0 h 190"/>
              <a:gd name="txR" fmla="*/ 916 w 916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190">
                <a:moveTo>
                  <a:pt x="445" y="50"/>
                </a:moveTo>
                <a:lnTo>
                  <a:pt x="484" y="50"/>
                </a:lnTo>
                <a:lnTo>
                  <a:pt x="534" y="38"/>
                </a:lnTo>
                <a:lnTo>
                  <a:pt x="573" y="38"/>
                </a:lnTo>
                <a:lnTo>
                  <a:pt x="611" y="25"/>
                </a:lnTo>
                <a:lnTo>
                  <a:pt x="649" y="25"/>
                </a:lnTo>
                <a:lnTo>
                  <a:pt x="687" y="12"/>
                </a:lnTo>
                <a:lnTo>
                  <a:pt x="713" y="12"/>
                </a:lnTo>
                <a:lnTo>
                  <a:pt x="738" y="12"/>
                </a:lnTo>
                <a:lnTo>
                  <a:pt x="763" y="12"/>
                </a:lnTo>
                <a:lnTo>
                  <a:pt x="789" y="12"/>
                </a:lnTo>
                <a:lnTo>
                  <a:pt x="814" y="0"/>
                </a:lnTo>
                <a:lnTo>
                  <a:pt x="827" y="0"/>
                </a:lnTo>
                <a:lnTo>
                  <a:pt x="840" y="0"/>
                </a:lnTo>
                <a:lnTo>
                  <a:pt x="852" y="12"/>
                </a:lnTo>
                <a:lnTo>
                  <a:pt x="865" y="12"/>
                </a:lnTo>
                <a:lnTo>
                  <a:pt x="878" y="12"/>
                </a:lnTo>
                <a:lnTo>
                  <a:pt x="891" y="25"/>
                </a:lnTo>
                <a:lnTo>
                  <a:pt x="903" y="38"/>
                </a:lnTo>
                <a:lnTo>
                  <a:pt x="916" y="50"/>
                </a:lnTo>
                <a:lnTo>
                  <a:pt x="916" y="63"/>
                </a:lnTo>
                <a:lnTo>
                  <a:pt x="903" y="76"/>
                </a:lnTo>
                <a:lnTo>
                  <a:pt x="891" y="76"/>
                </a:lnTo>
                <a:lnTo>
                  <a:pt x="878" y="88"/>
                </a:lnTo>
                <a:lnTo>
                  <a:pt x="852" y="88"/>
                </a:lnTo>
                <a:lnTo>
                  <a:pt x="840" y="101"/>
                </a:lnTo>
                <a:lnTo>
                  <a:pt x="802" y="101"/>
                </a:lnTo>
                <a:lnTo>
                  <a:pt x="763" y="114"/>
                </a:lnTo>
                <a:lnTo>
                  <a:pt x="713" y="114"/>
                </a:lnTo>
                <a:lnTo>
                  <a:pt x="662" y="126"/>
                </a:lnTo>
                <a:lnTo>
                  <a:pt x="598" y="139"/>
                </a:lnTo>
                <a:lnTo>
                  <a:pt x="560" y="152"/>
                </a:lnTo>
                <a:lnTo>
                  <a:pt x="522" y="152"/>
                </a:lnTo>
                <a:lnTo>
                  <a:pt x="484" y="152"/>
                </a:lnTo>
                <a:lnTo>
                  <a:pt x="445" y="164"/>
                </a:lnTo>
                <a:lnTo>
                  <a:pt x="407" y="164"/>
                </a:lnTo>
                <a:lnTo>
                  <a:pt x="382" y="177"/>
                </a:lnTo>
                <a:lnTo>
                  <a:pt x="318" y="177"/>
                </a:lnTo>
                <a:lnTo>
                  <a:pt x="280" y="190"/>
                </a:lnTo>
                <a:lnTo>
                  <a:pt x="242" y="190"/>
                </a:lnTo>
                <a:lnTo>
                  <a:pt x="204" y="190"/>
                </a:lnTo>
                <a:lnTo>
                  <a:pt x="191" y="190"/>
                </a:lnTo>
                <a:lnTo>
                  <a:pt x="178" y="190"/>
                </a:lnTo>
                <a:lnTo>
                  <a:pt x="153" y="190"/>
                </a:lnTo>
                <a:lnTo>
                  <a:pt x="127" y="190"/>
                </a:lnTo>
                <a:lnTo>
                  <a:pt x="102" y="177"/>
                </a:lnTo>
                <a:lnTo>
                  <a:pt x="76" y="164"/>
                </a:lnTo>
                <a:lnTo>
                  <a:pt x="51" y="152"/>
                </a:lnTo>
                <a:lnTo>
                  <a:pt x="38" y="152"/>
                </a:lnTo>
                <a:lnTo>
                  <a:pt x="26" y="139"/>
                </a:lnTo>
                <a:lnTo>
                  <a:pt x="13" y="139"/>
                </a:lnTo>
                <a:lnTo>
                  <a:pt x="13" y="126"/>
                </a:lnTo>
                <a:lnTo>
                  <a:pt x="0" y="126"/>
                </a:lnTo>
                <a:lnTo>
                  <a:pt x="0" y="114"/>
                </a:lnTo>
                <a:lnTo>
                  <a:pt x="13" y="114"/>
                </a:lnTo>
                <a:lnTo>
                  <a:pt x="26" y="114"/>
                </a:lnTo>
                <a:lnTo>
                  <a:pt x="38" y="114"/>
                </a:lnTo>
                <a:lnTo>
                  <a:pt x="38" y="101"/>
                </a:lnTo>
                <a:lnTo>
                  <a:pt x="51" y="101"/>
                </a:lnTo>
                <a:lnTo>
                  <a:pt x="64" y="101"/>
                </a:lnTo>
                <a:lnTo>
                  <a:pt x="76" y="101"/>
                </a:lnTo>
                <a:lnTo>
                  <a:pt x="102" y="101"/>
                </a:lnTo>
                <a:lnTo>
                  <a:pt x="115" y="101"/>
                </a:lnTo>
                <a:lnTo>
                  <a:pt x="140" y="88"/>
                </a:lnTo>
                <a:lnTo>
                  <a:pt x="178" y="88"/>
                </a:lnTo>
                <a:lnTo>
                  <a:pt x="204" y="88"/>
                </a:lnTo>
                <a:lnTo>
                  <a:pt x="229" y="76"/>
                </a:lnTo>
                <a:lnTo>
                  <a:pt x="267" y="76"/>
                </a:lnTo>
                <a:lnTo>
                  <a:pt x="305" y="76"/>
                </a:lnTo>
                <a:lnTo>
                  <a:pt x="356" y="63"/>
                </a:lnTo>
                <a:lnTo>
                  <a:pt x="394" y="63"/>
                </a:lnTo>
                <a:lnTo>
                  <a:pt x="445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70" name="Freeform 66"/>
          <p:cNvSpPr/>
          <p:nvPr/>
        </p:nvSpPr>
        <p:spPr>
          <a:xfrm>
            <a:off x="5000308" y="2684780"/>
            <a:ext cx="549275" cy="128588"/>
          </a:xfrm>
          <a:custGeom>
            <a:avLst/>
            <a:gdLst>
              <a:gd name="txL" fmla="*/ 0 w 865"/>
              <a:gd name="txT" fmla="*/ 0 h 203"/>
              <a:gd name="txR" fmla="*/ 865 w 865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65" h="203">
                <a:moveTo>
                  <a:pt x="407" y="64"/>
                </a:moveTo>
                <a:lnTo>
                  <a:pt x="471" y="38"/>
                </a:lnTo>
                <a:lnTo>
                  <a:pt x="534" y="26"/>
                </a:lnTo>
                <a:lnTo>
                  <a:pt x="585" y="26"/>
                </a:lnTo>
                <a:lnTo>
                  <a:pt x="623" y="13"/>
                </a:lnTo>
                <a:lnTo>
                  <a:pt x="662" y="0"/>
                </a:lnTo>
                <a:lnTo>
                  <a:pt x="687" y="0"/>
                </a:lnTo>
                <a:lnTo>
                  <a:pt x="712" y="0"/>
                </a:lnTo>
                <a:lnTo>
                  <a:pt x="725" y="0"/>
                </a:lnTo>
                <a:lnTo>
                  <a:pt x="738" y="0"/>
                </a:lnTo>
                <a:lnTo>
                  <a:pt x="751" y="0"/>
                </a:lnTo>
                <a:lnTo>
                  <a:pt x="776" y="13"/>
                </a:lnTo>
                <a:lnTo>
                  <a:pt x="814" y="13"/>
                </a:lnTo>
                <a:lnTo>
                  <a:pt x="840" y="26"/>
                </a:lnTo>
                <a:lnTo>
                  <a:pt x="852" y="38"/>
                </a:lnTo>
                <a:lnTo>
                  <a:pt x="865" y="51"/>
                </a:lnTo>
                <a:lnTo>
                  <a:pt x="865" y="64"/>
                </a:lnTo>
                <a:lnTo>
                  <a:pt x="852" y="76"/>
                </a:lnTo>
                <a:lnTo>
                  <a:pt x="840" y="89"/>
                </a:lnTo>
                <a:lnTo>
                  <a:pt x="827" y="89"/>
                </a:lnTo>
                <a:lnTo>
                  <a:pt x="814" y="102"/>
                </a:lnTo>
                <a:lnTo>
                  <a:pt x="789" y="102"/>
                </a:lnTo>
                <a:lnTo>
                  <a:pt x="763" y="114"/>
                </a:lnTo>
                <a:lnTo>
                  <a:pt x="725" y="114"/>
                </a:lnTo>
                <a:lnTo>
                  <a:pt x="687" y="127"/>
                </a:lnTo>
                <a:lnTo>
                  <a:pt x="649" y="140"/>
                </a:lnTo>
                <a:lnTo>
                  <a:pt x="598" y="152"/>
                </a:lnTo>
                <a:lnTo>
                  <a:pt x="534" y="165"/>
                </a:lnTo>
                <a:lnTo>
                  <a:pt x="471" y="165"/>
                </a:lnTo>
                <a:lnTo>
                  <a:pt x="420" y="178"/>
                </a:lnTo>
                <a:lnTo>
                  <a:pt x="369" y="190"/>
                </a:lnTo>
                <a:lnTo>
                  <a:pt x="331" y="190"/>
                </a:lnTo>
                <a:lnTo>
                  <a:pt x="293" y="203"/>
                </a:lnTo>
                <a:lnTo>
                  <a:pt x="254" y="203"/>
                </a:lnTo>
                <a:lnTo>
                  <a:pt x="229" y="203"/>
                </a:lnTo>
                <a:lnTo>
                  <a:pt x="204" y="203"/>
                </a:lnTo>
                <a:lnTo>
                  <a:pt x="165" y="203"/>
                </a:lnTo>
                <a:lnTo>
                  <a:pt x="127" y="190"/>
                </a:lnTo>
                <a:lnTo>
                  <a:pt x="89" y="190"/>
                </a:lnTo>
                <a:lnTo>
                  <a:pt x="64" y="165"/>
                </a:lnTo>
                <a:lnTo>
                  <a:pt x="38" y="165"/>
                </a:lnTo>
                <a:lnTo>
                  <a:pt x="25" y="152"/>
                </a:lnTo>
                <a:lnTo>
                  <a:pt x="13" y="152"/>
                </a:lnTo>
                <a:lnTo>
                  <a:pt x="13" y="140"/>
                </a:lnTo>
                <a:lnTo>
                  <a:pt x="0" y="140"/>
                </a:lnTo>
                <a:lnTo>
                  <a:pt x="13" y="127"/>
                </a:lnTo>
                <a:lnTo>
                  <a:pt x="25" y="114"/>
                </a:lnTo>
                <a:lnTo>
                  <a:pt x="38" y="114"/>
                </a:lnTo>
                <a:lnTo>
                  <a:pt x="51" y="114"/>
                </a:lnTo>
                <a:lnTo>
                  <a:pt x="76" y="114"/>
                </a:lnTo>
                <a:lnTo>
                  <a:pt x="89" y="114"/>
                </a:lnTo>
                <a:lnTo>
                  <a:pt x="114" y="114"/>
                </a:lnTo>
                <a:lnTo>
                  <a:pt x="153" y="102"/>
                </a:lnTo>
                <a:lnTo>
                  <a:pt x="178" y="102"/>
                </a:lnTo>
                <a:lnTo>
                  <a:pt x="229" y="89"/>
                </a:lnTo>
                <a:lnTo>
                  <a:pt x="280" y="89"/>
                </a:lnTo>
                <a:lnTo>
                  <a:pt x="331" y="76"/>
                </a:lnTo>
                <a:lnTo>
                  <a:pt x="407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72" name="Freeform 68"/>
          <p:cNvSpPr/>
          <p:nvPr/>
        </p:nvSpPr>
        <p:spPr>
          <a:xfrm>
            <a:off x="4911408" y="2926080"/>
            <a:ext cx="177800" cy="322263"/>
          </a:xfrm>
          <a:custGeom>
            <a:avLst/>
            <a:gdLst>
              <a:gd name="txL" fmla="*/ 0 w 280"/>
              <a:gd name="txT" fmla="*/ 0 h 507"/>
              <a:gd name="txR" fmla="*/ 280 w 280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507">
                <a:moveTo>
                  <a:pt x="38" y="77"/>
                </a:moveTo>
                <a:lnTo>
                  <a:pt x="25" y="64"/>
                </a:lnTo>
                <a:lnTo>
                  <a:pt x="13" y="51"/>
                </a:lnTo>
                <a:lnTo>
                  <a:pt x="13" y="38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25" y="13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65" y="13"/>
                </a:lnTo>
                <a:lnTo>
                  <a:pt x="204" y="26"/>
                </a:lnTo>
                <a:lnTo>
                  <a:pt x="242" y="26"/>
                </a:lnTo>
                <a:lnTo>
                  <a:pt x="242" y="77"/>
                </a:lnTo>
                <a:lnTo>
                  <a:pt x="254" y="115"/>
                </a:lnTo>
                <a:lnTo>
                  <a:pt x="254" y="165"/>
                </a:lnTo>
                <a:lnTo>
                  <a:pt x="254" y="203"/>
                </a:lnTo>
                <a:lnTo>
                  <a:pt x="254" y="241"/>
                </a:lnTo>
                <a:lnTo>
                  <a:pt x="267" y="267"/>
                </a:lnTo>
                <a:lnTo>
                  <a:pt x="267" y="305"/>
                </a:lnTo>
                <a:lnTo>
                  <a:pt x="267" y="330"/>
                </a:lnTo>
                <a:lnTo>
                  <a:pt x="267" y="355"/>
                </a:lnTo>
                <a:lnTo>
                  <a:pt x="267" y="381"/>
                </a:lnTo>
                <a:lnTo>
                  <a:pt x="267" y="393"/>
                </a:lnTo>
                <a:lnTo>
                  <a:pt x="267" y="419"/>
                </a:lnTo>
                <a:lnTo>
                  <a:pt x="280" y="431"/>
                </a:lnTo>
                <a:lnTo>
                  <a:pt x="280" y="444"/>
                </a:lnTo>
                <a:lnTo>
                  <a:pt x="280" y="457"/>
                </a:lnTo>
                <a:lnTo>
                  <a:pt x="267" y="482"/>
                </a:lnTo>
                <a:lnTo>
                  <a:pt x="267" y="495"/>
                </a:lnTo>
                <a:lnTo>
                  <a:pt x="254" y="495"/>
                </a:lnTo>
                <a:lnTo>
                  <a:pt x="242" y="507"/>
                </a:lnTo>
                <a:lnTo>
                  <a:pt x="229" y="495"/>
                </a:lnTo>
                <a:lnTo>
                  <a:pt x="216" y="469"/>
                </a:lnTo>
                <a:lnTo>
                  <a:pt x="204" y="457"/>
                </a:lnTo>
                <a:lnTo>
                  <a:pt x="204" y="431"/>
                </a:lnTo>
                <a:lnTo>
                  <a:pt x="191" y="393"/>
                </a:lnTo>
                <a:lnTo>
                  <a:pt x="178" y="355"/>
                </a:lnTo>
                <a:lnTo>
                  <a:pt x="165" y="305"/>
                </a:lnTo>
                <a:lnTo>
                  <a:pt x="153" y="254"/>
                </a:lnTo>
                <a:lnTo>
                  <a:pt x="140" y="216"/>
                </a:lnTo>
                <a:lnTo>
                  <a:pt x="127" y="178"/>
                </a:lnTo>
                <a:lnTo>
                  <a:pt x="102" y="153"/>
                </a:lnTo>
                <a:lnTo>
                  <a:pt x="89" y="127"/>
                </a:lnTo>
                <a:lnTo>
                  <a:pt x="76" y="102"/>
                </a:lnTo>
                <a:lnTo>
                  <a:pt x="64" y="89"/>
                </a:lnTo>
                <a:lnTo>
                  <a:pt x="38" y="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2" name="Freeform 58"/>
          <p:cNvSpPr/>
          <p:nvPr/>
        </p:nvSpPr>
        <p:spPr>
          <a:xfrm>
            <a:off x="4871720" y="1502093"/>
            <a:ext cx="233363" cy="820737"/>
          </a:xfrm>
          <a:custGeom>
            <a:avLst/>
            <a:gdLst>
              <a:gd name="txL" fmla="*/ 0 w 369"/>
              <a:gd name="txT" fmla="*/ 0 h 1292"/>
              <a:gd name="txR" fmla="*/ 369 w 369"/>
              <a:gd name="txB" fmla="*/ 1292 h 12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1292">
                <a:moveTo>
                  <a:pt x="331" y="722"/>
                </a:moveTo>
                <a:lnTo>
                  <a:pt x="331" y="785"/>
                </a:lnTo>
                <a:lnTo>
                  <a:pt x="331" y="836"/>
                </a:lnTo>
                <a:lnTo>
                  <a:pt x="331" y="887"/>
                </a:lnTo>
                <a:lnTo>
                  <a:pt x="331" y="937"/>
                </a:lnTo>
                <a:lnTo>
                  <a:pt x="318" y="975"/>
                </a:lnTo>
                <a:lnTo>
                  <a:pt x="318" y="1013"/>
                </a:lnTo>
                <a:lnTo>
                  <a:pt x="318" y="1051"/>
                </a:lnTo>
                <a:lnTo>
                  <a:pt x="318" y="1089"/>
                </a:lnTo>
                <a:lnTo>
                  <a:pt x="318" y="1115"/>
                </a:lnTo>
                <a:lnTo>
                  <a:pt x="318" y="1140"/>
                </a:lnTo>
                <a:lnTo>
                  <a:pt x="306" y="1165"/>
                </a:lnTo>
                <a:lnTo>
                  <a:pt x="306" y="1191"/>
                </a:lnTo>
                <a:lnTo>
                  <a:pt x="306" y="1203"/>
                </a:lnTo>
                <a:lnTo>
                  <a:pt x="293" y="1229"/>
                </a:lnTo>
                <a:lnTo>
                  <a:pt x="280" y="1241"/>
                </a:lnTo>
                <a:lnTo>
                  <a:pt x="255" y="1267"/>
                </a:lnTo>
                <a:lnTo>
                  <a:pt x="242" y="1279"/>
                </a:lnTo>
                <a:lnTo>
                  <a:pt x="217" y="1292"/>
                </a:lnTo>
                <a:lnTo>
                  <a:pt x="204" y="1292"/>
                </a:lnTo>
                <a:lnTo>
                  <a:pt x="191" y="1292"/>
                </a:lnTo>
                <a:lnTo>
                  <a:pt x="179" y="1279"/>
                </a:lnTo>
                <a:lnTo>
                  <a:pt x="166" y="1267"/>
                </a:lnTo>
                <a:lnTo>
                  <a:pt x="166" y="1241"/>
                </a:lnTo>
                <a:lnTo>
                  <a:pt x="153" y="1216"/>
                </a:lnTo>
                <a:lnTo>
                  <a:pt x="128" y="1191"/>
                </a:lnTo>
                <a:lnTo>
                  <a:pt x="128" y="1178"/>
                </a:lnTo>
                <a:lnTo>
                  <a:pt x="102" y="1165"/>
                </a:lnTo>
                <a:lnTo>
                  <a:pt x="89" y="1153"/>
                </a:lnTo>
                <a:lnTo>
                  <a:pt x="77" y="1127"/>
                </a:lnTo>
                <a:lnTo>
                  <a:pt x="51" y="1115"/>
                </a:lnTo>
                <a:lnTo>
                  <a:pt x="39" y="1102"/>
                </a:lnTo>
                <a:lnTo>
                  <a:pt x="26" y="1102"/>
                </a:lnTo>
                <a:lnTo>
                  <a:pt x="13" y="1089"/>
                </a:lnTo>
                <a:lnTo>
                  <a:pt x="13" y="1077"/>
                </a:lnTo>
                <a:lnTo>
                  <a:pt x="0" y="1064"/>
                </a:lnTo>
                <a:lnTo>
                  <a:pt x="0" y="1051"/>
                </a:lnTo>
                <a:lnTo>
                  <a:pt x="13" y="1051"/>
                </a:lnTo>
                <a:lnTo>
                  <a:pt x="26" y="1051"/>
                </a:lnTo>
                <a:lnTo>
                  <a:pt x="39" y="1051"/>
                </a:lnTo>
                <a:lnTo>
                  <a:pt x="77" y="1051"/>
                </a:lnTo>
                <a:lnTo>
                  <a:pt x="102" y="1064"/>
                </a:lnTo>
                <a:lnTo>
                  <a:pt x="128" y="1064"/>
                </a:lnTo>
                <a:lnTo>
                  <a:pt x="153" y="1077"/>
                </a:lnTo>
                <a:lnTo>
                  <a:pt x="179" y="1064"/>
                </a:lnTo>
                <a:lnTo>
                  <a:pt x="191" y="1064"/>
                </a:lnTo>
                <a:lnTo>
                  <a:pt x="191" y="1051"/>
                </a:lnTo>
                <a:lnTo>
                  <a:pt x="204" y="1051"/>
                </a:lnTo>
                <a:lnTo>
                  <a:pt x="204" y="1039"/>
                </a:lnTo>
                <a:lnTo>
                  <a:pt x="204" y="1026"/>
                </a:lnTo>
                <a:lnTo>
                  <a:pt x="217" y="1013"/>
                </a:lnTo>
                <a:lnTo>
                  <a:pt x="217" y="988"/>
                </a:lnTo>
                <a:lnTo>
                  <a:pt x="217" y="975"/>
                </a:lnTo>
                <a:lnTo>
                  <a:pt x="217" y="963"/>
                </a:lnTo>
                <a:lnTo>
                  <a:pt x="217" y="950"/>
                </a:lnTo>
                <a:lnTo>
                  <a:pt x="229" y="937"/>
                </a:lnTo>
                <a:lnTo>
                  <a:pt x="229" y="912"/>
                </a:lnTo>
                <a:lnTo>
                  <a:pt x="229" y="887"/>
                </a:lnTo>
                <a:lnTo>
                  <a:pt x="229" y="861"/>
                </a:lnTo>
                <a:lnTo>
                  <a:pt x="229" y="836"/>
                </a:lnTo>
                <a:lnTo>
                  <a:pt x="229" y="798"/>
                </a:lnTo>
                <a:lnTo>
                  <a:pt x="229" y="773"/>
                </a:lnTo>
                <a:lnTo>
                  <a:pt x="229" y="735"/>
                </a:lnTo>
                <a:lnTo>
                  <a:pt x="229" y="697"/>
                </a:lnTo>
                <a:lnTo>
                  <a:pt x="229" y="646"/>
                </a:lnTo>
                <a:lnTo>
                  <a:pt x="229" y="608"/>
                </a:lnTo>
                <a:lnTo>
                  <a:pt x="229" y="557"/>
                </a:lnTo>
                <a:lnTo>
                  <a:pt x="229" y="507"/>
                </a:lnTo>
                <a:lnTo>
                  <a:pt x="229" y="456"/>
                </a:lnTo>
                <a:lnTo>
                  <a:pt x="229" y="405"/>
                </a:lnTo>
                <a:lnTo>
                  <a:pt x="229" y="367"/>
                </a:lnTo>
                <a:lnTo>
                  <a:pt x="229" y="329"/>
                </a:lnTo>
                <a:lnTo>
                  <a:pt x="229" y="291"/>
                </a:lnTo>
                <a:lnTo>
                  <a:pt x="229" y="253"/>
                </a:lnTo>
                <a:lnTo>
                  <a:pt x="217" y="215"/>
                </a:lnTo>
                <a:lnTo>
                  <a:pt x="217" y="190"/>
                </a:lnTo>
                <a:lnTo>
                  <a:pt x="217" y="164"/>
                </a:lnTo>
                <a:lnTo>
                  <a:pt x="217" y="139"/>
                </a:lnTo>
                <a:lnTo>
                  <a:pt x="217" y="126"/>
                </a:lnTo>
                <a:lnTo>
                  <a:pt x="204" y="101"/>
                </a:lnTo>
                <a:lnTo>
                  <a:pt x="204" y="88"/>
                </a:lnTo>
                <a:lnTo>
                  <a:pt x="204" y="76"/>
                </a:lnTo>
                <a:lnTo>
                  <a:pt x="191" y="63"/>
                </a:lnTo>
                <a:lnTo>
                  <a:pt x="179" y="63"/>
                </a:lnTo>
                <a:lnTo>
                  <a:pt x="166" y="50"/>
                </a:lnTo>
                <a:lnTo>
                  <a:pt x="153" y="25"/>
                </a:lnTo>
                <a:lnTo>
                  <a:pt x="166" y="12"/>
                </a:lnTo>
                <a:lnTo>
                  <a:pt x="166" y="0"/>
                </a:lnTo>
                <a:lnTo>
                  <a:pt x="179" y="0"/>
                </a:lnTo>
                <a:lnTo>
                  <a:pt x="191" y="0"/>
                </a:lnTo>
                <a:lnTo>
                  <a:pt x="204" y="0"/>
                </a:lnTo>
                <a:lnTo>
                  <a:pt x="217" y="0"/>
                </a:lnTo>
                <a:lnTo>
                  <a:pt x="229" y="0"/>
                </a:lnTo>
                <a:lnTo>
                  <a:pt x="255" y="0"/>
                </a:lnTo>
                <a:lnTo>
                  <a:pt x="293" y="12"/>
                </a:lnTo>
                <a:lnTo>
                  <a:pt x="318" y="25"/>
                </a:lnTo>
                <a:lnTo>
                  <a:pt x="331" y="38"/>
                </a:lnTo>
                <a:lnTo>
                  <a:pt x="344" y="38"/>
                </a:lnTo>
                <a:lnTo>
                  <a:pt x="357" y="38"/>
                </a:lnTo>
                <a:lnTo>
                  <a:pt x="357" y="50"/>
                </a:lnTo>
                <a:lnTo>
                  <a:pt x="369" y="50"/>
                </a:lnTo>
                <a:lnTo>
                  <a:pt x="369" y="63"/>
                </a:lnTo>
                <a:lnTo>
                  <a:pt x="369" y="76"/>
                </a:lnTo>
                <a:lnTo>
                  <a:pt x="369" y="88"/>
                </a:lnTo>
                <a:lnTo>
                  <a:pt x="357" y="114"/>
                </a:lnTo>
                <a:lnTo>
                  <a:pt x="357" y="152"/>
                </a:lnTo>
                <a:lnTo>
                  <a:pt x="344" y="164"/>
                </a:lnTo>
                <a:lnTo>
                  <a:pt x="344" y="190"/>
                </a:lnTo>
                <a:lnTo>
                  <a:pt x="344" y="202"/>
                </a:lnTo>
                <a:lnTo>
                  <a:pt x="344" y="228"/>
                </a:lnTo>
                <a:lnTo>
                  <a:pt x="344" y="253"/>
                </a:lnTo>
                <a:lnTo>
                  <a:pt x="344" y="278"/>
                </a:lnTo>
                <a:lnTo>
                  <a:pt x="331" y="316"/>
                </a:lnTo>
                <a:lnTo>
                  <a:pt x="331" y="342"/>
                </a:lnTo>
                <a:lnTo>
                  <a:pt x="331" y="380"/>
                </a:lnTo>
                <a:lnTo>
                  <a:pt x="331" y="430"/>
                </a:lnTo>
                <a:lnTo>
                  <a:pt x="331" y="469"/>
                </a:lnTo>
                <a:lnTo>
                  <a:pt x="331" y="519"/>
                </a:lnTo>
                <a:lnTo>
                  <a:pt x="331" y="557"/>
                </a:lnTo>
                <a:lnTo>
                  <a:pt x="331" y="608"/>
                </a:lnTo>
                <a:lnTo>
                  <a:pt x="331" y="671"/>
                </a:lnTo>
                <a:lnTo>
                  <a:pt x="331" y="7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3" name="Freeform 59"/>
          <p:cNvSpPr/>
          <p:nvPr/>
        </p:nvSpPr>
        <p:spPr>
          <a:xfrm>
            <a:off x="4579620" y="1945005"/>
            <a:ext cx="647700" cy="273050"/>
          </a:xfrm>
          <a:custGeom>
            <a:avLst/>
            <a:gdLst>
              <a:gd name="txL" fmla="*/ 0 w 1018"/>
              <a:gd name="txT" fmla="*/ 0 h 430"/>
              <a:gd name="txR" fmla="*/ 1018 w 1018"/>
              <a:gd name="txB" fmla="*/ 430 h 4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8" h="430">
                <a:moveTo>
                  <a:pt x="39" y="278"/>
                </a:moveTo>
                <a:lnTo>
                  <a:pt x="64" y="291"/>
                </a:lnTo>
                <a:lnTo>
                  <a:pt x="89" y="291"/>
                </a:lnTo>
                <a:lnTo>
                  <a:pt x="102" y="304"/>
                </a:lnTo>
                <a:lnTo>
                  <a:pt x="115" y="291"/>
                </a:lnTo>
                <a:lnTo>
                  <a:pt x="128" y="291"/>
                </a:lnTo>
                <a:lnTo>
                  <a:pt x="140" y="278"/>
                </a:lnTo>
                <a:lnTo>
                  <a:pt x="153" y="278"/>
                </a:lnTo>
                <a:lnTo>
                  <a:pt x="166" y="278"/>
                </a:lnTo>
                <a:lnTo>
                  <a:pt x="191" y="266"/>
                </a:lnTo>
                <a:lnTo>
                  <a:pt x="217" y="253"/>
                </a:lnTo>
                <a:lnTo>
                  <a:pt x="242" y="253"/>
                </a:lnTo>
                <a:lnTo>
                  <a:pt x="268" y="240"/>
                </a:lnTo>
                <a:lnTo>
                  <a:pt x="293" y="228"/>
                </a:lnTo>
                <a:lnTo>
                  <a:pt x="331" y="215"/>
                </a:lnTo>
                <a:lnTo>
                  <a:pt x="369" y="202"/>
                </a:lnTo>
                <a:lnTo>
                  <a:pt x="408" y="190"/>
                </a:lnTo>
                <a:lnTo>
                  <a:pt x="458" y="177"/>
                </a:lnTo>
                <a:lnTo>
                  <a:pt x="497" y="152"/>
                </a:lnTo>
                <a:lnTo>
                  <a:pt x="547" y="139"/>
                </a:lnTo>
                <a:lnTo>
                  <a:pt x="598" y="126"/>
                </a:lnTo>
                <a:lnTo>
                  <a:pt x="649" y="101"/>
                </a:lnTo>
                <a:lnTo>
                  <a:pt x="700" y="88"/>
                </a:lnTo>
                <a:lnTo>
                  <a:pt x="738" y="76"/>
                </a:lnTo>
                <a:lnTo>
                  <a:pt x="776" y="63"/>
                </a:lnTo>
                <a:lnTo>
                  <a:pt x="815" y="50"/>
                </a:lnTo>
                <a:lnTo>
                  <a:pt x="840" y="38"/>
                </a:lnTo>
                <a:lnTo>
                  <a:pt x="866" y="25"/>
                </a:lnTo>
                <a:lnTo>
                  <a:pt x="891" y="25"/>
                </a:lnTo>
                <a:lnTo>
                  <a:pt x="916" y="12"/>
                </a:lnTo>
                <a:lnTo>
                  <a:pt x="942" y="12"/>
                </a:lnTo>
                <a:lnTo>
                  <a:pt x="955" y="0"/>
                </a:lnTo>
                <a:lnTo>
                  <a:pt x="967" y="0"/>
                </a:lnTo>
                <a:lnTo>
                  <a:pt x="980" y="0"/>
                </a:lnTo>
                <a:lnTo>
                  <a:pt x="993" y="0"/>
                </a:lnTo>
                <a:lnTo>
                  <a:pt x="1018" y="0"/>
                </a:lnTo>
                <a:lnTo>
                  <a:pt x="1018" y="12"/>
                </a:lnTo>
                <a:lnTo>
                  <a:pt x="1005" y="25"/>
                </a:lnTo>
                <a:lnTo>
                  <a:pt x="993" y="25"/>
                </a:lnTo>
                <a:lnTo>
                  <a:pt x="980" y="38"/>
                </a:lnTo>
                <a:lnTo>
                  <a:pt x="967" y="50"/>
                </a:lnTo>
                <a:lnTo>
                  <a:pt x="942" y="63"/>
                </a:lnTo>
                <a:lnTo>
                  <a:pt x="916" y="76"/>
                </a:lnTo>
                <a:lnTo>
                  <a:pt x="891" y="88"/>
                </a:lnTo>
                <a:lnTo>
                  <a:pt x="866" y="101"/>
                </a:lnTo>
                <a:lnTo>
                  <a:pt x="827" y="114"/>
                </a:lnTo>
                <a:lnTo>
                  <a:pt x="789" y="139"/>
                </a:lnTo>
                <a:lnTo>
                  <a:pt x="751" y="164"/>
                </a:lnTo>
                <a:lnTo>
                  <a:pt x="700" y="177"/>
                </a:lnTo>
                <a:lnTo>
                  <a:pt x="662" y="202"/>
                </a:lnTo>
                <a:lnTo>
                  <a:pt x="611" y="228"/>
                </a:lnTo>
                <a:lnTo>
                  <a:pt x="560" y="253"/>
                </a:lnTo>
                <a:lnTo>
                  <a:pt x="509" y="278"/>
                </a:lnTo>
                <a:lnTo>
                  <a:pt x="471" y="304"/>
                </a:lnTo>
                <a:lnTo>
                  <a:pt x="420" y="316"/>
                </a:lnTo>
                <a:lnTo>
                  <a:pt x="382" y="342"/>
                </a:lnTo>
                <a:lnTo>
                  <a:pt x="357" y="354"/>
                </a:lnTo>
                <a:lnTo>
                  <a:pt x="318" y="367"/>
                </a:lnTo>
                <a:lnTo>
                  <a:pt x="293" y="380"/>
                </a:lnTo>
                <a:lnTo>
                  <a:pt x="268" y="392"/>
                </a:lnTo>
                <a:lnTo>
                  <a:pt x="242" y="405"/>
                </a:lnTo>
                <a:lnTo>
                  <a:pt x="217" y="418"/>
                </a:lnTo>
                <a:lnTo>
                  <a:pt x="204" y="418"/>
                </a:lnTo>
                <a:lnTo>
                  <a:pt x="179" y="430"/>
                </a:lnTo>
                <a:lnTo>
                  <a:pt x="166" y="430"/>
                </a:lnTo>
                <a:lnTo>
                  <a:pt x="153" y="430"/>
                </a:lnTo>
                <a:lnTo>
                  <a:pt x="128" y="430"/>
                </a:lnTo>
                <a:lnTo>
                  <a:pt x="102" y="418"/>
                </a:lnTo>
                <a:lnTo>
                  <a:pt x="77" y="405"/>
                </a:lnTo>
                <a:lnTo>
                  <a:pt x="51" y="367"/>
                </a:lnTo>
                <a:lnTo>
                  <a:pt x="26" y="342"/>
                </a:lnTo>
                <a:lnTo>
                  <a:pt x="13" y="329"/>
                </a:lnTo>
                <a:lnTo>
                  <a:pt x="0" y="316"/>
                </a:lnTo>
                <a:lnTo>
                  <a:pt x="0" y="304"/>
                </a:lnTo>
                <a:lnTo>
                  <a:pt x="0" y="291"/>
                </a:lnTo>
                <a:lnTo>
                  <a:pt x="0" y="278"/>
                </a:lnTo>
                <a:lnTo>
                  <a:pt x="13" y="278"/>
                </a:lnTo>
                <a:lnTo>
                  <a:pt x="26" y="278"/>
                </a:lnTo>
                <a:lnTo>
                  <a:pt x="39" y="2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0" name="Freeform 56"/>
          <p:cNvSpPr/>
          <p:nvPr/>
        </p:nvSpPr>
        <p:spPr>
          <a:xfrm>
            <a:off x="5290820" y="1687830"/>
            <a:ext cx="146050" cy="514350"/>
          </a:xfrm>
          <a:custGeom>
            <a:avLst/>
            <a:gdLst>
              <a:gd name="txL" fmla="*/ 0 w 229"/>
              <a:gd name="txT" fmla="*/ 0 h 811"/>
              <a:gd name="txR" fmla="*/ 229 w 229"/>
              <a:gd name="txB" fmla="*/ 811 h 81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811">
                <a:moveTo>
                  <a:pt x="165" y="621"/>
                </a:moveTo>
                <a:lnTo>
                  <a:pt x="140" y="659"/>
                </a:lnTo>
                <a:lnTo>
                  <a:pt x="127" y="697"/>
                </a:lnTo>
                <a:lnTo>
                  <a:pt x="102" y="735"/>
                </a:lnTo>
                <a:lnTo>
                  <a:pt x="76" y="760"/>
                </a:lnTo>
                <a:lnTo>
                  <a:pt x="64" y="773"/>
                </a:lnTo>
                <a:lnTo>
                  <a:pt x="38" y="798"/>
                </a:lnTo>
                <a:lnTo>
                  <a:pt x="25" y="798"/>
                </a:lnTo>
                <a:lnTo>
                  <a:pt x="0" y="811"/>
                </a:lnTo>
                <a:lnTo>
                  <a:pt x="25" y="748"/>
                </a:lnTo>
                <a:lnTo>
                  <a:pt x="38" y="684"/>
                </a:lnTo>
                <a:lnTo>
                  <a:pt x="64" y="621"/>
                </a:lnTo>
                <a:lnTo>
                  <a:pt x="76" y="558"/>
                </a:lnTo>
                <a:lnTo>
                  <a:pt x="89" y="507"/>
                </a:lnTo>
                <a:lnTo>
                  <a:pt x="102" y="456"/>
                </a:lnTo>
                <a:lnTo>
                  <a:pt x="102" y="393"/>
                </a:lnTo>
                <a:lnTo>
                  <a:pt x="114" y="342"/>
                </a:lnTo>
                <a:lnTo>
                  <a:pt x="114" y="304"/>
                </a:lnTo>
                <a:lnTo>
                  <a:pt x="114" y="266"/>
                </a:lnTo>
                <a:lnTo>
                  <a:pt x="114" y="228"/>
                </a:lnTo>
                <a:lnTo>
                  <a:pt x="114" y="190"/>
                </a:lnTo>
                <a:lnTo>
                  <a:pt x="114" y="165"/>
                </a:lnTo>
                <a:lnTo>
                  <a:pt x="102" y="139"/>
                </a:lnTo>
                <a:lnTo>
                  <a:pt x="102" y="114"/>
                </a:lnTo>
                <a:lnTo>
                  <a:pt x="102" y="101"/>
                </a:lnTo>
                <a:lnTo>
                  <a:pt x="89" y="63"/>
                </a:lnTo>
                <a:lnTo>
                  <a:pt x="89" y="38"/>
                </a:lnTo>
                <a:lnTo>
                  <a:pt x="102" y="25"/>
                </a:lnTo>
                <a:lnTo>
                  <a:pt x="114" y="13"/>
                </a:lnTo>
                <a:lnTo>
                  <a:pt x="114" y="0"/>
                </a:lnTo>
                <a:lnTo>
                  <a:pt x="127" y="0"/>
                </a:lnTo>
                <a:lnTo>
                  <a:pt x="140" y="13"/>
                </a:lnTo>
                <a:lnTo>
                  <a:pt x="153" y="13"/>
                </a:lnTo>
                <a:lnTo>
                  <a:pt x="191" y="25"/>
                </a:lnTo>
                <a:lnTo>
                  <a:pt x="229" y="51"/>
                </a:lnTo>
                <a:lnTo>
                  <a:pt x="229" y="139"/>
                </a:lnTo>
                <a:lnTo>
                  <a:pt x="229" y="228"/>
                </a:lnTo>
                <a:lnTo>
                  <a:pt x="229" y="317"/>
                </a:lnTo>
                <a:lnTo>
                  <a:pt x="229" y="380"/>
                </a:lnTo>
                <a:lnTo>
                  <a:pt x="216" y="456"/>
                </a:lnTo>
                <a:lnTo>
                  <a:pt x="204" y="520"/>
                </a:lnTo>
                <a:lnTo>
                  <a:pt x="191" y="570"/>
                </a:lnTo>
                <a:lnTo>
                  <a:pt x="165" y="6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6" name="Freeform 62"/>
          <p:cNvSpPr/>
          <p:nvPr/>
        </p:nvSpPr>
        <p:spPr>
          <a:xfrm>
            <a:off x="5405120" y="1808480"/>
            <a:ext cx="565150" cy="152400"/>
          </a:xfrm>
          <a:custGeom>
            <a:avLst/>
            <a:gdLst>
              <a:gd name="txL" fmla="*/ 0 w 891"/>
              <a:gd name="txT" fmla="*/ 0 h 241"/>
              <a:gd name="txR" fmla="*/ 891 w 891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1" h="241">
                <a:moveTo>
                  <a:pt x="394" y="76"/>
                </a:moveTo>
                <a:lnTo>
                  <a:pt x="458" y="64"/>
                </a:lnTo>
                <a:lnTo>
                  <a:pt x="509" y="51"/>
                </a:lnTo>
                <a:lnTo>
                  <a:pt x="560" y="38"/>
                </a:lnTo>
                <a:lnTo>
                  <a:pt x="598" y="26"/>
                </a:lnTo>
                <a:lnTo>
                  <a:pt x="623" y="13"/>
                </a:lnTo>
                <a:lnTo>
                  <a:pt x="662" y="13"/>
                </a:lnTo>
                <a:lnTo>
                  <a:pt x="674" y="0"/>
                </a:lnTo>
                <a:lnTo>
                  <a:pt x="687" y="0"/>
                </a:lnTo>
                <a:lnTo>
                  <a:pt x="700" y="13"/>
                </a:lnTo>
                <a:lnTo>
                  <a:pt x="713" y="13"/>
                </a:lnTo>
                <a:lnTo>
                  <a:pt x="725" y="13"/>
                </a:lnTo>
                <a:lnTo>
                  <a:pt x="763" y="13"/>
                </a:lnTo>
                <a:lnTo>
                  <a:pt x="802" y="26"/>
                </a:lnTo>
                <a:lnTo>
                  <a:pt x="814" y="38"/>
                </a:lnTo>
                <a:lnTo>
                  <a:pt x="840" y="38"/>
                </a:lnTo>
                <a:lnTo>
                  <a:pt x="852" y="51"/>
                </a:lnTo>
                <a:lnTo>
                  <a:pt x="865" y="64"/>
                </a:lnTo>
                <a:lnTo>
                  <a:pt x="878" y="64"/>
                </a:lnTo>
                <a:lnTo>
                  <a:pt x="878" y="76"/>
                </a:lnTo>
                <a:lnTo>
                  <a:pt x="891" y="89"/>
                </a:lnTo>
                <a:lnTo>
                  <a:pt x="878" y="102"/>
                </a:lnTo>
                <a:lnTo>
                  <a:pt x="852" y="102"/>
                </a:lnTo>
                <a:lnTo>
                  <a:pt x="827" y="114"/>
                </a:lnTo>
                <a:lnTo>
                  <a:pt x="802" y="114"/>
                </a:lnTo>
                <a:lnTo>
                  <a:pt x="763" y="127"/>
                </a:lnTo>
                <a:lnTo>
                  <a:pt x="713" y="140"/>
                </a:lnTo>
                <a:lnTo>
                  <a:pt x="662" y="140"/>
                </a:lnTo>
                <a:lnTo>
                  <a:pt x="598" y="152"/>
                </a:lnTo>
                <a:lnTo>
                  <a:pt x="534" y="165"/>
                </a:lnTo>
                <a:lnTo>
                  <a:pt x="471" y="178"/>
                </a:lnTo>
                <a:lnTo>
                  <a:pt x="382" y="178"/>
                </a:lnTo>
                <a:lnTo>
                  <a:pt x="293" y="190"/>
                </a:lnTo>
                <a:lnTo>
                  <a:pt x="204" y="203"/>
                </a:lnTo>
                <a:lnTo>
                  <a:pt x="102" y="216"/>
                </a:lnTo>
                <a:lnTo>
                  <a:pt x="0" y="241"/>
                </a:lnTo>
                <a:lnTo>
                  <a:pt x="0" y="152"/>
                </a:lnTo>
                <a:lnTo>
                  <a:pt x="38" y="152"/>
                </a:lnTo>
                <a:lnTo>
                  <a:pt x="76" y="140"/>
                </a:lnTo>
                <a:lnTo>
                  <a:pt x="127" y="140"/>
                </a:lnTo>
                <a:lnTo>
                  <a:pt x="178" y="127"/>
                </a:lnTo>
                <a:lnTo>
                  <a:pt x="229" y="127"/>
                </a:lnTo>
                <a:lnTo>
                  <a:pt x="280" y="114"/>
                </a:lnTo>
                <a:lnTo>
                  <a:pt x="331" y="102"/>
                </a:lnTo>
                <a:lnTo>
                  <a:pt x="39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7" name="Freeform 63"/>
          <p:cNvSpPr/>
          <p:nvPr/>
        </p:nvSpPr>
        <p:spPr>
          <a:xfrm>
            <a:off x="5606733" y="1903730"/>
            <a:ext cx="80962" cy="361950"/>
          </a:xfrm>
          <a:custGeom>
            <a:avLst/>
            <a:gdLst>
              <a:gd name="txL" fmla="*/ 0 w 127"/>
              <a:gd name="txT" fmla="*/ 0 h 570"/>
              <a:gd name="txR" fmla="*/ 127 w 127"/>
              <a:gd name="txB" fmla="*/ 570 h 5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7" h="570">
                <a:moveTo>
                  <a:pt x="115" y="469"/>
                </a:moveTo>
                <a:lnTo>
                  <a:pt x="115" y="494"/>
                </a:lnTo>
                <a:lnTo>
                  <a:pt x="102" y="520"/>
                </a:lnTo>
                <a:lnTo>
                  <a:pt x="102" y="532"/>
                </a:lnTo>
                <a:lnTo>
                  <a:pt x="102" y="545"/>
                </a:lnTo>
                <a:lnTo>
                  <a:pt x="89" y="558"/>
                </a:lnTo>
                <a:lnTo>
                  <a:pt x="89" y="570"/>
                </a:lnTo>
                <a:lnTo>
                  <a:pt x="76" y="570"/>
                </a:lnTo>
                <a:lnTo>
                  <a:pt x="64" y="570"/>
                </a:lnTo>
                <a:lnTo>
                  <a:pt x="64" y="558"/>
                </a:lnTo>
                <a:lnTo>
                  <a:pt x="51" y="545"/>
                </a:lnTo>
                <a:lnTo>
                  <a:pt x="38" y="507"/>
                </a:lnTo>
                <a:lnTo>
                  <a:pt x="26" y="507"/>
                </a:lnTo>
                <a:lnTo>
                  <a:pt x="26" y="494"/>
                </a:lnTo>
                <a:lnTo>
                  <a:pt x="26" y="482"/>
                </a:lnTo>
                <a:lnTo>
                  <a:pt x="26" y="456"/>
                </a:lnTo>
                <a:lnTo>
                  <a:pt x="13" y="444"/>
                </a:lnTo>
                <a:lnTo>
                  <a:pt x="13" y="418"/>
                </a:lnTo>
                <a:lnTo>
                  <a:pt x="13" y="380"/>
                </a:lnTo>
                <a:lnTo>
                  <a:pt x="13" y="355"/>
                </a:lnTo>
                <a:lnTo>
                  <a:pt x="13" y="317"/>
                </a:lnTo>
                <a:lnTo>
                  <a:pt x="13" y="279"/>
                </a:lnTo>
                <a:lnTo>
                  <a:pt x="0" y="241"/>
                </a:lnTo>
                <a:lnTo>
                  <a:pt x="0" y="203"/>
                </a:lnTo>
                <a:lnTo>
                  <a:pt x="0" y="152"/>
                </a:lnTo>
                <a:lnTo>
                  <a:pt x="0" y="102"/>
                </a:lnTo>
                <a:lnTo>
                  <a:pt x="0" y="51"/>
                </a:lnTo>
                <a:lnTo>
                  <a:pt x="0" y="0"/>
                </a:lnTo>
                <a:lnTo>
                  <a:pt x="127" y="0"/>
                </a:lnTo>
                <a:lnTo>
                  <a:pt x="127" y="76"/>
                </a:lnTo>
                <a:lnTo>
                  <a:pt x="127" y="165"/>
                </a:lnTo>
                <a:lnTo>
                  <a:pt x="127" y="228"/>
                </a:lnTo>
                <a:lnTo>
                  <a:pt x="127" y="292"/>
                </a:lnTo>
                <a:lnTo>
                  <a:pt x="127" y="342"/>
                </a:lnTo>
                <a:lnTo>
                  <a:pt x="115" y="393"/>
                </a:lnTo>
                <a:lnTo>
                  <a:pt x="115" y="431"/>
                </a:lnTo>
                <a:lnTo>
                  <a:pt x="115" y="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71" name="Freeform 67"/>
          <p:cNvSpPr/>
          <p:nvPr/>
        </p:nvSpPr>
        <p:spPr>
          <a:xfrm>
            <a:off x="5008245" y="2870518"/>
            <a:ext cx="695325" cy="257175"/>
          </a:xfrm>
          <a:custGeom>
            <a:avLst/>
            <a:gdLst>
              <a:gd name="txL" fmla="*/ 0 w 1094"/>
              <a:gd name="txT" fmla="*/ 0 h 405"/>
              <a:gd name="txR" fmla="*/ 1094 w 1094"/>
              <a:gd name="txB" fmla="*/ 405 h 4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405">
                <a:moveTo>
                  <a:pt x="1094" y="152"/>
                </a:moveTo>
                <a:lnTo>
                  <a:pt x="1094" y="165"/>
                </a:lnTo>
                <a:lnTo>
                  <a:pt x="1081" y="165"/>
                </a:lnTo>
                <a:lnTo>
                  <a:pt x="1068" y="177"/>
                </a:lnTo>
                <a:lnTo>
                  <a:pt x="1043" y="190"/>
                </a:lnTo>
                <a:lnTo>
                  <a:pt x="1030" y="190"/>
                </a:lnTo>
                <a:lnTo>
                  <a:pt x="1005" y="203"/>
                </a:lnTo>
                <a:lnTo>
                  <a:pt x="979" y="228"/>
                </a:lnTo>
                <a:lnTo>
                  <a:pt x="954" y="253"/>
                </a:lnTo>
                <a:lnTo>
                  <a:pt x="928" y="279"/>
                </a:lnTo>
                <a:lnTo>
                  <a:pt x="903" y="317"/>
                </a:lnTo>
                <a:lnTo>
                  <a:pt x="865" y="355"/>
                </a:lnTo>
                <a:lnTo>
                  <a:pt x="827" y="405"/>
                </a:lnTo>
                <a:lnTo>
                  <a:pt x="674" y="405"/>
                </a:lnTo>
                <a:lnTo>
                  <a:pt x="699" y="355"/>
                </a:lnTo>
                <a:lnTo>
                  <a:pt x="725" y="304"/>
                </a:lnTo>
                <a:lnTo>
                  <a:pt x="750" y="253"/>
                </a:lnTo>
                <a:lnTo>
                  <a:pt x="763" y="228"/>
                </a:lnTo>
                <a:lnTo>
                  <a:pt x="776" y="190"/>
                </a:lnTo>
                <a:lnTo>
                  <a:pt x="776" y="165"/>
                </a:lnTo>
                <a:lnTo>
                  <a:pt x="776" y="152"/>
                </a:lnTo>
                <a:lnTo>
                  <a:pt x="776" y="139"/>
                </a:lnTo>
                <a:lnTo>
                  <a:pt x="763" y="139"/>
                </a:lnTo>
                <a:lnTo>
                  <a:pt x="738" y="139"/>
                </a:lnTo>
                <a:lnTo>
                  <a:pt x="712" y="139"/>
                </a:lnTo>
                <a:lnTo>
                  <a:pt x="687" y="139"/>
                </a:lnTo>
                <a:lnTo>
                  <a:pt x="649" y="139"/>
                </a:lnTo>
                <a:lnTo>
                  <a:pt x="610" y="139"/>
                </a:lnTo>
                <a:lnTo>
                  <a:pt x="572" y="152"/>
                </a:lnTo>
                <a:lnTo>
                  <a:pt x="521" y="152"/>
                </a:lnTo>
                <a:lnTo>
                  <a:pt x="458" y="165"/>
                </a:lnTo>
                <a:lnTo>
                  <a:pt x="394" y="165"/>
                </a:lnTo>
                <a:lnTo>
                  <a:pt x="330" y="177"/>
                </a:lnTo>
                <a:lnTo>
                  <a:pt x="254" y="177"/>
                </a:lnTo>
                <a:lnTo>
                  <a:pt x="178" y="190"/>
                </a:lnTo>
                <a:lnTo>
                  <a:pt x="89" y="203"/>
                </a:lnTo>
                <a:lnTo>
                  <a:pt x="0" y="203"/>
                </a:lnTo>
                <a:lnTo>
                  <a:pt x="0" y="114"/>
                </a:lnTo>
                <a:lnTo>
                  <a:pt x="127" y="114"/>
                </a:lnTo>
                <a:lnTo>
                  <a:pt x="241" y="101"/>
                </a:lnTo>
                <a:lnTo>
                  <a:pt x="369" y="88"/>
                </a:lnTo>
                <a:lnTo>
                  <a:pt x="483" y="76"/>
                </a:lnTo>
                <a:lnTo>
                  <a:pt x="547" y="63"/>
                </a:lnTo>
                <a:lnTo>
                  <a:pt x="598" y="63"/>
                </a:lnTo>
                <a:lnTo>
                  <a:pt x="636" y="50"/>
                </a:lnTo>
                <a:lnTo>
                  <a:pt x="674" y="38"/>
                </a:lnTo>
                <a:lnTo>
                  <a:pt x="699" y="38"/>
                </a:lnTo>
                <a:lnTo>
                  <a:pt x="725" y="25"/>
                </a:lnTo>
                <a:lnTo>
                  <a:pt x="738" y="25"/>
                </a:lnTo>
                <a:lnTo>
                  <a:pt x="750" y="12"/>
                </a:lnTo>
                <a:lnTo>
                  <a:pt x="763" y="0"/>
                </a:lnTo>
                <a:lnTo>
                  <a:pt x="788" y="0"/>
                </a:lnTo>
                <a:lnTo>
                  <a:pt x="801" y="0"/>
                </a:lnTo>
                <a:lnTo>
                  <a:pt x="814" y="0"/>
                </a:lnTo>
                <a:lnTo>
                  <a:pt x="827" y="0"/>
                </a:lnTo>
                <a:lnTo>
                  <a:pt x="839" y="12"/>
                </a:lnTo>
                <a:lnTo>
                  <a:pt x="852" y="12"/>
                </a:lnTo>
                <a:lnTo>
                  <a:pt x="878" y="25"/>
                </a:lnTo>
                <a:lnTo>
                  <a:pt x="903" y="25"/>
                </a:lnTo>
                <a:lnTo>
                  <a:pt x="928" y="38"/>
                </a:lnTo>
                <a:lnTo>
                  <a:pt x="967" y="50"/>
                </a:lnTo>
                <a:lnTo>
                  <a:pt x="992" y="63"/>
                </a:lnTo>
                <a:lnTo>
                  <a:pt x="1017" y="88"/>
                </a:lnTo>
                <a:lnTo>
                  <a:pt x="1043" y="101"/>
                </a:lnTo>
                <a:lnTo>
                  <a:pt x="1068" y="114"/>
                </a:lnTo>
                <a:lnTo>
                  <a:pt x="1081" y="126"/>
                </a:lnTo>
                <a:lnTo>
                  <a:pt x="1094" y="139"/>
                </a:lnTo>
                <a:lnTo>
                  <a:pt x="1094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73" name="Freeform 69"/>
          <p:cNvSpPr/>
          <p:nvPr/>
        </p:nvSpPr>
        <p:spPr>
          <a:xfrm>
            <a:off x="5065395" y="3103880"/>
            <a:ext cx="525463" cy="95250"/>
          </a:xfrm>
          <a:custGeom>
            <a:avLst/>
            <a:gdLst>
              <a:gd name="txL" fmla="*/ 0 w 827"/>
              <a:gd name="txT" fmla="*/ 0 h 152"/>
              <a:gd name="txR" fmla="*/ 827 w 827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7" h="152">
                <a:moveTo>
                  <a:pt x="407" y="26"/>
                </a:moveTo>
                <a:lnTo>
                  <a:pt x="470" y="13"/>
                </a:lnTo>
                <a:lnTo>
                  <a:pt x="534" y="13"/>
                </a:lnTo>
                <a:lnTo>
                  <a:pt x="585" y="0"/>
                </a:lnTo>
                <a:lnTo>
                  <a:pt x="623" y="0"/>
                </a:lnTo>
                <a:lnTo>
                  <a:pt x="674" y="0"/>
                </a:lnTo>
                <a:lnTo>
                  <a:pt x="699" y="0"/>
                </a:lnTo>
                <a:lnTo>
                  <a:pt x="738" y="13"/>
                </a:lnTo>
                <a:lnTo>
                  <a:pt x="750" y="13"/>
                </a:lnTo>
                <a:lnTo>
                  <a:pt x="776" y="26"/>
                </a:lnTo>
                <a:lnTo>
                  <a:pt x="789" y="26"/>
                </a:lnTo>
                <a:lnTo>
                  <a:pt x="801" y="26"/>
                </a:lnTo>
                <a:lnTo>
                  <a:pt x="814" y="38"/>
                </a:lnTo>
                <a:lnTo>
                  <a:pt x="827" y="51"/>
                </a:lnTo>
                <a:lnTo>
                  <a:pt x="827" y="64"/>
                </a:lnTo>
                <a:lnTo>
                  <a:pt x="827" y="76"/>
                </a:lnTo>
                <a:lnTo>
                  <a:pt x="814" y="89"/>
                </a:lnTo>
                <a:lnTo>
                  <a:pt x="801" y="89"/>
                </a:lnTo>
                <a:lnTo>
                  <a:pt x="776" y="102"/>
                </a:lnTo>
                <a:lnTo>
                  <a:pt x="738" y="102"/>
                </a:lnTo>
                <a:lnTo>
                  <a:pt x="699" y="102"/>
                </a:lnTo>
                <a:lnTo>
                  <a:pt x="661" y="114"/>
                </a:lnTo>
                <a:lnTo>
                  <a:pt x="610" y="114"/>
                </a:lnTo>
                <a:lnTo>
                  <a:pt x="560" y="114"/>
                </a:lnTo>
                <a:lnTo>
                  <a:pt x="496" y="127"/>
                </a:lnTo>
                <a:lnTo>
                  <a:pt x="420" y="127"/>
                </a:lnTo>
                <a:lnTo>
                  <a:pt x="343" y="127"/>
                </a:lnTo>
                <a:lnTo>
                  <a:pt x="267" y="140"/>
                </a:lnTo>
                <a:lnTo>
                  <a:pt x="178" y="140"/>
                </a:lnTo>
                <a:lnTo>
                  <a:pt x="89" y="152"/>
                </a:lnTo>
                <a:lnTo>
                  <a:pt x="0" y="152"/>
                </a:lnTo>
                <a:lnTo>
                  <a:pt x="0" y="76"/>
                </a:lnTo>
                <a:lnTo>
                  <a:pt x="38" y="64"/>
                </a:lnTo>
                <a:lnTo>
                  <a:pt x="76" y="64"/>
                </a:lnTo>
                <a:lnTo>
                  <a:pt x="127" y="64"/>
                </a:lnTo>
                <a:lnTo>
                  <a:pt x="178" y="64"/>
                </a:lnTo>
                <a:lnTo>
                  <a:pt x="229" y="51"/>
                </a:lnTo>
                <a:lnTo>
                  <a:pt x="280" y="51"/>
                </a:lnTo>
                <a:lnTo>
                  <a:pt x="343" y="38"/>
                </a:lnTo>
                <a:lnTo>
                  <a:pt x="407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矩形 4"/>
          <p:cNvSpPr/>
          <p:nvPr/>
        </p:nvSpPr>
        <p:spPr>
          <a:xfrm>
            <a:off x="706755" y="166878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誓</a:t>
            </a:r>
          </a:p>
        </p:txBody>
      </p:sp>
      <p:sp>
        <p:nvSpPr>
          <p:cNvPr id="36" name="矩形 35"/>
          <p:cNvSpPr/>
          <p:nvPr/>
        </p:nvSpPr>
        <p:spPr>
          <a:xfrm>
            <a:off x="800637" y="846607"/>
            <a:ext cx="12973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shì</a:t>
            </a:r>
          </a:p>
        </p:txBody>
      </p:sp>
      <p:pic>
        <p:nvPicPr>
          <p:cNvPr id="30756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5172" y="2937057"/>
            <a:ext cx="3324536" cy="1597323"/>
            <a:chOff x="685172" y="2968956"/>
            <a:chExt cx="3507896" cy="1597323"/>
          </a:xfrm>
        </p:grpSpPr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706438" y="2968956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695805" y="3733172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誓言   海誓山盟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0" name="TextBox 39"/>
            <p:cNvSpPr txBox="1">
              <a:spLocks noChangeArrowheads="1"/>
            </p:cNvSpPr>
            <p:nvPr/>
          </p:nvSpPr>
          <p:spPr bwMode="auto">
            <a:xfrm>
              <a:off x="685172" y="3352651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言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5805" y="4136384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624330"/>
            <a:ext cx="1668780" cy="112649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言字的上横最长、下边都要窄。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905" y="1613122"/>
            <a:ext cx="1698491" cy="1199394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折字要扁宽、扌的一提和斤字的横稍长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40550" y="2925763"/>
            <a:ext cx="1865480" cy="1241425"/>
            <a:chOff x="6397625" y="2122488"/>
            <a:chExt cx="186548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0512" y="2302504"/>
              <a:ext cx="169259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易错提示：上面是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折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拆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66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0" name="Freeform 28"/>
          <p:cNvSpPr/>
          <p:nvPr/>
        </p:nvSpPr>
        <p:spPr>
          <a:xfrm>
            <a:off x="4729798" y="1689418"/>
            <a:ext cx="249237" cy="168275"/>
          </a:xfrm>
          <a:custGeom>
            <a:avLst/>
            <a:gdLst>
              <a:gd name="txL" fmla="*/ 0 w 394"/>
              <a:gd name="txT" fmla="*/ 0 h 266"/>
              <a:gd name="txR" fmla="*/ 394 w 394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4" h="266">
                <a:moveTo>
                  <a:pt x="89" y="140"/>
                </a:moveTo>
                <a:lnTo>
                  <a:pt x="63" y="114"/>
                </a:lnTo>
                <a:lnTo>
                  <a:pt x="51" y="101"/>
                </a:lnTo>
                <a:lnTo>
                  <a:pt x="38" y="76"/>
                </a:lnTo>
                <a:lnTo>
                  <a:pt x="25" y="63"/>
                </a:ln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0"/>
                </a:lnTo>
                <a:lnTo>
                  <a:pt x="152" y="0"/>
                </a:lnTo>
                <a:lnTo>
                  <a:pt x="191" y="0"/>
                </a:lnTo>
                <a:lnTo>
                  <a:pt x="216" y="0"/>
                </a:lnTo>
                <a:lnTo>
                  <a:pt x="241" y="0"/>
                </a:lnTo>
                <a:lnTo>
                  <a:pt x="267" y="0"/>
                </a:lnTo>
                <a:lnTo>
                  <a:pt x="292" y="13"/>
                </a:lnTo>
                <a:lnTo>
                  <a:pt x="318" y="13"/>
                </a:lnTo>
                <a:lnTo>
                  <a:pt x="331" y="25"/>
                </a:lnTo>
                <a:lnTo>
                  <a:pt x="343" y="38"/>
                </a:lnTo>
                <a:lnTo>
                  <a:pt x="369" y="63"/>
                </a:lnTo>
                <a:lnTo>
                  <a:pt x="381" y="101"/>
                </a:lnTo>
                <a:lnTo>
                  <a:pt x="394" y="127"/>
                </a:lnTo>
                <a:lnTo>
                  <a:pt x="394" y="165"/>
                </a:lnTo>
                <a:lnTo>
                  <a:pt x="394" y="178"/>
                </a:lnTo>
                <a:lnTo>
                  <a:pt x="394" y="203"/>
                </a:lnTo>
                <a:lnTo>
                  <a:pt x="394" y="216"/>
                </a:lnTo>
                <a:lnTo>
                  <a:pt x="394" y="228"/>
                </a:lnTo>
                <a:lnTo>
                  <a:pt x="394" y="241"/>
                </a:lnTo>
                <a:lnTo>
                  <a:pt x="394" y="254"/>
                </a:lnTo>
                <a:lnTo>
                  <a:pt x="381" y="254"/>
                </a:lnTo>
                <a:lnTo>
                  <a:pt x="381" y="266"/>
                </a:lnTo>
                <a:lnTo>
                  <a:pt x="369" y="266"/>
                </a:lnTo>
                <a:lnTo>
                  <a:pt x="356" y="266"/>
                </a:lnTo>
                <a:lnTo>
                  <a:pt x="343" y="254"/>
                </a:lnTo>
                <a:lnTo>
                  <a:pt x="318" y="254"/>
                </a:lnTo>
                <a:lnTo>
                  <a:pt x="305" y="254"/>
                </a:lnTo>
                <a:lnTo>
                  <a:pt x="280" y="241"/>
                </a:lnTo>
                <a:lnTo>
                  <a:pt x="229" y="228"/>
                </a:lnTo>
                <a:lnTo>
                  <a:pt x="178" y="203"/>
                </a:lnTo>
                <a:lnTo>
                  <a:pt x="127" y="165"/>
                </a:lnTo>
                <a:lnTo>
                  <a:pt x="89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036185" y="1737043"/>
            <a:ext cx="904875" cy="225425"/>
          </a:xfrm>
          <a:custGeom>
            <a:avLst/>
            <a:gdLst>
              <a:gd name="txL" fmla="*/ 0 w 1425"/>
              <a:gd name="txT" fmla="*/ 0 h 355"/>
              <a:gd name="txR" fmla="*/ 1425 w 1425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1425" h="355">
                <a:moveTo>
                  <a:pt x="1311" y="13"/>
                </a:moveTo>
                <a:lnTo>
                  <a:pt x="1349" y="25"/>
                </a:lnTo>
                <a:lnTo>
                  <a:pt x="1374" y="38"/>
                </a:lnTo>
                <a:lnTo>
                  <a:pt x="1400" y="51"/>
                </a:lnTo>
                <a:lnTo>
                  <a:pt x="1412" y="76"/>
                </a:lnTo>
                <a:lnTo>
                  <a:pt x="1425" y="89"/>
                </a:lnTo>
                <a:lnTo>
                  <a:pt x="1425" y="102"/>
                </a:lnTo>
                <a:lnTo>
                  <a:pt x="1425" y="114"/>
                </a:lnTo>
                <a:lnTo>
                  <a:pt x="1425" y="127"/>
                </a:lnTo>
                <a:lnTo>
                  <a:pt x="1412" y="127"/>
                </a:lnTo>
                <a:lnTo>
                  <a:pt x="1400" y="127"/>
                </a:lnTo>
                <a:lnTo>
                  <a:pt x="1387" y="140"/>
                </a:lnTo>
                <a:lnTo>
                  <a:pt x="1361" y="140"/>
                </a:lnTo>
                <a:lnTo>
                  <a:pt x="1349" y="140"/>
                </a:lnTo>
                <a:lnTo>
                  <a:pt x="1311" y="152"/>
                </a:lnTo>
                <a:lnTo>
                  <a:pt x="1285" y="152"/>
                </a:lnTo>
                <a:lnTo>
                  <a:pt x="1247" y="165"/>
                </a:lnTo>
                <a:lnTo>
                  <a:pt x="1222" y="165"/>
                </a:lnTo>
                <a:lnTo>
                  <a:pt x="1183" y="165"/>
                </a:lnTo>
                <a:lnTo>
                  <a:pt x="1158" y="165"/>
                </a:lnTo>
                <a:lnTo>
                  <a:pt x="1120" y="178"/>
                </a:lnTo>
                <a:lnTo>
                  <a:pt x="1069" y="178"/>
                </a:lnTo>
                <a:lnTo>
                  <a:pt x="1043" y="178"/>
                </a:lnTo>
                <a:lnTo>
                  <a:pt x="1018" y="190"/>
                </a:lnTo>
                <a:lnTo>
                  <a:pt x="993" y="190"/>
                </a:lnTo>
                <a:lnTo>
                  <a:pt x="954" y="203"/>
                </a:lnTo>
                <a:lnTo>
                  <a:pt x="929" y="203"/>
                </a:lnTo>
                <a:lnTo>
                  <a:pt x="891" y="203"/>
                </a:lnTo>
                <a:lnTo>
                  <a:pt x="840" y="216"/>
                </a:lnTo>
                <a:lnTo>
                  <a:pt x="802" y="228"/>
                </a:lnTo>
                <a:lnTo>
                  <a:pt x="700" y="241"/>
                </a:lnTo>
                <a:lnTo>
                  <a:pt x="598" y="266"/>
                </a:lnTo>
                <a:lnTo>
                  <a:pt x="496" y="279"/>
                </a:lnTo>
                <a:lnTo>
                  <a:pt x="382" y="304"/>
                </a:lnTo>
                <a:lnTo>
                  <a:pt x="318" y="317"/>
                </a:lnTo>
                <a:lnTo>
                  <a:pt x="267" y="330"/>
                </a:lnTo>
                <a:lnTo>
                  <a:pt x="229" y="342"/>
                </a:lnTo>
                <a:lnTo>
                  <a:pt x="191" y="342"/>
                </a:lnTo>
                <a:lnTo>
                  <a:pt x="166" y="355"/>
                </a:lnTo>
                <a:lnTo>
                  <a:pt x="140" y="355"/>
                </a:lnTo>
                <a:lnTo>
                  <a:pt x="127" y="355"/>
                </a:lnTo>
                <a:lnTo>
                  <a:pt x="115" y="355"/>
                </a:lnTo>
                <a:lnTo>
                  <a:pt x="102" y="342"/>
                </a:lnTo>
                <a:lnTo>
                  <a:pt x="77" y="330"/>
                </a:lnTo>
                <a:lnTo>
                  <a:pt x="51" y="317"/>
                </a:lnTo>
                <a:lnTo>
                  <a:pt x="38" y="304"/>
                </a:lnTo>
                <a:lnTo>
                  <a:pt x="13" y="292"/>
                </a:lnTo>
                <a:lnTo>
                  <a:pt x="0" y="279"/>
                </a:lnTo>
                <a:lnTo>
                  <a:pt x="0" y="266"/>
                </a:lnTo>
                <a:lnTo>
                  <a:pt x="13" y="266"/>
                </a:lnTo>
                <a:lnTo>
                  <a:pt x="26" y="254"/>
                </a:lnTo>
                <a:lnTo>
                  <a:pt x="51" y="254"/>
                </a:lnTo>
                <a:lnTo>
                  <a:pt x="77" y="254"/>
                </a:lnTo>
                <a:lnTo>
                  <a:pt x="115" y="241"/>
                </a:lnTo>
                <a:lnTo>
                  <a:pt x="153" y="228"/>
                </a:lnTo>
                <a:lnTo>
                  <a:pt x="191" y="228"/>
                </a:lnTo>
                <a:lnTo>
                  <a:pt x="242" y="216"/>
                </a:lnTo>
                <a:lnTo>
                  <a:pt x="293" y="203"/>
                </a:lnTo>
                <a:lnTo>
                  <a:pt x="356" y="190"/>
                </a:lnTo>
                <a:lnTo>
                  <a:pt x="420" y="178"/>
                </a:lnTo>
                <a:lnTo>
                  <a:pt x="484" y="165"/>
                </a:lnTo>
                <a:lnTo>
                  <a:pt x="560" y="152"/>
                </a:lnTo>
                <a:lnTo>
                  <a:pt x="636" y="140"/>
                </a:lnTo>
                <a:lnTo>
                  <a:pt x="713" y="114"/>
                </a:lnTo>
                <a:lnTo>
                  <a:pt x="789" y="102"/>
                </a:lnTo>
                <a:lnTo>
                  <a:pt x="865" y="89"/>
                </a:lnTo>
                <a:lnTo>
                  <a:pt x="929" y="76"/>
                </a:lnTo>
                <a:lnTo>
                  <a:pt x="993" y="64"/>
                </a:lnTo>
                <a:lnTo>
                  <a:pt x="1043" y="51"/>
                </a:lnTo>
                <a:lnTo>
                  <a:pt x="1082" y="38"/>
                </a:lnTo>
                <a:lnTo>
                  <a:pt x="1120" y="38"/>
                </a:lnTo>
                <a:lnTo>
                  <a:pt x="1145" y="25"/>
                </a:lnTo>
                <a:lnTo>
                  <a:pt x="1196" y="13"/>
                </a:lnTo>
                <a:lnTo>
                  <a:pt x="1234" y="0"/>
                </a:lnTo>
                <a:lnTo>
                  <a:pt x="1272" y="0"/>
                </a:lnTo>
                <a:lnTo>
                  <a:pt x="1311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5407660" y="2035493"/>
            <a:ext cx="128588" cy="168275"/>
          </a:xfrm>
          <a:custGeom>
            <a:avLst/>
            <a:gdLst>
              <a:gd name="txL" fmla="*/ 0 w 204"/>
              <a:gd name="txT" fmla="*/ 0 h 266"/>
              <a:gd name="txR" fmla="*/ 204 w 204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4" h="266">
                <a:moveTo>
                  <a:pt x="102" y="25"/>
                </a:moveTo>
                <a:lnTo>
                  <a:pt x="140" y="51"/>
                </a:lnTo>
                <a:lnTo>
                  <a:pt x="179" y="76"/>
                </a:lnTo>
                <a:lnTo>
                  <a:pt x="191" y="114"/>
                </a:lnTo>
                <a:lnTo>
                  <a:pt x="204" y="152"/>
                </a:lnTo>
                <a:lnTo>
                  <a:pt x="204" y="177"/>
                </a:lnTo>
                <a:lnTo>
                  <a:pt x="204" y="203"/>
                </a:lnTo>
                <a:lnTo>
                  <a:pt x="204" y="228"/>
                </a:lnTo>
                <a:lnTo>
                  <a:pt x="191" y="241"/>
                </a:lnTo>
                <a:lnTo>
                  <a:pt x="191" y="253"/>
                </a:lnTo>
                <a:lnTo>
                  <a:pt x="179" y="266"/>
                </a:lnTo>
                <a:lnTo>
                  <a:pt x="153" y="266"/>
                </a:lnTo>
                <a:lnTo>
                  <a:pt x="128" y="253"/>
                </a:lnTo>
                <a:lnTo>
                  <a:pt x="115" y="241"/>
                </a:lnTo>
                <a:lnTo>
                  <a:pt x="102" y="228"/>
                </a:lnTo>
                <a:lnTo>
                  <a:pt x="77" y="215"/>
                </a:lnTo>
                <a:lnTo>
                  <a:pt x="51" y="203"/>
                </a:lnTo>
                <a:lnTo>
                  <a:pt x="39" y="177"/>
                </a:lnTo>
                <a:lnTo>
                  <a:pt x="26" y="152"/>
                </a:lnTo>
                <a:lnTo>
                  <a:pt x="13" y="127"/>
                </a:lnTo>
                <a:lnTo>
                  <a:pt x="13" y="114"/>
                </a:lnTo>
                <a:lnTo>
                  <a:pt x="0" y="89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39" y="0"/>
                </a:lnTo>
                <a:lnTo>
                  <a:pt x="77" y="13"/>
                </a:lnTo>
                <a:lnTo>
                  <a:pt x="10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4882198" y="2622868"/>
            <a:ext cx="387350" cy="563562"/>
          </a:xfrm>
          <a:custGeom>
            <a:avLst/>
            <a:gdLst>
              <a:gd name="txL" fmla="*/ 0 w 611"/>
              <a:gd name="txT" fmla="*/ 0 h 887"/>
              <a:gd name="txR" fmla="*/ 611 w 611"/>
              <a:gd name="txB" fmla="*/ 887 h 88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11" h="887">
                <a:moveTo>
                  <a:pt x="153" y="710"/>
                </a:moveTo>
                <a:lnTo>
                  <a:pt x="204" y="672"/>
                </a:lnTo>
                <a:lnTo>
                  <a:pt x="242" y="634"/>
                </a:lnTo>
                <a:lnTo>
                  <a:pt x="280" y="583"/>
                </a:lnTo>
                <a:lnTo>
                  <a:pt x="306" y="545"/>
                </a:lnTo>
                <a:lnTo>
                  <a:pt x="331" y="494"/>
                </a:lnTo>
                <a:lnTo>
                  <a:pt x="357" y="443"/>
                </a:lnTo>
                <a:lnTo>
                  <a:pt x="382" y="393"/>
                </a:lnTo>
                <a:lnTo>
                  <a:pt x="408" y="329"/>
                </a:lnTo>
                <a:lnTo>
                  <a:pt x="420" y="279"/>
                </a:lnTo>
                <a:lnTo>
                  <a:pt x="433" y="228"/>
                </a:lnTo>
                <a:lnTo>
                  <a:pt x="446" y="190"/>
                </a:lnTo>
                <a:lnTo>
                  <a:pt x="458" y="152"/>
                </a:lnTo>
                <a:lnTo>
                  <a:pt x="458" y="114"/>
                </a:lnTo>
                <a:lnTo>
                  <a:pt x="458" y="89"/>
                </a:lnTo>
                <a:lnTo>
                  <a:pt x="458" y="76"/>
                </a:lnTo>
                <a:lnTo>
                  <a:pt x="446" y="63"/>
                </a:lnTo>
                <a:lnTo>
                  <a:pt x="433" y="38"/>
                </a:lnTo>
                <a:lnTo>
                  <a:pt x="433" y="25"/>
                </a:lnTo>
                <a:lnTo>
                  <a:pt x="433" y="13"/>
                </a:lnTo>
                <a:lnTo>
                  <a:pt x="446" y="13"/>
                </a:lnTo>
                <a:lnTo>
                  <a:pt x="446" y="0"/>
                </a:lnTo>
                <a:lnTo>
                  <a:pt x="458" y="0"/>
                </a:lnTo>
                <a:lnTo>
                  <a:pt x="484" y="0"/>
                </a:lnTo>
                <a:lnTo>
                  <a:pt x="497" y="0"/>
                </a:lnTo>
                <a:lnTo>
                  <a:pt x="522" y="0"/>
                </a:lnTo>
                <a:lnTo>
                  <a:pt x="548" y="13"/>
                </a:lnTo>
                <a:lnTo>
                  <a:pt x="573" y="25"/>
                </a:lnTo>
                <a:lnTo>
                  <a:pt x="586" y="51"/>
                </a:lnTo>
                <a:lnTo>
                  <a:pt x="598" y="63"/>
                </a:lnTo>
                <a:lnTo>
                  <a:pt x="611" y="76"/>
                </a:lnTo>
                <a:lnTo>
                  <a:pt x="611" y="89"/>
                </a:lnTo>
                <a:lnTo>
                  <a:pt x="611" y="101"/>
                </a:lnTo>
                <a:lnTo>
                  <a:pt x="611" y="127"/>
                </a:lnTo>
                <a:lnTo>
                  <a:pt x="611" y="152"/>
                </a:lnTo>
                <a:lnTo>
                  <a:pt x="598" y="190"/>
                </a:lnTo>
                <a:lnTo>
                  <a:pt x="586" y="215"/>
                </a:lnTo>
                <a:lnTo>
                  <a:pt x="573" y="266"/>
                </a:lnTo>
                <a:lnTo>
                  <a:pt x="548" y="342"/>
                </a:lnTo>
                <a:lnTo>
                  <a:pt x="522" y="431"/>
                </a:lnTo>
                <a:lnTo>
                  <a:pt x="484" y="494"/>
                </a:lnTo>
                <a:lnTo>
                  <a:pt x="446" y="570"/>
                </a:lnTo>
                <a:lnTo>
                  <a:pt x="395" y="634"/>
                </a:lnTo>
                <a:lnTo>
                  <a:pt x="331" y="684"/>
                </a:lnTo>
                <a:lnTo>
                  <a:pt x="268" y="748"/>
                </a:lnTo>
                <a:lnTo>
                  <a:pt x="191" y="798"/>
                </a:lnTo>
                <a:lnTo>
                  <a:pt x="153" y="824"/>
                </a:lnTo>
                <a:lnTo>
                  <a:pt x="115" y="849"/>
                </a:lnTo>
                <a:lnTo>
                  <a:pt x="77" y="862"/>
                </a:lnTo>
                <a:lnTo>
                  <a:pt x="64" y="874"/>
                </a:lnTo>
                <a:lnTo>
                  <a:pt x="39" y="887"/>
                </a:lnTo>
                <a:lnTo>
                  <a:pt x="26" y="887"/>
                </a:lnTo>
                <a:lnTo>
                  <a:pt x="13" y="887"/>
                </a:lnTo>
                <a:lnTo>
                  <a:pt x="0" y="887"/>
                </a:lnTo>
                <a:lnTo>
                  <a:pt x="0" y="874"/>
                </a:lnTo>
                <a:lnTo>
                  <a:pt x="13" y="862"/>
                </a:lnTo>
                <a:lnTo>
                  <a:pt x="26" y="849"/>
                </a:lnTo>
                <a:lnTo>
                  <a:pt x="39" y="824"/>
                </a:lnTo>
                <a:lnTo>
                  <a:pt x="64" y="798"/>
                </a:lnTo>
                <a:lnTo>
                  <a:pt x="90" y="773"/>
                </a:lnTo>
                <a:lnTo>
                  <a:pt x="115" y="748"/>
                </a:lnTo>
                <a:lnTo>
                  <a:pt x="153" y="7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375910" y="2599055"/>
            <a:ext cx="104775" cy="538163"/>
          </a:xfrm>
          <a:custGeom>
            <a:avLst/>
            <a:gdLst>
              <a:gd name="txL" fmla="*/ 0 w 165"/>
              <a:gd name="txT" fmla="*/ 0 h 849"/>
              <a:gd name="txR" fmla="*/ 165 w 165"/>
              <a:gd name="txB" fmla="*/ 849 h 8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849">
                <a:moveTo>
                  <a:pt x="12" y="76"/>
                </a:move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63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39" y="25"/>
                </a:lnTo>
                <a:lnTo>
                  <a:pt x="152" y="38"/>
                </a:lnTo>
                <a:lnTo>
                  <a:pt x="165" y="63"/>
                </a:lnTo>
                <a:lnTo>
                  <a:pt x="165" y="89"/>
                </a:lnTo>
                <a:lnTo>
                  <a:pt x="165" y="101"/>
                </a:lnTo>
                <a:lnTo>
                  <a:pt x="165" y="114"/>
                </a:lnTo>
                <a:lnTo>
                  <a:pt x="165" y="139"/>
                </a:lnTo>
                <a:lnTo>
                  <a:pt x="165" y="165"/>
                </a:lnTo>
                <a:lnTo>
                  <a:pt x="165" y="190"/>
                </a:lnTo>
                <a:lnTo>
                  <a:pt x="165" y="215"/>
                </a:lnTo>
                <a:lnTo>
                  <a:pt x="165" y="253"/>
                </a:lnTo>
                <a:lnTo>
                  <a:pt x="165" y="291"/>
                </a:lnTo>
                <a:lnTo>
                  <a:pt x="165" y="367"/>
                </a:lnTo>
                <a:lnTo>
                  <a:pt x="165" y="456"/>
                </a:lnTo>
                <a:lnTo>
                  <a:pt x="152" y="545"/>
                </a:lnTo>
                <a:lnTo>
                  <a:pt x="152" y="646"/>
                </a:lnTo>
                <a:lnTo>
                  <a:pt x="152" y="684"/>
                </a:lnTo>
                <a:lnTo>
                  <a:pt x="152" y="735"/>
                </a:lnTo>
                <a:lnTo>
                  <a:pt x="139" y="773"/>
                </a:lnTo>
                <a:lnTo>
                  <a:pt x="139" y="798"/>
                </a:lnTo>
                <a:lnTo>
                  <a:pt x="139" y="824"/>
                </a:lnTo>
                <a:lnTo>
                  <a:pt x="139" y="836"/>
                </a:lnTo>
                <a:lnTo>
                  <a:pt x="127" y="849"/>
                </a:lnTo>
                <a:lnTo>
                  <a:pt x="114" y="849"/>
                </a:lnTo>
                <a:lnTo>
                  <a:pt x="89" y="836"/>
                </a:lnTo>
                <a:lnTo>
                  <a:pt x="76" y="824"/>
                </a:lnTo>
                <a:lnTo>
                  <a:pt x="63" y="798"/>
                </a:lnTo>
                <a:lnTo>
                  <a:pt x="50" y="773"/>
                </a:lnTo>
                <a:lnTo>
                  <a:pt x="38" y="735"/>
                </a:lnTo>
                <a:lnTo>
                  <a:pt x="25" y="710"/>
                </a:lnTo>
                <a:lnTo>
                  <a:pt x="25" y="684"/>
                </a:lnTo>
                <a:lnTo>
                  <a:pt x="25" y="672"/>
                </a:lnTo>
                <a:lnTo>
                  <a:pt x="25" y="659"/>
                </a:lnTo>
                <a:lnTo>
                  <a:pt x="25" y="646"/>
                </a:lnTo>
                <a:lnTo>
                  <a:pt x="25" y="634"/>
                </a:lnTo>
                <a:lnTo>
                  <a:pt x="25" y="608"/>
                </a:lnTo>
                <a:lnTo>
                  <a:pt x="38" y="596"/>
                </a:lnTo>
                <a:lnTo>
                  <a:pt x="38" y="558"/>
                </a:lnTo>
                <a:lnTo>
                  <a:pt x="38" y="532"/>
                </a:lnTo>
                <a:lnTo>
                  <a:pt x="50" y="469"/>
                </a:lnTo>
                <a:lnTo>
                  <a:pt x="50" y="405"/>
                </a:lnTo>
                <a:lnTo>
                  <a:pt x="50" y="342"/>
                </a:lnTo>
                <a:lnTo>
                  <a:pt x="50" y="266"/>
                </a:lnTo>
                <a:lnTo>
                  <a:pt x="50" y="228"/>
                </a:lnTo>
                <a:lnTo>
                  <a:pt x="50" y="190"/>
                </a:lnTo>
                <a:lnTo>
                  <a:pt x="50" y="165"/>
                </a:lnTo>
                <a:lnTo>
                  <a:pt x="38" y="139"/>
                </a:lnTo>
                <a:lnTo>
                  <a:pt x="38" y="114"/>
                </a:lnTo>
                <a:lnTo>
                  <a:pt x="38" y="101"/>
                </a:lnTo>
                <a:lnTo>
                  <a:pt x="25" y="89"/>
                </a:lnTo>
                <a:lnTo>
                  <a:pt x="12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593398" y="2541905"/>
            <a:ext cx="557212" cy="619125"/>
          </a:xfrm>
          <a:custGeom>
            <a:avLst/>
            <a:gdLst>
              <a:gd name="txL" fmla="*/ 0 w 878"/>
              <a:gd name="txT" fmla="*/ 0 h 976"/>
              <a:gd name="txR" fmla="*/ 878 w 878"/>
              <a:gd name="txB" fmla="*/ 976 h 9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976">
                <a:moveTo>
                  <a:pt x="852" y="723"/>
                </a:moveTo>
                <a:lnTo>
                  <a:pt x="865" y="735"/>
                </a:lnTo>
                <a:lnTo>
                  <a:pt x="865" y="761"/>
                </a:lnTo>
                <a:lnTo>
                  <a:pt x="878" y="773"/>
                </a:lnTo>
                <a:lnTo>
                  <a:pt x="878" y="799"/>
                </a:lnTo>
                <a:lnTo>
                  <a:pt x="865" y="811"/>
                </a:lnTo>
                <a:lnTo>
                  <a:pt x="865" y="824"/>
                </a:lnTo>
                <a:lnTo>
                  <a:pt x="852" y="837"/>
                </a:lnTo>
                <a:lnTo>
                  <a:pt x="840" y="862"/>
                </a:lnTo>
                <a:lnTo>
                  <a:pt x="802" y="887"/>
                </a:lnTo>
                <a:lnTo>
                  <a:pt x="751" y="900"/>
                </a:lnTo>
                <a:lnTo>
                  <a:pt x="725" y="913"/>
                </a:lnTo>
                <a:lnTo>
                  <a:pt x="687" y="925"/>
                </a:lnTo>
                <a:lnTo>
                  <a:pt x="662" y="938"/>
                </a:lnTo>
                <a:lnTo>
                  <a:pt x="623" y="938"/>
                </a:lnTo>
                <a:lnTo>
                  <a:pt x="547" y="963"/>
                </a:lnTo>
                <a:lnTo>
                  <a:pt x="483" y="963"/>
                </a:lnTo>
                <a:lnTo>
                  <a:pt x="407" y="976"/>
                </a:lnTo>
                <a:lnTo>
                  <a:pt x="344" y="963"/>
                </a:lnTo>
                <a:lnTo>
                  <a:pt x="280" y="951"/>
                </a:lnTo>
                <a:lnTo>
                  <a:pt x="229" y="938"/>
                </a:lnTo>
                <a:lnTo>
                  <a:pt x="191" y="913"/>
                </a:lnTo>
                <a:lnTo>
                  <a:pt x="153" y="900"/>
                </a:lnTo>
                <a:lnTo>
                  <a:pt x="127" y="862"/>
                </a:lnTo>
                <a:lnTo>
                  <a:pt x="102" y="824"/>
                </a:lnTo>
                <a:lnTo>
                  <a:pt x="89" y="786"/>
                </a:lnTo>
                <a:lnTo>
                  <a:pt x="76" y="735"/>
                </a:lnTo>
                <a:lnTo>
                  <a:pt x="64" y="710"/>
                </a:lnTo>
                <a:lnTo>
                  <a:pt x="64" y="685"/>
                </a:lnTo>
                <a:lnTo>
                  <a:pt x="64" y="647"/>
                </a:lnTo>
                <a:lnTo>
                  <a:pt x="64" y="608"/>
                </a:lnTo>
                <a:lnTo>
                  <a:pt x="51" y="558"/>
                </a:lnTo>
                <a:lnTo>
                  <a:pt x="51" y="507"/>
                </a:lnTo>
                <a:lnTo>
                  <a:pt x="51" y="456"/>
                </a:lnTo>
                <a:lnTo>
                  <a:pt x="51" y="393"/>
                </a:lnTo>
                <a:lnTo>
                  <a:pt x="51" y="330"/>
                </a:lnTo>
                <a:lnTo>
                  <a:pt x="51" y="266"/>
                </a:lnTo>
                <a:lnTo>
                  <a:pt x="51" y="216"/>
                </a:lnTo>
                <a:lnTo>
                  <a:pt x="38" y="178"/>
                </a:lnTo>
                <a:lnTo>
                  <a:pt x="38" y="140"/>
                </a:lnTo>
                <a:lnTo>
                  <a:pt x="38" y="114"/>
                </a:lnTo>
                <a:lnTo>
                  <a:pt x="25" y="102"/>
                </a:lnTo>
                <a:lnTo>
                  <a:pt x="25" y="76"/>
                </a:lnTo>
                <a:lnTo>
                  <a:pt x="0" y="64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02" y="13"/>
                </a:lnTo>
                <a:lnTo>
                  <a:pt x="127" y="26"/>
                </a:lnTo>
                <a:lnTo>
                  <a:pt x="153" y="38"/>
                </a:lnTo>
                <a:lnTo>
                  <a:pt x="165" y="64"/>
                </a:lnTo>
                <a:lnTo>
                  <a:pt x="165" y="76"/>
                </a:lnTo>
                <a:lnTo>
                  <a:pt x="178" y="102"/>
                </a:lnTo>
                <a:lnTo>
                  <a:pt x="178" y="127"/>
                </a:lnTo>
                <a:lnTo>
                  <a:pt x="191" y="152"/>
                </a:lnTo>
                <a:lnTo>
                  <a:pt x="191" y="178"/>
                </a:lnTo>
                <a:lnTo>
                  <a:pt x="191" y="216"/>
                </a:lnTo>
                <a:lnTo>
                  <a:pt x="178" y="254"/>
                </a:lnTo>
                <a:lnTo>
                  <a:pt x="178" y="342"/>
                </a:lnTo>
                <a:lnTo>
                  <a:pt x="165" y="418"/>
                </a:lnTo>
                <a:lnTo>
                  <a:pt x="165" y="482"/>
                </a:lnTo>
                <a:lnTo>
                  <a:pt x="165" y="545"/>
                </a:lnTo>
                <a:lnTo>
                  <a:pt x="165" y="596"/>
                </a:lnTo>
                <a:lnTo>
                  <a:pt x="165" y="647"/>
                </a:lnTo>
                <a:lnTo>
                  <a:pt x="178" y="685"/>
                </a:lnTo>
                <a:lnTo>
                  <a:pt x="204" y="723"/>
                </a:lnTo>
                <a:lnTo>
                  <a:pt x="216" y="735"/>
                </a:lnTo>
                <a:lnTo>
                  <a:pt x="229" y="748"/>
                </a:lnTo>
                <a:lnTo>
                  <a:pt x="242" y="761"/>
                </a:lnTo>
                <a:lnTo>
                  <a:pt x="267" y="773"/>
                </a:lnTo>
                <a:lnTo>
                  <a:pt x="293" y="773"/>
                </a:lnTo>
                <a:lnTo>
                  <a:pt x="318" y="786"/>
                </a:lnTo>
                <a:lnTo>
                  <a:pt x="356" y="786"/>
                </a:lnTo>
                <a:lnTo>
                  <a:pt x="382" y="786"/>
                </a:lnTo>
                <a:lnTo>
                  <a:pt x="458" y="786"/>
                </a:lnTo>
                <a:lnTo>
                  <a:pt x="522" y="773"/>
                </a:lnTo>
                <a:lnTo>
                  <a:pt x="573" y="773"/>
                </a:lnTo>
                <a:lnTo>
                  <a:pt x="611" y="748"/>
                </a:lnTo>
                <a:lnTo>
                  <a:pt x="636" y="735"/>
                </a:lnTo>
                <a:lnTo>
                  <a:pt x="649" y="723"/>
                </a:lnTo>
                <a:lnTo>
                  <a:pt x="662" y="697"/>
                </a:lnTo>
                <a:lnTo>
                  <a:pt x="674" y="672"/>
                </a:lnTo>
                <a:lnTo>
                  <a:pt x="687" y="634"/>
                </a:lnTo>
                <a:lnTo>
                  <a:pt x="700" y="596"/>
                </a:lnTo>
                <a:lnTo>
                  <a:pt x="700" y="558"/>
                </a:lnTo>
                <a:lnTo>
                  <a:pt x="712" y="507"/>
                </a:lnTo>
                <a:lnTo>
                  <a:pt x="712" y="456"/>
                </a:lnTo>
                <a:lnTo>
                  <a:pt x="725" y="406"/>
                </a:lnTo>
                <a:lnTo>
                  <a:pt x="725" y="380"/>
                </a:lnTo>
                <a:lnTo>
                  <a:pt x="738" y="342"/>
                </a:lnTo>
                <a:lnTo>
                  <a:pt x="738" y="317"/>
                </a:lnTo>
                <a:lnTo>
                  <a:pt x="751" y="304"/>
                </a:lnTo>
                <a:lnTo>
                  <a:pt x="751" y="292"/>
                </a:lnTo>
                <a:lnTo>
                  <a:pt x="763" y="292"/>
                </a:lnTo>
                <a:lnTo>
                  <a:pt x="776" y="304"/>
                </a:lnTo>
                <a:lnTo>
                  <a:pt x="776" y="317"/>
                </a:lnTo>
                <a:lnTo>
                  <a:pt x="776" y="330"/>
                </a:lnTo>
                <a:lnTo>
                  <a:pt x="789" y="355"/>
                </a:lnTo>
                <a:lnTo>
                  <a:pt x="789" y="393"/>
                </a:lnTo>
                <a:lnTo>
                  <a:pt x="789" y="418"/>
                </a:lnTo>
                <a:lnTo>
                  <a:pt x="802" y="456"/>
                </a:lnTo>
                <a:lnTo>
                  <a:pt x="802" y="532"/>
                </a:lnTo>
                <a:lnTo>
                  <a:pt x="814" y="608"/>
                </a:lnTo>
                <a:lnTo>
                  <a:pt x="827" y="634"/>
                </a:lnTo>
                <a:lnTo>
                  <a:pt x="827" y="672"/>
                </a:lnTo>
                <a:lnTo>
                  <a:pt x="840" y="697"/>
                </a:lnTo>
                <a:lnTo>
                  <a:pt x="852" y="72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8" name="Freeform 36"/>
          <p:cNvSpPr/>
          <p:nvPr/>
        </p:nvSpPr>
        <p:spPr>
          <a:xfrm>
            <a:off x="5067935" y="2098993"/>
            <a:ext cx="889000" cy="209550"/>
          </a:xfrm>
          <a:custGeom>
            <a:avLst/>
            <a:gdLst>
              <a:gd name="txL" fmla="*/ 0 w 1400"/>
              <a:gd name="txT" fmla="*/ 0 h 330"/>
              <a:gd name="txR" fmla="*/ 1400 w 1400"/>
              <a:gd name="txB" fmla="*/ 330 h 33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0" h="330">
                <a:moveTo>
                  <a:pt x="1107" y="26"/>
                </a:moveTo>
                <a:lnTo>
                  <a:pt x="1158" y="13"/>
                </a:lnTo>
                <a:lnTo>
                  <a:pt x="1209" y="0"/>
                </a:lnTo>
                <a:lnTo>
                  <a:pt x="1247" y="0"/>
                </a:lnTo>
                <a:lnTo>
                  <a:pt x="1272" y="13"/>
                </a:lnTo>
                <a:lnTo>
                  <a:pt x="1298" y="26"/>
                </a:lnTo>
                <a:lnTo>
                  <a:pt x="1323" y="38"/>
                </a:lnTo>
                <a:lnTo>
                  <a:pt x="1349" y="51"/>
                </a:lnTo>
                <a:lnTo>
                  <a:pt x="1361" y="64"/>
                </a:lnTo>
                <a:lnTo>
                  <a:pt x="1374" y="89"/>
                </a:lnTo>
                <a:lnTo>
                  <a:pt x="1387" y="102"/>
                </a:lnTo>
                <a:lnTo>
                  <a:pt x="1400" y="102"/>
                </a:lnTo>
                <a:lnTo>
                  <a:pt x="1400" y="114"/>
                </a:lnTo>
                <a:lnTo>
                  <a:pt x="1387" y="114"/>
                </a:lnTo>
                <a:lnTo>
                  <a:pt x="1374" y="127"/>
                </a:lnTo>
                <a:lnTo>
                  <a:pt x="1361" y="127"/>
                </a:lnTo>
                <a:lnTo>
                  <a:pt x="1336" y="140"/>
                </a:lnTo>
                <a:lnTo>
                  <a:pt x="1310" y="140"/>
                </a:lnTo>
                <a:lnTo>
                  <a:pt x="1272" y="152"/>
                </a:lnTo>
                <a:lnTo>
                  <a:pt x="1234" y="152"/>
                </a:lnTo>
                <a:lnTo>
                  <a:pt x="1196" y="165"/>
                </a:lnTo>
                <a:lnTo>
                  <a:pt x="1094" y="178"/>
                </a:lnTo>
                <a:lnTo>
                  <a:pt x="992" y="190"/>
                </a:lnTo>
                <a:lnTo>
                  <a:pt x="903" y="203"/>
                </a:lnTo>
                <a:lnTo>
                  <a:pt x="814" y="216"/>
                </a:lnTo>
                <a:lnTo>
                  <a:pt x="725" y="228"/>
                </a:lnTo>
                <a:lnTo>
                  <a:pt x="623" y="241"/>
                </a:lnTo>
                <a:lnTo>
                  <a:pt x="534" y="266"/>
                </a:lnTo>
                <a:lnTo>
                  <a:pt x="420" y="279"/>
                </a:lnTo>
                <a:lnTo>
                  <a:pt x="382" y="292"/>
                </a:lnTo>
                <a:lnTo>
                  <a:pt x="331" y="304"/>
                </a:lnTo>
                <a:lnTo>
                  <a:pt x="293" y="317"/>
                </a:lnTo>
                <a:lnTo>
                  <a:pt x="255" y="317"/>
                </a:lnTo>
                <a:lnTo>
                  <a:pt x="229" y="317"/>
                </a:lnTo>
                <a:lnTo>
                  <a:pt x="204" y="330"/>
                </a:lnTo>
                <a:lnTo>
                  <a:pt x="191" y="330"/>
                </a:lnTo>
                <a:lnTo>
                  <a:pt x="178" y="330"/>
                </a:lnTo>
                <a:lnTo>
                  <a:pt x="153" y="330"/>
                </a:lnTo>
                <a:lnTo>
                  <a:pt x="127" y="317"/>
                </a:lnTo>
                <a:lnTo>
                  <a:pt x="76" y="304"/>
                </a:lnTo>
                <a:lnTo>
                  <a:pt x="51" y="292"/>
                </a:lnTo>
                <a:lnTo>
                  <a:pt x="26" y="279"/>
                </a:lnTo>
                <a:lnTo>
                  <a:pt x="13" y="266"/>
                </a:lnTo>
                <a:lnTo>
                  <a:pt x="0" y="254"/>
                </a:lnTo>
                <a:lnTo>
                  <a:pt x="0" y="241"/>
                </a:lnTo>
                <a:lnTo>
                  <a:pt x="13" y="241"/>
                </a:lnTo>
                <a:lnTo>
                  <a:pt x="26" y="228"/>
                </a:lnTo>
                <a:lnTo>
                  <a:pt x="38" y="228"/>
                </a:lnTo>
                <a:lnTo>
                  <a:pt x="64" y="216"/>
                </a:lnTo>
                <a:lnTo>
                  <a:pt x="76" y="216"/>
                </a:lnTo>
                <a:lnTo>
                  <a:pt x="102" y="216"/>
                </a:lnTo>
                <a:lnTo>
                  <a:pt x="127" y="203"/>
                </a:lnTo>
                <a:lnTo>
                  <a:pt x="153" y="203"/>
                </a:lnTo>
                <a:lnTo>
                  <a:pt x="178" y="203"/>
                </a:lnTo>
                <a:lnTo>
                  <a:pt x="216" y="190"/>
                </a:lnTo>
                <a:lnTo>
                  <a:pt x="242" y="190"/>
                </a:lnTo>
                <a:lnTo>
                  <a:pt x="280" y="190"/>
                </a:lnTo>
                <a:lnTo>
                  <a:pt x="331" y="178"/>
                </a:lnTo>
                <a:lnTo>
                  <a:pt x="369" y="178"/>
                </a:lnTo>
                <a:lnTo>
                  <a:pt x="420" y="165"/>
                </a:lnTo>
                <a:lnTo>
                  <a:pt x="471" y="152"/>
                </a:lnTo>
                <a:lnTo>
                  <a:pt x="534" y="152"/>
                </a:lnTo>
                <a:lnTo>
                  <a:pt x="585" y="140"/>
                </a:lnTo>
                <a:lnTo>
                  <a:pt x="662" y="114"/>
                </a:lnTo>
                <a:lnTo>
                  <a:pt x="725" y="102"/>
                </a:lnTo>
                <a:lnTo>
                  <a:pt x="789" y="89"/>
                </a:lnTo>
                <a:lnTo>
                  <a:pt x="852" y="76"/>
                </a:lnTo>
                <a:lnTo>
                  <a:pt x="916" y="64"/>
                </a:lnTo>
                <a:lnTo>
                  <a:pt x="967" y="51"/>
                </a:lnTo>
                <a:lnTo>
                  <a:pt x="1005" y="38"/>
                </a:lnTo>
                <a:lnTo>
                  <a:pt x="1043" y="38"/>
                </a:lnTo>
                <a:lnTo>
                  <a:pt x="1081" y="26"/>
                </a:lnTo>
                <a:lnTo>
                  <a:pt x="1107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9" name="Freeform 37"/>
          <p:cNvSpPr/>
          <p:nvPr/>
        </p:nvSpPr>
        <p:spPr>
          <a:xfrm>
            <a:off x="5569585" y="1544955"/>
            <a:ext cx="193675" cy="514350"/>
          </a:xfrm>
          <a:custGeom>
            <a:avLst/>
            <a:gdLst>
              <a:gd name="txL" fmla="*/ 0 w 305"/>
              <a:gd name="txT" fmla="*/ 0 h 811"/>
              <a:gd name="txR" fmla="*/ 305 w 305"/>
              <a:gd name="txB" fmla="*/ 811 h 81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811">
                <a:moveTo>
                  <a:pt x="102" y="228"/>
                </a:moveTo>
                <a:lnTo>
                  <a:pt x="102" y="190"/>
                </a:lnTo>
                <a:lnTo>
                  <a:pt x="102" y="165"/>
                </a:lnTo>
                <a:lnTo>
                  <a:pt x="102" y="139"/>
                </a:lnTo>
                <a:lnTo>
                  <a:pt x="102" y="114"/>
                </a:lnTo>
                <a:lnTo>
                  <a:pt x="102" y="101"/>
                </a:lnTo>
                <a:lnTo>
                  <a:pt x="89" y="89"/>
                </a:lnTo>
                <a:lnTo>
                  <a:pt x="89" y="76"/>
                </a:lnTo>
                <a:lnTo>
                  <a:pt x="76" y="63"/>
                </a:lnTo>
                <a:lnTo>
                  <a:pt x="63" y="63"/>
                </a:lnTo>
                <a:lnTo>
                  <a:pt x="63" y="38"/>
                </a:lnTo>
                <a:lnTo>
                  <a:pt x="63" y="25"/>
                </a:lnTo>
                <a:lnTo>
                  <a:pt x="63" y="13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4" y="0"/>
                </a:lnTo>
                <a:lnTo>
                  <a:pt x="140" y="0"/>
                </a:lnTo>
                <a:lnTo>
                  <a:pt x="153" y="0"/>
                </a:lnTo>
                <a:lnTo>
                  <a:pt x="178" y="13"/>
                </a:lnTo>
                <a:lnTo>
                  <a:pt x="216" y="25"/>
                </a:lnTo>
                <a:lnTo>
                  <a:pt x="242" y="38"/>
                </a:lnTo>
                <a:lnTo>
                  <a:pt x="254" y="51"/>
                </a:lnTo>
                <a:lnTo>
                  <a:pt x="267" y="51"/>
                </a:lnTo>
                <a:lnTo>
                  <a:pt x="280" y="63"/>
                </a:lnTo>
                <a:lnTo>
                  <a:pt x="292" y="76"/>
                </a:lnTo>
                <a:lnTo>
                  <a:pt x="292" y="89"/>
                </a:lnTo>
                <a:lnTo>
                  <a:pt x="305" y="101"/>
                </a:lnTo>
                <a:lnTo>
                  <a:pt x="292" y="127"/>
                </a:lnTo>
                <a:lnTo>
                  <a:pt x="292" y="152"/>
                </a:lnTo>
                <a:lnTo>
                  <a:pt x="292" y="177"/>
                </a:lnTo>
                <a:lnTo>
                  <a:pt x="280" y="215"/>
                </a:lnTo>
                <a:lnTo>
                  <a:pt x="267" y="253"/>
                </a:lnTo>
                <a:lnTo>
                  <a:pt x="254" y="304"/>
                </a:lnTo>
                <a:lnTo>
                  <a:pt x="216" y="406"/>
                </a:lnTo>
                <a:lnTo>
                  <a:pt x="191" y="494"/>
                </a:lnTo>
                <a:lnTo>
                  <a:pt x="153" y="583"/>
                </a:lnTo>
                <a:lnTo>
                  <a:pt x="114" y="659"/>
                </a:lnTo>
                <a:lnTo>
                  <a:pt x="89" y="697"/>
                </a:lnTo>
                <a:lnTo>
                  <a:pt x="76" y="735"/>
                </a:lnTo>
                <a:lnTo>
                  <a:pt x="63" y="760"/>
                </a:lnTo>
                <a:lnTo>
                  <a:pt x="51" y="786"/>
                </a:lnTo>
                <a:lnTo>
                  <a:pt x="38" y="798"/>
                </a:lnTo>
                <a:lnTo>
                  <a:pt x="25" y="811"/>
                </a:lnTo>
                <a:lnTo>
                  <a:pt x="13" y="811"/>
                </a:lnTo>
                <a:lnTo>
                  <a:pt x="0" y="798"/>
                </a:lnTo>
                <a:lnTo>
                  <a:pt x="0" y="773"/>
                </a:lnTo>
                <a:lnTo>
                  <a:pt x="0" y="748"/>
                </a:lnTo>
                <a:lnTo>
                  <a:pt x="13" y="722"/>
                </a:lnTo>
                <a:lnTo>
                  <a:pt x="13" y="672"/>
                </a:lnTo>
                <a:lnTo>
                  <a:pt x="25" y="634"/>
                </a:lnTo>
                <a:lnTo>
                  <a:pt x="38" y="570"/>
                </a:lnTo>
                <a:lnTo>
                  <a:pt x="51" y="520"/>
                </a:lnTo>
                <a:lnTo>
                  <a:pt x="63" y="469"/>
                </a:lnTo>
                <a:lnTo>
                  <a:pt x="63" y="418"/>
                </a:lnTo>
                <a:lnTo>
                  <a:pt x="76" y="368"/>
                </a:lnTo>
                <a:lnTo>
                  <a:pt x="89" y="329"/>
                </a:lnTo>
                <a:lnTo>
                  <a:pt x="89" y="291"/>
                </a:lnTo>
                <a:lnTo>
                  <a:pt x="102" y="253"/>
                </a:lnTo>
                <a:lnTo>
                  <a:pt x="102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0" name="Freeform 38"/>
          <p:cNvSpPr/>
          <p:nvPr/>
        </p:nvSpPr>
        <p:spPr>
          <a:xfrm>
            <a:off x="4429760" y="2164080"/>
            <a:ext cx="646113" cy="949325"/>
          </a:xfrm>
          <a:custGeom>
            <a:avLst/>
            <a:gdLst>
              <a:gd name="txL" fmla="*/ 0 w 1018"/>
              <a:gd name="txT" fmla="*/ 0 h 1495"/>
              <a:gd name="txR" fmla="*/ 1018 w 1018"/>
              <a:gd name="txB" fmla="*/ 1495 h 14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8" h="1495">
                <a:moveTo>
                  <a:pt x="509" y="1495"/>
                </a:moveTo>
                <a:lnTo>
                  <a:pt x="496" y="1482"/>
                </a:lnTo>
                <a:lnTo>
                  <a:pt x="483" y="1482"/>
                </a:lnTo>
                <a:lnTo>
                  <a:pt x="471" y="1470"/>
                </a:lnTo>
                <a:lnTo>
                  <a:pt x="458" y="1457"/>
                </a:lnTo>
                <a:lnTo>
                  <a:pt x="445" y="1444"/>
                </a:lnTo>
                <a:lnTo>
                  <a:pt x="433" y="1432"/>
                </a:lnTo>
                <a:lnTo>
                  <a:pt x="433" y="1406"/>
                </a:lnTo>
                <a:lnTo>
                  <a:pt x="407" y="1368"/>
                </a:lnTo>
                <a:lnTo>
                  <a:pt x="394" y="1330"/>
                </a:lnTo>
                <a:lnTo>
                  <a:pt x="382" y="1305"/>
                </a:lnTo>
                <a:lnTo>
                  <a:pt x="382" y="1292"/>
                </a:lnTo>
                <a:lnTo>
                  <a:pt x="394" y="1267"/>
                </a:lnTo>
                <a:lnTo>
                  <a:pt x="394" y="1242"/>
                </a:lnTo>
                <a:lnTo>
                  <a:pt x="420" y="1203"/>
                </a:lnTo>
                <a:lnTo>
                  <a:pt x="445" y="1153"/>
                </a:lnTo>
                <a:lnTo>
                  <a:pt x="458" y="1127"/>
                </a:lnTo>
                <a:lnTo>
                  <a:pt x="471" y="1102"/>
                </a:lnTo>
                <a:lnTo>
                  <a:pt x="483" y="1064"/>
                </a:lnTo>
                <a:lnTo>
                  <a:pt x="496" y="1013"/>
                </a:lnTo>
                <a:lnTo>
                  <a:pt x="509" y="963"/>
                </a:lnTo>
                <a:lnTo>
                  <a:pt x="509" y="912"/>
                </a:lnTo>
                <a:lnTo>
                  <a:pt x="522" y="836"/>
                </a:lnTo>
                <a:lnTo>
                  <a:pt x="522" y="773"/>
                </a:lnTo>
                <a:lnTo>
                  <a:pt x="534" y="697"/>
                </a:lnTo>
                <a:lnTo>
                  <a:pt x="534" y="633"/>
                </a:lnTo>
                <a:lnTo>
                  <a:pt x="534" y="570"/>
                </a:lnTo>
                <a:lnTo>
                  <a:pt x="534" y="519"/>
                </a:lnTo>
                <a:lnTo>
                  <a:pt x="547" y="469"/>
                </a:lnTo>
                <a:lnTo>
                  <a:pt x="547" y="431"/>
                </a:lnTo>
                <a:lnTo>
                  <a:pt x="547" y="393"/>
                </a:lnTo>
                <a:lnTo>
                  <a:pt x="560" y="355"/>
                </a:lnTo>
                <a:lnTo>
                  <a:pt x="560" y="329"/>
                </a:lnTo>
                <a:lnTo>
                  <a:pt x="560" y="304"/>
                </a:lnTo>
                <a:lnTo>
                  <a:pt x="560" y="291"/>
                </a:lnTo>
                <a:lnTo>
                  <a:pt x="560" y="266"/>
                </a:lnTo>
                <a:lnTo>
                  <a:pt x="560" y="253"/>
                </a:lnTo>
                <a:lnTo>
                  <a:pt x="547" y="240"/>
                </a:lnTo>
                <a:lnTo>
                  <a:pt x="547" y="228"/>
                </a:lnTo>
                <a:lnTo>
                  <a:pt x="534" y="228"/>
                </a:lnTo>
                <a:lnTo>
                  <a:pt x="522" y="228"/>
                </a:lnTo>
                <a:lnTo>
                  <a:pt x="509" y="228"/>
                </a:lnTo>
                <a:lnTo>
                  <a:pt x="496" y="228"/>
                </a:lnTo>
                <a:lnTo>
                  <a:pt x="471" y="240"/>
                </a:lnTo>
                <a:lnTo>
                  <a:pt x="433" y="253"/>
                </a:lnTo>
                <a:lnTo>
                  <a:pt x="407" y="266"/>
                </a:lnTo>
                <a:lnTo>
                  <a:pt x="356" y="291"/>
                </a:lnTo>
                <a:lnTo>
                  <a:pt x="318" y="304"/>
                </a:lnTo>
                <a:lnTo>
                  <a:pt x="280" y="329"/>
                </a:lnTo>
                <a:lnTo>
                  <a:pt x="254" y="342"/>
                </a:lnTo>
                <a:lnTo>
                  <a:pt x="229" y="355"/>
                </a:lnTo>
                <a:lnTo>
                  <a:pt x="204" y="355"/>
                </a:lnTo>
                <a:lnTo>
                  <a:pt x="178" y="367"/>
                </a:lnTo>
                <a:lnTo>
                  <a:pt x="165" y="367"/>
                </a:lnTo>
                <a:lnTo>
                  <a:pt x="153" y="367"/>
                </a:lnTo>
                <a:lnTo>
                  <a:pt x="140" y="367"/>
                </a:lnTo>
                <a:lnTo>
                  <a:pt x="115" y="367"/>
                </a:lnTo>
                <a:lnTo>
                  <a:pt x="89" y="355"/>
                </a:lnTo>
                <a:lnTo>
                  <a:pt x="76" y="329"/>
                </a:lnTo>
                <a:lnTo>
                  <a:pt x="38" y="304"/>
                </a:lnTo>
                <a:lnTo>
                  <a:pt x="25" y="291"/>
                </a:lnTo>
                <a:lnTo>
                  <a:pt x="13" y="266"/>
                </a:lnTo>
                <a:lnTo>
                  <a:pt x="0" y="253"/>
                </a:lnTo>
                <a:lnTo>
                  <a:pt x="13" y="240"/>
                </a:lnTo>
                <a:lnTo>
                  <a:pt x="25" y="228"/>
                </a:lnTo>
                <a:lnTo>
                  <a:pt x="38" y="215"/>
                </a:lnTo>
                <a:lnTo>
                  <a:pt x="76" y="215"/>
                </a:lnTo>
                <a:lnTo>
                  <a:pt x="102" y="215"/>
                </a:lnTo>
                <a:lnTo>
                  <a:pt x="127" y="202"/>
                </a:lnTo>
                <a:lnTo>
                  <a:pt x="165" y="202"/>
                </a:lnTo>
                <a:lnTo>
                  <a:pt x="204" y="190"/>
                </a:lnTo>
                <a:lnTo>
                  <a:pt x="242" y="177"/>
                </a:lnTo>
                <a:lnTo>
                  <a:pt x="280" y="177"/>
                </a:lnTo>
                <a:lnTo>
                  <a:pt x="331" y="164"/>
                </a:lnTo>
                <a:lnTo>
                  <a:pt x="394" y="139"/>
                </a:lnTo>
                <a:lnTo>
                  <a:pt x="420" y="139"/>
                </a:lnTo>
                <a:lnTo>
                  <a:pt x="458" y="126"/>
                </a:lnTo>
                <a:lnTo>
                  <a:pt x="483" y="114"/>
                </a:lnTo>
                <a:lnTo>
                  <a:pt x="496" y="101"/>
                </a:lnTo>
                <a:lnTo>
                  <a:pt x="522" y="88"/>
                </a:lnTo>
                <a:lnTo>
                  <a:pt x="534" y="76"/>
                </a:lnTo>
                <a:lnTo>
                  <a:pt x="560" y="63"/>
                </a:lnTo>
                <a:lnTo>
                  <a:pt x="573" y="50"/>
                </a:lnTo>
                <a:lnTo>
                  <a:pt x="585" y="25"/>
                </a:lnTo>
                <a:lnTo>
                  <a:pt x="598" y="12"/>
                </a:lnTo>
                <a:lnTo>
                  <a:pt x="611" y="0"/>
                </a:lnTo>
                <a:lnTo>
                  <a:pt x="636" y="0"/>
                </a:lnTo>
                <a:lnTo>
                  <a:pt x="649" y="0"/>
                </a:lnTo>
                <a:lnTo>
                  <a:pt x="674" y="12"/>
                </a:lnTo>
                <a:lnTo>
                  <a:pt x="700" y="25"/>
                </a:lnTo>
                <a:lnTo>
                  <a:pt x="738" y="38"/>
                </a:lnTo>
                <a:lnTo>
                  <a:pt x="763" y="50"/>
                </a:lnTo>
                <a:lnTo>
                  <a:pt x="776" y="63"/>
                </a:lnTo>
                <a:lnTo>
                  <a:pt x="789" y="76"/>
                </a:lnTo>
                <a:lnTo>
                  <a:pt x="802" y="76"/>
                </a:lnTo>
                <a:lnTo>
                  <a:pt x="802" y="88"/>
                </a:lnTo>
                <a:lnTo>
                  <a:pt x="814" y="101"/>
                </a:lnTo>
                <a:lnTo>
                  <a:pt x="814" y="114"/>
                </a:lnTo>
                <a:lnTo>
                  <a:pt x="802" y="126"/>
                </a:lnTo>
                <a:lnTo>
                  <a:pt x="802" y="139"/>
                </a:lnTo>
                <a:lnTo>
                  <a:pt x="776" y="164"/>
                </a:lnTo>
                <a:lnTo>
                  <a:pt x="763" y="190"/>
                </a:lnTo>
                <a:lnTo>
                  <a:pt x="751" y="202"/>
                </a:lnTo>
                <a:lnTo>
                  <a:pt x="738" y="228"/>
                </a:lnTo>
                <a:lnTo>
                  <a:pt x="725" y="266"/>
                </a:lnTo>
                <a:lnTo>
                  <a:pt x="712" y="304"/>
                </a:lnTo>
                <a:lnTo>
                  <a:pt x="700" y="355"/>
                </a:lnTo>
                <a:lnTo>
                  <a:pt x="700" y="393"/>
                </a:lnTo>
                <a:lnTo>
                  <a:pt x="687" y="418"/>
                </a:lnTo>
                <a:lnTo>
                  <a:pt x="687" y="456"/>
                </a:lnTo>
                <a:lnTo>
                  <a:pt x="687" y="494"/>
                </a:lnTo>
                <a:lnTo>
                  <a:pt x="674" y="532"/>
                </a:lnTo>
                <a:lnTo>
                  <a:pt x="674" y="570"/>
                </a:lnTo>
                <a:lnTo>
                  <a:pt x="674" y="646"/>
                </a:lnTo>
                <a:lnTo>
                  <a:pt x="662" y="722"/>
                </a:lnTo>
                <a:lnTo>
                  <a:pt x="662" y="785"/>
                </a:lnTo>
                <a:lnTo>
                  <a:pt x="649" y="836"/>
                </a:lnTo>
                <a:lnTo>
                  <a:pt x="649" y="874"/>
                </a:lnTo>
                <a:lnTo>
                  <a:pt x="649" y="912"/>
                </a:lnTo>
                <a:lnTo>
                  <a:pt x="649" y="937"/>
                </a:lnTo>
                <a:lnTo>
                  <a:pt x="649" y="963"/>
                </a:lnTo>
                <a:lnTo>
                  <a:pt x="649" y="975"/>
                </a:lnTo>
                <a:lnTo>
                  <a:pt x="649" y="1001"/>
                </a:lnTo>
                <a:lnTo>
                  <a:pt x="649" y="1013"/>
                </a:lnTo>
                <a:lnTo>
                  <a:pt x="662" y="1013"/>
                </a:lnTo>
                <a:lnTo>
                  <a:pt x="674" y="1013"/>
                </a:lnTo>
                <a:lnTo>
                  <a:pt x="687" y="1001"/>
                </a:lnTo>
                <a:lnTo>
                  <a:pt x="700" y="988"/>
                </a:lnTo>
                <a:lnTo>
                  <a:pt x="725" y="975"/>
                </a:lnTo>
                <a:lnTo>
                  <a:pt x="763" y="950"/>
                </a:lnTo>
                <a:lnTo>
                  <a:pt x="802" y="912"/>
                </a:lnTo>
                <a:lnTo>
                  <a:pt x="840" y="874"/>
                </a:lnTo>
                <a:lnTo>
                  <a:pt x="878" y="836"/>
                </a:lnTo>
                <a:lnTo>
                  <a:pt x="916" y="811"/>
                </a:lnTo>
                <a:lnTo>
                  <a:pt x="941" y="785"/>
                </a:lnTo>
                <a:lnTo>
                  <a:pt x="967" y="773"/>
                </a:lnTo>
                <a:lnTo>
                  <a:pt x="992" y="760"/>
                </a:lnTo>
                <a:lnTo>
                  <a:pt x="1005" y="747"/>
                </a:lnTo>
                <a:lnTo>
                  <a:pt x="1018" y="747"/>
                </a:lnTo>
                <a:lnTo>
                  <a:pt x="1018" y="760"/>
                </a:lnTo>
                <a:lnTo>
                  <a:pt x="1018" y="773"/>
                </a:lnTo>
                <a:lnTo>
                  <a:pt x="1018" y="785"/>
                </a:lnTo>
                <a:lnTo>
                  <a:pt x="992" y="823"/>
                </a:lnTo>
                <a:lnTo>
                  <a:pt x="980" y="849"/>
                </a:lnTo>
                <a:lnTo>
                  <a:pt x="941" y="899"/>
                </a:lnTo>
                <a:lnTo>
                  <a:pt x="903" y="950"/>
                </a:lnTo>
                <a:lnTo>
                  <a:pt x="865" y="1001"/>
                </a:lnTo>
                <a:lnTo>
                  <a:pt x="814" y="1064"/>
                </a:lnTo>
                <a:lnTo>
                  <a:pt x="763" y="1127"/>
                </a:lnTo>
                <a:lnTo>
                  <a:pt x="725" y="1191"/>
                </a:lnTo>
                <a:lnTo>
                  <a:pt x="687" y="1242"/>
                </a:lnTo>
                <a:lnTo>
                  <a:pt x="649" y="1280"/>
                </a:lnTo>
                <a:lnTo>
                  <a:pt x="623" y="1330"/>
                </a:lnTo>
                <a:lnTo>
                  <a:pt x="598" y="1356"/>
                </a:lnTo>
                <a:lnTo>
                  <a:pt x="573" y="1381"/>
                </a:lnTo>
                <a:lnTo>
                  <a:pt x="573" y="1406"/>
                </a:lnTo>
                <a:lnTo>
                  <a:pt x="560" y="1432"/>
                </a:lnTo>
                <a:lnTo>
                  <a:pt x="547" y="1444"/>
                </a:lnTo>
                <a:lnTo>
                  <a:pt x="547" y="1457"/>
                </a:lnTo>
                <a:lnTo>
                  <a:pt x="534" y="1470"/>
                </a:lnTo>
                <a:lnTo>
                  <a:pt x="522" y="1482"/>
                </a:lnTo>
                <a:lnTo>
                  <a:pt x="509" y="1482"/>
                </a:lnTo>
                <a:lnTo>
                  <a:pt x="509" y="14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5190173" y="1632268"/>
            <a:ext cx="152400" cy="450850"/>
          </a:xfrm>
          <a:custGeom>
            <a:avLst/>
            <a:gdLst>
              <a:gd name="txL" fmla="*/ 0 w 242"/>
              <a:gd name="txT" fmla="*/ 0 h 710"/>
              <a:gd name="txR" fmla="*/ 242 w 242"/>
              <a:gd name="txB" fmla="*/ 710 h 7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710">
                <a:moveTo>
                  <a:pt x="25" y="89"/>
                </a:moveTo>
                <a:lnTo>
                  <a:pt x="25" y="76"/>
                </a:lnTo>
                <a:lnTo>
                  <a:pt x="13" y="76"/>
                </a:lnTo>
                <a:lnTo>
                  <a:pt x="0" y="64"/>
                </a:lnTo>
                <a:lnTo>
                  <a:pt x="0" y="38"/>
                </a:lnTo>
                <a:lnTo>
                  <a:pt x="13" y="26"/>
                </a:lnTo>
                <a:lnTo>
                  <a:pt x="25" y="13"/>
                </a:ln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40" y="13"/>
                </a:lnTo>
                <a:lnTo>
                  <a:pt x="178" y="13"/>
                </a:lnTo>
                <a:lnTo>
                  <a:pt x="203" y="26"/>
                </a:lnTo>
                <a:lnTo>
                  <a:pt x="229" y="38"/>
                </a:lnTo>
                <a:lnTo>
                  <a:pt x="229" y="51"/>
                </a:lnTo>
                <a:lnTo>
                  <a:pt x="229" y="64"/>
                </a:lnTo>
                <a:lnTo>
                  <a:pt x="229" y="76"/>
                </a:lnTo>
                <a:lnTo>
                  <a:pt x="242" y="89"/>
                </a:lnTo>
                <a:lnTo>
                  <a:pt x="242" y="114"/>
                </a:lnTo>
                <a:lnTo>
                  <a:pt x="242" y="127"/>
                </a:lnTo>
                <a:lnTo>
                  <a:pt x="242" y="152"/>
                </a:lnTo>
                <a:lnTo>
                  <a:pt x="242" y="178"/>
                </a:lnTo>
                <a:lnTo>
                  <a:pt x="242" y="216"/>
                </a:lnTo>
                <a:lnTo>
                  <a:pt x="242" y="241"/>
                </a:lnTo>
                <a:lnTo>
                  <a:pt x="242" y="279"/>
                </a:lnTo>
                <a:lnTo>
                  <a:pt x="242" y="305"/>
                </a:lnTo>
                <a:lnTo>
                  <a:pt x="242" y="355"/>
                </a:lnTo>
                <a:lnTo>
                  <a:pt x="242" y="393"/>
                </a:lnTo>
                <a:lnTo>
                  <a:pt x="242" y="431"/>
                </a:lnTo>
                <a:lnTo>
                  <a:pt x="242" y="469"/>
                </a:lnTo>
                <a:lnTo>
                  <a:pt x="242" y="507"/>
                </a:lnTo>
                <a:lnTo>
                  <a:pt x="242" y="533"/>
                </a:lnTo>
                <a:lnTo>
                  <a:pt x="242" y="571"/>
                </a:lnTo>
                <a:lnTo>
                  <a:pt x="229" y="596"/>
                </a:lnTo>
                <a:lnTo>
                  <a:pt x="229" y="621"/>
                </a:lnTo>
                <a:lnTo>
                  <a:pt x="229" y="634"/>
                </a:lnTo>
                <a:lnTo>
                  <a:pt x="229" y="659"/>
                </a:lnTo>
                <a:lnTo>
                  <a:pt x="229" y="672"/>
                </a:lnTo>
                <a:lnTo>
                  <a:pt x="216" y="685"/>
                </a:lnTo>
                <a:lnTo>
                  <a:pt x="216" y="697"/>
                </a:lnTo>
                <a:lnTo>
                  <a:pt x="216" y="710"/>
                </a:lnTo>
                <a:lnTo>
                  <a:pt x="203" y="710"/>
                </a:lnTo>
                <a:lnTo>
                  <a:pt x="191" y="710"/>
                </a:lnTo>
                <a:lnTo>
                  <a:pt x="191" y="697"/>
                </a:lnTo>
                <a:lnTo>
                  <a:pt x="178" y="685"/>
                </a:lnTo>
                <a:lnTo>
                  <a:pt x="165" y="672"/>
                </a:lnTo>
                <a:lnTo>
                  <a:pt x="165" y="647"/>
                </a:lnTo>
                <a:lnTo>
                  <a:pt x="153" y="609"/>
                </a:lnTo>
                <a:lnTo>
                  <a:pt x="153" y="583"/>
                </a:lnTo>
                <a:lnTo>
                  <a:pt x="153" y="545"/>
                </a:lnTo>
                <a:lnTo>
                  <a:pt x="140" y="469"/>
                </a:lnTo>
                <a:lnTo>
                  <a:pt x="127" y="393"/>
                </a:lnTo>
                <a:lnTo>
                  <a:pt x="114" y="317"/>
                </a:lnTo>
                <a:lnTo>
                  <a:pt x="102" y="254"/>
                </a:lnTo>
                <a:lnTo>
                  <a:pt x="102" y="216"/>
                </a:lnTo>
                <a:lnTo>
                  <a:pt x="89" y="190"/>
                </a:lnTo>
                <a:lnTo>
                  <a:pt x="76" y="152"/>
                </a:lnTo>
                <a:lnTo>
                  <a:pt x="76" y="140"/>
                </a:lnTo>
                <a:lnTo>
                  <a:pt x="64" y="114"/>
                </a:lnTo>
                <a:lnTo>
                  <a:pt x="51" y="102"/>
                </a:lnTo>
                <a:lnTo>
                  <a:pt x="38" y="89"/>
                </a:lnTo>
                <a:lnTo>
                  <a:pt x="25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7" name="Freeform 35"/>
          <p:cNvSpPr/>
          <p:nvPr/>
        </p:nvSpPr>
        <p:spPr>
          <a:xfrm>
            <a:off x="5198110" y="2260918"/>
            <a:ext cx="661988" cy="280987"/>
          </a:xfrm>
          <a:custGeom>
            <a:avLst/>
            <a:gdLst>
              <a:gd name="txL" fmla="*/ 0 w 1043"/>
              <a:gd name="txT" fmla="*/ 0 h 443"/>
              <a:gd name="txR" fmla="*/ 1043 w 1043"/>
              <a:gd name="txB" fmla="*/ 443 h 443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043" h="443">
                <a:moveTo>
                  <a:pt x="63" y="0"/>
                </a:moveTo>
                <a:lnTo>
                  <a:pt x="178" y="0"/>
                </a:lnTo>
                <a:lnTo>
                  <a:pt x="178" y="63"/>
                </a:lnTo>
                <a:lnTo>
                  <a:pt x="178" y="101"/>
                </a:lnTo>
                <a:lnTo>
                  <a:pt x="178" y="152"/>
                </a:lnTo>
                <a:lnTo>
                  <a:pt x="178" y="190"/>
                </a:lnTo>
                <a:lnTo>
                  <a:pt x="178" y="215"/>
                </a:lnTo>
                <a:lnTo>
                  <a:pt x="178" y="241"/>
                </a:lnTo>
                <a:lnTo>
                  <a:pt x="190" y="253"/>
                </a:lnTo>
                <a:lnTo>
                  <a:pt x="190" y="266"/>
                </a:lnTo>
                <a:lnTo>
                  <a:pt x="203" y="266"/>
                </a:lnTo>
                <a:lnTo>
                  <a:pt x="216" y="266"/>
                </a:lnTo>
                <a:lnTo>
                  <a:pt x="229" y="266"/>
                </a:lnTo>
                <a:lnTo>
                  <a:pt x="267" y="266"/>
                </a:lnTo>
                <a:lnTo>
                  <a:pt x="292" y="266"/>
                </a:lnTo>
                <a:lnTo>
                  <a:pt x="343" y="266"/>
                </a:lnTo>
                <a:lnTo>
                  <a:pt x="394" y="253"/>
                </a:lnTo>
                <a:lnTo>
                  <a:pt x="445" y="241"/>
                </a:lnTo>
                <a:lnTo>
                  <a:pt x="509" y="228"/>
                </a:lnTo>
                <a:lnTo>
                  <a:pt x="559" y="215"/>
                </a:lnTo>
                <a:lnTo>
                  <a:pt x="610" y="203"/>
                </a:lnTo>
                <a:lnTo>
                  <a:pt x="661" y="190"/>
                </a:lnTo>
                <a:lnTo>
                  <a:pt x="699" y="190"/>
                </a:lnTo>
                <a:lnTo>
                  <a:pt x="738" y="177"/>
                </a:lnTo>
                <a:lnTo>
                  <a:pt x="763" y="165"/>
                </a:lnTo>
                <a:lnTo>
                  <a:pt x="788" y="152"/>
                </a:lnTo>
                <a:lnTo>
                  <a:pt x="827" y="152"/>
                </a:lnTo>
                <a:lnTo>
                  <a:pt x="865" y="139"/>
                </a:lnTo>
                <a:lnTo>
                  <a:pt x="903" y="139"/>
                </a:lnTo>
                <a:lnTo>
                  <a:pt x="928" y="139"/>
                </a:lnTo>
                <a:lnTo>
                  <a:pt x="954" y="165"/>
                </a:lnTo>
                <a:lnTo>
                  <a:pt x="979" y="177"/>
                </a:lnTo>
                <a:lnTo>
                  <a:pt x="1005" y="190"/>
                </a:lnTo>
                <a:lnTo>
                  <a:pt x="1017" y="215"/>
                </a:lnTo>
                <a:lnTo>
                  <a:pt x="1030" y="228"/>
                </a:lnTo>
                <a:lnTo>
                  <a:pt x="1043" y="241"/>
                </a:lnTo>
                <a:lnTo>
                  <a:pt x="1043" y="253"/>
                </a:lnTo>
                <a:lnTo>
                  <a:pt x="1030" y="266"/>
                </a:lnTo>
                <a:lnTo>
                  <a:pt x="1030" y="279"/>
                </a:lnTo>
                <a:lnTo>
                  <a:pt x="1017" y="279"/>
                </a:lnTo>
                <a:lnTo>
                  <a:pt x="1005" y="279"/>
                </a:lnTo>
                <a:lnTo>
                  <a:pt x="979" y="279"/>
                </a:lnTo>
                <a:lnTo>
                  <a:pt x="967" y="291"/>
                </a:lnTo>
                <a:lnTo>
                  <a:pt x="928" y="291"/>
                </a:lnTo>
                <a:lnTo>
                  <a:pt x="877" y="291"/>
                </a:lnTo>
                <a:lnTo>
                  <a:pt x="814" y="291"/>
                </a:lnTo>
                <a:lnTo>
                  <a:pt x="750" y="291"/>
                </a:lnTo>
                <a:lnTo>
                  <a:pt x="674" y="304"/>
                </a:lnTo>
                <a:lnTo>
                  <a:pt x="598" y="304"/>
                </a:lnTo>
                <a:lnTo>
                  <a:pt x="521" y="317"/>
                </a:lnTo>
                <a:lnTo>
                  <a:pt x="445" y="329"/>
                </a:lnTo>
                <a:lnTo>
                  <a:pt x="369" y="342"/>
                </a:lnTo>
                <a:lnTo>
                  <a:pt x="343" y="355"/>
                </a:lnTo>
                <a:lnTo>
                  <a:pt x="305" y="367"/>
                </a:lnTo>
                <a:lnTo>
                  <a:pt x="280" y="367"/>
                </a:lnTo>
                <a:lnTo>
                  <a:pt x="241" y="380"/>
                </a:lnTo>
                <a:lnTo>
                  <a:pt x="216" y="393"/>
                </a:lnTo>
                <a:lnTo>
                  <a:pt x="203" y="393"/>
                </a:lnTo>
                <a:lnTo>
                  <a:pt x="178" y="405"/>
                </a:lnTo>
                <a:lnTo>
                  <a:pt x="165" y="405"/>
                </a:lnTo>
                <a:lnTo>
                  <a:pt x="140" y="418"/>
                </a:lnTo>
                <a:lnTo>
                  <a:pt x="127" y="431"/>
                </a:lnTo>
                <a:lnTo>
                  <a:pt x="101" y="443"/>
                </a:lnTo>
                <a:lnTo>
                  <a:pt x="76" y="443"/>
                </a:lnTo>
                <a:lnTo>
                  <a:pt x="63" y="443"/>
                </a:lnTo>
                <a:lnTo>
                  <a:pt x="51" y="443"/>
                </a:lnTo>
                <a:lnTo>
                  <a:pt x="38" y="431"/>
                </a:lnTo>
                <a:lnTo>
                  <a:pt x="38" y="418"/>
                </a:lnTo>
                <a:lnTo>
                  <a:pt x="25" y="418"/>
                </a:lnTo>
                <a:lnTo>
                  <a:pt x="25" y="393"/>
                </a:lnTo>
                <a:lnTo>
                  <a:pt x="12" y="380"/>
                </a:lnTo>
                <a:lnTo>
                  <a:pt x="0" y="355"/>
                </a:lnTo>
                <a:lnTo>
                  <a:pt x="0" y="342"/>
                </a:lnTo>
                <a:lnTo>
                  <a:pt x="0" y="329"/>
                </a:lnTo>
                <a:lnTo>
                  <a:pt x="0" y="317"/>
                </a:lnTo>
                <a:lnTo>
                  <a:pt x="12" y="304"/>
                </a:lnTo>
                <a:lnTo>
                  <a:pt x="12" y="291"/>
                </a:lnTo>
                <a:lnTo>
                  <a:pt x="25" y="291"/>
                </a:lnTo>
                <a:lnTo>
                  <a:pt x="38" y="279"/>
                </a:lnTo>
                <a:lnTo>
                  <a:pt x="38" y="253"/>
                </a:lnTo>
                <a:lnTo>
                  <a:pt x="51" y="228"/>
                </a:lnTo>
                <a:lnTo>
                  <a:pt x="51" y="203"/>
                </a:lnTo>
                <a:lnTo>
                  <a:pt x="51" y="165"/>
                </a:lnTo>
                <a:lnTo>
                  <a:pt x="63" y="114"/>
                </a:lnTo>
                <a:lnTo>
                  <a:pt x="63" y="63"/>
                </a:lnTo>
                <a:lnTo>
                  <a:pt x="6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70675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谎</a:t>
            </a:r>
          </a:p>
        </p:txBody>
      </p:sp>
      <p:sp>
        <p:nvSpPr>
          <p:cNvPr id="26" name="矩形 25"/>
          <p:cNvSpPr/>
          <p:nvPr/>
        </p:nvSpPr>
        <p:spPr>
          <a:xfrm>
            <a:off x="580688" y="704850"/>
            <a:ext cx="19792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huǎng</a:t>
            </a:r>
          </a:p>
        </p:txBody>
      </p:sp>
      <p:pic>
        <p:nvPicPr>
          <p:cNvPr id="3177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7092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95805" y="2916899"/>
            <a:ext cx="3507896" cy="1620358"/>
            <a:chOff x="695805" y="2991330"/>
            <a:chExt cx="3507896" cy="1620358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717071" y="2991330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706438" y="3772529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说谎   弥天大谎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95805" y="3388833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H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讠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0909" y="418179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6908165" y="1104019"/>
            <a:ext cx="1929765" cy="184848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荒字各部分都要扁，中间亡字的第三笔是竖折不是撇折，下边儿字中间多一竖。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689735"/>
            <a:ext cx="1698625" cy="61912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917187" cy="1241425"/>
            <a:chOff x="6397625" y="2122488"/>
            <a:chExt cx="191718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56407" y="2302504"/>
              <a:ext cx="175840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荒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字中间是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亡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401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39" name="Freeform 39"/>
          <p:cNvSpPr/>
          <p:nvPr/>
        </p:nvSpPr>
        <p:spPr>
          <a:xfrm>
            <a:off x="4724718" y="1786255"/>
            <a:ext cx="598487" cy="1198563"/>
          </a:xfrm>
          <a:custGeom>
            <a:avLst/>
            <a:gdLst>
              <a:gd name="txL" fmla="*/ 0 w 942"/>
              <a:gd name="txT" fmla="*/ 0 h 1888"/>
              <a:gd name="txR" fmla="*/ 942 w 942"/>
              <a:gd name="txB" fmla="*/ 1888 h 188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942" h="1888">
                <a:moveTo>
                  <a:pt x="751" y="0"/>
                </a:moveTo>
                <a:lnTo>
                  <a:pt x="776" y="13"/>
                </a:lnTo>
                <a:lnTo>
                  <a:pt x="802" y="25"/>
                </a:lnTo>
                <a:lnTo>
                  <a:pt x="840" y="38"/>
                </a:lnTo>
                <a:lnTo>
                  <a:pt x="878" y="63"/>
                </a:lnTo>
                <a:lnTo>
                  <a:pt x="904" y="89"/>
                </a:lnTo>
                <a:lnTo>
                  <a:pt x="916" y="114"/>
                </a:lnTo>
                <a:lnTo>
                  <a:pt x="929" y="127"/>
                </a:lnTo>
                <a:lnTo>
                  <a:pt x="942" y="139"/>
                </a:lnTo>
                <a:lnTo>
                  <a:pt x="929" y="165"/>
                </a:lnTo>
                <a:lnTo>
                  <a:pt x="916" y="177"/>
                </a:lnTo>
                <a:lnTo>
                  <a:pt x="904" y="190"/>
                </a:lnTo>
                <a:lnTo>
                  <a:pt x="878" y="203"/>
                </a:lnTo>
                <a:lnTo>
                  <a:pt x="865" y="215"/>
                </a:lnTo>
                <a:lnTo>
                  <a:pt x="853" y="241"/>
                </a:lnTo>
                <a:lnTo>
                  <a:pt x="840" y="266"/>
                </a:lnTo>
                <a:lnTo>
                  <a:pt x="815" y="291"/>
                </a:lnTo>
                <a:lnTo>
                  <a:pt x="789" y="329"/>
                </a:lnTo>
                <a:lnTo>
                  <a:pt x="764" y="380"/>
                </a:lnTo>
                <a:lnTo>
                  <a:pt x="738" y="431"/>
                </a:lnTo>
                <a:lnTo>
                  <a:pt x="700" y="494"/>
                </a:lnTo>
                <a:lnTo>
                  <a:pt x="662" y="557"/>
                </a:lnTo>
                <a:lnTo>
                  <a:pt x="636" y="621"/>
                </a:lnTo>
                <a:lnTo>
                  <a:pt x="624" y="659"/>
                </a:lnTo>
                <a:lnTo>
                  <a:pt x="598" y="697"/>
                </a:lnTo>
                <a:lnTo>
                  <a:pt x="586" y="722"/>
                </a:lnTo>
                <a:lnTo>
                  <a:pt x="586" y="747"/>
                </a:lnTo>
                <a:lnTo>
                  <a:pt x="586" y="760"/>
                </a:lnTo>
                <a:lnTo>
                  <a:pt x="586" y="773"/>
                </a:lnTo>
                <a:lnTo>
                  <a:pt x="598" y="773"/>
                </a:lnTo>
                <a:lnTo>
                  <a:pt x="611" y="773"/>
                </a:lnTo>
                <a:lnTo>
                  <a:pt x="636" y="773"/>
                </a:lnTo>
                <a:lnTo>
                  <a:pt x="649" y="760"/>
                </a:lnTo>
                <a:lnTo>
                  <a:pt x="675" y="760"/>
                </a:lnTo>
                <a:lnTo>
                  <a:pt x="700" y="747"/>
                </a:lnTo>
                <a:lnTo>
                  <a:pt x="751" y="735"/>
                </a:lnTo>
                <a:lnTo>
                  <a:pt x="764" y="735"/>
                </a:lnTo>
                <a:lnTo>
                  <a:pt x="776" y="735"/>
                </a:lnTo>
                <a:lnTo>
                  <a:pt x="789" y="735"/>
                </a:lnTo>
                <a:lnTo>
                  <a:pt x="802" y="735"/>
                </a:lnTo>
                <a:lnTo>
                  <a:pt x="815" y="735"/>
                </a:lnTo>
                <a:lnTo>
                  <a:pt x="827" y="747"/>
                </a:lnTo>
                <a:lnTo>
                  <a:pt x="840" y="760"/>
                </a:lnTo>
                <a:lnTo>
                  <a:pt x="865" y="785"/>
                </a:lnTo>
                <a:lnTo>
                  <a:pt x="878" y="811"/>
                </a:lnTo>
                <a:lnTo>
                  <a:pt x="904" y="836"/>
                </a:lnTo>
                <a:lnTo>
                  <a:pt x="916" y="849"/>
                </a:lnTo>
                <a:lnTo>
                  <a:pt x="929" y="862"/>
                </a:lnTo>
                <a:lnTo>
                  <a:pt x="929" y="874"/>
                </a:lnTo>
                <a:lnTo>
                  <a:pt x="929" y="900"/>
                </a:lnTo>
                <a:lnTo>
                  <a:pt x="916" y="912"/>
                </a:lnTo>
                <a:lnTo>
                  <a:pt x="904" y="925"/>
                </a:lnTo>
                <a:lnTo>
                  <a:pt x="891" y="938"/>
                </a:lnTo>
                <a:lnTo>
                  <a:pt x="891" y="950"/>
                </a:lnTo>
                <a:lnTo>
                  <a:pt x="878" y="963"/>
                </a:lnTo>
                <a:lnTo>
                  <a:pt x="865" y="976"/>
                </a:lnTo>
                <a:lnTo>
                  <a:pt x="853" y="1001"/>
                </a:lnTo>
                <a:lnTo>
                  <a:pt x="840" y="1039"/>
                </a:lnTo>
                <a:lnTo>
                  <a:pt x="827" y="1077"/>
                </a:lnTo>
                <a:lnTo>
                  <a:pt x="815" y="1115"/>
                </a:lnTo>
                <a:lnTo>
                  <a:pt x="802" y="1166"/>
                </a:lnTo>
                <a:lnTo>
                  <a:pt x="751" y="1267"/>
                </a:lnTo>
                <a:lnTo>
                  <a:pt x="700" y="1368"/>
                </a:lnTo>
                <a:lnTo>
                  <a:pt x="636" y="1457"/>
                </a:lnTo>
                <a:lnTo>
                  <a:pt x="573" y="1533"/>
                </a:lnTo>
                <a:lnTo>
                  <a:pt x="535" y="1584"/>
                </a:lnTo>
                <a:lnTo>
                  <a:pt x="497" y="1622"/>
                </a:lnTo>
                <a:lnTo>
                  <a:pt x="458" y="1660"/>
                </a:lnTo>
                <a:lnTo>
                  <a:pt x="407" y="1698"/>
                </a:lnTo>
                <a:lnTo>
                  <a:pt x="369" y="1723"/>
                </a:lnTo>
                <a:lnTo>
                  <a:pt x="318" y="1761"/>
                </a:lnTo>
                <a:lnTo>
                  <a:pt x="268" y="1787"/>
                </a:lnTo>
                <a:lnTo>
                  <a:pt x="217" y="1812"/>
                </a:lnTo>
                <a:lnTo>
                  <a:pt x="166" y="1837"/>
                </a:lnTo>
                <a:lnTo>
                  <a:pt x="128" y="1850"/>
                </a:lnTo>
                <a:lnTo>
                  <a:pt x="89" y="1875"/>
                </a:lnTo>
                <a:lnTo>
                  <a:pt x="64" y="1875"/>
                </a:lnTo>
                <a:lnTo>
                  <a:pt x="39" y="1888"/>
                </a:lnTo>
                <a:lnTo>
                  <a:pt x="13" y="1888"/>
                </a:lnTo>
                <a:lnTo>
                  <a:pt x="0" y="1888"/>
                </a:lnTo>
                <a:lnTo>
                  <a:pt x="0" y="1875"/>
                </a:lnTo>
                <a:lnTo>
                  <a:pt x="0" y="1863"/>
                </a:lnTo>
                <a:lnTo>
                  <a:pt x="13" y="1850"/>
                </a:lnTo>
                <a:lnTo>
                  <a:pt x="39" y="1825"/>
                </a:lnTo>
                <a:lnTo>
                  <a:pt x="64" y="1812"/>
                </a:lnTo>
                <a:lnTo>
                  <a:pt x="102" y="1787"/>
                </a:lnTo>
                <a:lnTo>
                  <a:pt x="140" y="1748"/>
                </a:lnTo>
                <a:lnTo>
                  <a:pt x="191" y="1710"/>
                </a:lnTo>
                <a:lnTo>
                  <a:pt x="242" y="1685"/>
                </a:lnTo>
                <a:lnTo>
                  <a:pt x="293" y="1647"/>
                </a:lnTo>
                <a:lnTo>
                  <a:pt x="344" y="1609"/>
                </a:lnTo>
                <a:lnTo>
                  <a:pt x="382" y="1571"/>
                </a:lnTo>
                <a:lnTo>
                  <a:pt x="420" y="1520"/>
                </a:lnTo>
                <a:lnTo>
                  <a:pt x="458" y="1470"/>
                </a:lnTo>
                <a:lnTo>
                  <a:pt x="497" y="1432"/>
                </a:lnTo>
                <a:lnTo>
                  <a:pt x="522" y="1368"/>
                </a:lnTo>
                <a:lnTo>
                  <a:pt x="560" y="1318"/>
                </a:lnTo>
                <a:lnTo>
                  <a:pt x="586" y="1267"/>
                </a:lnTo>
                <a:lnTo>
                  <a:pt x="611" y="1229"/>
                </a:lnTo>
                <a:lnTo>
                  <a:pt x="636" y="1178"/>
                </a:lnTo>
                <a:lnTo>
                  <a:pt x="649" y="1140"/>
                </a:lnTo>
                <a:lnTo>
                  <a:pt x="662" y="1090"/>
                </a:lnTo>
                <a:lnTo>
                  <a:pt x="675" y="1052"/>
                </a:lnTo>
                <a:lnTo>
                  <a:pt x="687" y="1014"/>
                </a:lnTo>
                <a:lnTo>
                  <a:pt x="700" y="988"/>
                </a:lnTo>
                <a:lnTo>
                  <a:pt x="700" y="963"/>
                </a:lnTo>
                <a:lnTo>
                  <a:pt x="700" y="938"/>
                </a:lnTo>
                <a:lnTo>
                  <a:pt x="700" y="912"/>
                </a:lnTo>
                <a:lnTo>
                  <a:pt x="700" y="900"/>
                </a:lnTo>
                <a:lnTo>
                  <a:pt x="700" y="887"/>
                </a:lnTo>
                <a:lnTo>
                  <a:pt x="700" y="874"/>
                </a:lnTo>
                <a:lnTo>
                  <a:pt x="700" y="862"/>
                </a:lnTo>
                <a:lnTo>
                  <a:pt x="687" y="862"/>
                </a:lnTo>
                <a:lnTo>
                  <a:pt x="675" y="849"/>
                </a:lnTo>
                <a:lnTo>
                  <a:pt x="649" y="849"/>
                </a:lnTo>
                <a:lnTo>
                  <a:pt x="611" y="849"/>
                </a:lnTo>
                <a:lnTo>
                  <a:pt x="573" y="862"/>
                </a:lnTo>
                <a:lnTo>
                  <a:pt x="547" y="874"/>
                </a:lnTo>
                <a:lnTo>
                  <a:pt x="522" y="874"/>
                </a:lnTo>
                <a:lnTo>
                  <a:pt x="497" y="887"/>
                </a:lnTo>
                <a:lnTo>
                  <a:pt x="471" y="900"/>
                </a:lnTo>
                <a:lnTo>
                  <a:pt x="458" y="900"/>
                </a:lnTo>
                <a:lnTo>
                  <a:pt x="446" y="900"/>
                </a:lnTo>
                <a:lnTo>
                  <a:pt x="446" y="887"/>
                </a:lnTo>
                <a:lnTo>
                  <a:pt x="433" y="874"/>
                </a:lnTo>
                <a:lnTo>
                  <a:pt x="433" y="862"/>
                </a:lnTo>
                <a:lnTo>
                  <a:pt x="420" y="849"/>
                </a:lnTo>
                <a:lnTo>
                  <a:pt x="420" y="823"/>
                </a:lnTo>
                <a:lnTo>
                  <a:pt x="420" y="811"/>
                </a:lnTo>
                <a:lnTo>
                  <a:pt x="420" y="798"/>
                </a:lnTo>
                <a:lnTo>
                  <a:pt x="420" y="773"/>
                </a:lnTo>
                <a:lnTo>
                  <a:pt x="433" y="760"/>
                </a:lnTo>
                <a:lnTo>
                  <a:pt x="433" y="747"/>
                </a:lnTo>
                <a:lnTo>
                  <a:pt x="446" y="735"/>
                </a:lnTo>
                <a:lnTo>
                  <a:pt x="471" y="709"/>
                </a:lnTo>
                <a:lnTo>
                  <a:pt x="484" y="697"/>
                </a:lnTo>
                <a:lnTo>
                  <a:pt x="497" y="671"/>
                </a:lnTo>
                <a:lnTo>
                  <a:pt x="509" y="646"/>
                </a:lnTo>
                <a:lnTo>
                  <a:pt x="535" y="621"/>
                </a:lnTo>
                <a:lnTo>
                  <a:pt x="547" y="583"/>
                </a:lnTo>
                <a:lnTo>
                  <a:pt x="560" y="545"/>
                </a:lnTo>
                <a:lnTo>
                  <a:pt x="586" y="494"/>
                </a:lnTo>
                <a:lnTo>
                  <a:pt x="598" y="443"/>
                </a:lnTo>
                <a:lnTo>
                  <a:pt x="624" y="393"/>
                </a:lnTo>
                <a:lnTo>
                  <a:pt x="636" y="342"/>
                </a:lnTo>
                <a:lnTo>
                  <a:pt x="649" y="304"/>
                </a:lnTo>
                <a:lnTo>
                  <a:pt x="662" y="266"/>
                </a:lnTo>
                <a:lnTo>
                  <a:pt x="662" y="241"/>
                </a:lnTo>
                <a:lnTo>
                  <a:pt x="675" y="228"/>
                </a:lnTo>
                <a:lnTo>
                  <a:pt x="675" y="215"/>
                </a:lnTo>
                <a:lnTo>
                  <a:pt x="675" y="203"/>
                </a:lnTo>
                <a:lnTo>
                  <a:pt x="662" y="203"/>
                </a:lnTo>
                <a:lnTo>
                  <a:pt x="649" y="203"/>
                </a:lnTo>
                <a:lnTo>
                  <a:pt x="636" y="203"/>
                </a:lnTo>
                <a:lnTo>
                  <a:pt x="624" y="203"/>
                </a:lnTo>
                <a:lnTo>
                  <a:pt x="598" y="215"/>
                </a:lnTo>
                <a:lnTo>
                  <a:pt x="573" y="215"/>
                </a:lnTo>
                <a:lnTo>
                  <a:pt x="535" y="228"/>
                </a:lnTo>
                <a:lnTo>
                  <a:pt x="509" y="241"/>
                </a:lnTo>
                <a:lnTo>
                  <a:pt x="471" y="253"/>
                </a:lnTo>
                <a:lnTo>
                  <a:pt x="446" y="266"/>
                </a:lnTo>
                <a:lnTo>
                  <a:pt x="420" y="266"/>
                </a:lnTo>
                <a:lnTo>
                  <a:pt x="395" y="279"/>
                </a:lnTo>
                <a:lnTo>
                  <a:pt x="369" y="279"/>
                </a:lnTo>
                <a:lnTo>
                  <a:pt x="357" y="279"/>
                </a:lnTo>
                <a:lnTo>
                  <a:pt x="344" y="291"/>
                </a:lnTo>
                <a:lnTo>
                  <a:pt x="331" y="291"/>
                </a:lnTo>
                <a:lnTo>
                  <a:pt x="318" y="291"/>
                </a:lnTo>
                <a:lnTo>
                  <a:pt x="306" y="279"/>
                </a:lnTo>
                <a:lnTo>
                  <a:pt x="280" y="279"/>
                </a:lnTo>
                <a:lnTo>
                  <a:pt x="255" y="266"/>
                </a:lnTo>
                <a:lnTo>
                  <a:pt x="242" y="253"/>
                </a:lnTo>
                <a:lnTo>
                  <a:pt x="217" y="241"/>
                </a:lnTo>
                <a:lnTo>
                  <a:pt x="204" y="228"/>
                </a:lnTo>
                <a:lnTo>
                  <a:pt x="204" y="215"/>
                </a:lnTo>
                <a:lnTo>
                  <a:pt x="204" y="203"/>
                </a:lnTo>
                <a:lnTo>
                  <a:pt x="217" y="190"/>
                </a:lnTo>
                <a:lnTo>
                  <a:pt x="242" y="190"/>
                </a:lnTo>
                <a:lnTo>
                  <a:pt x="268" y="190"/>
                </a:lnTo>
                <a:lnTo>
                  <a:pt x="293" y="190"/>
                </a:lnTo>
                <a:lnTo>
                  <a:pt x="318" y="177"/>
                </a:lnTo>
                <a:lnTo>
                  <a:pt x="357" y="165"/>
                </a:lnTo>
                <a:lnTo>
                  <a:pt x="395" y="165"/>
                </a:lnTo>
                <a:lnTo>
                  <a:pt x="433" y="152"/>
                </a:lnTo>
                <a:lnTo>
                  <a:pt x="484" y="139"/>
                </a:lnTo>
                <a:lnTo>
                  <a:pt x="535" y="127"/>
                </a:lnTo>
                <a:lnTo>
                  <a:pt x="560" y="114"/>
                </a:lnTo>
                <a:lnTo>
                  <a:pt x="586" y="101"/>
                </a:lnTo>
                <a:lnTo>
                  <a:pt x="611" y="89"/>
                </a:lnTo>
                <a:lnTo>
                  <a:pt x="624" y="89"/>
                </a:lnTo>
                <a:lnTo>
                  <a:pt x="649" y="76"/>
                </a:lnTo>
                <a:lnTo>
                  <a:pt x="662" y="63"/>
                </a:lnTo>
                <a:lnTo>
                  <a:pt x="675" y="51"/>
                </a:lnTo>
                <a:lnTo>
                  <a:pt x="675" y="38"/>
                </a:lnTo>
                <a:lnTo>
                  <a:pt x="700" y="13"/>
                </a:lnTo>
                <a:lnTo>
                  <a:pt x="713" y="0"/>
                </a:lnTo>
                <a:lnTo>
                  <a:pt x="738" y="0"/>
                </a:lnTo>
                <a:lnTo>
                  <a:pt x="75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0" name="Freeform 40"/>
          <p:cNvSpPr/>
          <p:nvPr/>
        </p:nvSpPr>
        <p:spPr>
          <a:xfrm>
            <a:off x="5483543" y="1552893"/>
            <a:ext cx="557212" cy="322262"/>
          </a:xfrm>
          <a:custGeom>
            <a:avLst/>
            <a:gdLst>
              <a:gd name="txL" fmla="*/ 0 w 878"/>
              <a:gd name="txT" fmla="*/ 0 h 507"/>
              <a:gd name="txR" fmla="*/ 878 w 878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507">
                <a:moveTo>
                  <a:pt x="687" y="330"/>
                </a:moveTo>
                <a:lnTo>
                  <a:pt x="611" y="355"/>
                </a:lnTo>
                <a:lnTo>
                  <a:pt x="522" y="393"/>
                </a:lnTo>
                <a:lnTo>
                  <a:pt x="357" y="444"/>
                </a:lnTo>
                <a:lnTo>
                  <a:pt x="318" y="457"/>
                </a:lnTo>
                <a:lnTo>
                  <a:pt x="280" y="469"/>
                </a:lnTo>
                <a:lnTo>
                  <a:pt x="217" y="482"/>
                </a:lnTo>
                <a:lnTo>
                  <a:pt x="153" y="495"/>
                </a:lnTo>
                <a:lnTo>
                  <a:pt x="102" y="507"/>
                </a:lnTo>
                <a:lnTo>
                  <a:pt x="77" y="507"/>
                </a:lnTo>
                <a:lnTo>
                  <a:pt x="51" y="507"/>
                </a:lnTo>
                <a:lnTo>
                  <a:pt x="38" y="507"/>
                </a:lnTo>
                <a:lnTo>
                  <a:pt x="26" y="507"/>
                </a:lnTo>
                <a:lnTo>
                  <a:pt x="13" y="507"/>
                </a:lnTo>
                <a:lnTo>
                  <a:pt x="0" y="495"/>
                </a:lnTo>
                <a:lnTo>
                  <a:pt x="0" y="482"/>
                </a:lnTo>
                <a:lnTo>
                  <a:pt x="13" y="482"/>
                </a:lnTo>
                <a:lnTo>
                  <a:pt x="26" y="469"/>
                </a:lnTo>
                <a:lnTo>
                  <a:pt x="51" y="457"/>
                </a:lnTo>
                <a:lnTo>
                  <a:pt x="77" y="444"/>
                </a:lnTo>
                <a:lnTo>
                  <a:pt x="115" y="419"/>
                </a:lnTo>
                <a:lnTo>
                  <a:pt x="153" y="406"/>
                </a:lnTo>
                <a:lnTo>
                  <a:pt x="204" y="381"/>
                </a:lnTo>
                <a:lnTo>
                  <a:pt x="306" y="343"/>
                </a:lnTo>
                <a:lnTo>
                  <a:pt x="357" y="317"/>
                </a:lnTo>
                <a:lnTo>
                  <a:pt x="395" y="292"/>
                </a:lnTo>
                <a:lnTo>
                  <a:pt x="446" y="279"/>
                </a:lnTo>
                <a:lnTo>
                  <a:pt x="484" y="254"/>
                </a:lnTo>
                <a:lnTo>
                  <a:pt x="522" y="228"/>
                </a:lnTo>
                <a:lnTo>
                  <a:pt x="547" y="203"/>
                </a:lnTo>
                <a:lnTo>
                  <a:pt x="586" y="190"/>
                </a:lnTo>
                <a:lnTo>
                  <a:pt x="611" y="165"/>
                </a:lnTo>
                <a:lnTo>
                  <a:pt x="624" y="140"/>
                </a:lnTo>
                <a:lnTo>
                  <a:pt x="636" y="127"/>
                </a:lnTo>
                <a:lnTo>
                  <a:pt x="649" y="114"/>
                </a:lnTo>
                <a:lnTo>
                  <a:pt x="662" y="89"/>
                </a:lnTo>
                <a:lnTo>
                  <a:pt x="662" y="76"/>
                </a:lnTo>
                <a:lnTo>
                  <a:pt x="662" y="64"/>
                </a:lnTo>
                <a:lnTo>
                  <a:pt x="649" y="38"/>
                </a:lnTo>
                <a:lnTo>
                  <a:pt x="649" y="26"/>
                </a:lnTo>
                <a:lnTo>
                  <a:pt x="649" y="13"/>
                </a:lnTo>
                <a:lnTo>
                  <a:pt x="662" y="13"/>
                </a:lnTo>
                <a:lnTo>
                  <a:pt x="675" y="0"/>
                </a:lnTo>
                <a:lnTo>
                  <a:pt x="687" y="13"/>
                </a:lnTo>
                <a:lnTo>
                  <a:pt x="713" y="26"/>
                </a:lnTo>
                <a:lnTo>
                  <a:pt x="751" y="38"/>
                </a:lnTo>
                <a:lnTo>
                  <a:pt x="789" y="64"/>
                </a:lnTo>
                <a:lnTo>
                  <a:pt x="827" y="102"/>
                </a:lnTo>
                <a:lnTo>
                  <a:pt x="840" y="114"/>
                </a:lnTo>
                <a:lnTo>
                  <a:pt x="853" y="140"/>
                </a:lnTo>
                <a:lnTo>
                  <a:pt x="865" y="152"/>
                </a:lnTo>
                <a:lnTo>
                  <a:pt x="865" y="165"/>
                </a:lnTo>
                <a:lnTo>
                  <a:pt x="878" y="178"/>
                </a:lnTo>
                <a:lnTo>
                  <a:pt x="878" y="190"/>
                </a:lnTo>
                <a:lnTo>
                  <a:pt x="865" y="203"/>
                </a:lnTo>
                <a:lnTo>
                  <a:pt x="853" y="228"/>
                </a:lnTo>
                <a:lnTo>
                  <a:pt x="840" y="241"/>
                </a:lnTo>
                <a:lnTo>
                  <a:pt x="827" y="254"/>
                </a:lnTo>
                <a:lnTo>
                  <a:pt x="802" y="266"/>
                </a:lnTo>
                <a:lnTo>
                  <a:pt x="764" y="292"/>
                </a:lnTo>
                <a:lnTo>
                  <a:pt x="738" y="305"/>
                </a:lnTo>
                <a:lnTo>
                  <a:pt x="687" y="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1" name="Freeform 41"/>
          <p:cNvSpPr/>
          <p:nvPr/>
        </p:nvSpPr>
        <p:spPr>
          <a:xfrm>
            <a:off x="5734368" y="1762443"/>
            <a:ext cx="120650" cy="763587"/>
          </a:xfrm>
          <a:custGeom>
            <a:avLst/>
            <a:gdLst>
              <a:gd name="txL" fmla="*/ 0 w 191"/>
              <a:gd name="txT" fmla="*/ 0 h 1204"/>
              <a:gd name="txR" fmla="*/ 191 w 191"/>
              <a:gd name="txB" fmla="*/ 1204 h 1204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</a:cxnLst>
            <a:rect l="txL" t="txT" r="txR" b="txB"/>
            <a:pathLst>
              <a:path w="191" h="1204">
                <a:moveTo>
                  <a:pt x="0" y="0"/>
                </a:moveTo>
                <a:lnTo>
                  <a:pt x="38" y="25"/>
                </a:lnTo>
                <a:lnTo>
                  <a:pt x="76" y="51"/>
                </a:lnTo>
                <a:lnTo>
                  <a:pt x="101" y="63"/>
                </a:lnTo>
                <a:lnTo>
                  <a:pt x="127" y="89"/>
                </a:lnTo>
                <a:lnTo>
                  <a:pt x="152" y="101"/>
                </a:lnTo>
                <a:lnTo>
                  <a:pt x="165" y="114"/>
                </a:lnTo>
                <a:lnTo>
                  <a:pt x="178" y="127"/>
                </a:lnTo>
                <a:lnTo>
                  <a:pt x="191" y="139"/>
                </a:lnTo>
                <a:lnTo>
                  <a:pt x="191" y="165"/>
                </a:lnTo>
                <a:lnTo>
                  <a:pt x="191" y="177"/>
                </a:lnTo>
                <a:lnTo>
                  <a:pt x="191" y="203"/>
                </a:lnTo>
                <a:lnTo>
                  <a:pt x="178" y="228"/>
                </a:lnTo>
                <a:lnTo>
                  <a:pt x="178" y="241"/>
                </a:lnTo>
                <a:lnTo>
                  <a:pt x="178" y="266"/>
                </a:lnTo>
                <a:lnTo>
                  <a:pt x="165" y="291"/>
                </a:lnTo>
                <a:lnTo>
                  <a:pt x="165" y="329"/>
                </a:lnTo>
                <a:lnTo>
                  <a:pt x="165" y="367"/>
                </a:lnTo>
                <a:lnTo>
                  <a:pt x="165" y="405"/>
                </a:lnTo>
                <a:lnTo>
                  <a:pt x="165" y="456"/>
                </a:lnTo>
                <a:lnTo>
                  <a:pt x="152" y="507"/>
                </a:lnTo>
                <a:lnTo>
                  <a:pt x="152" y="557"/>
                </a:lnTo>
                <a:lnTo>
                  <a:pt x="152" y="633"/>
                </a:lnTo>
                <a:lnTo>
                  <a:pt x="140" y="709"/>
                </a:lnTo>
                <a:lnTo>
                  <a:pt x="140" y="785"/>
                </a:lnTo>
                <a:lnTo>
                  <a:pt x="140" y="874"/>
                </a:lnTo>
                <a:lnTo>
                  <a:pt x="140" y="976"/>
                </a:lnTo>
                <a:lnTo>
                  <a:pt x="140" y="1090"/>
                </a:lnTo>
                <a:lnTo>
                  <a:pt x="140" y="1204"/>
                </a:lnTo>
                <a:lnTo>
                  <a:pt x="12" y="1204"/>
                </a:lnTo>
                <a:lnTo>
                  <a:pt x="12" y="1026"/>
                </a:lnTo>
                <a:lnTo>
                  <a:pt x="12" y="849"/>
                </a:lnTo>
                <a:lnTo>
                  <a:pt x="12" y="697"/>
                </a:lnTo>
                <a:lnTo>
                  <a:pt x="12" y="545"/>
                </a:lnTo>
                <a:lnTo>
                  <a:pt x="12" y="393"/>
                </a:lnTo>
                <a:lnTo>
                  <a:pt x="0" y="253"/>
                </a:lnTo>
                <a:lnTo>
                  <a:pt x="0" y="127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2" name="Freeform 42"/>
          <p:cNvSpPr/>
          <p:nvPr/>
        </p:nvSpPr>
        <p:spPr>
          <a:xfrm>
            <a:off x="5443855" y="2100580"/>
            <a:ext cx="719138" cy="561975"/>
          </a:xfrm>
          <a:custGeom>
            <a:avLst/>
            <a:gdLst>
              <a:gd name="txL" fmla="*/ 0 w 1132"/>
              <a:gd name="txT" fmla="*/ 0 h 887"/>
              <a:gd name="txR" fmla="*/ 1132 w 1132"/>
              <a:gd name="txB" fmla="*/ 887 h 88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2" h="887">
                <a:moveTo>
                  <a:pt x="51" y="862"/>
                </a:moveTo>
                <a:lnTo>
                  <a:pt x="38" y="824"/>
                </a:lnTo>
                <a:lnTo>
                  <a:pt x="25" y="798"/>
                </a:lnTo>
                <a:lnTo>
                  <a:pt x="12" y="786"/>
                </a:lnTo>
                <a:lnTo>
                  <a:pt x="12" y="760"/>
                </a:lnTo>
                <a:lnTo>
                  <a:pt x="12" y="748"/>
                </a:lnTo>
                <a:lnTo>
                  <a:pt x="12" y="735"/>
                </a:lnTo>
                <a:lnTo>
                  <a:pt x="12" y="722"/>
                </a:lnTo>
                <a:lnTo>
                  <a:pt x="38" y="710"/>
                </a:lnTo>
                <a:lnTo>
                  <a:pt x="51" y="697"/>
                </a:lnTo>
                <a:lnTo>
                  <a:pt x="51" y="684"/>
                </a:lnTo>
                <a:lnTo>
                  <a:pt x="63" y="672"/>
                </a:lnTo>
                <a:lnTo>
                  <a:pt x="63" y="634"/>
                </a:lnTo>
                <a:lnTo>
                  <a:pt x="76" y="596"/>
                </a:lnTo>
                <a:lnTo>
                  <a:pt x="76" y="570"/>
                </a:lnTo>
                <a:lnTo>
                  <a:pt x="76" y="545"/>
                </a:lnTo>
                <a:lnTo>
                  <a:pt x="89" y="520"/>
                </a:lnTo>
                <a:lnTo>
                  <a:pt x="89" y="482"/>
                </a:lnTo>
                <a:lnTo>
                  <a:pt x="89" y="444"/>
                </a:lnTo>
                <a:lnTo>
                  <a:pt x="89" y="406"/>
                </a:lnTo>
                <a:lnTo>
                  <a:pt x="89" y="368"/>
                </a:lnTo>
                <a:lnTo>
                  <a:pt x="89" y="329"/>
                </a:lnTo>
                <a:lnTo>
                  <a:pt x="76" y="279"/>
                </a:lnTo>
                <a:lnTo>
                  <a:pt x="76" y="241"/>
                </a:lnTo>
                <a:lnTo>
                  <a:pt x="76" y="203"/>
                </a:lnTo>
                <a:lnTo>
                  <a:pt x="63" y="177"/>
                </a:lnTo>
                <a:lnTo>
                  <a:pt x="63" y="139"/>
                </a:lnTo>
                <a:lnTo>
                  <a:pt x="51" y="114"/>
                </a:lnTo>
                <a:lnTo>
                  <a:pt x="38" y="101"/>
                </a:lnTo>
                <a:lnTo>
                  <a:pt x="38" y="76"/>
                </a:ln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13"/>
                </a:lnTo>
                <a:lnTo>
                  <a:pt x="38" y="13"/>
                </a:lnTo>
                <a:lnTo>
                  <a:pt x="51" y="13"/>
                </a:lnTo>
                <a:lnTo>
                  <a:pt x="76" y="25"/>
                </a:lnTo>
                <a:lnTo>
                  <a:pt x="101" y="38"/>
                </a:lnTo>
                <a:lnTo>
                  <a:pt x="114" y="51"/>
                </a:lnTo>
                <a:lnTo>
                  <a:pt x="152" y="76"/>
                </a:lnTo>
                <a:lnTo>
                  <a:pt x="165" y="89"/>
                </a:lnTo>
                <a:lnTo>
                  <a:pt x="178" y="101"/>
                </a:lnTo>
                <a:lnTo>
                  <a:pt x="191" y="114"/>
                </a:lnTo>
                <a:lnTo>
                  <a:pt x="203" y="127"/>
                </a:lnTo>
                <a:lnTo>
                  <a:pt x="203" y="139"/>
                </a:lnTo>
                <a:lnTo>
                  <a:pt x="203" y="152"/>
                </a:lnTo>
                <a:lnTo>
                  <a:pt x="203" y="165"/>
                </a:lnTo>
                <a:lnTo>
                  <a:pt x="203" y="177"/>
                </a:lnTo>
                <a:lnTo>
                  <a:pt x="203" y="203"/>
                </a:lnTo>
                <a:lnTo>
                  <a:pt x="203" y="228"/>
                </a:lnTo>
                <a:lnTo>
                  <a:pt x="203" y="266"/>
                </a:lnTo>
                <a:lnTo>
                  <a:pt x="203" y="291"/>
                </a:lnTo>
                <a:lnTo>
                  <a:pt x="203" y="342"/>
                </a:lnTo>
                <a:lnTo>
                  <a:pt x="191" y="380"/>
                </a:lnTo>
                <a:lnTo>
                  <a:pt x="191" y="431"/>
                </a:lnTo>
                <a:lnTo>
                  <a:pt x="191" y="469"/>
                </a:lnTo>
                <a:lnTo>
                  <a:pt x="191" y="507"/>
                </a:lnTo>
                <a:lnTo>
                  <a:pt x="191" y="532"/>
                </a:lnTo>
                <a:lnTo>
                  <a:pt x="178" y="558"/>
                </a:lnTo>
                <a:lnTo>
                  <a:pt x="178" y="583"/>
                </a:lnTo>
                <a:lnTo>
                  <a:pt x="178" y="608"/>
                </a:lnTo>
                <a:lnTo>
                  <a:pt x="178" y="621"/>
                </a:lnTo>
                <a:lnTo>
                  <a:pt x="178" y="646"/>
                </a:lnTo>
                <a:lnTo>
                  <a:pt x="191" y="659"/>
                </a:lnTo>
                <a:lnTo>
                  <a:pt x="191" y="672"/>
                </a:lnTo>
                <a:lnTo>
                  <a:pt x="191" y="684"/>
                </a:lnTo>
                <a:lnTo>
                  <a:pt x="203" y="684"/>
                </a:lnTo>
                <a:lnTo>
                  <a:pt x="216" y="684"/>
                </a:lnTo>
                <a:lnTo>
                  <a:pt x="241" y="684"/>
                </a:lnTo>
                <a:lnTo>
                  <a:pt x="254" y="684"/>
                </a:lnTo>
                <a:lnTo>
                  <a:pt x="267" y="684"/>
                </a:lnTo>
                <a:lnTo>
                  <a:pt x="292" y="672"/>
                </a:lnTo>
                <a:lnTo>
                  <a:pt x="318" y="672"/>
                </a:lnTo>
                <a:lnTo>
                  <a:pt x="343" y="672"/>
                </a:lnTo>
                <a:lnTo>
                  <a:pt x="369" y="672"/>
                </a:lnTo>
                <a:lnTo>
                  <a:pt x="394" y="659"/>
                </a:lnTo>
                <a:lnTo>
                  <a:pt x="432" y="659"/>
                </a:lnTo>
                <a:lnTo>
                  <a:pt x="470" y="646"/>
                </a:lnTo>
                <a:lnTo>
                  <a:pt x="509" y="646"/>
                </a:lnTo>
                <a:lnTo>
                  <a:pt x="547" y="634"/>
                </a:lnTo>
                <a:lnTo>
                  <a:pt x="636" y="621"/>
                </a:lnTo>
                <a:lnTo>
                  <a:pt x="699" y="608"/>
                </a:lnTo>
                <a:lnTo>
                  <a:pt x="763" y="596"/>
                </a:lnTo>
                <a:lnTo>
                  <a:pt x="814" y="583"/>
                </a:lnTo>
                <a:lnTo>
                  <a:pt x="865" y="583"/>
                </a:lnTo>
                <a:lnTo>
                  <a:pt x="890" y="583"/>
                </a:lnTo>
                <a:lnTo>
                  <a:pt x="916" y="570"/>
                </a:lnTo>
                <a:lnTo>
                  <a:pt x="941" y="570"/>
                </a:lnTo>
                <a:lnTo>
                  <a:pt x="967" y="570"/>
                </a:lnTo>
                <a:lnTo>
                  <a:pt x="992" y="583"/>
                </a:lnTo>
                <a:lnTo>
                  <a:pt x="1017" y="583"/>
                </a:lnTo>
                <a:lnTo>
                  <a:pt x="1043" y="596"/>
                </a:lnTo>
                <a:lnTo>
                  <a:pt x="1068" y="608"/>
                </a:lnTo>
                <a:lnTo>
                  <a:pt x="1094" y="634"/>
                </a:lnTo>
                <a:lnTo>
                  <a:pt x="1107" y="646"/>
                </a:lnTo>
                <a:lnTo>
                  <a:pt x="1119" y="672"/>
                </a:lnTo>
                <a:lnTo>
                  <a:pt x="1132" y="684"/>
                </a:lnTo>
                <a:lnTo>
                  <a:pt x="1119" y="697"/>
                </a:lnTo>
                <a:lnTo>
                  <a:pt x="1107" y="710"/>
                </a:lnTo>
                <a:lnTo>
                  <a:pt x="1094" y="710"/>
                </a:lnTo>
                <a:lnTo>
                  <a:pt x="1068" y="722"/>
                </a:lnTo>
                <a:lnTo>
                  <a:pt x="1056" y="722"/>
                </a:lnTo>
                <a:lnTo>
                  <a:pt x="1030" y="722"/>
                </a:lnTo>
                <a:lnTo>
                  <a:pt x="992" y="722"/>
                </a:lnTo>
                <a:lnTo>
                  <a:pt x="954" y="722"/>
                </a:lnTo>
                <a:lnTo>
                  <a:pt x="903" y="735"/>
                </a:lnTo>
                <a:lnTo>
                  <a:pt x="852" y="735"/>
                </a:lnTo>
                <a:lnTo>
                  <a:pt x="788" y="735"/>
                </a:lnTo>
                <a:lnTo>
                  <a:pt x="725" y="748"/>
                </a:lnTo>
                <a:lnTo>
                  <a:pt x="661" y="748"/>
                </a:lnTo>
                <a:lnTo>
                  <a:pt x="598" y="748"/>
                </a:lnTo>
                <a:lnTo>
                  <a:pt x="547" y="760"/>
                </a:lnTo>
                <a:lnTo>
                  <a:pt x="496" y="760"/>
                </a:lnTo>
                <a:lnTo>
                  <a:pt x="445" y="773"/>
                </a:lnTo>
                <a:lnTo>
                  <a:pt x="394" y="786"/>
                </a:lnTo>
                <a:lnTo>
                  <a:pt x="356" y="798"/>
                </a:lnTo>
                <a:lnTo>
                  <a:pt x="318" y="811"/>
                </a:lnTo>
                <a:lnTo>
                  <a:pt x="280" y="824"/>
                </a:lnTo>
                <a:lnTo>
                  <a:pt x="254" y="836"/>
                </a:lnTo>
                <a:lnTo>
                  <a:pt x="229" y="849"/>
                </a:lnTo>
                <a:lnTo>
                  <a:pt x="203" y="862"/>
                </a:lnTo>
                <a:lnTo>
                  <a:pt x="178" y="862"/>
                </a:lnTo>
                <a:lnTo>
                  <a:pt x="165" y="874"/>
                </a:lnTo>
                <a:lnTo>
                  <a:pt x="152" y="874"/>
                </a:lnTo>
                <a:lnTo>
                  <a:pt x="140" y="887"/>
                </a:lnTo>
                <a:lnTo>
                  <a:pt x="127" y="887"/>
                </a:lnTo>
                <a:lnTo>
                  <a:pt x="114" y="887"/>
                </a:lnTo>
                <a:lnTo>
                  <a:pt x="101" y="887"/>
                </a:lnTo>
                <a:lnTo>
                  <a:pt x="89" y="887"/>
                </a:lnTo>
                <a:lnTo>
                  <a:pt x="76" y="874"/>
                </a:lnTo>
                <a:lnTo>
                  <a:pt x="63" y="862"/>
                </a:lnTo>
                <a:lnTo>
                  <a:pt x="51" y="86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3" name="Freeform 43"/>
          <p:cNvSpPr/>
          <p:nvPr/>
        </p:nvSpPr>
        <p:spPr>
          <a:xfrm>
            <a:off x="5797868" y="2051368"/>
            <a:ext cx="331787" cy="112712"/>
          </a:xfrm>
          <a:custGeom>
            <a:avLst/>
            <a:gdLst>
              <a:gd name="txL" fmla="*/ 0 w 522"/>
              <a:gd name="txT" fmla="*/ 0 h 177"/>
              <a:gd name="txR" fmla="*/ 522 w 522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177">
                <a:moveTo>
                  <a:pt x="369" y="139"/>
                </a:moveTo>
                <a:lnTo>
                  <a:pt x="293" y="152"/>
                </a:lnTo>
                <a:lnTo>
                  <a:pt x="255" y="165"/>
                </a:lnTo>
                <a:lnTo>
                  <a:pt x="204" y="165"/>
                </a:lnTo>
                <a:lnTo>
                  <a:pt x="153" y="177"/>
                </a:lnTo>
                <a:lnTo>
                  <a:pt x="115" y="177"/>
                </a:lnTo>
                <a:lnTo>
                  <a:pt x="51" y="177"/>
                </a:lnTo>
                <a:lnTo>
                  <a:pt x="0" y="177"/>
                </a:lnTo>
                <a:lnTo>
                  <a:pt x="0" y="63"/>
                </a:lnTo>
                <a:lnTo>
                  <a:pt x="51" y="63"/>
                </a:lnTo>
                <a:lnTo>
                  <a:pt x="102" y="63"/>
                </a:lnTo>
                <a:lnTo>
                  <a:pt x="153" y="51"/>
                </a:lnTo>
                <a:lnTo>
                  <a:pt x="191" y="38"/>
                </a:lnTo>
                <a:lnTo>
                  <a:pt x="217" y="25"/>
                </a:lnTo>
                <a:lnTo>
                  <a:pt x="255" y="13"/>
                </a:lnTo>
                <a:lnTo>
                  <a:pt x="280" y="0"/>
                </a:lnTo>
                <a:lnTo>
                  <a:pt x="306" y="0"/>
                </a:lnTo>
                <a:lnTo>
                  <a:pt x="344" y="0"/>
                </a:lnTo>
                <a:lnTo>
                  <a:pt x="369" y="0"/>
                </a:lnTo>
                <a:lnTo>
                  <a:pt x="395" y="0"/>
                </a:lnTo>
                <a:lnTo>
                  <a:pt x="408" y="0"/>
                </a:lnTo>
                <a:lnTo>
                  <a:pt x="433" y="13"/>
                </a:lnTo>
                <a:lnTo>
                  <a:pt x="471" y="25"/>
                </a:lnTo>
                <a:lnTo>
                  <a:pt x="484" y="38"/>
                </a:lnTo>
                <a:lnTo>
                  <a:pt x="497" y="51"/>
                </a:lnTo>
                <a:lnTo>
                  <a:pt x="509" y="51"/>
                </a:lnTo>
                <a:lnTo>
                  <a:pt x="509" y="63"/>
                </a:lnTo>
                <a:lnTo>
                  <a:pt x="522" y="63"/>
                </a:lnTo>
                <a:lnTo>
                  <a:pt x="522" y="76"/>
                </a:lnTo>
                <a:lnTo>
                  <a:pt x="509" y="76"/>
                </a:lnTo>
                <a:lnTo>
                  <a:pt x="497" y="89"/>
                </a:lnTo>
                <a:lnTo>
                  <a:pt x="484" y="101"/>
                </a:lnTo>
                <a:lnTo>
                  <a:pt x="458" y="101"/>
                </a:lnTo>
                <a:lnTo>
                  <a:pt x="433" y="114"/>
                </a:lnTo>
                <a:lnTo>
                  <a:pt x="408" y="127"/>
                </a:lnTo>
                <a:lnTo>
                  <a:pt x="369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4" name="Freeform 44"/>
          <p:cNvSpPr/>
          <p:nvPr/>
        </p:nvSpPr>
        <p:spPr>
          <a:xfrm>
            <a:off x="4845368" y="2526030"/>
            <a:ext cx="1566862" cy="579438"/>
          </a:xfrm>
          <a:custGeom>
            <a:avLst/>
            <a:gdLst>
              <a:gd name="txL" fmla="*/ 0 w 2468"/>
              <a:gd name="txT" fmla="*/ 0 h 912"/>
              <a:gd name="txR" fmla="*/ 2468 w 2468"/>
              <a:gd name="txB" fmla="*/ 912 h 91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468" h="912">
                <a:moveTo>
                  <a:pt x="0" y="63"/>
                </a:moveTo>
                <a:lnTo>
                  <a:pt x="0" y="50"/>
                </a:lnTo>
                <a:lnTo>
                  <a:pt x="13" y="38"/>
                </a:lnTo>
                <a:lnTo>
                  <a:pt x="26" y="12"/>
                </a:lnTo>
                <a:lnTo>
                  <a:pt x="51" y="12"/>
                </a:lnTo>
                <a:lnTo>
                  <a:pt x="77" y="0"/>
                </a:lnTo>
                <a:lnTo>
                  <a:pt x="102" y="0"/>
                </a:lnTo>
                <a:lnTo>
                  <a:pt x="140" y="12"/>
                </a:lnTo>
                <a:lnTo>
                  <a:pt x="191" y="12"/>
                </a:lnTo>
                <a:lnTo>
                  <a:pt x="204" y="25"/>
                </a:lnTo>
                <a:lnTo>
                  <a:pt x="229" y="38"/>
                </a:lnTo>
                <a:lnTo>
                  <a:pt x="267" y="50"/>
                </a:lnTo>
                <a:lnTo>
                  <a:pt x="293" y="76"/>
                </a:lnTo>
                <a:lnTo>
                  <a:pt x="331" y="88"/>
                </a:lnTo>
                <a:lnTo>
                  <a:pt x="382" y="101"/>
                </a:lnTo>
                <a:lnTo>
                  <a:pt x="420" y="126"/>
                </a:lnTo>
                <a:lnTo>
                  <a:pt x="471" y="152"/>
                </a:lnTo>
                <a:lnTo>
                  <a:pt x="522" y="177"/>
                </a:lnTo>
                <a:lnTo>
                  <a:pt x="573" y="202"/>
                </a:lnTo>
                <a:lnTo>
                  <a:pt x="649" y="228"/>
                </a:lnTo>
                <a:lnTo>
                  <a:pt x="713" y="253"/>
                </a:lnTo>
                <a:lnTo>
                  <a:pt x="802" y="291"/>
                </a:lnTo>
                <a:lnTo>
                  <a:pt x="878" y="316"/>
                </a:lnTo>
                <a:lnTo>
                  <a:pt x="967" y="354"/>
                </a:lnTo>
                <a:lnTo>
                  <a:pt x="1069" y="392"/>
                </a:lnTo>
                <a:lnTo>
                  <a:pt x="1171" y="430"/>
                </a:lnTo>
                <a:lnTo>
                  <a:pt x="1260" y="468"/>
                </a:lnTo>
                <a:lnTo>
                  <a:pt x="1362" y="494"/>
                </a:lnTo>
                <a:lnTo>
                  <a:pt x="1438" y="519"/>
                </a:lnTo>
                <a:lnTo>
                  <a:pt x="1527" y="544"/>
                </a:lnTo>
                <a:lnTo>
                  <a:pt x="1591" y="570"/>
                </a:lnTo>
                <a:lnTo>
                  <a:pt x="1667" y="582"/>
                </a:lnTo>
                <a:lnTo>
                  <a:pt x="1730" y="595"/>
                </a:lnTo>
                <a:lnTo>
                  <a:pt x="1845" y="621"/>
                </a:lnTo>
                <a:lnTo>
                  <a:pt x="1972" y="633"/>
                </a:lnTo>
                <a:lnTo>
                  <a:pt x="2099" y="633"/>
                </a:lnTo>
                <a:lnTo>
                  <a:pt x="2227" y="633"/>
                </a:lnTo>
                <a:lnTo>
                  <a:pt x="2278" y="633"/>
                </a:lnTo>
                <a:lnTo>
                  <a:pt x="2328" y="633"/>
                </a:lnTo>
                <a:lnTo>
                  <a:pt x="2379" y="633"/>
                </a:lnTo>
                <a:lnTo>
                  <a:pt x="2405" y="633"/>
                </a:lnTo>
                <a:lnTo>
                  <a:pt x="2443" y="633"/>
                </a:lnTo>
                <a:lnTo>
                  <a:pt x="2456" y="646"/>
                </a:lnTo>
                <a:lnTo>
                  <a:pt x="2468" y="646"/>
                </a:lnTo>
                <a:lnTo>
                  <a:pt x="2468" y="659"/>
                </a:lnTo>
                <a:lnTo>
                  <a:pt x="2468" y="671"/>
                </a:lnTo>
                <a:lnTo>
                  <a:pt x="2456" y="684"/>
                </a:lnTo>
                <a:lnTo>
                  <a:pt x="2430" y="697"/>
                </a:lnTo>
                <a:lnTo>
                  <a:pt x="2405" y="709"/>
                </a:lnTo>
                <a:lnTo>
                  <a:pt x="2379" y="735"/>
                </a:lnTo>
                <a:lnTo>
                  <a:pt x="2341" y="747"/>
                </a:lnTo>
                <a:lnTo>
                  <a:pt x="2303" y="760"/>
                </a:lnTo>
                <a:lnTo>
                  <a:pt x="2252" y="785"/>
                </a:lnTo>
                <a:lnTo>
                  <a:pt x="2214" y="798"/>
                </a:lnTo>
                <a:lnTo>
                  <a:pt x="2138" y="836"/>
                </a:lnTo>
                <a:lnTo>
                  <a:pt x="2074" y="861"/>
                </a:lnTo>
                <a:lnTo>
                  <a:pt x="2010" y="874"/>
                </a:lnTo>
                <a:lnTo>
                  <a:pt x="1959" y="899"/>
                </a:lnTo>
                <a:lnTo>
                  <a:pt x="1909" y="912"/>
                </a:lnTo>
                <a:lnTo>
                  <a:pt x="1858" y="912"/>
                </a:lnTo>
                <a:lnTo>
                  <a:pt x="1832" y="912"/>
                </a:lnTo>
                <a:lnTo>
                  <a:pt x="1820" y="912"/>
                </a:lnTo>
                <a:lnTo>
                  <a:pt x="1807" y="912"/>
                </a:lnTo>
                <a:lnTo>
                  <a:pt x="1781" y="899"/>
                </a:lnTo>
                <a:lnTo>
                  <a:pt x="1756" y="887"/>
                </a:lnTo>
                <a:lnTo>
                  <a:pt x="1730" y="874"/>
                </a:lnTo>
                <a:lnTo>
                  <a:pt x="1692" y="861"/>
                </a:lnTo>
                <a:lnTo>
                  <a:pt x="1654" y="849"/>
                </a:lnTo>
                <a:lnTo>
                  <a:pt x="1616" y="823"/>
                </a:lnTo>
                <a:lnTo>
                  <a:pt x="1565" y="798"/>
                </a:lnTo>
                <a:lnTo>
                  <a:pt x="1514" y="773"/>
                </a:lnTo>
                <a:lnTo>
                  <a:pt x="1463" y="747"/>
                </a:lnTo>
                <a:lnTo>
                  <a:pt x="1400" y="722"/>
                </a:lnTo>
                <a:lnTo>
                  <a:pt x="1336" y="684"/>
                </a:lnTo>
                <a:lnTo>
                  <a:pt x="1260" y="659"/>
                </a:lnTo>
                <a:lnTo>
                  <a:pt x="1183" y="621"/>
                </a:lnTo>
                <a:lnTo>
                  <a:pt x="1107" y="570"/>
                </a:lnTo>
                <a:lnTo>
                  <a:pt x="1018" y="532"/>
                </a:lnTo>
                <a:lnTo>
                  <a:pt x="942" y="494"/>
                </a:lnTo>
                <a:lnTo>
                  <a:pt x="878" y="456"/>
                </a:lnTo>
                <a:lnTo>
                  <a:pt x="802" y="418"/>
                </a:lnTo>
                <a:lnTo>
                  <a:pt x="738" y="392"/>
                </a:lnTo>
                <a:lnTo>
                  <a:pt x="674" y="354"/>
                </a:lnTo>
                <a:lnTo>
                  <a:pt x="624" y="329"/>
                </a:lnTo>
                <a:lnTo>
                  <a:pt x="573" y="304"/>
                </a:lnTo>
                <a:lnTo>
                  <a:pt x="522" y="278"/>
                </a:lnTo>
                <a:lnTo>
                  <a:pt x="471" y="266"/>
                </a:lnTo>
                <a:lnTo>
                  <a:pt x="433" y="240"/>
                </a:lnTo>
                <a:lnTo>
                  <a:pt x="395" y="228"/>
                </a:lnTo>
                <a:lnTo>
                  <a:pt x="369" y="202"/>
                </a:lnTo>
                <a:lnTo>
                  <a:pt x="344" y="190"/>
                </a:lnTo>
                <a:lnTo>
                  <a:pt x="318" y="177"/>
                </a:lnTo>
                <a:lnTo>
                  <a:pt x="293" y="177"/>
                </a:lnTo>
                <a:lnTo>
                  <a:pt x="255" y="152"/>
                </a:lnTo>
                <a:lnTo>
                  <a:pt x="229" y="139"/>
                </a:lnTo>
                <a:lnTo>
                  <a:pt x="191" y="126"/>
                </a:lnTo>
                <a:lnTo>
                  <a:pt x="166" y="114"/>
                </a:lnTo>
                <a:lnTo>
                  <a:pt x="140" y="114"/>
                </a:lnTo>
                <a:lnTo>
                  <a:pt x="115" y="101"/>
                </a:lnTo>
                <a:lnTo>
                  <a:pt x="102" y="88"/>
                </a:lnTo>
                <a:lnTo>
                  <a:pt x="77" y="88"/>
                </a:lnTo>
                <a:lnTo>
                  <a:pt x="64" y="88"/>
                </a:lnTo>
                <a:lnTo>
                  <a:pt x="38" y="88"/>
                </a:lnTo>
                <a:lnTo>
                  <a:pt x="26" y="88"/>
                </a:lnTo>
                <a:lnTo>
                  <a:pt x="13" y="76"/>
                </a:lnTo>
                <a:lnTo>
                  <a:pt x="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454660" y="160401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延</a:t>
            </a:r>
          </a:p>
        </p:txBody>
      </p:sp>
      <p:sp>
        <p:nvSpPr>
          <p:cNvPr id="24" name="矩形 23"/>
          <p:cNvSpPr/>
          <p:nvPr/>
        </p:nvSpPr>
        <p:spPr>
          <a:xfrm>
            <a:off x="467360" y="873986"/>
            <a:ext cx="12033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yán</a:t>
            </a:r>
          </a:p>
        </p:txBody>
      </p:sp>
      <p:pic>
        <p:nvPicPr>
          <p:cNvPr id="32796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74539" y="2916899"/>
            <a:ext cx="3507896" cy="1609725"/>
            <a:chOff x="706438" y="3001963"/>
            <a:chExt cx="3507896" cy="1609725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706438" y="3001963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半包围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17071" y="3783162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延期   延年益寿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706438" y="3378200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Y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廴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20434" y="418179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084086" y="1442396"/>
            <a:ext cx="1825994" cy="1394619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里边不是正字、上边是短撇、末笔竖折是一笔。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612900"/>
            <a:ext cx="1698625" cy="104965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外边是廴，与辶不同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40550" y="32165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215"/>
                <a:gd name="adj2" fmla="val -5652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5774" y="2281238"/>
              <a:ext cx="163226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易错提示：外边千万不要写成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“辶”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894" name="Freeform 46"/>
          <p:cNvSpPr/>
          <p:nvPr/>
        </p:nvSpPr>
        <p:spPr>
          <a:xfrm>
            <a:off x="5073968" y="1954530"/>
            <a:ext cx="234950" cy="184150"/>
          </a:xfrm>
          <a:custGeom>
            <a:avLst/>
            <a:gdLst>
              <a:gd name="txL" fmla="*/ 0 w 369"/>
              <a:gd name="txT" fmla="*/ 0 h 291"/>
              <a:gd name="txR" fmla="*/ 369 w 369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291">
                <a:moveTo>
                  <a:pt x="293" y="76"/>
                </a:moveTo>
                <a:lnTo>
                  <a:pt x="318" y="101"/>
                </a:lnTo>
                <a:lnTo>
                  <a:pt x="344" y="114"/>
                </a:lnTo>
                <a:lnTo>
                  <a:pt x="356" y="127"/>
                </a:lnTo>
                <a:lnTo>
                  <a:pt x="356" y="152"/>
                </a:lnTo>
                <a:lnTo>
                  <a:pt x="369" y="165"/>
                </a:lnTo>
                <a:lnTo>
                  <a:pt x="369" y="177"/>
                </a:lnTo>
                <a:lnTo>
                  <a:pt x="369" y="190"/>
                </a:lnTo>
                <a:lnTo>
                  <a:pt x="369" y="215"/>
                </a:lnTo>
                <a:lnTo>
                  <a:pt x="369" y="241"/>
                </a:lnTo>
                <a:lnTo>
                  <a:pt x="369" y="253"/>
                </a:lnTo>
                <a:lnTo>
                  <a:pt x="369" y="266"/>
                </a:lnTo>
                <a:lnTo>
                  <a:pt x="356" y="266"/>
                </a:lnTo>
                <a:lnTo>
                  <a:pt x="344" y="279"/>
                </a:lnTo>
                <a:lnTo>
                  <a:pt x="331" y="279"/>
                </a:lnTo>
                <a:lnTo>
                  <a:pt x="318" y="291"/>
                </a:lnTo>
                <a:lnTo>
                  <a:pt x="305" y="279"/>
                </a:lnTo>
                <a:lnTo>
                  <a:pt x="267" y="266"/>
                </a:lnTo>
                <a:lnTo>
                  <a:pt x="242" y="241"/>
                </a:lnTo>
                <a:lnTo>
                  <a:pt x="216" y="228"/>
                </a:lnTo>
                <a:lnTo>
                  <a:pt x="204" y="215"/>
                </a:lnTo>
                <a:lnTo>
                  <a:pt x="178" y="203"/>
                </a:lnTo>
                <a:lnTo>
                  <a:pt x="153" y="177"/>
                </a:lnTo>
                <a:lnTo>
                  <a:pt x="127" y="165"/>
                </a:lnTo>
                <a:lnTo>
                  <a:pt x="102" y="139"/>
                </a:lnTo>
                <a:lnTo>
                  <a:pt x="76" y="101"/>
                </a:lnTo>
                <a:lnTo>
                  <a:pt x="51" y="76"/>
                </a:lnTo>
                <a:lnTo>
                  <a:pt x="26" y="38"/>
                </a:lnTo>
                <a:lnTo>
                  <a:pt x="0" y="0"/>
                </a:lnTo>
                <a:lnTo>
                  <a:pt x="51" y="13"/>
                </a:lnTo>
                <a:lnTo>
                  <a:pt x="89" y="13"/>
                </a:lnTo>
                <a:lnTo>
                  <a:pt x="140" y="25"/>
                </a:lnTo>
                <a:lnTo>
                  <a:pt x="178" y="25"/>
                </a:lnTo>
                <a:lnTo>
                  <a:pt x="204" y="38"/>
                </a:lnTo>
                <a:lnTo>
                  <a:pt x="242" y="51"/>
                </a:lnTo>
                <a:lnTo>
                  <a:pt x="267" y="63"/>
                </a:lnTo>
                <a:lnTo>
                  <a:pt x="29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5" name="Freeform 47"/>
          <p:cNvSpPr/>
          <p:nvPr/>
        </p:nvSpPr>
        <p:spPr>
          <a:xfrm>
            <a:off x="4735830" y="2098993"/>
            <a:ext cx="152400" cy="419100"/>
          </a:xfrm>
          <a:custGeom>
            <a:avLst/>
            <a:gdLst>
              <a:gd name="txL" fmla="*/ 0 w 241"/>
              <a:gd name="txT" fmla="*/ 0 h 659"/>
              <a:gd name="txR" fmla="*/ 241 w 241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659">
                <a:moveTo>
                  <a:pt x="89" y="659"/>
                </a:moveTo>
                <a:lnTo>
                  <a:pt x="76" y="659"/>
                </a:lnTo>
                <a:lnTo>
                  <a:pt x="63" y="646"/>
                </a:lnTo>
                <a:lnTo>
                  <a:pt x="51" y="621"/>
                </a:lnTo>
                <a:lnTo>
                  <a:pt x="38" y="583"/>
                </a:lnTo>
                <a:lnTo>
                  <a:pt x="25" y="558"/>
                </a:lnTo>
                <a:lnTo>
                  <a:pt x="12" y="532"/>
                </a:lnTo>
                <a:lnTo>
                  <a:pt x="0" y="507"/>
                </a:lnTo>
                <a:lnTo>
                  <a:pt x="0" y="482"/>
                </a:lnTo>
                <a:lnTo>
                  <a:pt x="0" y="469"/>
                </a:lnTo>
                <a:lnTo>
                  <a:pt x="12" y="444"/>
                </a:lnTo>
                <a:lnTo>
                  <a:pt x="25" y="405"/>
                </a:lnTo>
                <a:lnTo>
                  <a:pt x="51" y="380"/>
                </a:lnTo>
                <a:lnTo>
                  <a:pt x="63" y="355"/>
                </a:lnTo>
                <a:lnTo>
                  <a:pt x="63" y="329"/>
                </a:lnTo>
                <a:lnTo>
                  <a:pt x="76" y="291"/>
                </a:lnTo>
                <a:lnTo>
                  <a:pt x="102" y="241"/>
                </a:lnTo>
                <a:lnTo>
                  <a:pt x="114" y="190"/>
                </a:lnTo>
                <a:lnTo>
                  <a:pt x="127" y="139"/>
                </a:lnTo>
                <a:lnTo>
                  <a:pt x="140" y="76"/>
                </a:lnTo>
                <a:lnTo>
                  <a:pt x="152" y="0"/>
                </a:lnTo>
                <a:lnTo>
                  <a:pt x="165" y="0"/>
                </a:lnTo>
                <a:lnTo>
                  <a:pt x="178" y="0"/>
                </a:lnTo>
                <a:lnTo>
                  <a:pt x="191" y="13"/>
                </a:lnTo>
                <a:lnTo>
                  <a:pt x="203" y="25"/>
                </a:lnTo>
                <a:lnTo>
                  <a:pt x="203" y="38"/>
                </a:lnTo>
                <a:lnTo>
                  <a:pt x="216" y="51"/>
                </a:lnTo>
                <a:lnTo>
                  <a:pt x="229" y="76"/>
                </a:lnTo>
                <a:lnTo>
                  <a:pt x="229" y="89"/>
                </a:lnTo>
                <a:lnTo>
                  <a:pt x="229" y="139"/>
                </a:lnTo>
                <a:lnTo>
                  <a:pt x="241" y="190"/>
                </a:lnTo>
                <a:lnTo>
                  <a:pt x="229" y="241"/>
                </a:lnTo>
                <a:lnTo>
                  <a:pt x="229" y="291"/>
                </a:lnTo>
                <a:lnTo>
                  <a:pt x="216" y="355"/>
                </a:lnTo>
                <a:lnTo>
                  <a:pt x="203" y="418"/>
                </a:lnTo>
                <a:lnTo>
                  <a:pt x="191" y="469"/>
                </a:lnTo>
                <a:lnTo>
                  <a:pt x="178" y="532"/>
                </a:lnTo>
                <a:lnTo>
                  <a:pt x="165" y="558"/>
                </a:lnTo>
                <a:lnTo>
                  <a:pt x="152" y="583"/>
                </a:lnTo>
                <a:lnTo>
                  <a:pt x="140" y="608"/>
                </a:lnTo>
                <a:lnTo>
                  <a:pt x="127" y="621"/>
                </a:lnTo>
                <a:lnTo>
                  <a:pt x="114" y="646"/>
                </a:lnTo>
                <a:lnTo>
                  <a:pt x="102" y="646"/>
                </a:lnTo>
                <a:lnTo>
                  <a:pt x="102" y="659"/>
                </a:lnTo>
                <a:lnTo>
                  <a:pt x="89" y="6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6" name="Freeform 48"/>
          <p:cNvSpPr/>
          <p:nvPr/>
        </p:nvSpPr>
        <p:spPr>
          <a:xfrm>
            <a:off x="5364480" y="1495743"/>
            <a:ext cx="371475" cy="571500"/>
          </a:xfrm>
          <a:custGeom>
            <a:avLst/>
            <a:gdLst>
              <a:gd name="txL" fmla="*/ 0 w 585"/>
              <a:gd name="txT" fmla="*/ 0 h 899"/>
              <a:gd name="txR" fmla="*/ 585 w 585"/>
              <a:gd name="txB" fmla="*/ 899 h 89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899">
                <a:moveTo>
                  <a:pt x="369" y="76"/>
                </a:moveTo>
                <a:lnTo>
                  <a:pt x="356" y="50"/>
                </a:lnTo>
                <a:lnTo>
                  <a:pt x="356" y="25"/>
                </a:lnTo>
                <a:lnTo>
                  <a:pt x="356" y="12"/>
                </a:lnTo>
                <a:lnTo>
                  <a:pt x="369" y="0"/>
                </a:lnTo>
                <a:lnTo>
                  <a:pt x="382" y="0"/>
                </a:lnTo>
                <a:lnTo>
                  <a:pt x="394" y="0"/>
                </a:lnTo>
                <a:lnTo>
                  <a:pt x="407" y="0"/>
                </a:lnTo>
                <a:lnTo>
                  <a:pt x="420" y="12"/>
                </a:lnTo>
                <a:lnTo>
                  <a:pt x="445" y="25"/>
                </a:lnTo>
                <a:lnTo>
                  <a:pt x="484" y="50"/>
                </a:lnTo>
                <a:lnTo>
                  <a:pt x="522" y="76"/>
                </a:lnTo>
                <a:lnTo>
                  <a:pt x="547" y="101"/>
                </a:lnTo>
                <a:lnTo>
                  <a:pt x="573" y="126"/>
                </a:lnTo>
                <a:lnTo>
                  <a:pt x="585" y="152"/>
                </a:lnTo>
                <a:lnTo>
                  <a:pt x="585" y="164"/>
                </a:lnTo>
                <a:lnTo>
                  <a:pt x="585" y="190"/>
                </a:lnTo>
                <a:lnTo>
                  <a:pt x="573" y="215"/>
                </a:lnTo>
                <a:lnTo>
                  <a:pt x="547" y="253"/>
                </a:lnTo>
                <a:lnTo>
                  <a:pt x="534" y="291"/>
                </a:lnTo>
                <a:lnTo>
                  <a:pt x="496" y="342"/>
                </a:lnTo>
                <a:lnTo>
                  <a:pt x="471" y="405"/>
                </a:lnTo>
                <a:lnTo>
                  <a:pt x="420" y="469"/>
                </a:lnTo>
                <a:lnTo>
                  <a:pt x="382" y="532"/>
                </a:lnTo>
                <a:lnTo>
                  <a:pt x="344" y="595"/>
                </a:lnTo>
                <a:lnTo>
                  <a:pt x="305" y="646"/>
                </a:lnTo>
                <a:lnTo>
                  <a:pt x="267" y="697"/>
                </a:lnTo>
                <a:lnTo>
                  <a:pt x="229" y="735"/>
                </a:lnTo>
                <a:lnTo>
                  <a:pt x="191" y="773"/>
                </a:lnTo>
                <a:lnTo>
                  <a:pt x="165" y="811"/>
                </a:lnTo>
                <a:lnTo>
                  <a:pt x="127" y="836"/>
                </a:lnTo>
                <a:lnTo>
                  <a:pt x="102" y="849"/>
                </a:lnTo>
                <a:lnTo>
                  <a:pt x="76" y="874"/>
                </a:lnTo>
                <a:lnTo>
                  <a:pt x="64" y="887"/>
                </a:lnTo>
                <a:lnTo>
                  <a:pt x="38" y="899"/>
                </a:lnTo>
                <a:lnTo>
                  <a:pt x="26" y="899"/>
                </a:lnTo>
                <a:lnTo>
                  <a:pt x="13" y="899"/>
                </a:lnTo>
                <a:lnTo>
                  <a:pt x="0" y="899"/>
                </a:lnTo>
                <a:lnTo>
                  <a:pt x="0" y="887"/>
                </a:lnTo>
                <a:lnTo>
                  <a:pt x="13" y="874"/>
                </a:lnTo>
                <a:lnTo>
                  <a:pt x="26" y="861"/>
                </a:lnTo>
                <a:lnTo>
                  <a:pt x="38" y="836"/>
                </a:lnTo>
                <a:lnTo>
                  <a:pt x="51" y="811"/>
                </a:lnTo>
                <a:lnTo>
                  <a:pt x="76" y="773"/>
                </a:lnTo>
                <a:lnTo>
                  <a:pt x="102" y="735"/>
                </a:lnTo>
                <a:lnTo>
                  <a:pt x="153" y="646"/>
                </a:lnTo>
                <a:lnTo>
                  <a:pt x="216" y="557"/>
                </a:lnTo>
                <a:lnTo>
                  <a:pt x="267" y="456"/>
                </a:lnTo>
                <a:lnTo>
                  <a:pt x="293" y="405"/>
                </a:lnTo>
                <a:lnTo>
                  <a:pt x="318" y="342"/>
                </a:lnTo>
                <a:lnTo>
                  <a:pt x="331" y="291"/>
                </a:lnTo>
                <a:lnTo>
                  <a:pt x="344" y="240"/>
                </a:lnTo>
                <a:lnTo>
                  <a:pt x="356" y="202"/>
                </a:lnTo>
                <a:lnTo>
                  <a:pt x="369" y="164"/>
                </a:lnTo>
                <a:lnTo>
                  <a:pt x="382" y="139"/>
                </a:lnTo>
                <a:lnTo>
                  <a:pt x="382" y="114"/>
                </a:lnTo>
                <a:lnTo>
                  <a:pt x="382" y="88"/>
                </a:lnTo>
                <a:lnTo>
                  <a:pt x="369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7" name="Freeform 49"/>
          <p:cNvSpPr/>
          <p:nvPr/>
        </p:nvSpPr>
        <p:spPr>
          <a:xfrm>
            <a:off x="5567680" y="1737043"/>
            <a:ext cx="508000" cy="153987"/>
          </a:xfrm>
          <a:custGeom>
            <a:avLst/>
            <a:gdLst>
              <a:gd name="txL" fmla="*/ 0 w 802"/>
              <a:gd name="txT" fmla="*/ 0 h 241"/>
              <a:gd name="txR" fmla="*/ 802 w 802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2" h="241">
                <a:moveTo>
                  <a:pt x="369" y="76"/>
                </a:moveTo>
                <a:lnTo>
                  <a:pt x="433" y="50"/>
                </a:lnTo>
                <a:lnTo>
                  <a:pt x="484" y="38"/>
                </a:lnTo>
                <a:lnTo>
                  <a:pt x="534" y="25"/>
                </a:lnTo>
                <a:lnTo>
                  <a:pt x="585" y="25"/>
                </a:lnTo>
                <a:lnTo>
                  <a:pt x="624" y="12"/>
                </a:lnTo>
                <a:lnTo>
                  <a:pt x="662" y="12"/>
                </a:lnTo>
                <a:lnTo>
                  <a:pt x="687" y="0"/>
                </a:lnTo>
                <a:lnTo>
                  <a:pt x="713" y="0"/>
                </a:lnTo>
                <a:lnTo>
                  <a:pt x="738" y="0"/>
                </a:lnTo>
                <a:lnTo>
                  <a:pt x="763" y="0"/>
                </a:lnTo>
                <a:lnTo>
                  <a:pt x="789" y="12"/>
                </a:lnTo>
                <a:lnTo>
                  <a:pt x="802" y="12"/>
                </a:lnTo>
                <a:lnTo>
                  <a:pt x="802" y="25"/>
                </a:lnTo>
                <a:lnTo>
                  <a:pt x="802" y="38"/>
                </a:lnTo>
                <a:lnTo>
                  <a:pt x="802" y="50"/>
                </a:lnTo>
                <a:lnTo>
                  <a:pt x="802" y="63"/>
                </a:lnTo>
                <a:lnTo>
                  <a:pt x="802" y="76"/>
                </a:lnTo>
                <a:lnTo>
                  <a:pt x="789" y="101"/>
                </a:lnTo>
                <a:lnTo>
                  <a:pt x="776" y="114"/>
                </a:lnTo>
                <a:lnTo>
                  <a:pt x="751" y="114"/>
                </a:lnTo>
                <a:lnTo>
                  <a:pt x="738" y="127"/>
                </a:lnTo>
                <a:lnTo>
                  <a:pt x="713" y="139"/>
                </a:lnTo>
                <a:lnTo>
                  <a:pt x="687" y="152"/>
                </a:lnTo>
                <a:lnTo>
                  <a:pt x="649" y="152"/>
                </a:lnTo>
                <a:lnTo>
                  <a:pt x="611" y="165"/>
                </a:lnTo>
                <a:lnTo>
                  <a:pt x="573" y="177"/>
                </a:lnTo>
                <a:lnTo>
                  <a:pt x="522" y="177"/>
                </a:lnTo>
                <a:lnTo>
                  <a:pt x="471" y="190"/>
                </a:lnTo>
                <a:lnTo>
                  <a:pt x="420" y="203"/>
                </a:lnTo>
                <a:lnTo>
                  <a:pt x="382" y="203"/>
                </a:lnTo>
                <a:lnTo>
                  <a:pt x="331" y="215"/>
                </a:lnTo>
                <a:lnTo>
                  <a:pt x="293" y="215"/>
                </a:lnTo>
                <a:lnTo>
                  <a:pt x="267" y="228"/>
                </a:lnTo>
                <a:lnTo>
                  <a:pt x="229" y="228"/>
                </a:lnTo>
                <a:lnTo>
                  <a:pt x="216" y="228"/>
                </a:lnTo>
                <a:lnTo>
                  <a:pt x="191" y="241"/>
                </a:lnTo>
                <a:lnTo>
                  <a:pt x="166" y="241"/>
                </a:lnTo>
                <a:lnTo>
                  <a:pt x="127" y="241"/>
                </a:lnTo>
                <a:lnTo>
                  <a:pt x="102" y="228"/>
                </a:lnTo>
                <a:lnTo>
                  <a:pt x="76" y="215"/>
                </a:lnTo>
                <a:lnTo>
                  <a:pt x="51" y="203"/>
                </a:lnTo>
                <a:lnTo>
                  <a:pt x="26" y="190"/>
                </a:lnTo>
                <a:lnTo>
                  <a:pt x="13" y="177"/>
                </a:lnTo>
                <a:lnTo>
                  <a:pt x="0" y="152"/>
                </a:lnTo>
                <a:lnTo>
                  <a:pt x="26" y="152"/>
                </a:lnTo>
                <a:lnTo>
                  <a:pt x="51" y="139"/>
                </a:lnTo>
                <a:lnTo>
                  <a:pt x="89" y="139"/>
                </a:lnTo>
                <a:lnTo>
                  <a:pt x="140" y="127"/>
                </a:lnTo>
                <a:lnTo>
                  <a:pt x="191" y="114"/>
                </a:lnTo>
                <a:lnTo>
                  <a:pt x="242" y="101"/>
                </a:lnTo>
                <a:lnTo>
                  <a:pt x="305" y="89"/>
                </a:lnTo>
                <a:lnTo>
                  <a:pt x="369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8" name="Freeform 50"/>
          <p:cNvSpPr/>
          <p:nvPr/>
        </p:nvSpPr>
        <p:spPr>
          <a:xfrm>
            <a:off x="5259705" y="2075180"/>
            <a:ext cx="969963" cy="812800"/>
          </a:xfrm>
          <a:custGeom>
            <a:avLst/>
            <a:gdLst>
              <a:gd name="txL" fmla="*/ 0 w 1526"/>
              <a:gd name="txT" fmla="*/ 0 h 1280"/>
              <a:gd name="txR" fmla="*/ 1526 w 1526"/>
              <a:gd name="txB" fmla="*/ 1280 h 12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26" h="1280">
                <a:moveTo>
                  <a:pt x="928" y="1204"/>
                </a:moveTo>
                <a:lnTo>
                  <a:pt x="839" y="1191"/>
                </a:lnTo>
                <a:lnTo>
                  <a:pt x="763" y="1191"/>
                </a:lnTo>
                <a:lnTo>
                  <a:pt x="687" y="1178"/>
                </a:lnTo>
                <a:lnTo>
                  <a:pt x="610" y="1178"/>
                </a:lnTo>
                <a:lnTo>
                  <a:pt x="547" y="1178"/>
                </a:lnTo>
                <a:lnTo>
                  <a:pt x="496" y="1178"/>
                </a:lnTo>
                <a:lnTo>
                  <a:pt x="445" y="1178"/>
                </a:lnTo>
                <a:lnTo>
                  <a:pt x="394" y="1178"/>
                </a:lnTo>
                <a:lnTo>
                  <a:pt x="356" y="1191"/>
                </a:lnTo>
                <a:lnTo>
                  <a:pt x="318" y="1191"/>
                </a:lnTo>
                <a:lnTo>
                  <a:pt x="280" y="1204"/>
                </a:lnTo>
                <a:lnTo>
                  <a:pt x="254" y="1204"/>
                </a:lnTo>
                <a:lnTo>
                  <a:pt x="229" y="1216"/>
                </a:lnTo>
                <a:lnTo>
                  <a:pt x="203" y="1229"/>
                </a:lnTo>
                <a:lnTo>
                  <a:pt x="191" y="1229"/>
                </a:lnTo>
                <a:lnTo>
                  <a:pt x="178" y="1242"/>
                </a:lnTo>
                <a:lnTo>
                  <a:pt x="152" y="1254"/>
                </a:lnTo>
                <a:lnTo>
                  <a:pt x="127" y="1267"/>
                </a:lnTo>
                <a:lnTo>
                  <a:pt x="114" y="1280"/>
                </a:lnTo>
                <a:lnTo>
                  <a:pt x="89" y="1280"/>
                </a:lnTo>
                <a:lnTo>
                  <a:pt x="76" y="1267"/>
                </a:lnTo>
                <a:lnTo>
                  <a:pt x="63" y="1254"/>
                </a:lnTo>
                <a:lnTo>
                  <a:pt x="38" y="1242"/>
                </a:lnTo>
                <a:lnTo>
                  <a:pt x="25" y="1204"/>
                </a:lnTo>
                <a:lnTo>
                  <a:pt x="12" y="1178"/>
                </a:lnTo>
                <a:lnTo>
                  <a:pt x="0" y="1153"/>
                </a:lnTo>
                <a:lnTo>
                  <a:pt x="0" y="1128"/>
                </a:lnTo>
                <a:lnTo>
                  <a:pt x="0" y="1102"/>
                </a:lnTo>
                <a:lnTo>
                  <a:pt x="12" y="1077"/>
                </a:lnTo>
                <a:lnTo>
                  <a:pt x="12" y="1064"/>
                </a:lnTo>
                <a:lnTo>
                  <a:pt x="25" y="1052"/>
                </a:lnTo>
                <a:lnTo>
                  <a:pt x="51" y="1039"/>
                </a:lnTo>
                <a:lnTo>
                  <a:pt x="76" y="1026"/>
                </a:lnTo>
                <a:lnTo>
                  <a:pt x="101" y="1001"/>
                </a:lnTo>
                <a:lnTo>
                  <a:pt x="127" y="976"/>
                </a:lnTo>
                <a:lnTo>
                  <a:pt x="152" y="938"/>
                </a:lnTo>
                <a:lnTo>
                  <a:pt x="165" y="912"/>
                </a:lnTo>
                <a:lnTo>
                  <a:pt x="178" y="887"/>
                </a:lnTo>
                <a:lnTo>
                  <a:pt x="191" y="849"/>
                </a:lnTo>
                <a:lnTo>
                  <a:pt x="203" y="811"/>
                </a:lnTo>
                <a:lnTo>
                  <a:pt x="216" y="760"/>
                </a:lnTo>
                <a:lnTo>
                  <a:pt x="229" y="710"/>
                </a:lnTo>
                <a:lnTo>
                  <a:pt x="254" y="659"/>
                </a:lnTo>
                <a:lnTo>
                  <a:pt x="267" y="596"/>
                </a:lnTo>
                <a:lnTo>
                  <a:pt x="280" y="532"/>
                </a:lnTo>
                <a:lnTo>
                  <a:pt x="292" y="482"/>
                </a:lnTo>
                <a:lnTo>
                  <a:pt x="305" y="431"/>
                </a:lnTo>
                <a:lnTo>
                  <a:pt x="318" y="380"/>
                </a:lnTo>
                <a:lnTo>
                  <a:pt x="318" y="329"/>
                </a:lnTo>
                <a:lnTo>
                  <a:pt x="330" y="291"/>
                </a:lnTo>
                <a:lnTo>
                  <a:pt x="330" y="253"/>
                </a:lnTo>
                <a:lnTo>
                  <a:pt x="330" y="228"/>
                </a:lnTo>
                <a:lnTo>
                  <a:pt x="330" y="177"/>
                </a:lnTo>
                <a:lnTo>
                  <a:pt x="330" y="139"/>
                </a:lnTo>
                <a:lnTo>
                  <a:pt x="330" y="101"/>
                </a:lnTo>
                <a:lnTo>
                  <a:pt x="343" y="76"/>
                </a:lnTo>
                <a:lnTo>
                  <a:pt x="343" y="51"/>
                </a:lnTo>
                <a:lnTo>
                  <a:pt x="343" y="38"/>
                </a:lnTo>
                <a:lnTo>
                  <a:pt x="356" y="25"/>
                </a:lnTo>
                <a:lnTo>
                  <a:pt x="356" y="13"/>
                </a:lnTo>
                <a:lnTo>
                  <a:pt x="369" y="13"/>
                </a:lnTo>
                <a:lnTo>
                  <a:pt x="381" y="13"/>
                </a:lnTo>
                <a:lnTo>
                  <a:pt x="394" y="0"/>
                </a:lnTo>
                <a:lnTo>
                  <a:pt x="407" y="13"/>
                </a:lnTo>
                <a:lnTo>
                  <a:pt x="420" y="13"/>
                </a:lnTo>
                <a:lnTo>
                  <a:pt x="445" y="13"/>
                </a:lnTo>
                <a:lnTo>
                  <a:pt x="470" y="25"/>
                </a:lnTo>
                <a:lnTo>
                  <a:pt x="496" y="38"/>
                </a:lnTo>
                <a:lnTo>
                  <a:pt x="470" y="139"/>
                </a:lnTo>
                <a:lnTo>
                  <a:pt x="458" y="253"/>
                </a:lnTo>
                <a:lnTo>
                  <a:pt x="445" y="342"/>
                </a:lnTo>
                <a:lnTo>
                  <a:pt x="420" y="431"/>
                </a:lnTo>
                <a:lnTo>
                  <a:pt x="394" y="520"/>
                </a:lnTo>
                <a:lnTo>
                  <a:pt x="381" y="608"/>
                </a:lnTo>
                <a:lnTo>
                  <a:pt x="356" y="684"/>
                </a:lnTo>
                <a:lnTo>
                  <a:pt x="330" y="760"/>
                </a:lnTo>
                <a:lnTo>
                  <a:pt x="305" y="824"/>
                </a:lnTo>
                <a:lnTo>
                  <a:pt x="292" y="887"/>
                </a:lnTo>
                <a:lnTo>
                  <a:pt x="267" y="925"/>
                </a:lnTo>
                <a:lnTo>
                  <a:pt x="254" y="976"/>
                </a:lnTo>
                <a:lnTo>
                  <a:pt x="254" y="1001"/>
                </a:lnTo>
                <a:lnTo>
                  <a:pt x="241" y="1026"/>
                </a:lnTo>
                <a:lnTo>
                  <a:pt x="241" y="1039"/>
                </a:lnTo>
                <a:lnTo>
                  <a:pt x="241" y="1052"/>
                </a:lnTo>
                <a:lnTo>
                  <a:pt x="254" y="1064"/>
                </a:lnTo>
                <a:lnTo>
                  <a:pt x="267" y="1077"/>
                </a:lnTo>
                <a:lnTo>
                  <a:pt x="280" y="1077"/>
                </a:lnTo>
                <a:lnTo>
                  <a:pt x="292" y="1077"/>
                </a:lnTo>
                <a:lnTo>
                  <a:pt x="305" y="1077"/>
                </a:lnTo>
                <a:lnTo>
                  <a:pt x="330" y="1064"/>
                </a:lnTo>
                <a:lnTo>
                  <a:pt x="356" y="1064"/>
                </a:lnTo>
                <a:lnTo>
                  <a:pt x="381" y="1064"/>
                </a:lnTo>
                <a:lnTo>
                  <a:pt x="420" y="1052"/>
                </a:lnTo>
                <a:lnTo>
                  <a:pt x="458" y="1052"/>
                </a:lnTo>
                <a:lnTo>
                  <a:pt x="496" y="1052"/>
                </a:lnTo>
                <a:lnTo>
                  <a:pt x="547" y="1052"/>
                </a:lnTo>
                <a:lnTo>
                  <a:pt x="572" y="1039"/>
                </a:lnTo>
                <a:lnTo>
                  <a:pt x="610" y="1039"/>
                </a:lnTo>
                <a:lnTo>
                  <a:pt x="636" y="1039"/>
                </a:lnTo>
                <a:lnTo>
                  <a:pt x="661" y="1039"/>
                </a:lnTo>
                <a:lnTo>
                  <a:pt x="674" y="1039"/>
                </a:lnTo>
                <a:lnTo>
                  <a:pt x="699" y="1039"/>
                </a:lnTo>
                <a:lnTo>
                  <a:pt x="712" y="1039"/>
                </a:lnTo>
                <a:lnTo>
                  <a:pt x="738" y="1039"/>
                </a:lnTo>
                <a:lnTo>
                  <a:pt x="763" y="1039"/>
                </a:lnTo>
                <a:lnTo>
                  <a:pt x="801" y="1039"/>
                </a:lnTo>
                <a:lnTo>
                  <a:pt x="852" y="1039"/>
                </a:lnTo>
                <a:lnTo>
                  <a:pt x="903" y="1052"/>
                </a:lnTo>
                <a:lnTo>
                  <a:pt x="954" y="1052"/>
                </a:lnTo>
                <a:lnTo>
                  <a:pt x="1017" y="1052"/>
                </a:lnTo>
                <a:lnTo>
                  <a:pt x="1081" y="1052"/>
                </a:lnTo>
                <a:lnTo>
                  <a:pt x="1145" y="1064"/>
                </a:lnTo>
                <a:lnTo>
                  <a:pt x="1208" y="1077"/>
                </a:lnTo>
                <a:lnTo>
                  <a:pt x="1259" y="1090"/>
                </a:lnTo>
                <a:lnTo>
                  <a:pt x="1297" y="1102"/>
                </a:lnTo>
                <a:lnTo>
                  <a:pt x="1348" y="1102"/>
                </a:lnTo>
                <a:lnTo>
                  <a:pt x="1374" y="1128"/>
                </a:lnTo>
                <a:lnTo>
                  <a:pt x="1412" y="1140"/>
                </a:lnTo>
                <a:lnTo>
                  <a:pt x="1437" y="1153"/>
                </a:lnTo>
                <a:lnTo>
                  <a:pt x="1463" y="1166"/>
                </a:lnTo>
                <a:lnTo>
                  <a:pt x="1475" y="1178"/>
                </a:lnTo>
                <a:lnTo>
                  <a:pt x="1501" y="1204"/>
                </a:lnTo>
                <a:lnTo>
                  <a:pt x="1514" y="1216"/>
                </a:lnTo>
                <a:lnTo>
                  <a:pt x="1514" y="1229"/>
                </a:lnTo>
                <a:lnTo>
                  <a:pt x="1526" y="1242"/>
                </a:lnTo>
                <a:lnTo>
                  <a:pt x="1526" y="1254"/>
                </a:lnTo>
                <a:lnTo>
                  <a:pt x="1526" y="1267"/>
                </a:lnTo>
                <a:lnTo>
                  <a:pt x="1514" y="1280"/>
                </a:lnTo>
                <a:lnTo>
                  <a:pt x="1501" y="1280"/>
                </a:lnTo>
                <a:lnTo>
                  <a:pt x="1488" y="1280"/>
                </a:lnTo>
                <a:lnTo>
                  <a:pt x="1463" y="1280"/>
                </a:lnTo>
                <a:lnTo>
                  <a:pt x="1450" y="1267"/>
                </a:lnTo>
                <a:lnTo>
                  <a:pt x="1425" y="1267"/>
                </a:lnTo>
                <a:lnTo>
                  <a:pt x="1386" y="1254"/>
                </a:lnTo>
                <a:lnTo>
                  <a:pt x="1348" y="1254"/>
                </a:lnTo>
                <a:lnTo>
                  <a:pt x="1297" y="1242"/>
                </a:lnTo>
                <a:lnTo>
                  <a:pt x="1246" y="1242"/>
                </a:lnTo>
                <a:lnTo>
                  <a:pt x="1183" y="1229"/>
                </a:lnTo>
                <a:lnTo>
                  <a:pt x="1107" y="1229"/>
                </a:lnTo>
                <a:lnTo>
                  <a:pt x="1017" y="1216"/>
                </a:lnTo>
                <a:lnTo>
                  <a:pt x="928" y="12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0" name="Freeform 52"/>
          <p:cNvSpPr/>
          <p:nvPr/>
        </p:nvSpPr>
        <p:spPr>
          <a:xfrm>
            <a:off x="5510530" y="2011680"/>
            <a:ext cx="581025" cy="1230313"/>
          </a:xfrm>
          <a:custGeom>
            <a:avLst/>
            <a:gdLst>
              <a:gd name="txL" fmla="*/ 0 w 916"/>
              <a:gd name="txT" fmla="*/ 0 h 1938"/>
              <a:gd name="txR" fmla="*/ 916 w 916"/>
              <a:gd name="txB" fmla="*/ 1938 h 193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1938">
                <a:moveTo>
                  <a:pt x="852" y="659"/>
                </a:moveTo>
                <a:lnTo>
                  <a:pt x="840" y="861"/>
                </a:lnTo>
                <a:lnTo>
                  <a:pt x="827" y="1051"/>
                </a:lnTo>
                <a:lnTo>
                  <a:pt x="814" y="1153"/>
                </a:lnTo>
                <a:lnTo>
                  <a:pt x="802" y="1241"/>
                </a:lnTo>
                <a:lnTo>
                  <a:pt x="789" y="1330"/>
                </a:lnTo>
                <a:lnTo>
                  <a:pt x="763" y="1419"/>
                </a:lnTo>
                <a:lnTo>
                  <a:pt x="751" y="1495"/>
                </a:lnTo>
                <a:lnTo>
                  <a:pt x="725" y="1571"/>
                </a:lnTo>
                <a:lnTo>
                  <a:pt x="713" y="1634"/>
                </a:lnTo>
                <a:lnTo>
                  <a:pt x="687" y="1698"/>
                </a:lnTo>
                <a:lnTo>
                  <a:pt x="674" y="1748"/>
                </a:lnTo>
                <a:lnTo>
                  <a:pt x="649" y="1786"/>
                </a:lnTo>
                <a:lnTo>
                  <a:pt x="636" y="1824"/>
                </a:lnTo>
                <a:lnTo>
                  <a:pt x="611" y="1850"/>
                </a:lnTo>
                <a:lnTo>
                  <a:pt x="598" y="1875"/>
                </a:lnTo>
                <a:lnTo>
                  <a:pt x="585" y="1888"/>
                </a:lnTo>
                <a:lnTo>
                  <a:pt x="560" y="1900"/>
                </a:lnTo>
                <a:lnTo>
                  <a:pt x="547" y="1913"/>
                </a:lnTo>
                <a:lnTo>
                  <a:pt x="534" y="1926"/>
                </a:lnTo>
                <a:lnTo>
                  <a:pt x="522" y="1926"/>
                </a:lnTo>
                <a:lnTo>
                  <a:pt x="509" y="1938"/>
                </a:lnTo>
                <a:lnTo>
                  <a:pt x="496" y="1926"/>
                </a:lnTo>
                <a:lnTo>
                  <a:pt x="484" y="1926"/>
                </a:lnTo>
                <a:lnTo>
                  <a:pt x="471" y="1913"/>
                </a:lnTo>
                <a:lnTo>
                  <a:pt x="471" y="1900"/>
                </a:lnTo>
                <a:lnTo>
                  <a:pt x="458" y="1888"/>
                </a:lnTo>
                <a:lnTo>
                  <a:pt x="458" y="1875"/>
                </a:lnTo>
                <a:lnTo>
                  <a:pt x="458" y="1850"/>
                </a:lnTo>
                <a:lnTo>
                  <a:pt x="445" y="1824"/>
                </a:lnTo>
                <a:lnTo>
                  <a:pt x="445" y="1812"/>
                </a:lnTo>
                <a:lnTo>
                  <a:pt x="433" y="1786"/>
                </a:lnTo>
                <a:lnTo>
                  <a:pt x="420" y="1774"/>
                </a:lnTo>
                <a:lnTo>
                  <a:pt x="394" y="1748"/>
                </a:lnTo>
                <a:lnTo>
                  <a:pt x="382" y="1736"/>
                </a:lnTo>
                <a:lnTo>
                  <a:pt x="331" y="1710"/>
                </a:lnTo>
                <a:lnTo>
                  <a:pt x="318" y="1685"/>
                </a:lnTo>
                <a:lnTo>
                  <a:pt x="293" y="1672"/>
                </a:lnTo>
                <a:lnTo>
                  <a:pt x="280" y="1660"/>
                </a:lnTo>
                <a:lnTo>
                  <a:pt x="267" y="1647"/>
                </a:lnTo>
                <a:lnTo>
                  <a:pt x="255" y="1634"/>
                </a:lnTo>
                <a:lnTo>
                  <a:pt x="242" y="1622"/>
                </a:lnTo>
                <a:lnTo>
                  <a:pt x="242" y="1609"/>
                </a:lnTo>
                <a:lnTo>
                  <a:pt x="242" y="1596"/>
                </a:lnTo>
                <a:lnTo>
                  <a:pt x="255" y="1596"/>
                </a:lnTo>
                <a:lnTo>
                  <a:pt x="267" y="1596"/>
                </a:lnTo>
                <a:lnTo>
                  <a:pt x="280" y="1596"/>
                </a:lnTo>
                <a:lnTo>
                  <a:pt x="305" y="1596"/>
                </a:lnTo>
                <a:lnTo>
                  <a:pt x="331" y="1596"/>
                </a:lnTo>
                <a:lnTo>
                  <a:pt x="356" y="1596"/>
                </a:lnTo>
                <a:lnTo>
                  <a:pt x="382" y="1609"/>
                </a:lnTo>
                <a:lnTo>
                  <a:pt x="420" y="1609"/>
                </a:lnTo>
                <a:lnTo>
                  <a:pt x="445" y="1609"/>
                </a:lnTo>
                <a:lnTo>
                  <a:pt x="458" y="1609"/>
                </a:lnTo>
                <a:lnTo>
                  <a:pt x="484" y="1609"/>
                </a:lnTo>
                <a:lnTo>
                  <a:pt x="496" y="1609"/>
                </a:lnTo>
                <a:lnTo>
                  <a:pt x="522" y="1596"/>
                </a:lnTo>
                <a:lnTo>
                  <a:pt x="534" y="1596"/>
                </a:lnTo>
                <a:lnTo>
                  <a:pt x="547" y="1584"/>
                </a:lnTo>
                <a:lnTo>
                  <a:pt x="560" y="1558"/>
                </a:lnTo>
                <a:lnTo>
                  <a:pt x="560" y="1533"/>
                </a:lnTo>
                <a:lnTo>
                  <a:pt x="573" y="1508"/>
                </a:lnTo>
                <a:lnTo>
                  <a:pt x="585" y="1469"/>
                </a:lnTo>
                <a:lnTo>
                  <a:pt x="598" y="1431"/>
                </a:lnTo>
                <a:lnTo>
                  <a:pt x="611" y="1381"/>
                </a:lnTo>
                <a:lnTo>
                  <a:pt x="623" y="1330"/>
                </a:lnTo>
                <a:lnTo>
                  <a:pt x="636" y="1267"/>
                </a:lnTo>
                <a:lnTo>
                  <a:pt x="649" y="1216"/>
                </a:lnTo>
                <a:lnTo>
                  <a:pt x="662" y="1153"/>
                </a:lnTo>
                <a:lnTo>
                  <a:pt x="674" y="1077"/>
                </a:lnTo>
                <a:lnTo>
                  <a:pt x="687" y="1013"/>
                </a:lnTo>
                <a:lnTo>
                  <a:pt x="687" y="937"/>
                </a:lnTo>
                <a:lnTo>
                  <a:pt x="700" y="861"/>
                </a:lnTo>
                <a:lnTo>
                  <a:pt x="700" y="785"/>
                </a:lnTo>
                <a:lnTo>
                  <a:pt x="700" y="709"/>
                </a:lnTo>
                <a:lnTo>
                  <a:pt x="713" y="646"/>
                </a:lnTo>
                <a:lnTo>
                  <a:pt x="713" y="583"/>
                </a:lnTo>
                <a:lnTo>
                  <a:pt x="713" y="532"/>
                </a:lnTo>
                <a:lnTo>
                  <a:pt x="725" y="481"/>
                </a:lnTo>
                <a:lnTo>
                  <a:pt x="725" y="443"/>
                </a:lnTo>
                <a:lnTo>
                  <a:pt x="725" y="405"/>
                </a:lnTo>
                <a:lnTo>
                  <a:pt x="738" y="380"/>
                </a:lnTo>
                <a:lnTo>
                  <a:pt x="738" y="329"/>
                </a:lnTo>
                <a:lnTo>
                  <a:pt x="725" y="291"/>
                </a:lnTo>
                <a:lnTo>
                  <a:pt x="725" y="253"/>
                </a:lnTo>
                <a:lnTo>
                  <a:pt x="713" y="228"/>
                </a:lnTo>
                <a:lnTo>
                  <a:pt x="700" y="215"/>
                </a:lnTo>
                <a:lnTo>
                  <a:pt x="687" y="202"/>
                </a:lnTo>
                <a:lnTo>
                  <a:pt x="674" y="190"/>
                </a:lnTo>
                <a:lnTo>
                  <a:pt x="649" y="190"/>
                </a:lnTo>
                <a:lnTo>
                  <a:pt x="636" y="190"/>
                </a:lnTo>
                <a:lnTo>
                  <a:pt x="623" y="190"/>
                </a:lnTo>
                <a:lnTo>
                  <a:pt x="611" y="190"/>
                </a:lnTo>
                <a:lnTo>
                  <a:pt x="585" y="190"/>
                </a:lnTo>
                <a:lnTo>
                  <a:pt x="560" y="190"/>
                </a:lnTo>
                <a:lnTo>
                  <a:pt x="534" y="190"/>
                </a:lnTo>
                <a:lnTo>
                  <a:pt x="496" y="202"/>
                </a:lnTo>
                <a:lnTo>
                  <a:pt x="458" y="202"/>
                </a:lnTo>
                <a:lnTo>
                  <a:pt x="420" y="202"/>
                </a:lnTo>
                <a:lnTo>
                  <a:pt x="369" y="215"/>
                </a:lnTo>
                <a:lnTo>
                  <a:pt x="318" y="215"/>
                </a:lnTo>
                <a:lnTo>
                  <a:pt x="267" y="215"/>
                </a:lnTo>
                <a:lnTo>
                  <a:pt x="204" y="228"/>
                </a:lnTo>
                <a:lnTo>
                  <a:pt x="140" y="228"/>
                </a:lnTo>
                <a:lnTo>
                  <a:pt x="76" y="240"/>
                </a:lnTo>
                <a:lnTo>
                  <a:pt x="0" y="240"/>
                </a:lnTo>
                <a:lnTo>
                  <a:pt x="0" y="139"/>
                </a:lnTo>
                <a:lnTo>
                  <a:pt x="115" y="139"/>
                </a:lnTo>
                <a:lnTo>
                  <a:pt x="216" y="126"/>
                </a:lnTo>
                <a:lnTo>
                  <a:pt x="331" y="114"/>
                </a:lnTo>
                <a:lnTo>
                  <a:pt x="433" y="101"/>
                </a:lnTo>
                <a:lnTo>
                  <a:pt x="484" y="88"/>
                </a:lnTo>
                <a:lnTo>
                  <a:pt x="522" y="88"/>
                </a:lnTo>
                <a:lnTo>
                  <a:pt x="560" y="76"/>
                </a:lnTo>
                <a:lnTo>
                  <a:pt x="585" y="63"/>
                </a:lnTo>
                <a:lnTo>
                  <a:pt x="611" y="63"/>
                </a:lnTo>
                <a:lnTo>
                  <a:pt x="623" y="50"/>
                </a:lnTo>
                <a:lnTo>
                  <a:pt x="636" y="38"/>
                </a:lnTo>
                <a:lnTo>
                  <a:pt x="649" y="38"/>
                </a:lnTo>
                <a:lnTo>
                  <a:pt x="662" y="12"/>
                </a:lnTo>
                <a:lnTo>
                  <a:pt x="674" y="0"/>
                </a:lnTo>
                <a:lnTo>
                  <a:pt x="687" y="0"/>
                </a:lnTo>
                <a:lnTo>
                  <a:pt x="700" y="0"/>
                </a:lnTo>
                <a:lnTo>
                  <a:pt x="713" y="0"/>
                </a:lnTo>
                <a:lnTo>
                  <a:pt x="713" y="12"/>
                </a:lnTo>
                <a:lnTo>
                  <a:pt x="725" y="12"/>
                </a:lnTo>
                <a:lnTo>
                  <a:pt x="738" y="25"/>
                </a:lnTo>
                <a:lnTo>
                  <a:pt x="763" y="38"/>
                </a:lnTo>
                <a:lnTo>
                  <a:pt x="776" y="38"/>
                </a:lnTo>
                <a:lnTo>
                  <a:pt x="827" y="63"/>
                </a:lnTo>
                <a:lnTo>
                  <a:pt x="840" y="88"/>
                </a:lnTo>
                <a:lnTo>
                  <a:pt x="865" y="101"/>
                </a:lnTo>
                <a:lnTo>
                  <a:pt x="878" y="114"/>
                </a:lnTo>
                <a:lnTo>
                  <a:pt x="891" y="126"/>
                </a:lnTo>
                <a:lnTo>
                  <a:pt x="903" y="126"/>
                </a:lnTo>
                <a:lnTo>
                  <a:pt x="916" y="139"/>
                </a:lnTo>
                <a:lnTo>
                  <a:pt x="916" y="152"/>
                </a:lnTo>
                <a:lnTo>
                  <a:pt x="916" y="164"/>
                </a:lnTo>
                <a:lnTo>
                  <a:pt x="916" y="177"/>
                </a:lnTo>
                <a:lnTo>
                  <a:pt x="903" y="190"/>
                </a:lnTo>
                <a:lnTo>
                  <a:pt x="891" y="202"/>
                </a:lnTo>
                <a:lnTo>
                  <a:pt x="891" y="215"/>
                </a:lnTo>
                <a:lnTo>
                  <a:pt x="891" y="228"/>
                </a:lnTo>
                <a:lnTo>
                  <a:pt x="878" y="240"/>
                </a:lnTo>
                <a:lnTo>
                  <a:pt x="878" y="253"/>
                </a:lnTo>
                <a:lnTo>
                  <a:pt x="878" y="278"/>
                </a:lnTo>
                <a:lnTo>
                  <a:pt x="878" y="304"/>
                </a:lnTo>
                <a:lnTo>
                  <a:pt x="865" y="329"/>
                </a:lnTo>
                <a:lnTo>
                  <a:pt x="865" y="354"/>
                </a:lnTo>
                <a:lnTo>
                  <a:pt x="865" y="392"/>
                </a:lnTo>
                <a:lnTo>
                  <a:pt x="865" y="430"/>
                </a:lnTo>
                <a:lnTo>
                  <a:pt x="865" y="468"/>
                </a:lnTo>
                <a:lnTo>
                  <a:pt x="865" y="506"/>
                </a:lnTo>
                <a:lnTo>
                  <a:pt x="852" y="557"/>
                </a:lnTo>
                <a:lnTo>
                  <a:pt x="852" y="608"/>
                </a:lnTo>
                <a:lnTo>
                  <a:pt x="852" y="6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1" name="Freeform 53"/>
          <p:cNvSpPr/>
          <p:nvPr/>
        </p:nvSpPr>
        <p:spPr>
          <a:xfrm>
            <a:off x="5664518" y="2187893"/>
            <a:ext cx="120650" cy="160337"/>
          </a:xfrm>
          <a:custGeom>
            <a:avLst/>
            <a:gdLst>
              <a:gd name="txL" fmla="*/ 0 w 191"/>
              <a:gd name="txT" fmla="*/ 0 h 254"/>
              <a:gd name="txR" fmla="*/ 191 w 191"/>
              <a:gd name="txB" fmla="*/ 254 h 254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</a:cxnLst>
            <a:rect l="txL" t="txT" r="txR" b="txB"/>
            <a:pathLst>
              <a:path w="191" h="254">
                <a:moveTo>
                  <a:pt x="13" y="0"/>
                </a:moveTo>
                <a:lnTo>
                  <a:pt x="13" y="0"/>
                </a:lnTo>
                <a:lnTo>
                  <a:pt x="38" y="0"/>
                </a:lnTo>
                <a:lnTo>
                  <a:pt x="63" y="13"/>
                </a:lnTo>
                <a:lnTo>
                  <a:pt x="102" y="38"/>
                </a:lnTo>
                <a:lnTo>
                  <a:pt x="140" y="64"/>
                </a:lnTo>
                <a:lnTo>
                  <a:pt x="152" y="76"/>
                </a:lnTo>
                <a:lnTo>
                  <a:pt x="165" y="89"/>
                </a:lnTo>
                <a:lnTo>
                  <a:pt x="178" y="102"/>
                </a:lnTo>
                <a:lnTo>
                  <a:pt x="191" y="114"/>
                </a:lnTo>
                <a:lnTo>
                  <a:pt x="191" y="127"/>
                </a:lnTo>
                <a:lnTo>
                  <a:pt x="191" y="140"/>
                </a:lnTo>
                <a:lnTo>
                  <a:pt x="191" y="178"/>
                </a:lnTo>
                <a:lnTo>
                  <a:pt x="178" y="203"/>
                </a:lnTo>
                <a:lnTo>
                  <a:pt x="178" y="228"/>
                </a:lnTo>
                <a:lnTo>
                  <a:pt x="165" y="241"/>
                </a:lnTo>
                <a:lnTo>
                  <a:pt x="152" y="254"/>
                </a:lnTo>
                <a:lnTo>
                  <a:pt x="140" y="254"/>
                </a:lnTo>
                <a:lnTo>
                  <a:pt x="114" y="254"/>
                </a:lnTo>
                <a:lnTo>
                  <a:pt x="102" y="241"/>
                </a:lnTo>
                <a:lnTo>
                  <a:pt x="102" y="228"/>
                </a:lnTo>
                <a:lnTo>
                  <a:pt x="89" y="228"/>
                </a:lnTo>
                <a:lnTo>
                  <a:pt x="76" y="216"/>
                </a:lnTo>
                <a:lnTo>
                  <a:pt x="76" y="190"/>
                </a:lnTo>
                <a:lnTo>
                  <a:pt x="63" y="178"/>
                </a:lnTo>
                <a:lnTo>
                  <a:pt x="51" y="152"/>
                </a:lnTo>
                <a:lnTo>
                  <a:pt x="51" y="140"/>
                </a:lnTo>
                <a:lnTo>
                  <a:pt x="38" y="102"/>
                </a:lnTo>
                <a:lnTo>
                  <a:pt x="25" y="89"/>
                </a:lnTo>
                <a:lnTo>
                  <a:pt x="25" y="64"/>
                </a:lnTo>
                <a:lnTo>
                  <a:pt x="13" y="38"/>
                </a:lnTo>
                <a:lnTo>
                  <a:pt x="13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902" name="Freeform 54"/>
          <p:cNvSpPr/>
          <p:nvPr/>
        </p:nvSpPr>
        <p:spPr>
          <a:xfrm>
            <a:off x="5631180" y="2526030"/>
            <a:ext cx="104775" cy="160338"/>
          </a:xfrm>
          <a:custGeom>
            <a:avLst/>
            <a:gdLst>
              <a:gd name="txL" fmla="*/ 0 w 165"/>
              <a:gd name="txT" fmla="*/ 0 h 253"/>
              <a:gd name="txR" fmla="*/ 165 w 165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253">
                <a:moveTo>
                  <a:pt x="165" y="126"/>
                </a:moveTo>
                <a:lnTo>
                  <a:pt x="165" y="164"/>
                </a:lnTo>
                <a:lnTo>
                  <a:pt x="165" y="202"/>
                </a:lnTo>
                <a:lnTo>
                  <a:pt x="165" y="215"/>
                </a:lnTo>
                <a:lnTo>
                  <a:pt x="165" y="228"/>
                </a:lnTo>
                <a:lnTo>
                  <a:pt x="153" y="228"/>
                </a:lnTo>
                <a:lnTo>
                  <a:pt x="140" y="240"/>
                </a:lnTo>
                <a:lnTo>
                  <a:pt x="127" y="240"/>
                </a:lnTo>
                <a:lnTo>
                  <a:pt x="127" y="253"/>
                </a:lnTo>
                <a:lnTo>
                  <a:pt x="114" y="253"/>
                </a:lnTo>
                <a:lnTo>
                  <a:pt x="102" y="240"/>
                </a:lnTo>
                <a:lnTo>
                  <a:pt x="89" y="240"/>
                </a:lnTo>
                <a:lnTo>
                  <a:pt x="76" y="228"/>
                </a:lnTo>
                <a:lnTo>
                  <a:pt x="64" y="215"/>
                </a:lnTo>
                <a:lnTo>
                  <a:pt x="64" y="190"/>
                </a:lnTo>
                <a:lnTo>
                  <a:pt x="38" y="152"/>
                </a:lnTo>
                <a:lnTo>
                  <a:pt x="25" y="126"/>
                </a:lnTo>
                <a:lnTo>
                  <a:pt x="13" y="101"/>
                </a:lnTo>
                <a:lnTo>
                  <a:pt x="0" y="76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12"/>
                </a:lnTo>
                <a:lnTo>
                  <a:pt x="89" y="12"/>
                </a:lnTo>
                <a:lnTo>
                  <a:pt x="114" y="38"/>
                </a:lnTo>
                <a:lnTo>
                  <a:pt x="140" y="63"/>
                </a:lnTo>
                <a:lnTo>
                  <a:pt x="153" y="88"/>
                </a:lnTo>
                <a:lnTo>
                  <a:pt x="165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9" name="Freeform 51"/>
          <p:cNvSpPr/>
          <p:nvPr/>
        </p:nvSpPr>
        <p:spPr>
          <a:xfrm>
            <a:off x="5154930" y="2324418"/>
            <a:ext cx="1236663" cy="201612"/>
          </a:xfrm>
          <a:custGeom>
            <a:avLst/>
            <a:gdLst>
              <a:gd name="txL" fmla="*/ 0 w 1947"/>
              <a:gd name="txT" fmla="*/ 0 h 317"/>
              <a:gd name="txR" fmla="*/ 1947 w 1947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1947" h="317">
                <a:moveTo>
                  <a:pt x="1781" y="12"/>
                </a:moveTo>
                <a:lnTo>
                  <a:pt x="1807" y="25"/>
                </a:lnTo>
                <a:lnTo>
                  <a:pt x="1845" y="25"/>
                </a:lnTo>
                <a:lnTo>
                  <a:pt x="1870" y="50"/>
                </a:lnTo>
                <a:lnTo>
                  <a:pt x="1896" y="63"/>
                </a:lnTo>
                <a:lnTo>
                  <a:pt x="1921" y="89"/>
                </a:lnTo>
                <a:lnTo>
                  <a:pt x="1934" y="114"/>
                </a:lnTo>
                <a:lnTo>
                  <a:pt x="1934" y="127"/>
                </a:lnTo>
                <a:lnTo>
                  <a:pt x="1947" y="139"/>
                </a:lnTo>
                <a:lnTo>
                  <a:pt x="1934" y="152"/>
                </a:lnTo>
                <a:lnTo>
                  <a:pt x="1921" y="152"/>
                </a:lnTo>
                <a:lnTo>
                  <a:pt x="1896" y="165"/>
                </a:lnTo>
                <a:lnTo>
                  <a:pt x="1883" y="165"/>
                </a:lnTo>
                <a:lnTo>
                  <a:pt x="1858" y="165"/>
                </a:lnTo>
                <a:lnTo>
                  <a:pt x="1832" y="165"/>
                </a:lnTo>
                <a:lnTo>
                  <a:pt x="1807" y="165"/>
                </a:lnTo>
                <a:lnTo>
                  <a:pt x="1781" y="165"/>
                </a:lnTo>
                <a:lnTo>
                  <a:pt x="1743" y="177"/>
                </a:lnTo>
                <a:lnTo>
                  <a:pt x="1705" y="177"/>
                </a:lnTo>
                <a:lnTo>
                  <a:pt x="1667" y="177"/>
                </a:lnTo>
                <a:lnTo>
                  <a:pt x="1629" y="177"/>
                </a:lnTo>
                <a:lnTo>
                  <a:pt x="1578" y="177"/>
                </a:lnTo>
                <a:lnTo>
                  <a:pt x="1527" y="177"/>
                </a:lnTo>
                <a:lnTo>
                  <a:pt x="1425" y="177"/>
                </a:lnTo>
                <a:lnTo>
                  <a:pt x="1336" y="190"/>
                </a:lnTo>
                <a:lnTo>
                  <a:pt x="1247" y="190"/>
                </a:lnTo>
                <a:lnTo>
                  <a:pt x="1171" y="190"/>
                </a:lnTo>
                <a:lnTo>
                  <a:pt x="1107" y="203"/>
                </a:lnTo>
                <a:lnTo>
                  <a:pt x="1044" y="203"/>
                </a:lnTo>
                <a:lnTo>
                  <a:pt x="993" y="203"/>
                </a:lnTo>
                <a:lnTo>
                  <a:pt x="942" y="215"/>
                </a:lnTo>
                <a:lnTo>
                  <a:pt x="891" y="215"/>
                </a:lnTo>
                <a:lnTo>
                  <a:pt x="840" y="228"/>
                </a:lnTo>
                <a:lnTo>
                  <a:pt x="789" y="228"/>
                </a:lnTo>
                <a:lnTo>
                  <a:pt x="725" y="241"/>
                </a:lnTo>
                <a:lnTo>
                  <a:pt x="662" y="241"/>
                </a:lnTo>
                <a:lnTo>
                  <a:pt x="598" y="253"/>
                </a:lnTo>
                <a:lnTo>
                  <a:pt x="535" y="266"/>
                </a:lnTo>
                <a:lnTo>
                  <a:pt x="458" y="279"/>
                </a:lnTo>
                <a:lnTo>
                  <a:pt x="395" y="291"/>
                </a:lnTo>
                <a:lnTo>
                  <a:pt x="331" y="304"/>
                </a:lnTo>
                <a:lnTo>
                  <a:pt x="280" y="317"/>
                </a:lnTo>
                <a:lnTo>
                  <a:pt x="229" y="317"/>
                </a:lnTo>
                <a:lnTo>
                  <a:pt x="191" y="317"/>
                </a:lnTo>
                <a:lnTo>
                  <a:pt x="153" y="317"/>
                </a:lnTo>
                <a:lnTo>
                  <a:pt x="128" y="317"/>
                </a:lnTo>
                <a:lnTo>
                  <a:pt x="102" y="317"/>
                </a:lnTo>
                <a:lnTo>
                  <a:pt x="77" y="304"/>
                </a:lnTo>
                <a:lnTo>
                  <a:pt x="38" y="291"/>
                </a:lnTo>
                <a:lnTo>
                  <a:pt x="26" y="279"/>
                </a:lnTo>
                <a:lnTo>
                  <a:pt x="13" y="253"/>
                </a:lnTo>
                <a:lnTo>
                  <a:pt x="0" y="241"/>
                </a:lnTo>
                <a:lnTo>
                  <a:pt x="0" y="215"/>
                </a:lnTo>
                <a:lnTo>
                  <a:pt x="0" y="203"/>
                </a:lnTo>
                <a:lnTo>
                  <a:pt x="13" y="203"/>
                </a:lnTo>
                <a:lnTo>
                  <a:pt x="26" y="203"/>
                </a:lnTo>
                <a:lnTo>
                  <a:pt x="38" y="203"/>
                </a:lnTo>
                <a:lnTo>
                  <a:pt x="51" y="203"/>
                </a:lnTo>
                <a:lnTo>
                  <a:pt x="64" y="190"/>
                </a:lnTo>
                <a:lnTo>
                  <a:pt x="89" y="190"/>
                </a:lnTo>
                <a:lnTo>
                  <a:pt x="115" y="190"/>
                </a:lnTo>
                <a:lnTo>
                  <a:pt x="140" y="190"/>
                </a:lnTo>
                <a:lnTo>
                  <a:pt x="166" y="190"/>
                </a:lnTo>
                <a:lnTo>
                  <a:pt x="204" y="190"/>
                </a:lnTo>
                <a:lnTo>
                  <a:pt x="242" y="177"/>
                </a:lnTo>
                <a:lnTo>
                  <a:pt x="293" y="177"/>
                </a:lnTo>
                <a:lnTo>
                  <a:pt x="344" y="177"/>
                </a:lnTo>
                <a:lnTo>
                  <a:pt x="407" y="165"/>
                </a:lnTo>
                <a:lnTo>
                  <a:pt x="471" y="165"/>
                </a:lnTo>
                <a:lnTo>
                  <a:pt x="547" y="152"/>
                </a:lnTo>
                <a:lnTo>
                  <a:pt x="853" y="114"/>
                </a:lnTo>
                <a:lnTo>
                  <a:pt x="1018" y="89"/>
                </a:lnTo>
                <a:lnTo>
                  <a:pt x="1171" y="63"/>
                </a:lnTo>
                <a:lnTo>
                  <a:pt x="1247" y="63"/>
                </a:lnTo>
                <a:lnTo>
                  <a:pt x="1323" y="50"/>
                </a:lnTo>
                <a:lnTo>
                  <a:pt x="1387" y="38"/>
                </a:lnTo>
                <a:lnTo>
                  <a:pt x="1438" y="38"/>
                </a:lnTo>
                <a:lnTo>
                  <a:pt x="1489" y="25"/>
                </a:lnTo>
                <a:lnTo>
                  <a:pt x="1540" y="25"/>
                </a:lnTo>
                <a:lnTo>
                  <a:pt x="1578" y="12"/>
                </a:lnTo>
                <a:lnTo>
                  <a:pt x="1603" y="12"/>
                </a:lnTo>
                <a:lnTo>
                  <a:pt x="1654" y="0"/>
                </a:lnTo>
                <a:lnTo>
                  <a:pt x="1705" y="0"/>
                </a:lnTo>
                <a:lnTo>
                  <a:pt x="1743" y="0"/>
                </a:lnTo>
                <a:lnTo>
                  <a:pt x="1781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8893" name="Freeform 45"/>
          <p:cNvSpPr/>
          <p:nvPr/>
        </p:nvSpPr>
        <p:spPr>
          <a:xfrm>
            <a:off x="4969193" y="1560830"/>
            <a:ext cx="169862" cy="1592263"/>
          </a:xfrm>
          <a:custGeom>
            <a:avLst/>
            <a:gdLst>
              <a:gd name="txL" fmla="*/ 0 w 267"/>
              <a:gd name="txT" fmla="*/ 0 h 2509"/>
              <a:gd name="txR" fmla="*/ 267 w 267"/>
              <a:gd name="txB" fmla="*/ 2509 h 2509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2509">
                <a:moveTo>
                  <a:pt x="25" y="25"/>
                </a:moveTo>
                <a:lnTo>
                  <a:pt x="25" y="13"/>
                </a:lnTo>
                <a:lnTo>
                  <a:pt x="38" y="13"/>
                </a:lnTo>
                <a:lnTo>
                  <a:pt x="51" y="0"/>
                </a:lnTo>
                <a:lnTo>
                  <a:pt x="63" y="0"/>
                </a:lnTo>
                <a:lnTo>
                  <a:pt x="89" y="13"/>
                </a:lnTo>
                <a:lnTo>
                  <a:pt x="127" y="25"/>
                </a:lnTo>
                <a:lnTo>
                  <a:pt x="165" y="51"/>
                </a:lnTo>
                <a:lnTo>
                  <a:pt x="203" y="63"/>
                </a:lnTo>
                <a:lnTo>
                  <a:pt x="229" y="76"/>
                </a:lnTo>
                <a:lnTo>
                  <a:pt x="254" y="89"/>
                </a:lnTo>
                <a:lnTo>
                  <a:pt x="254" y="114"/>
                </a:lnTo>
                <a:lnTo>
                  <a:pt x="267" y="139"/>
                </a:lnTo>
                <a:lnTo>
                  <a:pt x="267" y="190"/>
                </a:lnTo>
                <a:lnTo>
                  <a:pt x="254" y="228"/>
                </a:lnTo>
                <a:lnTo>
                  <a:pt x="254" y="266"/>
                </a:lnTo>
                <a:lnTo>
                  <a:pt x="254" y="291"/>
                </a:lnTo>
                <a:lnTo>
                  <a:pt x="241" y="329"/>
                </a:lnTo>
                <a:lnTo>
                  <a:pt x="241" y="380"/>
                </a:lnTo>
                <a:lnTo>
                  <a:pt x="229" y="418"/>
                </a:lnTo>
                <a:lnTo>
                  <a:pt x="229" y="469"/>
                </a:lnTo>
                <a:lnTo>
                  <a:pt x="216" y="532"/>
                </a:lnTo>
                <a:lnTo>
                  <a:pt x="216" y="583"/>
                </a:lnTo>
                <a:lnTo>
                  <a:pt x="216" y="621"/>
                </a:lnTo>
                <a:lnTo>
                  <a:pt x="216" y="659"/>
                </a:lnTo>
                <a:lnTo>
                  <a:pt x="216" y="697"/>
                </a:lnTo>
                <a:lnTo>
                  <a:pt x="203" y="748"/>
                </a:lnTo>
                <a:lnTo>
                  <a:pt x="203" y="786"/>
                </a:lnTo>
                <a:lnTo>
                  <a:pt x="203" y="836"/>
                </a:lnTo>
                <a:lnTo>
                  <a:pt x="203" y="887"/>
                </a:lnTo>
                <a:lnTo>
                  <a:pt x="203" y="938"/>
                </a:lnTo>
                <a:lnTo>
                  <a:pt x="203" y="1001"/>
                </a:lnTo>
                <a:lnTo>
                  <a:pt x="203" y="1064"/>
                </a:lnTo>
                <a:lnTo>
                  <a:pt x="203" y="1115"/>
                </a:lnTo>
                <a:lnTo>
                  <a:pt x="191" y="1191"/>
                </a:lnTo>
                <a:lnTo>
                  <a:pt x="191" y="1254"/>
                </a:lnTo>
                <a:lnTo>
                  <a:pt x="191" y="1318"/>
                </a:lnTo>
                <a:lnTo>
                  <a:pt x="191" y="1394"/>
                </a:lnTo>
                <a:lnTo>
                  <a:pt x="191" y="1470"/>
                </a:lnTo>
                <a:lnTo>
                  <a:pt x="191" y="1546"/>
                </a:lnTo>
                <a:lnTo>
                  <a:pt x="191" y="1622"/>
                </a:lnTo>
                <a:lnTo>
                  <a:pt x="191" y="1698"/>
                </a:lnTo>
                <a:lnTo>
                  <a:pt x="191" y="1761"/>
                </a:lnTo>
                <a:lnTo>
                  <a:pt x="191" y="1825"/>
                </a:lnTo>
                <a:lnTo>
                  <a:pt x="191" y="1888"/>
                </a:lnTo>
                <a:lnTo>
                  <a:pt x="191" y="1951"/>
                </a:lnTo>
                <a:lnTo>
                  <a:pt x="191" y="2002"/>
                </a:lnTo>
                <a:lnTo>
                  <a:pt x="178" y="2053"/>
                </a:lnTo>
                <a:lnTo>
                  <a:pt x="178" y="2103"/>
                </a:lnTo>
                <a:lnTo>
                  <a:pt x="178" y="2141"/>
                </a:lnTo>
                <a:lnTo>
                  <a:pt x="178" y="2192"/>
                </a:lnTo>
                <a:lnTo>
                  <a:pt x="178" y="2218"/>
                </a:lnTo>
                <a:lnTo>
                  <a:pt x="165" y="2256"/>
                </a:lnTo>
                <a:lnTo>
                  <a:pt x="165" y="2281"/>
                </a:lnTo>
                <a:lnTo>
                  <a:pt x="165" y="2306"/>
                </a:lnTo>
                <a:lnTo>
                  <a:pt x="152" y="2357"/>
                </a:lnTo>
                <a:lnTo>
                  <a:pt x="140" y="2395"/>
                </a:lnTo>
                <a:lnTo>
                  <a:pt x="127" y="2433"/>
                </a:lnTo>
                <a:lnTo>
                  <a:pt x="127" y="2458"/>
                </a:lnTo>
                <a:lnTo>
                  <a:pt x="114" y="2484"/>
                </a:lnTo>
                <a:lnTo>
                  <a:pt x="101" y="2496"/>
                </a:lnTo>
                <a:lnTo>
                  <a:pt x="101" y="2509"/>
                </a:lnTo>
                <a:lnTo>
                  <a:pt x="89" y="2509"/>
                </a:lnTo>
                <a:lnTo>
                  <a:pt x="76" y="2496"/>
                </a:lnTo>
                <a:lnTo>
                  <a:pt x="63" y="2471"/>
                </a:lnTo>
                <a:lnTo>
                  <a:pt x="38" y="2446"/>
                </a:lnTo>
                <a:lnTo>
                  <a:pt x="25" y="2408"/>
                </a:lnTo>
                <a:lnTo>
                  <a:pt x="12" y="2370"/>
                </a:lnTo>
                <a:lnTo>
                  <a:pt x="12" y="2344"/>
                </a:lnTo>
                <a:lnTo>
                  <a:pt x="0" y="2306"/>
                </a:lnTo>
                <a:lnTo>
                  <a:pt x="0" y="2294"/>
                </a:lnTo>
                <a:lnTo>
                  <a:pt x="0" y="2281"/>
                </a:lnTo>
                <a:lnTo>
                  <a:pt x="0" y="2256"/>
                </a:lnTo>
                <a:lnTo>
                  <a:pt x="0" y="2243"/>
                </a:lnTo>
                <a:lnTo>
                  <a:pt x="0" y="2218"/>
                </a:lnTo>
                <a:lnTo>
                  <a:pt x="12" y="2192"/>
                </a:lnTo>
                <a:lnTo>
                  <a:pt x="12" y="2154"/>
                </a:lnTo>
                <a:lnTo>
                  <a:pt x="25" y="2129"/>
                </a:lnTo>
                <a:lnTo>
                  <a:pt x="25" y="2091"/>
                </a:lnTo>
                <a:lnTo>
                  <a:pt x="25" y="2040"/>
                </a:lnTo>
                <a:lnTo>
                  <a:pt x="38" y="1989"/>
                </a:lnTo>
                <a:lnTo>
                  <a:pt x="38" y="1926"/>
                </a:lnTo>
                <a:lnTo>
                  <a:pt x="51" y="1863"/>
                </a:lnTo>
                <a:lnTo>
                  <a:pt x="51" y="1787"/>
                </a:lnTo>
                <a:lnTo>
                  <a:pt x="63" y="1711"/>
                </a:lnTo>
                <a:lnTo>
                  <a:pt x="63" y="1622"/>
                </a:lnTo>
                <a:lnTo>
                  <a:pt x="63" y="1533"/>
                </a:lnTo>
                <a:lnTo>
                  <a:pt x="76" y="1445"/>
                </a:lnTo>
                <a:lnTo>
                  <a:pt x="76" y="1343"/>
                </a:lnTo>
                <a:lnTo>
                  <a:pt x="76" y="1229"/>
                </a:lnTo>
                <a:lnTo>
                  <a:pt x="76" y="1115"/>
                </a:lnTo>
                <a:lnTo>
                  <a:pt x="89" y="988"/>
                </a:lnTo>
                <a:lnTo>
                  <a:pt x="89" y="862"/>
                </a:lnTo>
                <a:lnTo>
                  <a:pt x="89" y="735"/>
                </a:lnTo>
                <a:lnTo>
                  <a:pt x="89" y="659"/>
                </a:lnTo>
                <a:lnTo>
                  <a:pt x="89" y="596"/>
                </a:lnTo>
                <a:lnTo>
                  <a:pt x="89" y="545"/>
                </a:lnTo>
                <a:lnTo>
                  <a:pt x="89" y="482"/>
                </a:lnTo>
                <a:lnTo>
                  <a:pt x="89" y="431"/>
                </a:lnTo>
                <a:lnTo>
                  <a:pt x="76" y="380"/>
                </a:lnTo>
                <a:lnTo>
                  <a:pt x="76" y="342"/>
                </a:lnTo>
                <a:lnTo>
                  <a:pt x="76" y="304"/>
                </a:lnTo>
                <a:lnTo>
                  <a:pt x="76" y="266"/>
                </a:lnTo>
                <a:lnTo>
                  <a:pt x="76" y="228"/>
                </a:lnTo>
                <a:lnTo>
                  <a:pt x="63" y="203"/>
                </a:lnTo>
                <a:lnTo>
                  <a:pt x="63" y="177"/>
                </a:lnTo>
                <a:lnTo>
                  <a:pt x="63" y="152"/>
                </a:lnTo>
                <a:lnTo>
                  <a:pt x="51" y="139"/>
                </a:lnTo>
                <a:lnTo>
                  <a:pt x="51" y="127"/>
                </a:lnTo>
                <a:lnTo>
                  <a:pt x="38" y="114"/>
                </a:lnTo>
                <a:lnTo>
                  <a:pt x="38" y="101"/>
                </a:lnTo>
                <a:lnTo>
                  <a:pt x="25" y="89"/>
                </a:lnTo>
                <a:lnTo>
                  <a:pt x="25" y="76"/>
                </a:lnTo>
                <a:lnTo>
                  <a:pt x="12" y="63"/>
                </a:lnTo>
                <a:lnTo>
                  <a:pt x="12" y="38"/>
                </a:lnTo>
                <a:lnTo>
                  <a:pt x="25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矩形 4"/>
          <p:cNvSpPr/>
          <p:nvPr/>
        </p:nvSpPr>
        <p:spPr>
          <a:xfrm>
            <a:off x="61404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悔</a:t>
            </a:r>
          </a:p>
        </p:txBody>
      </p:sp>
      <p:sp>
        <p:nvSpPr>
          <p:cNvPr id="39" name="矩形 38"/>
          <p:cNvSpPr/>
          <p:nvPr/>
        </p:nvSpPr>
        <p:spPr>
          <a:xfrm>
            <a:off x="635311" y="821813"/>
            <a:ext cx="12033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huǐ</a:t>
            </a:r>
          </a:p>
        </p:txBody>
      </p:sp>
      <p:pic>
        <p:nvPicPr>
          <p:cNvPr id="3382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84064" y="2934394"/>
            <a:ext cx="3518529" cy="1634490"/>
            <a:chOff x="684064" y="2934394"/>
            <a:chExt cx="3518529" cy="1634490"/>
          </a:xfrm>
        </p:grpSpPr>
        <p:sp>
          <p:nvSpPr>
            <p:cNvPr id="40" name="TextBox 39"/>
            <p:cNvSpPr txBox="1">
              <a:spLocks noChangeArrowheads="1"/>
            </p:cNvSpPr>
            <p:nvPr/>
          </p:nvSpPr>
          <p:spPr bwMode="auto">
            <a:xfrm>
              <a:off x="715963" y="2934394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41" name="TextBox 40"/>
            <p:cNvSpPr txBox="1">
              <a:spLocks noChangeArrowheads="1"/>
            </p:cNvSpPr>
            <p:nvPr/>
          </p:nvSpPr>
          <p:spPr bwMode="auto">
            <a:xfrm>
              <a:off x="705330" y="3766244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懊悔　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悔之晚矣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43" name="TextBox 42"/>
            <p:cNvSpPr txBox="1">
              <a:spLocks noChangeArrowheads="1"/>
            </p:cNvSpPr>
            <p:nvPr/>
          </p:nvSpPr>
          <p:spPr bwMode="auto">
            <a:xfrm>
              <a:off x="684064" y="3341273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H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忄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0909" y="4138989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287145"/>
            <a:ext cx="1761490" cy="186690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2210"/>
              <a:gd name="adj6" fmla="val -4260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母字竖折和横折钩下边都稍往左拉、末端要交叉，中间一横左右都出头。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1955327" y="1485526"/>
            <a:ext cx="2053767" cy="8336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67474"/>
              <a:gd name="adj6" fmla="val 13283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“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忄</a:t>
            </a: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左点靠下，右点靠上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4509" y="2249339"/>
              <a:ext cx="162782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每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母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8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8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8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8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3162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24" name="Freeform 28"/>
          <p:cNvSpPr/>
          <p:nvPr/>
        </p:nvSpPr>
        <p:spPr>
          <a:xfrm>
            <a:off x="4715828" y="2065655"/>
            <a:ext cx="565150" cy="177800"/>
          </a:xfrm>
          <a:custGeom>
            <a:avLst/>
            <a:gdLst>
              <a:gd name="txL" fmla="*/ 0 w 890"/>
              <a:gd name="txT" fmla="*/ 0 h 279"/>
              <a:gd name="txR" fmla="*/ 890 w 890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0" h="279">
                <a:moveTo>
                  <a:pt x="890" y="38"/>
                </a:moveTo>
                <a:lnTo>
                  <a:pt x="890" y="51"/>
                </a:lnTo>
                <a:lnTo>
                  <a:pt x="890" y="76"/>
                </a:lnTo>
                <a:lnTo>
                  <a:pt x="890" y="89"/>
                </a:lnTo>
                <a:lnTo>
                  <a:pt x="890" y="102"/>
                </a:lnTo>
                <a:lnTo>
                  <a:pt x="878" y="114"/>
                </a:lnTo>
                <a:lnTo>
                  <a:pt x="865" y="114"/>
                </a:lnTo>
                <a:lnTo>
                  <a:pt x="852" y="127"/>
                </a:lnTo>
                <a:lnTo>
                  <a:pt x="839" y="127"/>
                </a:lnTo>
                <a:lnTo>
                  <a:pt x="827" y="140"/>
                </a:lnTo>
                <a:lnTo>
                  <a:pt x="801" y="140"/>
                </a:lnTo>
                <a:lnTo>
                  <a:pt x="776" y="140"/>
                </a:lnTo>
                <a:lnTo>
                  <a:pt x="750" y="152"/>
                </a:lnTo>
                <a:lnTo>
                  <a:pt x="725" y="165"/>
                </a:lnTo>
                <a:lnTo>
                  <a:pt x="699" y="165"/>
                </a:lnTo>
                <a:lnTo>
                  <a:pt x="661" y="178"/>
                </a:lnTo>
                <a:lnTo>
                  <a:pt x="623" y="178"/>
                </a:lnTo>
                <a:lnTo>
                  <a:pt x="585" y="190"/>
                </a:lnTo>
                <a:lnTo>
                  <a:pt x="547" y="190"/>
                </a:lnTo>
                <a:lnTo>
                  <a:pt x="496" y="203"/>
                </a:lnTo>
                <a:lnTo>
                  <a:pt x="458" y="216"/>
                </a:lnTo>
                <a:lnTo>
                  <a:pt x="420" y="228"/>
                </a:lnTo>
                <a:lnTo>
                  <a:pt x="381" y="228"/>
                </a:lnTo>
                <a:lnTo>
                  <a:pt x="343" y="241"/>
                </a:lnTo>
                <a:lnTo>
                  <a:pt x="305" y="254"/>
                </a:lnTo>
                <a:lnTo>
                  <a:pt x="280" y="254"/>
                </a:lnTo>
                <a:lnTo>
                  <a:pt x="254" y="266"/>
                </a:lnTo>
                <a:lnTo>
                  <a:pt x="229" y="266"/>
                </a:lnTo>
                <a:lnTo>
                  <a:pt x="203" y="266"/>
                </a:lnTo>
                <a:lnTo>
                  <a:pt x="178" y="279"/>
                </a:lnTo>
                <a:lnTo>
                  <a:pt x="165" y="279"/>
                </a:lnTo>
                <a:lnTo>
                  <a:pt x="152" y="279"/>
                </a:lnTo>
                <a:lnTo>
                  <a:pt x="140" y="279"/>
                </a:lnTo>
                <a:lnTo>
                  <a:pt x="127" y="279"/>
                </a:lnTo>
                <a:lnTo>
                  <a:pt x="114" y="279"/>
                </a:lnTo>
                <a:lnTo>
                  <a:pt x="102" y="279"/>
                </a:lnTo>
                <a:lnTo>
                  <a:pt x="76" y="279"/>
                </a:lnTo>
                <a:lnTo>
                  <a:pt x="63" y="266"/>
                </a:lnTo>
                <a:lnTo>
                  <a:pt x="38" y="254"/>
                </a:lnTo>
                <a:lnTo>
                  <a:pt x="12" y="241"/>
                </a:lnTo>
                <a:lnTo>
                  <a:pt x="0" y="228"/>
                </a:lnTo>
                <a:lnTo>
                  <a:pt x="0" y="216"/>
                </a:lnTo>
                <a:lnTo>
                  <a:pt x="0" y="203"/>
                </a:lnTo>
                <a:lnTo>
                  <a:pt x="12" y="190"/>
                </a:lnTo>
                <a:lnTo>
                  <a:pt x="25" y="190"/>
                </a:lnTo>
                <a:lnTo>
                  <a:pt x="51" y="178"/>
                </a:lnTo>
                <a:lnTo>
                  <a:pt x="63" y="178"/>
                </a:lnTo>
                <a:lnTo>
                  <a:pt x="89" y="165"/>
                </a:lnTo>
                <a:lnTo>
                  <a:pt x="114" y="165"/>
                </a:lnTo>
                <a:lnTo>
                  <a:pt x="140" y="152"/>
                </a:lnTo>
                <a:lnTo>
                  <a:pt x="165" y="152"/>
                </a:lnTo>
                <a:lnTo>
                  <a:pt x="203" y="140"/>
                </a:lnTo>
                <a:lnTo>
                  <a:pt x="241" y="127"/>
                </a:lnTo>
                <a:lnTo>
                  <a:pt x="280" y="114"/>
                </a:lnTo>
                <a:lnTo>
                  <a:pt x="318" y="102"/>
                </a:lnTo>
                <a:lnTo>
                  <a:pt x="369" y="89"/>
                </a:lnTo>
                <a:lnTo>
                  <a:pt x="420" y="76"/>
                </a:lnTo>
                <a:lnTo>
                  <a:pt x="458" y="76"/>
                </a:lnTo>
                <a:lnTo>
                  <a:pt x="496" y="64"/>
                </a:lnTo>
                <a:lnTo>
                  <a:pt x="534" y="51"/>
                </a:lnTo>
                <a:lnTo>
                  <a:pt x="572" y="51"/>
                </a:lnTo>
                <a:lnTo>
                  <a:pt x="610" y="38"/>
                </a:lnTo>
                <a:lnTo>
                  <a:pt x="636" y="38"/>
                </a:lnTo>
                <a:lnTo>
                  <a:pt x="674" y="26"/>
                </a:lnTo>
                <a:lnTo>
                  <a:pt x="699" y="26"/>
                </a:lnTo>
                <a:lnTo>
                  <a:pt x="712" y="13"/>
                </a:lnTo>
                <a:lnTo>
                  <a:pt x="738" y="13"/>
                </a:lnTo>
                <a:lnTo>
                  <a:pt x="763" y="13"/>
                </a:lnTo>
                <a:lnTo>
                  <a:pt x="776" y="0"/>
                </a:lnTo>
                <a:lnTo>
                  <a:pt x="789" y="0"/>
                </a:lnTo>
                <a:lnTo>
                  <a:pt x="801" y="0"/>
                </a:lnTo>
                <a:lnTo>
                  <a:pt x="814" y="0"/>
                </a:lnTo>
                <a:lnTo>
                  <a:pt x="839" y="0"/>
                </a:lnTo>
                <a:lnTo>
                  <a:pt x="852" y="13"/>
                </a:lnTo>
                <a:lnTo>
                  <a:pt x="878" y="26"/>
                </a:lnTo>
                <a:lnTo>
                  <a:pt x="89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6" name="Freeform 30"/>
          <p:cNvSpPr/>
          <p:nvPr/>
        </p:nvSpPr>
        <p:spPr>
          <a:xfrm>
            <a:off x="4844415" y="1648143"/>
            <a:ext cx="315913" cy="1536700"/>
          </a:xfrm>
          <a:custGeom>
            <a:avLst/>
            <a:gdLst>
              <a:gd name="txL" fmla="*/ 0 w 496"/>
              <a:gd name="txT" fmla="*/ 0 h 2421"/>
              <a:gd name="txR" fmla="*/ 496 w 496"/>
              <a:gd name="txB" fmla="*/ 2421 h 24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6" h="2421">
                <a:moveTo>
                  <a:pt x="407" y="2180"/>
                </a:moveTo>
                <a:lnTo>
                  <a:pt x="395" y="2231"/>
                </a:lnTo>
                <a:lnTo>
                  <a:pt x="382" y="2269"/>
                </a:lnTo>
                <a:lnTo>
                  <a:pt x="369" y="2319"/>
                </a:lnTo>
                <a:lnTo>
                  <a:pt x="344" y="2357"/>
                </a:lnTo>
                <a:lnTo>
                  <a:pt x="318" y="2383"/>
                </a:lnTo>
                <a:lnTo>
                  <a:pt x="293" y="2408"/>
                </a:lnTo>
                <a:lnTo>
                  <a:pt x="267" y="2421"/>
                </a:lnTo>
                <a:lnTo>
                  <a:pt x="255" y="2421"/>
                </a:lnTo>
                <a:lnTo>
                  <a:pt x="242" y="2408"/>
                </a:lnTo>
                <a:lnTo>
                  <a:pt x="229" y="2395"/>
                </a:lnTo>
                <a:lnTo>
                  <a:pt x="217" y="2383"/>
                </a:lnTo>
                <a:lnTo>
                  <a:pt x="204" y="2370"/>
                </a:lnTo>
                <a:lnTo>
                  <a:pt x="204" y="2357"/>
                </a:lnTo>
                <a:lnTo>
                  <a:pt x="204" y="2332"/>
                </a:lnTo>
                <a:lnTo>
                  <a:pt x="191" y="2319"/>
                </a:lnTo>
                <a:lnTo>
                  <a:pt x="191" y="2294"/>
                </a:lnTo>
                <a:lnTo>
                  <a:pt x="178" y="2269"/>
                </a:lnTo>
                <a:lnTo>
                  <a:pt x="166" y="2256"/>
                </a:lnTo>
                <a:lnTo>
                  <a:pt x="128" y="2218"/>
                </a:lnTo>
                <a:lnTo>
                  <a:pt x="89" y="2180"/>
                </a:lnTo>
                <a:lnTo>
                  <a:pt x="77" y="2167"/>
                </a:lnTo>
                <a:lnTo>
                  <a:pt x="51" y="2155"/>
                </a:lnTo>
                <a:lnTo>
                  <a:pt x="38" y="2142"/>
                </a:lnTo>
                <a:lnTo>
                  <a:pt x="26" y="2129"/>
                </a:lnTo>
                <a:lnTo>
                  <a:pt x="13" y="2116"/>
                </a:lnTo>
                <a:lnTo>
                  <a:pt x="13" y="2104"/>
                </a:lnTo>
                <a:lnTo>
                  <a:pt x="0" y="2091"/>
                </a:lnTo>
                <a:lnTo>
                  <a:pt x="0" y="2078"/>
                </a:lnTo>
                <a:lnTo>
                  <a:pt x="13" y="2078"/>
                </a:lnTo>
                <a:lnTo>
                  <a:pt x="26" y="2078"/>
                </a:lnTo>
                <a:lnTo>
                  <a:pt x="38" y="2078"/>
                </a:lnTo>
                <a:lnTo>
                  <a:pt x="64" y="2091"/>
                </a:lnTo>
                <a:lnTo>
                  <a:pt x="89" y="2091"/>
                </a:lnTo>
                <a:lnTo>
                  <a:pt x="115" y="2104"/>
                </a:lnTo>
                <a:lnTo>
                  <a:pt x="140" y="2104"/>
                </a:lnTo>
                <a:lnTo>
                  <a:pt x="166" y="2116"/>
                </a:lnTo>
                <a:lnTo>
                  <a:pt x="191" y="2116"/>
                </a:lnTo>
                <a:lnTo>
                  <a:pt x="204" y="2116"/>
                </a:lnTo>
                <a:lnTo>
                  <a:pt x="217" y="2116"/>
                </a:lnTo>
                <a:lnTo>
                  <a:pt x="229" y="2104"/>
                </a:lnTo>
                <a:lnTo>
                  <a:pt x="242" y="2104"/>
                </a:lnTo>
                <a:lnTo>
                  <a:pt x="255" y="2091"/>
                </a:lnTo>
                <a:lnTo>
                  <a:pt x="255" y="2078"/>
                </a:lnTo>
                <a:lnTo>
                  <a:pt x="255" y="2066"/>
                </a:lnTo>
                <a:lnTo>
                  <a:pt x="267" y="2053"/>
                </a:lnTo>
                <a:lnTo>
                  <a:pt x="267" y="2028"/>
                </a:lnTo>
                <a:lnTo>
                  <a:pt x="267" y="2002"/>
                </a:lnTo>
                <a:lnTo>
                  <a:pt x="267" y="1964"/>
                </a:lnTo>
                <a:lnTo>
                  <a:pt x="267" y="1939"/>
                </a:lnTo>
                <a:lnTo>
                  <a:pt x="280" y="1888"/>
                </a:lnTo>
                <a:lnTo>
                  <a:pt x="280" y="1850"/>
                </a:lnTo>
                <a:lnTo>
                  <a:pt x="280" y="1800"/>
                </a:lnTo>
                <a:lnTo>
                  <a:pt x="280" y="1749"/>
                </a:lnTo>
                <a:lnTo>
                  <a:pt x="293" y="1686"/>
                </a:lnTo>
                <a:lnTo>
                  <a:pt x="293" y="1622"/>
                </a:lnTo>
                <a:lnTo>
                  <a:pt x="293" y="1559"/>
                </a:lnTo>
                <a:lnTo>
                  <a:pt x="293" y="1496"/>
                </a:lnTo>
                <a:lnTo>
                  <a:pt x="293" y="1420"/>
                </a:lnTo>
                <a:lnTo>
                  <a:pt x="306" y="1344"/>
                </a:lnTo>
                <a:lnTo>
                  <a:pt x="306" y="1268"/>
                </a:lnTo>
                <a:lnTo>
                  <a:pt x="306" y="1191"/>
                </a:lnTo>
                <a:lnTo>
                  <a:pt x="306" y="1128"/>
                </a:lnTo>
                <a:lnTo>
                  <a:pt x="306" y="1065"/>
                </a:lnTo>
                <a:lnTo>
                  <a:pt x="306" y="1001"/>
                </a:lnTo>
                <a:lnTo>
                  <a:pt x="306" y="938"/>
                </a:lnTo>
                <a:lnTo>
                  <a:pt x="306" y="887"/>
                </a:lnTo>
                <a:lnTo>
                  <a:pt x="306" y="837"/>
                </a:lnTo>
                <a:lnTo>
                  <a:pt x="306" y="786"/>
                </a:lnTo>
                <a:lnTo>
                  <a:pt x="306" y="735"/>
                </a:lnTo>
                <a:lnTo>
                  <a:pt x="306" y="697"/>
                </a:lnTo>
                <a:lnTo>
                  <a:pt x="306" y="659"/>
                </a:lnTo>
                <a:lnTo>
                  <a:pt x="306" y="621"/>
                </a:lnTo>
                <a:lnTo>
                  <a:pt x="306" y="596"/>
                </a:lnTo>
                <a:lnTo>
                  <a:pt x="306" y="558"/>
                </a:lnTo>
                <a:lnTo>
                  <a:pt x="306" y="507"/>
                </a:lnTo>
                <a:lnTo>
                  <a:pt x="306" y="457"/>
                </a:lnTo>
                <a:lnTo>
                  <a:pt x="306" y="406"/>
                </a:lnTo>
                <a:lnTo>
                  <a:pt x="306" y="368"/>
                </a:lnTo>
                <a:lnTo>
                  <a:pt x="306" y="330"/>
                </a:lnTo>
                <a:lnTo>
                  <a:pt x="293" y="292"/>
                </a:lnTo>
                <a:lnTo>
                  <a:pt x="293" y="254"/>
                </a:lnTo>
                <a:lnTo>
                  <a:pt x="293" y="228"/>
                </a:lnTo>
                <a:lnTo>
                  <a:pt x="293" y="190"/>
                </a:lnTo>
                <a:lnTo>
                  <a:pt x="293" y="165"/>
                </a:lnTo>
                <a:lnTo>
                  <a:pt x="280" y="152"/>
                </a:lnTo>
                <a:lnTo>
                  <a:pt x="280" y="127"/>
                </a:lnTo>
                <a:lnTo>
                  <a:pt x="267" y="89"/>
                </a:lnTo>
                <a:lnTo>
                  <a:pt x="242" y="64"/>
                </a:lnTo>
                <a:lnTo>
                  <a:pt x="229" y="51"/>
                </a:lnTo>
                <a:lnTo>
                  <a:pt x="229" y="38"/>
                </a:lnTo>
                <a:lnTo>
                  <a:pt x="217" y="38"/>
                </a:lnTo>
                <a:lnTo>
                  <a:pt x="217" y="26"/>
                </a:lnTo>
                <a:lnTo>
                  <a:pt x="217" y="13"/>
                </a:lnTo>
                <a:lnTo>
                  <a:pt x="229" y="13"/>
                </a:lnTo>
                <a:lnTo>
                  <a:pt x="229" y="0"/>
                </a:lnTo>
                <a:lnTo>
                  <a:pt x="242" y="0"/>
                </a:lnTo>
                <a:lnTo>
                  <a:pt x="267" y="0"/>
                </a:lnTo>
                <a:lnTo>
                  <a:pt x="306" y="0"/>
                </a:lnTo>
                <a:lnTo>
                  <a:pt x="318" y="0"/>
                </a:lnTo>
                <a:lnTo>
                  <a:pt x="344" y="13"/>
                </a:lnTo>
                <a:lnTo>
                  <a:pt x="369" y="26"/>
                </a:lnTo>
                <a:lnTo>
                  <a:pt x="395" y="38"/>
                </a:lnTo>
                <a:lnTo>
                  <a:pt x="420" y="51"/>
                </a:lnTo>
                <a:lnTo>
                  <a:pt x="446" y="64"/>
                </a:lnTo>
                <a:lnTo>
                  <a:pt x="458" y="76"/>
                </a:lnTo>
                <a:lnTo>
                  <a:pt x="471" y="76"/>
                </a:lnTo>
                <a:lnTo>
                  <a:pt x="484" y="89"/>
                </a:lnTo>
                <a:lnTo>
                  <a:pt x="496" y="102"/>
                </a:lnTo>
                <a:lnTo>
                  <a:pt x="496" y="114"/>
                </a:lnTo>
                <a:lnTo>
                  <a:pt x="496" y="127"/>
                </a:lnTo>
                <a:lnTo>
                  <a:pt x="484" y="178"/>
                </a:lnTo>
                <a:lnTo>
                  <a:pt x="471" y="203"/>
                </a:lnTo>
                <a:lnTo>
                  <a:pt x="458" y="241"/>
                </a:lnTo>
                <a:lnTo>
                  <a:pt x="458" y="254"/>
                </a:lnTo>
                <a:lnTo>
                  <a:pt x="458" y="266"/>
                </a:lnTo>
                <a:lnTo>
                  <a:pt x="458" y="279"/>
                </a:lnTo>
                <a:lnTo>
                  <a:pt x="446" y="305"/>
                </a:lnTo>
                <a:lnTo>
                  <a:pt x="446" y="343"/>
                </a:lnTo>
                <a:lnTo>
                  <a:pt x="446" y="368"/>
                </a:lnTo>
                <a:lnTo>
                  <a:pt x="446" y="406"/>
                </a:lnTo>
                <a:lnTo>
                  <a:pt x="433" y="444"/>
                </a:lnTo>
                <a:lnTo>
                  <a:pt x="433" y="495"/>
                </a:lnTo>
                <a:lnTo>
                  <a:pt x="433" y="545"/>
                </a:lnTo>
                <a:lnTo>
                  <a:pt x="433" y="596"/>
                </a:lnTo>
                <a:lnTo>
                  <a:pt x="433" y="647"/>
                </a:lnTo>
                <a:lnTo>
                  <a:pt x="420" y="710"/>
                </a:lnTo>
                <a:lnTo>
                  <a:pt x="420" y="773"/>
                </a:lnTo>
                <a:lnTo>
                  <a:pt x="420" y="849"/>
                </a:lnTo>
                <a:lnTo>
                  <a:pt x="420" y="925"/>
                </a:lnTo>
                <a:lnTo>
                  <a:pt x="420" y="1001"/>
                </a:lnTo>
                <a:lnTo>
                  <a:pt x="420" y="1065"/>
                </a:lnTo>
                <a:lnTo>
                  <a:pt x="420" y="1141"/>
                </a:lnTo>
                <a:lnTo>
                  <a:pt x="420" y="1204"/>
                </a:lnTo>
                <a:lnTo>
                  <a:pt x="407" y="1268"/>
                </a:lnTo>
                <a:lnTo>
                  <a:pt x="407" y="1331"/>
                </a:lnTo>
                <a:lnTo>
                  <a:pt x="407" y="1394"/>
                </a:lnTo>
                <a:lnTo>
                  <a:pt x="407" y="1458"/>
                </a:lnTo>
                <a:lnTo>
                  <a:pt x="407" y="1508"/>
                </a:lnTo>
                <a:lnTo>
                  <a:pt x="407" y="1559"/>
                </a:lnTo>
                <a:lnTo>
                  <a:pt x="407" y="1610"/>
                </a:lnTo>
                <a:lnTo>
                  <a:pt x="420" y="1648"/>
                </a:lnTo>
                <a:lnTo>
                  <a:pt x="420" y="1698"/>
                </a:lnTo>
                <a:lnTo>
                  <a:pt x="420" y="1736"/>
                </a:lnTo>
                <a:lnTo>
                  <a:pt x="420" y="1774"/>
                </a:lnTo>
                <a:lnTo>
                  <a:pt x="420" y="1812"/>
                </a:lnTo>
                <a:lnTo>
                  <a:pt x="420" y="1876"/>
                </a:lnTo>
                <a:lnTo>
                  <a:pt x="420" y="1926"/>
                </a:lnTo>
                <a:lnTo>
                  <a:pt x="420" y="1990"/>
                </a:lnTo>
                <a:lnTo>
                  <a:pt x="420" y="2040"/>
                </a:lnTo>
                <a:lnTo>
                  <a:pt x="420" y="2078"/>
                </a:lnTo>
                <a:lnTo>
                  <a:pt x="420" y="2116"/>
                </a:lnTo>
                <a:lnTo>
                  <a:pt x="407" y="2155"/>
                </a:lnTo>
                <a:lnTo>
                  <a:pt x="407" y="21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7" name="Freeform 31"/>
          <p:cNvSpPr/>
          <p:nvPr/>
        </p:nvSpPr>
        <p:spPr>
          <a:xfrm>
            <a:off x="5369878" y="1994218"/>
            <a:ext cx="574675" cy="176212"/>
          </a:xfrm>
          <a:custGeom>
            <a:avLst/>
            <a:gdLst>
              <a:gd name="txL" fmla="*/ 0 w 904"/>
              <a:gd name="txT" fmla="*/ 0 h 279"/>
              <a:gd name="txR" fmla="*/ 904 w 904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904" h="279">
                <a:moveTo>
                  <a:pt x="13" y="190"/>
                </a:moveTo>
                <a:lnTo>
                  <a:pt x="26" y="190"/>
                </a:lnTo>
                <a:lnTo>
                  <a:pt x="38" y="190"/>
                </a:lnTo>
                <a:lnTo>
                  <a:pt x="64" y="190"/>
                </a:lnTo>
                <a:lnTo>
                  <a:pt x="89" y="190"/>
                </a:lnTo>
                <a:lnTo>
                  <a:pt x="102" y="178"/>
                </a:lnTo>
                <a:lnTo>
                  <a:pt x="127" y="178"/>
                </a:lnTo>
                <a:lnTo>
                  <a:pt x="153" y="165"/>
                </a:lnTo>
                <a:lnTo>
                  <a:pt x="191" y="165"/>
                </a:lnTo>
                <a:lnTo>
                  <a:pt x="242" y="152"/>
                </a:lnTo>
                <a:lnTo>
                  <a:pt x="293" y="127"/>
                </a:lnTo>
                <a:lnTo>
                  <a:pt x="356" y="114"/>
                </a:lnTo>
                <a:lnTo>
                  <a:pt x="420" y="89"/>
                </a:lnTo>
                <a:lnTo>
                  <a:pt x="484" y="76"/>
                </a:lnTo>
                <a:lnTo>
                  <a:pt x="547" y="51"/>
                </a:lnTo>
                <a:lnTo>
                  <a:pt x="598" y="38"/>
                </a:lnTo>
                <a:lnTo>
                  <a:pt x="649" y="26"/>
                </a:lnTo>
                <a:lnTo>
                  <a:pt x="687" y="13"/>
                </a:lnTo>
                <a:lnTo>
                  <a:pt x="713" y="13"/>
                </a:lnTo>
                <a:lnTo>
                  <a:pt x="738" y="0"/>
                </a:lnTo>
                <a:lnTo>
                  <a:pt x="764" y="0"/>
                </a:lnTo>
                <a:lnTo>
                  <a:pt x="814" y="0"/>
                </a:lnTo>
                <a:lnTo>
                  <a:pt x="840" y="13"/>
                </a:lnTo>
                <a:lnTo>
                  <a:pt x="853" y="13"/>
                </a:lnTo>
                <a:lnTo>
                  <a:pt x="878" y="26"/>
                </a:lnTo>
                <a:lnTo>
                  <a:pt x="891" y="38"/>
                </a:lnTo>
                <a:lnTo>
                  <a:pt x="904" y="51"/>
                </a:lnTo>
                <a:lnTo>
                  <a:pt x="904" y="64"/>
                </a:lnTo>
                <a:lnTo>
                  <a:pt x="904" y="76"/>
                </a:lnTo>
                <a:lnTo>
                  <a:pt x="891" y="89"/>
                </a:lnTo>
                <a:lnTo>
                  <a:pt x="878" y="102"/>
                </a:lnTo>
                <a:lnTo>
                  <a:pt x="853" y="114"/>
                </a:lnTo>
                <a:lnTo>
                  <a:pt x="840" y="127"/>
                </a:lnTo>
                <a:lnTo>
                  <a:pt x="827" y="140"/>
                </a:lnTo>
                <a:lnTo>
                  <a:pt x="802" y="140"/>
                </a:lnTo>
                <a:lnTo>
                  <a:pt x="789" y="152"/>
                </a:lnTo>
                <a:lnTo>
                  <a:pt x="751" y="165"/>
                </a:lnTo>
                <a:lnTo>
                  <a:pt x="725" y="165"/>
                </a:lnTo>
                <a:lnTo>
                  <a:pt x="687" y="178"/>
                </a:lnTo>
                <a:lnTo>
                  <a:pt x="649" y="190"/>
                </a:lnTo>
                <a:lnTo>
                  <a:pt x="484" y="216"/>
                </a:lnTo>
                <a:lnTo>
                  <a:pt x="407" y="228"/>
                </a:lnTo>
                <a:lnTo>
                  <a:pt x="331" y="254"/>
                </a:lnTo>
                <a:lnTo>
                  <a:pt x="293" y="254"/>
                </a:lnTo>
                <a:lnTo>
                  <a:pt x="255" y="266"/>
                </a:lnTo>
                <a:lnTo>
                  <a:pt x="229" y="266"/>
                </a:lnTo>
                <a:lnTo>
                  <a:pt x="191" y="279"/>
                </a:lnTo>
                <a:lnTo>
                  <a:pt x="178" y="279"/>
                </a:lnTo>
                <a:lnTo>
                  <a:pt x="153" y="279"/>
                </a:lnTo>
                <a:lnTo>
                  <a:pt x="140" y="279"/>
                </a:lnTo>
                <a:lnTo>
                  <a:pt x="127" y="279"/>
                </a:lnTo>
                <a:lnTo>
                  <a:pt x="102" y="279"/>
                </a:lnTo>
                <a:lnTo>
                  <a:pt x="77" y="279"/>
                </a:lnTo>
                <a:lnTo>
                  <a:pt x="51" y="266"/>
                </a:lnTo>
                <a:lnTo>
                  <a:pt x="38" y="241"/>
                </a:lnTo>
                <a:lnTo>
                  <a:pt x="26" y="228"/>
                </a:lnTo>
                <a:lnTo>
                  <a:pt x="13" y="228"/>
                </a:lnTo>
                <a:lnTo>
                  <a:pt x="13" y="216"/>
                </a:lnTo>
                <a:lnTo>
                  <a:pt x="0" y="216"/>
                </a:lnTo>
                <a:lnTo>
                  <a:pt x="0" y="203"/>
                </a:lnTo>
                <a:lnTo>
                  <a:pt x="13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8" name="Freeform 32"/>
          <p:cNvSpPr/>
          <p:nvPr/>
        </p:nvSpPr>
        <p:spPr>
          <a:xfrm>
            <a:off x="5249228" y="2300605"/>
            <a:ext cx="808037" cy="184150"/>
          </a:xfrm>
          <a:custGeom>
            <a:avLst/>
            <a:gdLst>
              <a:gd name="txL" fmla="*/ 0 w 1273"/>
              <a:gd name="txT" fmla="*/ 0 h 291"/>
              <a:gd name="txR" fmla="*/ 1273 w 1273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73" h="291">
                <a:moveTo>
                  <a:pt x="776" y="50"/>
                </a:moveTo>
                <a:lnTo>
                  <a:pt x="827" y="38"/>
                </a:lnTo>
                <a:lnTo>
                  <a:pt x="866" y="25"/>
                </a:lnTo>
                <a:lnTo>
                  <a:pt x="904" y="12"/>
                </a:lnTo>
                <a:lnTo>
                  <a:pt x="942" y="12"/>
                </a:lnTo>
                <a:lnTo>
                  <a:pt x="967" y="0"/>
                </a:lnTo>
                <a:lnTo>
                  <a:pt x="1005" y="0"/>
                </a:lnTo>
                <a:lnTo>
                  <a:pt x="1031" y="0"/>
                </a:lnTo>
                <a:lnTo>
                  <a:pt x="1044" y="0"/>
                </a:lnTo>
                <a:lnTo>
                  <a:pt x="1082" y="0"/>
                </a:lnTo>
                <a:lnTo>
                  <a:pt x="1120" y="0"/>
                </a:lnTo>
                <a:lnTo>
                  <a:pt x="1158" y="12"/>
                </a:lnTo>
                <a:lnTo>
                  <a:pt x="1196" y="12"/>
                </a:lnTo>
                <a:lnTo>
                  <a:pt x="1209" y="25"/>
                </a:lnTo>
                <a:lnTo>
                  <a:pt x="1234" y="38"/>
                </a:lnTo>
                <a:lnTo>
                  <a:pt x="1247" y="38"/>
                </a:lnTo>
                <a:lnTo>
                  <a:pt x="1247" y="50"/>
                </a:lnTo>
                <a:lnTo>
                  <a:pt x="1260" y="63"/>
                </a:lnTo>
                <a:lnTo>
                  <a:pt x="1273" y="76"/>
                </a:lnTo>
                <a:lnTo>
                  <a:pt x="1273" y="88"/>
                </a:lnTo>
                <a:lnTo>
                  <a:pt x="1260" y="101"/>
                </a:lnTo>
                <a:lnTo>
                  <a:pt x="1234" y="114"/>
                </a:lnTo>
                <a:lnTo>
                  <a:pt x="1209" y="126"/>
                </a:lnTo>
                <a:lnTo>
                  <a:pt x="1158" y="139"/>
                </a:lnTo>
                <a:lnTo>
                  <a:pt x="1120" y="139"/>
                </a:lnTo>
                <a:lnTo>
                  <a:pt x="1056" y="152"/>
                </a:lnTo>
                <a:lnTo>
                  <a:pt x="1031" y="152"/>
                </a:lnTo>
                <a:lnTo>
                  <a:pt x="993" y="152"/>
                </a:lnTo>
                <a:lnTo>
                  <a:pt x="929" y="164"/>
                </a:lnTo>
                <a:lnTo>
                  <a:pt x="866" y="164"/>
                </a:lnTo>
                <a:lnTo>
                  <a:pt x="802" y="177"/>
                </a:lnTo>
                <a:lnTo>
                  <a:pt x="751" y="190"/>
                </a:lnTo>
                <a:lnTo>
                  <a:pt x="713" y="190"/>
                </a:lnTo>
                <a:lnTo>
                  <a:pt x="662" y="203"/>
                </a:lnTo>
                <a:lnTo>
                  <a:pt x="624" y="203"/>
                </a:lnTo>
                <a:lnTo>
                  <a:pt x="598" y="203"/>
                </a:lnTo>
                <a:lnTo>
                  <a:pt x="535" y="228"/>
                </a:lnTo>
                <a:lnTo>
                  <a:pt x="471" y="241"/>
                </a:lnTo>
                <a:lnTo>
                  <a:pt x="408" y="253"/>
                </a:lnTo>
                <a:lnTo>
                  <a:pt x="331" y="266"/>
                </a:lnTo>
                <a:lnTo>
                  <a:pt x="293" y="266"/>
                </a:lnTo>
                <a:lnTo>
                  <a:pt x="268" y="279"/>
                </a:lnTo>
                <a:lnTo>
                  <a:pt x="242" y="279"/>
                </a:lnTo>
                <a:lnTo>
                  <a:pt x="217" y="291"/>
                </a:lnTo>
                <a:lnTo>
                  <a:pt x="191" y="291"/>
                </a:lnTo>
                <a:lnTo>
                  <a:pt x="179" y="291"/>
                </a:lnTo>
                <a:lnTo>
                  <a:pt x="166" y="291"/>
                </a:lnTo>
                <a:lnTo>
                  <a:pt x="153" y="291"/>
                </a:lnTo>
                <a:lnTo>
                  <a:pt x="140" y="291"/>
                </a:lnTo>
                <a:lnTo>
                  <a:pt x="115" y="291"/>
                </a:lnTo>
                <a:lnTo>
                  <a:pt x="89" y="279"/>
                </a:lnTo>
                <a:lnTo>
                  <a:pt x="64" y="253"/>
                </a:lnTo>
                <a:lnTo>
                  <a:pt x="39" y="241"/>
                </a:lnTo>
                <a:lnTo>
                  <a:pt x="26" y="215"/>
                </a:lnTo>
                <a:lnTo>
                  <a:pt x="13" y="203"/>
                </a:lnTo>
                <a:lnTo>
                  <a:pt x="0" y="203"/>
                </a:lnTo>
                <a:lnTo>
                  <a:pt x="0" y="190"/>
                </a:lnTo>
                <a:lnTo>
                  <a:pt x="13" y="190"/>
                </a:lnTo>
                <a:lnTo>
                  <a:pt x="26" y="190"/>
                </a:lnTo>
                <a:lnTo>
                  <a:pt x="39" y="177"/>
                </a:lnTo>
                <a:lnTo>
                  <a:pt x="64" y="177"/>
                </a:lnTo>
                <a:lnTo>
                  <a:pt x="77" y="177"/>
                </a:lnTo>
                <a:lnTo>
                  <a:pt x="102" y="177"/>
                </a:lnTo>
                <a:lnTo>
                  <a:pt x="128" y="177"/>
                </a:lnTo>
                <a:lnTo>
                  <a:pt x="153" y="177"/>
                </a:lnTo>
                <a:lnTo>
                  <a:pt x="191" y="164"/>
                </a:lnTo>
                <a:lnTo>
                  <a:pt x="229" y="164"/>
                </a:lnTo>
                <a:lnTo>
                  <a:pt x="268" y="164"/>
                </a:lnTo>
                <a:lnTo>
                  <a:pt x="306" y="152"/>
                </a:lnTo>
                <a:lnTo>
                  <a:pt x="344" y="139"/>
                </a:lnTo>
                <a:lnTo>
                  <a:pt x="395" y="126"/>
                </a:lnTo>
                <a:lnTo>
                  <a:pt x="484" y="114"/>
                </a:lnTo>
                <a:lnTo>
                  <a:pt x="573" y="88"/>
                </a:lnTo>
                <a:lnTo>
                  <a:pt x="675" y="76"/>
                </a:lnTo>
                <a:lnTo>
                  <a:pt x="776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30" name="Freeform 34"/>
          <p:cNvSpPr/>
          <p:nvPr/>
        </p:nvSpPr>
        <p:spPr>
          <a:xfrm>
            <a:off x="5184140" y="1648143"/>
            <a:ext cx="517525" cy="1384300"/>
          </a:xfrm>
          <a:custGeom>
            <a:avLst/>
            <a:gdLst>
              <a:gd name="txL" fmla="*/ 0 w 814"/>
              <a:gd name="txT" fmla="*/ 0 h 2180"/>
              <a:gd name="txR" fmla="*/ 814 w 814"/>
              <a:gd name="txB" fmla="*/ 2180 h 21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14" h="2180">
                <a:moveTo>
                  <a:pt x="801" y="431"/>
                </a:moveTo>
                <a:lnTo>
                  <a:pt x="801" y="469"/>
                </a:lnTo>
                <a:lnTo>
                  <a:pt x="801" y="533"/>
                </a:lnTo>
                <a:lnTo>
                  <a:pt x="788" y="596"/>
                </a:lnTo>
                <a:lnTo>
                  <a:pt x="788" y="659"/>
                </a:lnTo>
                <a:lnTo>
                  <a:pt x="788" y="723"/>
                </a:lnTo>
                <a:lnTo>
                  <a:pt x="776" y="811"/>
                </a:lnTo>
                <a:lnTo>
                  <a:pt x="776" y="900"/>
                </a:lnTo>
                <a:lnTo>
                  <a:pt x="763" y="989"/>
                </a:lnTo>
                <a:lnTo>
                  <a:pt x="750" y="1077"/>
                </a:lnTo>
                <a:lnTo>
                  <a:pt x="738" y="1166"/>
                </a:lnTo>
                <a:lnTo>
                  <a:pt x="725" y="1255"/>
                </a:lnTo>
                <a:lnTo>
                  <a:pt x="712" y="1331"/>
                </a:lnTo>
                <a:lnTo>
                  <a:pt x="699" y="1394"/>
                </a:lnTo>
                <a:lnTo>
                  <a:pt x="687" y="1470"/>
                </a:lnTo>
                <a:lnTo>
                  <a:pt x="661" y="1521"/>
                </a:lnTo>
                <a:lnTo>
                  <a:pt x="648" y="1572"/>
                </a:lnTo>
                <a:lnTo>
                  <a:pt x="623" y="1622"/>
                </a:lnTo>
                <a:lnTo>
                  <a:pt x="598" y="1673"/>
                </a:lnTo>
                <a:lnTo>
                  <a:pt x="572" y="1711"/>
                </a:lnTo>
                <a:lnTo>
                  <a:pt x="559" y="1749"/>
                </a:lnTo>
                <a:lnTo>
                  <a:pt x="534" y="1800"/>
                </a:lnTo>
                <a:lnTo>
                  <a:pt x="496" y="1838"/>
                </a:lnTo>
                <a:lnTo>
                  <a:pt x="470" y="1863"/>
                </a:lnTo>
                <a:lnTo>
                  <a:pt x="445" y="1901"/>
                </a:lnTo>
                <a:lnTo>
                  <a:pt x="381" y="1952"/>
                </a:lnTo>
                <a:lnTo>
                  <a:pt x="318" y="2015"/>
                </a:lnTo>
                <a:lnTo>
                  <a:pt x="241" y="2066"/>
                </a:lnTo>
                <a:lnTo>
                  <a:pt x="165" y="2116"/>
                </a:lnTo>
                <a:lnTo>
                  <a:pt x="127" y="2129"/>
                </a:lnTo>
                <a:lnTo>
                  <a:pt x="101" y="2142"/>
                </a:lnTo>
                <a:lnTo>
                  <a:pt x="76" y="2155"/>
                </a:lnTo>
                <a:lnTo>
                  <a:pt x="51" y="2167"/>
                </a:lnTo>
                <a:lnTo>
                  <a:pt x="25" y="2180"/>
                </a:lnTo>
                <a:lnTo>
                  <a:pt x="12" y="2180"/>
                </a:lnTo>
                <a:lnTo>
                  <a:pt x="0" y="2180"/>
                </a:lnTo>
                <a:lnTo>
                  <a:pt x="0" y="2167"/>
                </a:lnTo>
                <a:lnTo>
                  <a:pt x="12" y="2142"/>
                </a:lnTo>
                <a:lnTo>
                  <a:pt x="38" y="2129"/>
                </a:lnTo>
                <a:lnTo>
                  <a:pt x="63" y="2104"/>
                </a:lnTo>
                <a:lnTo>
                  <a:pt x="101" y="2078"/>
                </a:lnTo>
                <a:lnTo>
                  <a:pt x="140" y="2040"/>
                </a:lnTo>
                <a:lnTo>
                  <a:pt x="178" y="2002"/>
                </a:lnTo>
                <a:lnTo>
                  <a:pt x="229" y="1964"/>
                </a:lnTo>
                <a:lnTo>
                  <a:pt x="267" y="1914"/>
                </a:lnTo>
                <a:lnTo>
                  <a:pt x="305" y="1876"/>
                </a:lnTo>
                <a:lnTo>
                  <a:pt x="343" y="1825"/>
                </a:lnTo>
                <a:lnTo>
                  <a:pt x="381" y="1774"/>
                </a:lnTo>
                <a:lnTo>
                  <a:pt x="419" y="1711"/>
                </a:lnTo>
                <a:lnTo>
                  <a:pt x="445" y="1660"/>
                </a:lnTo>
                <a:lnTo>
                  <a:pt x="483" y="1597"/>
                </a:lnTo>
                <a:lnTo>
                  <a:pt x="509" y="1534"/>
                </a:lnTo>
                <a:lnTo>
                  <a:pt x="521" y="1470"/>
                </a:lnTo>
                <a:lnTo>
                  <a:pt x="547" y="1394"/>
                </a:lnTo>
                <a:lnTo>
                  <a:pt x="559" y="1318"/>
                </a:lnTo>
                <a:lnTo>
                  <a:pt x="585" y="1242"/>
                </a:lnTo>
                <a:lnTo>
                  <a:pt x="598" y="1153"/>
                </a:lnTo>
                <a:lnTo>
                  <a:pt x="610" y="1065"/>
                </a:lnTo>
                <a:lnTo>
                  <a:pt x="623" y="963"/>
                </a:lnTo>
                <a:lnTo>
                  <a:pt x="636" y="875"/>
                </a:lnTo>
                <a:lnTo>
                  <a:pt x="636" y="786"/>
                </a:lnTo>
                <a:lnTo>
                  <a:pt x="636" y="697"/>
                </a:lnTo>
                <a:lnTo>
                  <a:pt x="648" y="621"/>
                </a:lnTo>
                <a:lnTo>
                  <a:pt x="648" y="545"/>
                </a:lnTo>
                <a:lnTo>
                  <a:pt x="648" y="482"/>
                </a:lnTo>
                <a:lnTo>
                  <a:pt x="648" y="419"/>
                </a:lnTo>
                <a:lnTo>
                  <a:pt x="648" y="355"/>
                </a:lnTo>
                <a:lnTo>
                  <a:pt x="636" y="305"/>
                </a:lnTo>
                <a:lnTo>
                  <a:pt x="636" y="254"/>
                </a:lnTo>
                <a:lnTo>
                  <a:pt x="623" y="216"/>
                </a:lnTo>
                <a:lnTo>
                  <a:pt x="623" y="178"/>
                </a:lnTo>
                <a:lnTo>
                  <a:pt x="610" y="152"/>
                </a:lnTo>
                <a:lnTo>
                  <a:pt x="598" y="127"/>
                </a:lnTo>
                <a:lnTo>
                  <a:pt x="585" y="102"/>
                </a:lnTo>
                <a:lnTo>
                  <a:pt x="585" y="89"/>
                </a:lnTo>
                <a:lnTo>
                  <a:pt x="572" y="76"/>
                </a:lnTo>
                <a:lnTo>
                  <a:pt x="559" y="64"/>
                </a:lnTo>
                <a:lnTo>
                  <a:pt x="559" y="51"/>
                </a:lnTo>
                <a:lnTo>
                  <a:pt x="547" y="51"/>
                </a:lnTo>
                <a:lnTo>
                  <a:pt x="547" y="26"/>
                </a:lnTo>
                <a:lnTo>
                  <a:pt x="559" y="13"/>
                </a:lnTo>
                <a:lnTo>
                  <a:pt x="559" y="0"/>
                </a:lnTo>
                <a:lnTo>
                  <a:pt x="572" y="0"/>
                </a:lnTo>
                <a:lnTo>
                  <a:pt x="585" y="0"/>
                </a:lnTo>
                <a:lnTo>
                  <a:pt x="598" y="0"/>
                </a:lnTo>
                <a:lnTo>
                  <a:pt x="610" y="0"/>
                </a:lnTo>
                <a:lnTo>
                  <a:pt x="636" y="13"/>
                </a:lnTo>
                <a:lnTo>
                  <a:pt x="661" y="13"/>
                </a:lnTo>
                <a:lnTo>
                  <a:pt x="687" y="26"/>
                </a:lnTo>
                <a:lnTo>
                  <a:pt x="712" y="38"/>
                </a:lnTo>
                <a:lnTo>
                  <a:pt x="738" y="51"/>
                </a:lnTo>
                <a:lnTo>
                  <a:pt x="763" y="51"/>
                </a:lnTo>
                <a:lnTo>
                  <a:pt x="776" y="64"/>
                </a:lnTo>
                <a:lnTo>
                  <a:pt x="788" y="76"/>
                </a:lnTo>
                <a:lnTo>
                  <a:pt x="801" y="76"/>
                </a:lnTo>
                <a:lnTo>
                  <a:pt x="814" y="89"/>
                </a:lnTo>
                <a:lnTo>
                  <a:pt x="814" y="102"/>
                </a:lnTo>
                <a:lnTo>
                  <a:pt x="814" y="127"/>
                </a:lnTo>
                <a:lnTo>
                  <a:pt x="814" y="178"/>
                </a:lnTo>
                <a:lnTo>
                  <a:pt x="801" y="203"/>
                </a:lnTo>
                <a:lnTo>
                  <a:pt x="801" y="216"/>
                </a:lnTo>
                <a:lnTo>
                  <a:pt x="801" y="241"/>
                </a:lnTo>
                <a:lnTo>
                  <a:pt x="801" y="279"/>
                </a:lnTo>
                <a:lnTo>
                  <a:pt x="801" y="305"/>
                </a:lnTo>
                <a:lnTo>
                  <a:pt x="801" y="343"/>
                </a:lnTo>
                <a:lnTo>
                  <a:pt x="801" y="381"/>
                </a:lnTo>
                <a:lnTo>
                  <a:pt x="801" y="4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5" name="Freeform 29"/>
          <p:cNvSpPr/>
          <p:nvPr/>
        </p:nvSpPr>
        <p:spPr>
          <a:xfrm>
            <a:off x="4569778" y="2348230"/>
            <a:ext cx="679450" cy="482600"/>
          </a:xfrm>
          <a:custGeom>
            <a:avLst/>
            <a:gdLst>
              <a:gd name="txL" fmla="*/ 0 w 1068"/>
              <a:gd name="txT" fmla="*/ 0 h 760"/>
              <a:gd name="txR" fmla="*/ 1068 w 1068"/>
              <a:gd name="txB" fmla="*/ 760 h 7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8" h="760">
                <a:moveTo>
                  <a:pt x="165" y="760"/>
                </a:moveTo>
                <a:lnTo>
                  <a:pt x="152" y="760"/>
                </a:lnTo>
                <a:lnTo>
                  <a:pt x="140" y="760"/>
                </a:lnTo>
                <a:lnTo>
                  <a:pt x="127" y="747"/>
                </a:lnTo>
                <a:lnTo>
                  <a:pt x="114" y="747"/>
                </a:lnTo>
                <a:lnTo>
                  <a:pt x="102" y="735"/>
                </a:lnTo>
                <a:lnTo>
                  <a:pt x="89" y="722"/>
                </a:lnTo>
                <a:lnTo>
                  <a:pt x="76" y="697"/>
                </a:lnTo>
                <a:lnTo>
                  <a:pt x="63" y="684"/>
                </a:lnTo>
                <a:lnTo>
                  <a:pt x="25" y="646"/>
                </a:lnTo>
                <a:lnTo>
                  <a:pt x="25" y="633"/>
                </a:lnTo>
                <a:lnTo>
                  <a:pt x="12" y="621"/>
                </a:lnTo>
                <a:lnTo>
                  <a:pt x="0" y="595"/>
                </a:lnTo>
                <a:lnTo>
                  <a:pt x="0" y="583"/>
                </a:lnTo>
                <a:lnTo>
                  <a:pt x="0" y="570"/>
                </a:lnTo>
                <a:lnTo>
                  <a:pt x="0" y="557"/>
                </a:lnTo>
                <a:lnTo>
                  <a:pt x="12" y="532"/>
                </a:lnTo>
                <a:lnTo>
                  <a:pt x="25" y="519"/>
                </a:lnTo>
                <a:lnTo>
                  <a:pt x="38" y="519"/>
                </a:lnTo>
                <a:lnTo>
                  <a:pt x="76" y="519"/>
                </a:lnTo>
                <a:lnTo>
                  <a:pt x="102" y="519"/>
                </a:lnTo>
                <a:lnTo>
                  <a:pt x="127" y="519"/>
                </a:lnTo>
                <a:lnTo>
                  <a:pt x="152" y="519"/>
                </a:lnTo>
                <a:lnTo>
                  <a:pt x="165" y="519"/>
                </a:lnTo>
                <a:lnTo>
                  <a:pt x="178" y="507"/>
                </a:lnTo>
                <a:lnTo>
                  <a:pt x="191" y="494"/>
                </a:lnTo>
                <a:lnTo>
                  <a:pt x="203" y="494"/>
                </a:lnTo>
                <a:lnTo>
                  <a:pt x="216" y="481"/>
                </a:lnTo>
                <a:lnTo>
                  <a:pt x="241" y="469"/>
                </a:lnTo>
                <a:lnTo>
                  <a:pt x="267" y="456"/>
                </a:lnTo>
                <a:lnTo>
                  <a:pt x="292" y="443"/>
                </a:lnTo>
                <a:lnTo>
                  <a:pt x="318" y="418"/>
                </a:lnTo>
                <a:lnTo>
                  <a:pt x="356" y="393"/>
                </a:lnTo>
                <a:lnTo>
                  <a:pt x="394" y="380"/>
                </a:lnTo>
                <a:lnTo>
                  <a:pt x="432" y="355"/>
                </a:lnTo>
                <a:lnTo>
                  <a:pt x="470" y="329"/>
                </a:lnTo>
                <a:lnTo>
                  <a:pt x="521" y="291"/>
                </a:lnTo>
                <a:lnTo>
                  <a:pt x="572" y="266"/>
                </a:lnTo>
                <a:lnTo>
                  <a:pt x="623" y="228"/>
                </a:lnTo>
                <a:lnTo>
                  <a:pt x="674" y="203"/>
                </a:lnTo>
                <a:lnTo>
                  <a:pt x="725" y="177"/>
                </a:lnTo>
                <a:lnTo>
                  <a:pt x="763" y="152"/>
                </a:lnTo>
                <a:lnTo>
                  <a:pt x="814" y="127"/>
                </a:lnTo>
                <a:lnTo>
                  <a:pt x="852" y="101"/>
                </a:lnTo>
                <a:lnTo>
                  <a:pt x="890" y="76"/>
                </a:lnTo>
                <a:lnTo>
                  <a:pt x="916" y="63"/>
                </a:lnTo>
                <a:lnTo>
                  <a:pt x="954" y="50"/>
                </a:lnTo>
                <a:lnTo>
                  <a:pt x="979" y="38"/>
                </a:lnTo>
                <a:lnTo>
                  <a:pt x="1005" y="25"/>
                </a:lnTo>
                <a:lnTo>
                  <a:pt x="1018" y="12"/>
                </a:lnTo>
                <a:lnTo>
                  <a:pt x="1043" y="0"/>
                </a:lnTo>
                <a:lnTo>
                  <a:pt x="1056" y="0"/>
                </a:lnTo>
                <a:lnTo>
                  <a:pt x="1068" y="0"/>
                </a:lnTo>
                <a:lnTo>
                  <a:pt x="1068" y="12"/>
                </a:lnTo>
                <a:lnTo>
                  <a:pt x="1056" y="25"/>
                </a:lnTo>
                <a:lnTo>
                  <a:pt x="1043" y="38"/>
                </a:lnTo>
                <a:lnTo>
                  <a:pt x="1030" y="50"/>
                </a:lnTo>
                <a:lnTo>
                  <a:pt x="1018" y="63"/>
                </a:lnTo>
                <a:lnTo>
                  <a:pt x="992" y="76"/>
                </a:lnTo>
                <a:lnTo>
                  <a:pt x="967" y="101"/>
                </a:lnTo>
                <a:lnTo>
                  <a:pt x="941" y="127"/>
                </a:lnTo>
                <a:lnTo>
                  <a:pt x="916" y="152"/>
                </a:lnTo>
                <a:lnTo>
                  <a:pt x="878" y="177"/>
                </a:lnTo>
                <a:lnTo>
                  <a:pt x="852" y="203"/>
                </a:lnTo>
                <a:lnTo>
                  <a:pt x="814" y="228"/>
                </a:lnTo>
                <a:lnTo>
                  <a:pt x="776" y="266"/>
                </a:lnTo>
                <a:lnTo>
                  <a:pt x="725" y="304"/>
                </a:lnTo>
                <a:lnTo>
                  <a:pt x="649" y="367"/>
                </a:lnTo>
                <a:lnTo>
                  <a:pt x="572" y="431"/>
                </a:lnTo>
                <a:lnTo>
                  <a:pt x="496" y="481"/>
                </a:lnTo>
                <a:lnTo>
                  <a:pt x="445" y="532"/>
                </a:lnTo>
                <a:lnTo>
                  <a:pt x="394" y="583"/>
                </a:lnTo>
                <a:lnTo>
                  <a:pt x="343" y="621"/>
                </a:lnTo>
                <a:lnTo>
                  <a:pt x="318" y="646"/>
                </a:lnTo>
                <a:lnTo>
                  <a:pt x="292" y="671"/>
                </a:lnTo>
                <a:lnTo>
                  <a:pt x="267" y="697"/>
                </a:lnTo>
                <a:lnTo>
                  <a:pt x="254" y="709"/>
                </a:lnTo>
                <a:lnTo>
                  <a:pt x="241" y="722"/>
                </a:lnTo>
                <a:lnTo>
                  <a:pt x="216" y="735"/>
                </a:lnTo>
                <a:lnTo>
                  <a:pt x="191" y="747"/>
                </a:lnTo>
                <a:lnTo>
                  <a:pt x="165" y="76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929" name="Freeform 33"/>
          <p:cNvSpPr/>
          <p:nvPr/>
        </p:nvSpPr>
        <p:spPr>
          <a:xfrm>
            <a:off x="5604828" y="2395855"/>
            <a:ext cx="711200" cy="644525"/>
          </a:xfrm>
          <a:custGeom>
            <a:avLst/>
            <a:gdLst>
              <a:gd name="txL" fmla="*/ 0 w 1120"/>
              <a:gd name="txT" fmla="*/ 0 h 1014"/>
              <a:gd name="txR" fmla="*/ 1120 w 1120"/>
              <a:gd name="txB" fmla="*/ 1014 h 1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20" h="1014">
                <a:moveTo>
                  <a:pt x="535" y="608"/>
                </a:moveTo>
                <a:lnTo>
                  <a:pt x="573" y="633"/>
                </a:lnTo>
                <a:lnTo>
                  <a:pt x="611" y="671"/>
                </a:lnTo>
                <a:lnTo>
                  <a:pt x="649" y="697"/>
                </a:lnTo>
                <a:lnTo>
                  <a:pt x="687" y="722"/>
                </a:lnTo>
                <a:lnTo>
                  <a:pt x="738" y="747"/>
                </a:lnTo>
                <a:lnTo>
                  <a:pt x="789" y="785"/>
                </a:lnTo>
                <a:lnTo>
                  <a:pt x="840" y="811"/>
                </a:lnTo>
                <a:lnTo>
                  <a:pt x="903" y="836"/>
                </a:lnTo>
                <a:lnTo>
                  <a:pt x="942" y="874"/>
                </a:lnTo>
                <a:lnTo>
                  <a:pt x="993" y="899"/>
                </a:lnTo>
                <a:lnTo>
                  <a:pt x="1031" y="912"/>
                </a:lnTo>
                <a:lnTo>
                  <a:pt x="1056" y="925"/>
                </a:lnTo>
                <a:lnTo>
                  <a:pt x="1082" y="937"/>
                </a:lnTo>
                <a:lnTo>
                  <a:pt x="1107" y="950"/>
                </a:lnTo>
                <a:lnTo>
                  <a:pt x="1120" y="963"/>
                </a:lnTo>
                <a:lnTo>
                  <a:pt x="1120" y="976"/>
                </a:lnTo>
                <a:lnTo>
                  <a:pt x="1107" y="988"/>
                </a:lnTo>
                <a:lnTo>
                  <a:pt x="1082" y="988"/>
                </a:lnTo>
                <a:lnTo>
                  <a:pt x="1056" y="1001"/>
                </a:lnTo>
                <a:lnTo>
                  <a:pt x="1043" y="1001"/>
                </a:lnTo>
                <a:lnTo>
                  <a:pt x="1018" y="1014"/>
                </a:lnTo>
                <a:lnTo>
                  <a:pt x="993" y="1014"/>
                </a:lnTo>
                <a:lnTo>
                  <a:pt x="967" y="1014"/>
                </a:lnTo>
                <a:lnTo>
                  <a:pt x="929" y="1014"/>
                </a:lnTo>
                <a:lnTo>
                  <a:pt x="878" y="1014"/>
                </a:lnTo>
                <a:lnTo>
                  <a:pt x="840" y="1014"/>
                </a:lnTo>
                <a:lnTo>
                  <a:pt x="789" y="1014"/>
                </a:lnTo>
                <a:lnTo>
                  <a:pt x="738" y="1001"/>
                </a:lnTo>
                <a:lnTo>
                  <a:pt x="687" y="1001"/>
                </a:lnTo>
                <a:lnTo>
                  <a:pt x="649" y="988"/>
                </a:lnTo>
                <a:lnTo>
                  <a:pt x="611" y="988"/>
                </a:lnTo>
                <a:lnTo>
                  <a:pt x="585" y="976"/>
                </a:lnTo>
                <a:lnTo>
                  <a:pt x="560" y="963"/>
                </a:lnTo>
                <a:lnTo>
                  <a:pt x="535" y="950"/>
                </a:lnTo>
                <a:lnTo>
                  <a:pt x="522" y="937"/>
                </a:lnTo>
                <a:lnTo>
                  <a:pt x="509" y="925"/>
                </a:lnTo>
                <a:lnTo>
                  <a:pt x="509" y="912"/>
                </a:lnTo>
                <a:lnTo>
                  <a:pt x="484" y="887"/>
                </a:lnTo>
                <a:lnTo>
                  <a:pt x="471" y="861"/>
                </a:lnTo>
                <a:lnTo>
                  <a:pt x="445" y="823"/>
                </a:lnTo>
                <a:lnTo>
                  <a:pt x="420" y="785"/>
                </a:lnTo>
                <a:lnTo>
                  <a:pt x="395" y="735"/>
                </a:lnTo>
                <a:lnTo>
                  <a:pt x="369" y="684"/>
                </a:lnTo>
                <a:lnTo>
                  <a:pt x="331" y="621"/>
                </a:lnTo>
                <a:lnTo>
                  <a:pt x="293" y="557"/>
                </a:lnTo>
                <a:lnTo>
                  <a:pt x="255" y="481"/>
                </a:lnTo>
                <a:lnTo>
                  <a:pt x="204" y="405"/>
                </a:lnTo>
                <a:lnTo>
                  <a:pt x="166" y="317"/>
                </a:lnTo>
                <a:lnTo>
                  <a:pt x="115" y="228"/>
                </a:lnTo>
                <a:lnTo>
                  <a:pt x="64" y="139"/>
                </a:lnTo>
                <a:lnTo>
                  <a:pt x="0" y="38"/>
                </a:lnTo>
                <a:lnTo>
                  <a:pt x="77" y="0"/>
                </a:lnTo>
                <a:lnTo>
                  <a:pt x="115" y="63"/>
                </a:lnTo>
                <a:lnTo>
                  <a:pt x="153" y="114"/>
                </a:lnTo>
                <a:lnTo>
                  <a:pt x="191" y="165"/>
                </a:lnTo>
                <a:lnTo>
                  <a:pt x="229" y="215"/>
                </a:lnTo>
                <a:lnTo>
                  <a:pt x="255" y="266"/>
                </a:lnTo>
                <a:lnTo>
                  <a:pt x="293" y="304"/>
                </a:lnTo>
                <a:lnTo>
                  <a:pt x="318" y="355"/>
                </a:lnTo>
                <a:lnTo>
                  <a:pt x="356" y="393"/>
                </a:lnTo>
                <a:lnTo>
                  <a:pt x="382" y="418"/>
                </a:lnTo>
                <a:lnTo>
                  <a:pt x="407" y="456"/>
                </a:lnTo>
                <a:lnTo>
                  <a:pt x="433" y="494"/>
                </a:lnTo>
                <a:lnTo>
                  <a:pt x="458" y="519"/>
                </a:lnTo>
                <a:lnTo>
                  <a:pt x="484" y="545"/>
                </a:lnTo>
                <a:lnTo>
                  <a:pt x="496" y="570"/>
                </a:lnTo>
                <a:lnTo>
                  <a:pt x="522" y="583"/>
                </a:lnTo>
                <a:lnTo>
                  <a:pt x="535" y="60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矩形 4"/>
          <p:cNvSpPr/>
          <p:nvPr/>
        </p:nvSpPr>
        <p:spPr>
          <a:xfrm>
            <a:off x="513080" y="161417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扶</a:t>
            </a:r>
          </a:p>
        </p:txBody>
      </p:sp>
      <p:sp>
        <p:nvSpPr>
          <p:cNvPr id="34" name="矩形 33"/>
          <p:cNvSpPr/>
          <p:nvPr/>
        </p:nvSpPr>
        <p:spPr>
          <a:xfrm>
            <a:off x="753627" y="1040461"/>
            <a:ext cx="9842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fú</a:t>
            </a:r>
          </a:p>
        </p:txBody>
      </p:sp>
      <p:pic>
        <p:nvPicPr>
          <p:cNvPr id="34845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95805" y="2913128"/>
            <a:ext cx="3507896" cy="1634490"/>
            <a:chOff x="695805" y="2902495"/>
            <a:chExt cx="3507896" cy="1634490"/>
          </a:xfrm>
        </p:grpSpPr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706438" y="2902495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706438" y="3706729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搀扶　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扶老携幼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695805" y="3296195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F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扌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21542" y="4107090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421130"/>
            <a:ext cx="1668780" cy="16103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夫字两横要靠上，竖撇贯穿两横，捺在第二横下、要舒展。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3" name="线形标注 2 2"/>
          <p:cNvSpPr/>
          <p:nvPr/>
        </p:nvSpPr>
        <p:spPr>
          <a:xfrm>
            <a:off x="2214880" y="1752600"/>
            <a:ext cx="1698625" cy="80772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扌的横短一提要长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37705" y="31607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7231"/>
                <a:gd name="adj2" fmla="val -527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7072" y="2260730"/>
              <a:ext cx="166077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“扌”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第三笔是提哦！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0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0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0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0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851296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37653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068908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468934" y="2679953"/>
            <a:ext cx="8374076" cy="16619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酬谢 珍宝 叮嘱 崩塌 发誓 谎话 </a:t>
            </a:r>
            <a:r>
              <a:rPr lang="zh-CN" altLang="en-US" sz="3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迟延</a:t>
            </a:r>
            <a:endParaRPr lang="en-US" altLang="zh-CN" sz="3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后悔</a:t>
            </a:r>
            <a:r>
              <a:rPr lang="zh-CN" altLang="en-US" sz="3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 猎物 感激 扶着 复活 议论 </a:t>
            </a:r>
            <a:r>
              <a:rPr lang="zh-CN" altLang="en-US" sz="3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搬家</a:t>
            </a:r>
            <a:endParaRPr lang="en-US" altLang="zh-CN" sz="3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焦急 </a:t>
            </a:r>
            <a:r>
              <a:rPr lang="zh-CN" altLang="en-US" sz="3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镇定 悲痛 千真万确  震天动地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04875" y="1441846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47951" y="123242"/>
            <a:ext cx="2269490" cy="671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184525" y="4562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4" name="TextBox 7"/>
          <p:cNvSpPr txBox="1"/>
          <p:nvPr/>
        </p:nvSpPr>
        <p:spPr>
          <a:xfrm>
            <a:off x="1040953" y="937053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再读课文，填一填。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本文讲的是猎人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打猎时救了龙王的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，得到一块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，使他听得懂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的语言，他把利用宝石听到了大山要崩塌、洪水要淹没村子的可怕消息告诉了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，乡亲们得救了，而他自己却变成了</a:t>
            </a:r>
            <a:r>
              <a:rPr lang="zh-CN" altLang="en-US" sz="2400" b="1" u="sng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的故事。</a:t>
            </a:r>
            <a:r>
              <a:rPr lang="zh-CN" altLang="en-US" sz="2400" b="1" u="sng" dirty="0">
                <a:latin typeface="+mj-ea"/>
                <a:ea typeface="+mj-ea"/>
              </a:rPr>
              <a:t>  </a:t>
            </a:r>
            <a:r>
              <a:rPr lang="zh-CN" altLang="en-US" sz="2400" b="1" dirty="0">
                <a:latin typeface="+mj-ea"/>
                <a:ea typeface="+mj-ea"/>
              </a:rPr>
              <a:t>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9058" y="1536331"/>
            <a:ext cx="1115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海力布</a:t>
            </a:r>
          </a:p>
        </p:txBody>
      </p:sp>
      <p:sp>
        <p:nvSpPr>
          <p:cNvPr id="16" name="TextBox 10"/>
          <p:cNvSpPr txBox="1"/>
          <p:nvPr/>
        </p:nvSpPr>
        <p:spPr>
          <a:xfrm>
            <a:off x="7129793" y="1525698"/>
            <a:ext cx="9467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女儿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2385073" y="211815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宝石</a:t>
            </a:r>
          </a:p>
        </p:txBody>
      </p:sp>
      <p:sp>
        <p:nvSpPr>
          <p:cNvPr id="18" name="TextBox 10"/>
          <p:cNvSpPr txBox="1"/>
          <p:nvPr/>
        </p:nvSpPr>
        <p:spPr>
          <a:xfrm>
            <a:off x="5189868" y="211815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动物</a:t>
            </a:r>
          </a:p>
        </p:txBody>
      </p:sp>
      <p:sp>
        <p:nvSpPr>
          <p:cNvPr id="19" name="TextBox 10"/>
          <p:cNvSpPr txBox="1"/>
          <p:nvPr/>
        </p:nvSpPr>
        <p:spPr>
          <a:xfrm>
            <a:off x="2385073" y="3166538"/>
            <a:ext cx="11156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乡亲们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397648" y="3800903"/>
            <a:ext cx="8515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石头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6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fcf73ac-932b-4fa3-b448-d329ef2dbd53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e897521-73d5-46e1-8d31-3f52505a5f56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1270</Words>
  <Application>Microsoft Office PowerPoint</Application>
  <PresentationFormat>全屏显示(16:9)</PresentationFormat>
  <Paragraphs>218</Paragraphs>
  <Slides>27</Slides>
  <Notes>11</Notes>
  <HiddenSlides>11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701</cp:revision>
  <dcterms:created xsi:type="dcterms:W3CDTF">2015-12-30T08:03:00Z</dcterms:created>
  <dcterms:modified xsi:type="dcterms:W3CDTF">2020-07-07T07:04:54Z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