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2"/>
  </p:sldMasterIdLst>
  <p:notesMasterIdLst>
    <p:notesMasterId r:id="rId18"/>
  </p:notesMasterIdLst>
  <p:handoutMasterIdLst>
    <p:handoutMasterId r:id="rId19"/>
  </p:handoutMasterIdLst>
  <p:sldIdLst>
    <p:sldId id="644" r:id="rId3"/>
    <p:sldId id="621" r:id="rId4"/>
    <p:sldId id="623" r:id="rId5"/>
    <p:sldId id="625" r:id="rId6"/>
    <p:sldId id="627" r:id="rId7"/>
    <p:sldId id="628" r:id="rId8"/>
    <p:sldId id="629" r:id="rId9"/>
    <p:sldId id="642" r:id="rId10"/>
    <p:sldId id="631" r:id="rId11"/>
    <p:sldId id="637" r:id="rId12"/>
    <p:sldId id="638" r:id="rId13"/>
    <p:sldId id="634" r:id="rId14"/>
    <p:sldId id="635" r:id="rId15"/>
    <p:sldId id="636" r:id="rId16"/>
    <p:sldId id="643" r:id="rId17"/>
  </p:sldIdLst>
  <p:sldSz cx="9144000" cy="5143500" type="screen16x9"/>
  <p:notesSz cx="6858000" cy="9144000"/>
  <p:defaultTextStyle>
    <a:defPPr>
      <a:defRPr lang="zh-CN"/>
    </a:defPPr>
    <a:lvl1pPr marL="0" lvl="0"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1pPr>
    <a:lvl2pPr marL="457200" lvl="1"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2pPr>
    <a:lvl3pPr marL="914400" lvl="2"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3pPr>
    <a:lvl4pPr marL="1371600" lvl="3"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4pPr>
    <a:lvl5pPr marL="1828800" lvl="4"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5pPr>
    <a:lvl6pPr marL="2286000" lvl="5"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6pPr>
    <a:lvl7pPr marL="2743200" lvl="6"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7pPr>
    <a:lvl8pPr marL="3200400" lvl="7"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8pPr>
    <a:lvl9pPr marL="3657600" lvl="8" indent="0" algn="l" defTabSz="457200" rtl="0" eaLnBrk="1" fontAlgn="base" latinLnBrk="0" hangingPunct="1">
      <a:lnSpc>
        <a:spcPct val="100000"/>
      </a:lnSpc>
      <a:spcBef>
        <a:spcPct val="0"/>
      </a:spcBef>
      <a:spcAft>
        <a:spcPct val="0"/>
      </a:spcAft>
      <a:buNone/>
      <a:defRPr b="0" i="0" u="none" kern="1200" baseline="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FF33CC"/>
    <a:srgbClr val="34421A"/>
    <a:srgbClr val="1A210D"/>
    <a:srgbClr val="67603B"/>
    <a:srgbClr val="AEBD51"/>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28"/>
    <p:restoredTop sz="85146"/>
  </p:normalViewPr>
  <p:slideViewPr>
    <p:cSldViewPr snapToGrid="0" snapToObjects="1" showGuides="1">
      <p:cViewPr>
        <p:scale>
          <a:sx n="90" d="100"/>
          <a:sy n="90" d="100"/>
        </p:scale>
        <p:origin x="-72" y="-942"/>
      </p:cViewPr>
      <p:guideLst>
        <p:guide orient="horz"/>
        <p:guide pos="5759"/>
      </p:guideLst>
    </p:cSldViewPr>
  </p:slideViewPr>
  <p:notesTextViewPr>
    <p:cViewPr>
      <p:scale>
        <a:sx n="100" d="100"/>
        <a:sy n="100" d="100"/>
      </p:scale>
      <p:origin x="0" y="0"/>
    </p:cViewPr>
  </p:notesTextViewPr>
  <p:sorterViewPr showFormatting="0">
    <p:cViewPr>
      <p:scale>
        <a:sx n="100" d="100"/>
        <a:sy n="100" d="100"/>
      </p:scale>
      <p:origin x="0" y="0"/>
    </p:cViewPr>
  </p:sorterViewPr>
  <p:notesViewPr>
    <p:cSldViewPr snapToGrid="0" snapToObjects="1" showGuides="1">
      <p:cViewPr varScale="1">
        <p:scale>
          <a:sx n="83" d="100"/>
          <a:sy n="83" d="100"/>
        </p:scale>
        <p:origin x="-141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3C7E421-2CF2-445C-8DE8-07FA1A282E7E}" type="datetimeFigureOut">
              <a:rPr lang="zh-CN" altLang="en-US" smtClean="0"/>
              <a:t>2020/8/2</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B51A1C3-358C-429E-B222-7E3E4294CA81}" type="slidenum">
              <a:rPr lang="zh-CN" altLang="en-US" smtClean="0"/>
              <a:t>‹#›</a:t>
            </a:fld>
            <a:endParaRPr lang="zh-CN" altLang="en-US"/>
          </a:p>
        </p:txBody>
      </p:sp>
    </p:spTree>
    <p:extLst>
      <p:ext uri="{BB962C8B-B14F-4D97-AF65-F5344CB8AC3E}">
        <p14:creationId xmlns:p14="http://schemas.microsoft.com/office/powerpoint/2010/main" val="2357691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buFontTx/>
              <a:buNone/>
              <a:defRPr sz="1200">
                <a:ea typeface="宋体" panose="02010600030101010101" pitchFamily="2" charset="-122"/>
              </a:defRPr>
            </a:lvl1pPr>
          </a:lstStyle>
          <a:p>
            <a:pPr marL="0" marR="0" lvl="0" indent="0" algn="r" defTabSz="457200" rtl="0" eaLnBrk="1" fontAlgn="base" latinLnBrk="0" hangingPunct="1">
              <a:lnSpc>
                <a:spcPct val="100000"/>
              </a:lnSpc>
              <a:spcBef>
                <a:spcPct val="0"/>
              </a:spcBef>
              <a:spcAft>
                <a:spcPct val="0"/>
              </a:spcAft>
              <a:buClrTx/>
              <a:buSzTx/>
              <a:buFontTx/>
              <a:buNone/>
              <a:defRPr/>
            </a:pPr>
            <a:fld id="{B23FA039-29F9-48B5-A902-848CAF5E7D0C}" type="datetimeFigureOut">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2020/8/2</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buFontTx/>
              <a:buNone/>
              <a:defRPr sz="1200">
                <a:ea typeface="宋体" panose="02010600030101010101" pitchFamily="2" charset="-122"/>
              </a:defRPr>
            </a:lvl1pPr>
          </a:lstStyle>
          <a:p>
            <a:pPr marL="0" marR="0" lvl="0" indent="0" algn="l" defTabSz="4572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p>
            <a:pPr lvl="0" algn="r" eaLnBrk="1" hangingPunct="1">
              <a:buFont typeface="Arial" panose="020B0604020202020204" pitchFamily="34" charset="0"/>
              <a:buNone/>
            </a:pP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1561031796"/>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4"/>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4"/>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4"/>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4"/>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4"/>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4"/>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3"/>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3"/>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3"/>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标题和内容">
    <p:bg>
      <p:bgPr>
        <a:solidFill>
          <a:schemeClr val="bg1"/>
        </a:solidFill>
        <a:effectLst/>
      </p:bgPr>
    </p:bg>
    <p:spTree>
      <p:nvGrpSpPr>
        <p:cNvPr id="1" name=""/>
        <p:cNvGrpSpPr/>
        <p:nvPr/>
      </p:nvGrpSpPr>
      <p:grpSpPr>
        <a:xfrm>
          <a:off x="0" y="0"/>
          <a:ext cx="0" cy="0"/>
          <a:chOff x="0" y="0"/>
          <a:chExt cx="0" cy="0"/>
        </a:xfrm>
      </p:grpSpPr>
      <p:pic>
        <p:nvPicPr>
          <p:cNvPr id="2050" name="图片 8" descr="荣德基.png"/>
          <p:cNvPicPr>
            <a:picLocks noChangeAspect="1"/>
          </p:cNvPicPr>
          <p:nvPr userDrawn="1"/>
        </p:nvPicPr>
        <p:blipFill>
          <a:blip r:embed="rId2"/>
          <a:stretch>
            <a:fillRect/>
          </a:stretch>
        </p:blipFill>
        <p:spPr>
          <a:xfrm>
            <a:off x="250825" y="104775"/>
            <a:ext cx="1292225" cy="504825"/>
          </a:xfrm>
          <a:prstGeom prst="rect">
            <a:avLst/>
          </a:prstGeom>
          <a:noFill/>
          <a:ln w="9525">
            <a:noFill/>
          </a:ln>
        </p:spPr>
      </p:pic>
      <p:pic>
        <p:nvPicPr>
          <p:cNvPr id="2051"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4"/>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4"/>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4"/>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3074" name="图片 8" descr="荣德基.png"/>
          <p:cNvPicPr>
            <a:picLocks noChangeAspect="1"/>
          </p:cNvPicPr>
          <p:nvPr userDrawn="1"/>
        </p:nvPicPr>
        <p:blipFill>
          <a:blip r:embed="rId2"/>
          <a:stretch>
            <a:fillRect/>
          </a:stretch>
        </p:blipFill>
        <p:spPr>
          <a:xfrm>
            <a:off x="347663" y="90488"/>
            <a:ext cx="1292225" cy="504825"/>
          </a:xfrm>
          <a:prstGeom prst="rect">
            <a:avLst/>
          </a:prstGeom>
          <a:noFill/>
          <a:ln w="9525">
            <a:noFill/>
          </a:ln>
        </p:spPr>
      </p:pic>
      <p:pic>
        <p:nvPicPr>
          <p:cNvPr id="3075" name="Picture 39" descr="구름"/>
          <p:cNvPicPr>
            <a:picLocks noChangeAspect="1"/>
          </p:cNvPicPr>
          <p:nvPr userDrawn="1"/>
        </p:nvPicPr>
        <p:blipFill>
          <a:blip r:embed="rId3"/>
          <a:stretch>
            <a:fillRect/>
          </a:stretch>
        </p:blipFill>
        <p:spPr>
          <a:xfrm>
            <a:off x="4795838" y="134938"/>
            <a:ext cx="682625" cy="273050"/>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4"/>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4"/>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4"/>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pic>
        <p:nvPicPr>
          <p:cNvPr id="4098" name="图片 8" descr="荣德基.png"/>
          <p:cNvPicPr>
            <a:picLocks noChangeAspect="1"/>
          </p:cNvPicPr>
          <p:nvPr userDrawn="1"/>
        </p:nvPicPr>
        <p:blipFill>
          <a:blip r:embed="rId2"/>
          <a:stretch>
            <a:fillRect/>
          </a:stretch>
        </p:blipFill>
        <p:spPr>
          <a:xfrm>
            <a:off x="311150" y="144463"/>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grpSp>
        <p:nvGrpSpPr>
          <p:cNvPr id="6" name="组合 5"/>
          <p:cNvGrpSpPr/>
          <p:nvPr userDrawn="1"/>
        </p:nvGrpSpPr>
        <p:grpSpPr>
          <a:xfrm>
            <a:off x="10160" y="4555490"/>
            <a:ext cx="9206230" cy="602615"/>
            <a:chOff x="16" y="7174"/>
            <a:chExt cx="14498" cy="949"/>
          </a:xfrm>
        </p:grpSpPr>
        <p:pic>
          <p:nvPicPr>
            <p:cNvPr id="21" name="图片 17" descr="IMG_256"/>
            <p:cNvPicPr>
              <a:picLocks noChangeAspect="1"/>
            </p:cNvPicPr>
            <p:nvPr userDrawn="1"/>
          </p:nvPicPr>
          <p:blipFill>
            <a:blip r:embed="rId3"/>
            <a:srcRect l="63993" t="2017" r="-1626" b="1729"/>
            <a:stretch>
              <a:fillRect/>
            </a:stretch>
          </p:blipFill>
          <p:spPr>
            <a:xfrm>
              <a:off x="10335" y="7174"/>
              <a:ext cx="4179" cy="949"/>
            </a:xfrm>
            <a:prstGeom prst="rect">
              <a:avLst/>
            </a:prstGeom>
            <a:noFill/>
            <a:ln w="9525">
              <a:noFill/>
            </a:ln>
            <a:effectLst>
              <a:softEdge rad="63500"/>
            </a:effectLst>
          </p:spPr>
        </p:pic>
        <p:grpSp>
          <p:nvGrpSpPr>
            <p:cNvPr id="5" name="组合 4"/>
            <p:cNvGrpSpPr/>
            <p:nvPr userDrawn="1"/>
          </p:nvGrpSpPr>
          <p:grpSpPr>
            <a:xfrm>
              <a:off x="16" y="7174"/>
              <a:ext cx="10648" cy="926"/>
              <a:chOff x="16" y="7174"/>
              <a:chExt cx="10648" cy="926"/>
            </a:xfrm>
          </p:grpSpPr>
          <p:pic>
            <p:nvPicPr>
              <p:cNvPr id="20" name="图片 17" descr="IMG_256"/>
              <p:cNvPicPr>
                <a:picLocks noChangeAspect="1"/>
              </p:cNvPicPr>
              <p:nvPr userDrawn="1"/>
            </p:nvPicPr>
            <p:blipFill>
              <a:blip r:embed="rId3"/>
              <a:srcRect l="36678" t="2017" r="34545" b="1729"/>
              <a:stretch>
                <a:fillRect/>
              </a:stretch>
            </p:blipFill>
            <p:spPr>
              <a:xfrm>
                <a:off x="4096" y="7174"/>
                <a:ext cx="6568" cy="926"/>
              </a:xfrm>
              <a:prstGeom prst="rect">
                <a:avLst/>
              </a:prstGeom>
              <a:noFill/>
              <a:ln w="9525">
                <a:noFill/>
              </a:ln>
              <a:effectLst>
                <a:softEdge rad="63500"/>
              </a:effectLst>
            </p:spPr>
          </p:pic>
          <p:pic>
            <p:nvPicPr>
              <p:cNvPr id="19" name="图片 17" descr="IMG_256"/>
              <p:cNvPicPr>
                <a:picLocks noChangeAspect="1"/>
              </p:cNvPicPr>
              <p:nvPr userDrawn="1"/>
            </p:nvPicPr>
            <p:blipFill>
              <a:blip r:embed="rId3"/>
              <a:srcRect l="2033" t="2017" r="63178" b="3094"/>
              <a:stretch>
                <a:fillRect/>
              </a:stretch>
            </p:blipFill>
            <p:spPr>
              <a:xfrm>
                <a:off x="16" y="7174"/>
                <a:ext cx="4311" cy="926"/>
              </a:xfrm>
              <a:prstGeom prst="rect">
                <a:avLst/>
              </a:prstGeom>
              <a:noFill/>
              <a:ln w="9525">
                <a:noFill/>
              </a:ln>
              <a:effectLst>
                <a:softEdge rad="63500"/>
              </a:effectLst>
            </p:spPr>
          </p:pic>
        </p:grpSp>
      </p:gr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图片与标题">
    <p:bg>
      <p:bgPr>
        <a:solidFill>
          <a:schemeClr val="bg1"/>
        </a:solidFill>
        <a:effectLst/>
      </p:bgPr>
    </p:bg>
    <p:spTree>
      <p:nvGrpSpPr>
        <p:cNvPr id="1" name=""/>
        <p:cNvGrpSpPr/>
        <p:nvPr/>
      </p:nvGrpSpPr>
      <p:grpSpPr>
        <a:xfrm>
          <a:off x="0" y="0"/>
          <a:ext cx="0" cy="0"/>
          <a:chOff x="0" y="0"/>
          <a:chExt cx="0" cy="0"/>
        </a:xfrm>
      </p:grpSpPr>
      <p:sp>
        <p:nvSpPr>
          <p:cNvPr id="7" name="矩形 6"/>
          <p:cNvSpPr/>
          <p:nvPr/>
        </p:nvSpPr>
        <p:spPr>
          <a:xfrm>
            <a:off x="0" y="0"/>
            <a:ext cx="9144000" cy="5383213"/>
          </a:xfrm>
          <a:prstGeom prst="rect">
            <a:avLst/>
          </a:prstGeom>
          <a:gradFill>
            <a:gsLst>
              <a:gs pos="0">
                <a:schemeClr val="bg1"/>
              </a:gs>
              <a:gs pos="100000">
                <a:srgbClr val="B7E0EC"/>
              </a:gs>
            </a:gsLs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5123" name="图片 5"/>
          <p:cNvPicPr>
            <a:picLocks noChangeAspect="1"/>
          </p:cNvPicPr>
          <p:nvPr userDrawn="1"/>
        </p:nvPicPr>
        <p:blipFill>
          <a:blip r:embed="rId2"/>
          <a:stretch>
            <a:fillRect/>
          </a:stretch>
        </p:blipFill>
        <p:spPr>
          <a:xfrm>
            <a:off x="0" y="3373438"/>
            <a:ext cx="9144000" cy="2011362"/>
          </a:xfrm>
          <a:prstGeom prst="rect">
            <a:avLst/>
          </a:prstGeom>
          <a:noFill/>
          <a:ln w="9525">
            <a:noFill/>
          </a:ln>
        </p:spPr>
      </p:pic>
      <p:pic>
        <p:nvPicPr>
          <p:cNvPr id="5124" name="Picture 39" descr="구름"/>
          <p:cNvPicPr>
            <a:picLocks noChangeAspect="1"/>
          </p:cNvPicPr>
          <p:nvPr userDrawn="1"/>
        </p:nvPicPr>
        <p:blipFill>
          <a:blip r:embed="rId3"/>
          <a:stretch>
            <a:fillRect/>
          </a:stretch>
        </p:blipFill>
        <p:spPr>
          <a:xfrm>
            <a:off x="4795838" y="179388"/>
            <a:ext cx="682625" cy="363537"/>
          </a:xfrm>
          <a:prstGeom prst="rect">
            <a:avLst/>
          </a:prstGeom>
          <a:noFill/>
          <a:ln w="9525">
            <a:noFill/>
          </a:ln>
        </p:spPr>
      </p:pic>
      <p:pic>
        <p:nvPicPr>
          <p:cNvPr id="5125" name="Picture 40" descr="구름"/>
          <p:cNvPicPr>
            <a:picLocks noChangeAspect="1"/>
          </p:cNvPicPr>
          <p:nvPr userDrawn="1"/>
        </p:nvPicPr>
        <p:blipFill>
          <a:blip r:embed="rId4"/>
          <a:stretch>
            <a:fillRect/>
          </a:stretch>
        </p:blipFill>
        <p:spPr>
          <a:xfrm>
            <a:off x="7235825" y="503238"/>
            <a:ext cx="1042988" cy="555625"/>
          </a:xfrm>
          <a:prstGeom prst="rect">
            <a:avLst/>
          </a:prstGeom>
          <a:noFill/>
          <a:ln w="9525">
            <a:noFill/>
          </a:ln>
        </p:spPr>
      </p:pic>
      <p:grpSp>
        <p:nvGrpSpPr>
          <p:cNvPr id="5126" name="组合 10"/>
          <p:cNvGrpSpPr/>
          <p:nvPr userDrawn="1"/>
        </p:nvGrpSpPr>
        <p:grpSpPr>
          <a:xfrm>
            <a:off x="2371725" y="2062163"/>
            <a:ext cx="4398963" cy="3019425"/>
            <a:chOff x="2371725" y="2061566"/>
            <a:chExt cx="4398963" cy="3019838"/>
          </a:xfrm>
        </p:grpSpPr>
        <p:sp>
          <p:nvSpPr>
            <p:cNvPr id="5133" name="Oval 17"/>
            <p:cNvSpPr/>
            <p:nvPr userDrawn="1"/>
          </p:nvSpPr>
          <p:spPr>
            <a:xfrm>
              <a:off x="2371725" y="4338352"/>
              <a:ext cx="4398963" cy="743052"/>
            </a:xfrm>
            <a:prstGeom prst="ellipse">
              <a:avLst/>
            </a:prstGeom>
            <a:gradFill rotWithShape="1">
              <a:gsLst>
                <a:gs pos="0">
                  <a:srgbClr val="0E320D"/>
                </a:gs>
                <a:gs pos="100000">
                  <a:srgbClr val="1F6B1B">
                    <a:alpha val="0"/>
                  </a:srgbClr>
                </a:gs>
              </a:gsLst>
              <a:path path="shape">
                <a:fillToRect l="50000" t="50000" r="50000" b="50000"/>
              </a:path>
              <a:tileRect/>
            </a:gradFill>
            <a:ln w="9525">
              <a:noFill/>
            </a:ln>
          </p:spPr>
          <p:txBody>
            <a:bodyPr wrap="none" anchor="ctr"/>
            <a:lstStyle/>
            <a:p>
              <a:pPr lvl="0" eaLnBrk="1" hangingPunct="1"/>
              <a:endParaRPr lang="ko-KR" altLang="en-US" dirty="0">
                <a:latin typeface="Calibri" panose="020F0502020204030204" pitchFamily="34" charset="0"/>
                <a:ea typeface="Malgun Gothic" panose="020B0503020000020004" pitchFamily="34" charset="-127"/>
              </a:endParaRPr>
            </a:p>
          </p:txBody>
        </p:sp>
        <p:pic>
          <p:nvPicPr>
            <p:cNvPr id="5134" name="Picture 16" descr="꽃"/>
            <p:cNvPicPr>
              <a:picLocks noChangeAspect="1"/>
            </p:cNvPicPr>
            <p:nvPr userDrawn="1"/>
          </p:nvPicPr>
          <p:blipFill>
            <a:blip r:embed="rId5"/>
            <a:stretch>
              <a:fillRect/>
            </a:stretch>
          </p:blipFill>
          <p:spPr>
            <a:xfrm>
              <a:off x="3332510" y="2061566"/>
              <a:ext cx="2845692" cy="2745981"/>
            </a:xfrm>
            <a:prstGeom prst="rect">
              <a:avLst/>
            </a:prstGeom>
            <a:noFill/>
            <a:ln w="9525">
              <a:noFill/>
            </a:ln>
          </p:spPr>
        </p:pic>
      </p:grpSp>
      <p:sp>
        <p:nvSpPr>
          <p:cNvPr id="5127" name="矩形 3"/>
          <p:cNvSpPr/>
          <p:nvPr userDrawn="1"/>
        </p:nvSpPr>
        <p:spPr>
          <a:xfrm>
            <a:off x="5580063" y="5080000"/>
            <a:ext cx="3119437" cy="260350"/>
          </a:xfrm>
          <a:prstGeom prst="rect">
            <a:avLst/>
          </a:prstGeom>
          <a:noFill/>
          <a:ln w="9525">
            <a:noFill/>
          </a:ln>
        </p:spPr>
        <p:txBody>
          <a:bodyPr wrap="none">
            <a:spAutoFit/>
          </a:bodyPr>
          <a:lstStyle/>
          <a:p>
            <a:pPr lvl="0" eaLnBrk="1" hangingPunct="1"/>
            <a:r>
              <a:rPr lang="zh-CN" altLang="en-US" sz="1100" dirty="0">
                <a:solidFill>
                  <a:srgbClr val="414141"/>
                </a:solidFill>
                <a:latin typeface="Calibri" panose="020F0502020204030204" pitchFamily="34" charset="0"/>
              </a:rPr>
              <a:t> </a:t>
            </a:r>
          </a:p>
        </p:txBody>
      </p:sp>
      <p:sp>
        <p:nvSpPr>
          <p:cNvPr id="5128" name="TextBox 3"/>
          <p:cNvSpPr/>
          <p:nvPr userDrawn="1"/>
        </p:nvSpPr>
        <p:spPr>
          <a:xfrm>
            <a:off x="2087563" y="1006475"/>
            <a:ext cx="4968875" cy="504825"/>
          </a:xfrm>
          <a:prstGeom prst="rect">
            <a:avLst/>
          </a:prstGeom>
          <a:noFill/>
          <a:ln w="9525">
            <a:noFill/>
          </a:ln>
        </p:spPr>
        <p:txBody>
          <a:bodyPr/>
          <a:lstStyle/>
          <a:p>
            <a:pPr lvl="0" defTabSz="914400" eaLnBrk="1" hangingPunct="1"/>
            <a:r>
              <a:rPr lang="zh-CN" altLang="en-US" sz="2800" dirty="0">
                <a:solidFill>
                  <a:srgbClr val="014079"/>
                </a:solidFill>
                <a:latin typeface="Calibri" panose="020F0502020204030204" pitchFamily="34" charset="0"/>
                <a:ea typeface="微软雅黑" panose="020B0503020204020204" pitchFamily="34" charset="-122"/>
                <a:sym typeface="Calibri" panose="020F0502020204030204" pitchFamily="34" charset="0"/>
              </a:rPr>
              <a:t>感受美好自然，培养语文素养！</a:t>
            </a:r>
            <a:endParaRPr lang="zh-CN" altLang="en-US" sz="2800" dirty="0">
              <a:solidFill>
                <a:srgbClr val="014079"/>
              </a:solidFill>
              <a:latin typeface="Calibri" panose="020F0502020204030204" pitchFamily="34" charset="0"/>
            </a:endParaRPr>
          </a:p>
        </p:txBody>
      </p:sp>
      <p:sp>
        <p:nvSpPr>
          <p:cNvPr id="5129" name="TextBox 3"/>
          <p:cNvSpPr/>
          <p:nvPr userDrawn="1"/>
        </p:nvSpPr>
        <p:spPr>
          <a:xfrm>
            <a:off x="1833563" y="1471613"/>
            <a:ext cx="5399087" cy="504825"/>
          </a:xfrm>
          <a:prstGeom prst="rect">
            <a:avLst/>
          </a:prstGeom>
          <a:noFill/>
          <a:ln w="9525">
            <a:noFill/>
          </a:ln>
        </p:spPr>
        <p:txBody>
          <a:bodyPr/>
          <a:lstStyle/>
          <a:p>
            <a:pPr lvl="0" algn="ctr" defTabSz="914400" eaLnBrk="1" hangingPunct="1"/>
            <a:r>
              <a:rPr lang="en-US" altLang="zh-CN" sz="1600" dirty="0">
                <a:solidFill>
                  <a:srgbClr val="014079"/>
                </a:solidFill>
                <a:latin typeface="Calibri" panose="020F0502020204030204" pitchFamily="34" charset="0"/>
              </a:rPr>
              <a:t>GAN SHOU MEI HAO ZI RAN</a:t>
            </a:r>
            <a:r>
              <a:rPr lang="zh-CN" altLang="en-US" sz="1600" dirty="0">
                <a:solidFill>
                  <a:srgbClr val="014079"/>
                </a:solidFill>
                <a:latin typeface="Calibri" panose="020F0502020204030204" pitchFamily="34" charset="0"/>
              </a:rPr>
              <a:t>   </a:t>
            </a:r>
            <a:r>
              <a:rPr lang="en-US" altLang="zh-CN" sz="1600" dirty="0">
                <a:solidFill>
                  <a:srgbClr val="014079"/>
                </a:solidFill>
                <a:latin typeface="Calibri" panose="020F0502020204030204" pitchFamily="34" charset="0"/>
              </a:rPr>
              <a:t> PEI YANG YU WEN SU YANG</a:t>
            </a:r>
            <a:endParaRPr lang="zh-CN" altLang="en-US" sz="1600" dirty="0">
              <a:solidFill>
                <a:srgbClr val="014079"/>
              </a:solidFill>
              <a:latin typeface="Calibri" panose="020F0502020204030204" pitchFamily="34" charset="0"/>
            </a:endParaRPr>
          </a:p>
        </p:txBody>
      </p:sp>
      <p:pic>
        <p:nvPicPr>
          <p:cNvPr id="5130" name="图片 8" descr="荣德基.png"/>
          <p:cNvPicPr>
            <a:picLocks noChangeAspect="1"/>
          </p:cNvPicPr>
          <p:nvPr userDrawn="1"/>
        </p:nvPicPr>
        <p:blipFill>
          <a:blip r:embed="rId6"/>
          <a:stretch>
            <a:fillRect/>
          </a:stretch>
        </p:blipFill>
        <p:spPr>
          <a:xfrm>
            <a:off x="134938" y="90488"/>
            <a:ext cx="1292225" cy="504825"/>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l" defTabSz="457200" rtl="0" eaLnBrk="1" fontAlgn="auto" latinLnBrk="0" hangingPunct="1">
              <a:lnSpc>
                <a:spcPct val="100000"/>
              </a:lnSpc>
              <a:spcBef>
                <a:spcPts val="0"/>
              </a:spcBef>
              <a:spcAft>
                <a:spcPts val="0"/>
              </a:spcAft>
              <a:buClrTx/>
              <a:buSzTx/>
              <a:buFontTx/>
              <a:buNone/>
              <a:defRPr/>
            </a:pPr>
            <a:fld id="{2E8DF03A-4CF4-4F8F-B917-653792553F32}" type="datetimeFigureOut">
              <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rPr>
              <a:t>2020/8/2</a:t>
            </a:fld>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fontAlgn="auto">
              <a:spcBef>
                <a:spcPts val="0"/>
              </a:spcBef>
              <a:spcAft>
                <a:spcPts val="0"/>
              </a:spcAft>
              <a:buFontTx/>
              <a:buNone/>
              <a:defRPr kumimoji="1" sz="1200">
                <a:solidFill>
                  <a:schemeClr val="tx1">
                    <a:tint val="75000"/>
                  </a:schemeClr>
                </a:solidFill>
                <a:latin typeface="+mn-lt"/>
                <a:ea typeface="+mn-ea"/>
              </a:defRPr>
            </a:lvl1pP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幻灯片编号占位符 5"/>
          <p:cNvSpPr>
            <a:spLocks noGrp="1"/>
          </p:cNvSpPr>
          <p:nvPr>
            <p:ph type="sldNum" sz="quarter" idx="4"/>
          </p:nvPr>
        </p:nvSpPr>
        <p:spPr>
          <a:xfrm>
            <a:off x="6553200" y="4767263"/>
            <a:ext cx="2133600" cy="274638"/>
          </a:xfrm>
          <a:prstGeom prst="rect">
            <a:avLst/>
          </a:prstGeom>
        </p:spPr>
        <p:txBody>
          <a:bodyPr vert="horz" wrap="square" lIns="91440" tIns="45720" rIns="91440" bIns="45720" numCol="1" anchor="ctr" anchorCtr="0" compatLnSpc="1"/>
          <a:lstStyle>
            <a:lvl1pPr algn="r">
              <a:buFont typeface="Arial" panose="020B0604020202020204" pitchFamily="34" charset="0"/>
              <a:defRPr sz="1200">
                <a:solidFill>
                  <a:srgbClr val="898989"/>
                </a:solidFill>
              </a:defRPr>
            </a:lvl1pPr>
          </a:lstStyle>
          <a:p>
            <a:pPr lvl="0" eaLnBrk="1" hangingPunct="1">
              <a:buNone/>
            </a:pPr>
            <a:fld id="{9A0DB2DC-4C9A-4742-B13C-FB6460FD3503}" type="slidenum">
              <a:rPr lang="zh-CN" altLang="en-US" dirty="0">
                <a:latin typeface="Calibri" panose="020F0502020204030204" pitchFamily="34" charset="0"/>
              </a:rPr>
              <a:t>‹#›</a:t>
            </a:fld>
            <a:endParaRPr lang="zh-CN" altLang="en-US" dirty="0">
              <a:latin typeface="Calibri" panose="020F0502020204030204" pitchFamily="34" charset="0"/>
            </a:endParaRPr>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Lst>
  <p:timing>
    <p:tnLst>
      <p:par>
        <p:cTn id="1" dur="indefinite" restart="never" nodeType="tmRoot"/>
      </p:par>
    </p:tnLst>
  </p:timing>
  <p:hf sldNum="0"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defTabSz="457200"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defTabSz="457200"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hyperlink" Target="&#25945;&#24072;&#22791;&#35838;&#36164;&#26009;&#21253;/2.&#38899;&#35270;&#39057;&#36164;&#26009;&#21253;/10.&#29275;&#37070;&#32455;&#22899;&#65288;&#19968;&#65289;&#65288;&#26391;&#35835;&#35270;&#39057;&#65289;.mp4" TargetMode="Externa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Administrator\Desktop\课件首页.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400"/>
            <a:ext cx="9191625" cy="516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75271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8" descr="IMG_256"/>
          <p:cNvPicPr>
            <a:picLocks noChangeAspect="1"/>
          </p:cNvPicPr>
          <p:nvPr/>
        </p:nvPicPr>
        <p:blipFill>
          <a:blip r:embed="rId2"/>
          <a:srcRect r="21337" b="18675"/>
          <a:stretch>
            <a:fillRect/>
          </a:stretch>
        </p:blipFill>
        <p:spPr>
          <a:xfrm>
            <a:off x="-635" y="-12065"/>
            <a:ext cx="9144000" cy="5154930"/>
          </a:xfrm>
          <a:prstGeom prst="rect">
            <a:avLst/>
          </a:prstGeom>
          <a:noFill/>
          <a:ln w="9525">
            <a:noFill/>
          </a:ln>
        </p:spPr>
      </p:pic>
      <p:sp>
        <p:nvSpPr>
          <p:cNvPr id="11" name="TextBox 48"/>
          <p:cNvSpPr txBox="1"/>
          <p:nvPr/>
        </p:nvSpPr>
        <p:spPr>
          <a:xfrm>
            <a:off x="2008136" y="1761861"/>
            <a:ext cx="5832648" cy="852805"/>
          </a:xfrm>
          <a:prstGeom prst="rect">
            <a:avLst/>
          </a:prstGeom>
          <a:noFill/>
          <a:ln w="19050">
            <a:solidFill>
              <a:schemeClr val="tx1"/>
            </a:solidFill>
          </a:ln>
          <a:effectLst>
            <a:outerShdw blurRad="76200" dist="12700" dir="2700000" sy="-23000" kx="-800400" algn="bl" rotWithShape="0">
              <a:prstClr val="black">
                <a:alpha val="20000"/>
              </a:prstClr>
            </a:outerShdw>
            <a:softEdge rad="31750"/>
          </a:effectLst>
        </p:spPr>
        <p:txBody>
          <a:bodyPr lIns="68580" tIns="34290" rIns="68580" bIns="34290">
            <a:spAutoFit/>
          </a:bodyPr>
          <a:lstStyle/>
          <a:p>
            <a:pPr marR="0" defTabSz="457200">
              <a:buClrTx/>
              <a:buSzTx/>
              <a:buFontTx/>
              <a:defRPr/>
            </a:pPr>
            <a:r>
              <a:rPr kumimoji="0" lang="en-US" altLang="zh-CN" sz="5100" b="1" kern="1200" cap="none" spc="0" normalizeH="0" baseline="0" noProof="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10 </a:t>
            </a:r>
            <a:r>
              <a:rPr kumimoji="0" lang="zh-CN" altLang="en-US" sz="5100" b="1" kern="1200" cap="none" spc="0" normalizeH="0" baseline="0" noProof="0" dirty="0">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latin typeface="微软雅黑" panose="020B0503020204020204" pitchFamily="34" charset="-122"/>
                <a:ea typeface="微软雅黑" panose="020B0503020204020204" pitchFamily="34" charset="-122"/>
                <a:cs typeface="+mn-cs"/>
              </a:rPr>
              <a:t>牛郎织女（一）</a:t>
            </a:r>
          </a:p>
        </p:txBody>
      </p:sp>
      <p:pic>
        <p:nvPicPr>
          <p:cNvPr id="3" name="图片 46" descr="枫叶副本"/>
          <p:cNvPicPr>
            <a:picLocks noChangeAspect="1"/>
          </p:cNvPicPr>
          <p:nvPr/>
        </p:nvPicPr>
        <p:blipFill>
          <a:blip r:embed="rId3"/>
          <a:stretch>
            <a:fillRect/>
          </a:stretch>
        </p:blipFill>
        <p:spPr>
          <a:xfrm>
            <a:off x="3917620" y="2826858"/>
            <a:ext cx="1060450" cy="1014413"/>
          </a:xfrm>
          <a:prstGeom prst="rect">
            <a:avLst/>
          </a:prstGeom>
          <a:noFill/>
          <a:ln w="9525">
            <a:noFill/>
          </a:ln>
        </p:spPr>
      </p:pic>
      <p:pic>
        <p:nvPicPr>
          <p:cNvPr id="12" name="图片 46" descr="枫叶副本"/>
          <p:cNvPicPr>
            <a:picLocks noChangeAspect="1"/>
          </p:cNvPicPr>
          <p:nvPr/>
        </p:nvPicPr>
        <p:blipFill>
          <a:blip r:embed="rId3"/>
          <a:stretch>
            <a:fillRect/>
          </a:stretch>
        </p:blipFill>
        <p:spPr>
          <a:xfrm>
            <a:off x="3102604" y="2805592"/>
            <a:ext cx="1060450" cy="1014413"/>
          </a:xfrm>
          <a:prstGeom prst="rect">
            <a:avLst/>
          </a:prstGeom>
          <a:noFill/>
          <a:ln w="9525">
            <a:noFill/>
          </a:ln>
        </p:spPr>
      </p:pic>
      <p:sp>
        <p:nvSpPr>
          <p:cNvPr id="22" name="矩形 21"/>
          <p:cNvSpPr/>
          <p:nvPr/>
        </p:nvSpPr>
        <p:spPr bwMode="auto">
          <a:xfrm>
            <a:off x="3277835" y="2958859"/>
            <a:ext cx="2929077" cy="707886"/>
          </a:xfrm>
          <a:prstGeom prst="rect">
            <a:avLst/>
          </a:prstGeom>
          <a:noFill/>
          <a:ln>
            <a:noFill/>
          </a:ln>
        </p:spPr>
        <p:txBody>
          <a:bodyPr wrap="square">
            <a:spAutoFit/>
          </a:bodyPr>
          <a:lstStyle/>
          <a:p>
            <a:pPr marL="0" marR="0" lvl="0" indent="0" algn="dist" defTabSz="457200" rtl="0" eaLnBrk="1" fontAlgn="base" latinLnBrk="0" hangingPunct="1">
              <a:lnSpc>
                <a:spcPct val="100000"/>
              </a:lnSpc>
              <a:spcBef>
                <a:spcPct val="0"/>
              </a:spcBef>
              <a:spcAft>
                <a:spcPct val="0"/>
              </a:spcAft>
              <a:buClrTx/>
              <a:buSzTx/>
              <a:buFontTx/>
              <a:buNone/>
              <a:defRPr/>
            </a:pPr>
            <a:r>
              <a:rPr kumimoji="0" lang="zh-CN" altLang="en-US" sz="4000" b="1" i="0" u="none" strike="noStrike" kern="1200" cap="none" spc="0" normalizeH="0" baseline="0" noProof="0" dirty="0" smtClean="0">
                <a:ln w="17780" cmpd="sng">
                  <a:noFill/>
                  <a:prstDash val="solid"/>
                  <a:miter lim="800000"/>
                </a:ln>
                <a:solidFill>
                  <a:srgbClr val="0000FF"/>
                </a:solidFill>
                <a:effectLst>
                  <a:glow rad="304800">
                    <a:schemeClr val="bg1">
                      <a:alpha val="60000"/>
                    </a:schemeClr>
                  </a:glow>
                </a:effectLst>
                <a:uLnTx/>
                <a:uFillTx/>
                <a:latin typeface="楷体" panose="02010609060101010101" pitchFamily="49" charset="-122"/>
                <a:ea typeface="楷体" panose="02010609060101010101" pitchFamily="49" charset="-122"/>
                <a:cs typeface="仿宋" panose="02010609060101010101" pitchFamily="49" charset="-122"/>
              </a:rPr>
              <a:t>课前预习</a:t>
            </a:r>
          </a:p>
        </p:txBody>
      </p:sp>
      <p:grpSp>
        <p:nvGrpSpPr>
          <p:cNvPr id="8198" name="组合 23"/>
          <p:cNvGrpSpPr/>
          <p:nvPr/>
        </p:nvGrpSpPr>
        <p:grpSpPr>
          <a:xfrm>
            <a:off x="5677853" y="-53503"/>
            <a:ext cx="3465512" cy="368300"/>
            <a:chOff x="-36512" y="110686"/>
            <a:chExt cx="3383280" cy="347267"/>
          </a:xfrm>
        </p:grpSpPr>
        <p:sp>
          <p:nvSpPr>
            <p:cNvPr id="25" name="矩形 24"/>
            <p:cNvSpPr/>
            <p:nvPr/>
          </p:nvSpPr>
          <p:spPr>
            <a:xfrm flipH="1">
              <a:off x="-36512" y="158585"/>
              <a:ext cx="3383280" cy="251469"/>
            </a:xfrm>
            <a:prstGeom prst="rect">
              <a:avLst/>
            </a:prstGeom>
            <a:gradFill flip="none" rotWithShape="1">
              <a:gsLst>
                <a:gs pos="0">
                  <a:srgbClr val="5E9EFF"/>
                </a:gs>
                <a:gs pos="39999">
                  <a:srgbClr val="85C2FF"/>
                </a:gs>
                <a:gs pos="70000">
                  <a:srgbClr val="C4D6EB"/>
                </a:gs>
                <a:gs pos="100000">
                  <a:srgbClr val="FFEBFA"/>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base" latinLnBrk="0" hangingPunct="1">
                <a:lnSpc>
                  <a:spcPct val="100000"/>
                </a:lnSpc>
                <a:spcBef>
                  <a:spcPct val="0"/>
                </a:spcBef>
                <a:spcAft>
                  <a:spcPct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文本框 1"/>
            <p:cNvSpPr txBox="1"/>
            <p:nvPr/>
          </p:nvSpPr>
          <p:spPr>
            <a:xfrm>
              <a:off x="220794" y="110686"/>
              <a:ext cx="3079824" cy="347267"/>
            </a:xfrm>
            <a:prstGeom prst="rect">
              <a:avLst/>
            </a:prstGeom>
            <a:noFill/>
            <a:ln w="9525">
              <a:noFill/>
            </a:ln>
          </p:spPr>
          <p:txBody>
            <a:bodyPr wrap="square" anchor="t">
              <a:spAutoFit/>
            </a:bodyPr>
            <a:lstStyle/>
            <a:p>
              <a:r>
                <a:rPr lang="zh-CN" altLang="en-US" dirty="0">
                  <a:latin typeface="黑体" panose="02010609060101010101" pitchFamily="49" charset="-122"/>
                  <a:ea typeface="黑体" panose="02010609060101010101" pitchFamily="49" charset="-122"/>
                </a:rPr>
                <a:t>人教版  语文  五年级  上册</a:t>
              </a:r>
            </a:p>
          </p:txBody>
        </p:sp>
      </p:grpSp>
      <p:pic>
        <p:nvPicPr>
          <p:cNvPr id="13" name="图片 8" descr="荣德基.png"/>
          <p:cNvPicPr>
            <a:picLocks noChangeAspect="1"/>
          </p:cNvPicPr>
          <p:nvPr/>
        </p:nvPicPr>
        <p:blipFill>
          <a:blip r:embed="rId4"/>
          <a:stretch>
            <a:fillRect/>
          </a:stretch>
        </p:blipFill>
        <p:spPr>
          <a:xfrm>
            <a:off x="250825" y="104775"/>
            <a:ext cx="1292225" cy="504825"/>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p:nvPr/>
        </p:nvSpPr>
        <p:spPr>
          <a:xfrm>
            <a:off x="448310" y="873689"/>
            <a:ext cx="8247063" cy="3416320"/>
          </a:xfrm>
          <a:prstGeom prst="rect">
            <a:avLst/>
          </a:prstGeom>
          <a:noFill/>
          <a:ln w="9525">
            <a:noFill/>
          </a:ln>
        </p:spPr>
        <p:txBody>
          <a:bodyPr>
            <a:spAutoFit/>
          </a:bodyPr>
          <a:lstStyle/>
          <a:p>
            <a:pPr defTabSz="914400">
              <a:lnSpc>
                <a:spcPct val="150000"/>
              </a:lnSpc>
            </a:pPr>
            <a:r>
              <a:rPr lang="zh-CN" altLang="en-US" sz="2400" b="1" dirty="0">
                <a:solidFill>
                  <a:srgbClr val="0000FF"/>
                </a:solidFill>
                <a:latin typeface="黑体" pitchFamily="49" charset="-122"/>
                <a:ea typeface="黑体" pitchFamily="49" charset="-122"/>
                <a:cs typeface="Times New Roman" pitchFamily="18" charset="0"/>
              </a:rPr>
              <a:t>“牛郎织女”故事形成的时代背景：</a:t>
            </a:r>
            <a:endParaRPr lang="zh-CN" altLang="en-US" sz="2000" b="1" dirty="0">
              <a:solidFill>
                <a:srgbClr val="0000FF"/>
              </a:solidFill>
              <a:latin typeface="黑体" pitchFamily="49" charset="-122"/>
              <a:ea typeface="黑体" pitchFamily="49" charset="-122"/>
              <a:cs typeface="Times New Roman" pitchFamily="18" charset="0"/>
            </a:endParaRPr>
          </a:p>
          <a:p>
            <a:pPr indent="542925" defTabSz="914400">
              <a:lnSpc>
                <a:spcPct val="150000"/>
              </a:lnSpc>
            </a:pPr>
            <a:r>
              <a:rPr lang="zh-CN" altLang="en-US" sz="2000" b="1" dirty="0" smtClean="0">
                <a:solidFill>
                  <a:srgbClr val="000000"/>
                </a:solidFill>
                <a:latin typeface="Times New Roman" pitchFamily="18" charset="0"/>
                <a:ea typeface="+mj-ea"/>
                <a:cs typeface="Times New Roman" pitchFamily="18" charset="0"/>
              </a:rPr>
              <a:t>“牛郎织女”</a:t>
            </a:r>
            <a:r>
              <a:rPr lang="zh-CN" altLang="en-US" sz="2000" b="1" dirty="0">
                <a:solidFill>
                  <a:srgbClr val="000000"/>
                </a:solidFill>
                <a:latin typeface="Times New Roman" pitchFamily="18" charset="0"/>
                <a:ea typeface="+mj-ea"/>
                <a:cs typeface="Times New Roman" pitchFamily="18" charset="0"/>
              </a:rPr>
              <a:t>的故事大约在东汉末年初步成型。汉代是我国封建社会初步完成中央集权的时期，统治阶级和劳动人民的矛盾日益尖锐，人们向往男耕女织、自给自足的生活，这便为描述牛郎织女婚后过着幸福生活这一故事情节奠定了感情基础。但当时社会动荡不安，人们的理想很难实现，而王母娘娘的思想行为恰好反映了封建势力的冷酷无情和对人民的压迫。这便产生了牛郎织女天各一方，</a:t>
            </a:r>
            <a:r>
              <a:rPr lang="zh-CN" altLang="en-US" sz="2000" b="1" dirty="0">
                <a:solidFill>
                  <a:srgbClr val="000000"/>
                </a:solidFill>
                <a:latin typeface="Times New Roman" pitchFamily="18" charset="0"/>
                <a:ea typeface="+mj-ea"/>
                <a:cs typeface="Times New Roman" pitchFamily="18" charset="0"/>
                <a:sym typeface="+mn-ea"/>
              </a:rPr>
              <a:t>一年</a:t>
            </a:r>
            <a:r>
              <a:rPr lang="zh-CN" altLang="en-US" sz="2000" b="1" dirty="0">
                <a:solidFill>
                  <a:srgbClr val="000000"/>
                </a:solidFill>
                <a:latin typeface="Times New Roman" pitchFamily="18" charset="0"/>
                <a:ea typeface="+mj-ea"/>
                <a:cs typeface="Times New Roman" pitchFamily="18" charset="0"/>
              </a:rPr>
              <a:t>只能相会一次的情节。</a:t>
            </a:r>
          </a:p>
        </p:txBody>
      </p:sp>
      <p:grpSp>
        <p:nvGrpSpPr>
          <p:cNvPr id="7170" name="组合 5"/>
          <p:cNvGrpSpPr/>
          <p:nvPr/>
        </p:nvGrpSpPr>
        <p:grpSpPr>
          <a:xfrm>
            <a:off x="2827934" y="25316"/>
            <a:ext cx="3509962" cy="831850"/>
            <a:chOff x="924035" y="907522"/>
            <a:chExt cx="3511458" cy="832905"/>
          </a:xfrm>
        </p:grpSpPr>
        <p:grpSp>
          <p:nvGrpSpPr>
            <p:cNvPr id="7175" name="组合 4"/>
            <p:cNvGrpSpPr/>
            <p:nvPr/>
          </p:nvGrpSpPr>
          <p:grpSpPr>
            <a:xfrm>
              <a:off x="924035" y="907522"/>
              <a:ext cx="3280827" cy="832905"/>
              <a:chOff x="1314217" y="754602"/>
              <a:chExt cx="3280827" cy="832905"/>
            </a:xfrm>
          </p:grpSpPr>
          <p:pic>
            <p:nvPicPr>
              <p:cNvPr id="7179" name="Picture 10" descr="C:\Users\Administrator\Desktop\绿.png"/>
              <p:cNvPicPr>
                <a:picLocks noChangeAspect="1"/>
              </p:cNvPicPr>
              <p:nvPr/>
            </p:nvPicPr>
            <p:blipFill>
              <a:blip r:embed="rId2"/>
              <a:stretch>
                <a:fillRect/>
              </a:stretch>
            </p:blipFill>
            <p:spPr>
              <a:xfrm>
                <a:off x="1314218" y="1333230"/>
                <a:ext cx="3280826" cy="254277"/>
              </a:xfrm>
              <a:prstGeom prst="rect">
                <a:avLst/>
              </a:prstGeom>
              <a:noFill/>
              <a:ln w="9525">
                <a:noFill/>
              </a:ln>
            </p:spPr>
          </p:pic>
          <p:pic>
            <p:nvPicPr>
              <p:cNvPr id="7180"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4" name="圆角矩形 3"/>
            <p:cNvSpPr/>
            <p:nvPr/>
          </p:nvSpPr>
          <p:spPr>
            <a:xfrm>
              <a:off x="1485978" y="1067895"/>
              <a:ext cx="2949515" cy="531883"/>
            </a:xfrm>
            <a:prstGeom prst="roundRect">
              <a:avLst/>
            </a:prstGeom>
            <a:noFill/>
            <a:effectLst>
              <a:softEdge rad="31750"/>
            </a:effectLst>
          </p:spPr>
          <p:txBody>
            <a:bodyPr>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助读资料我先看</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1"/>
          <p:cNvSpPr/>
          <p:nvPr/>
        </p:nvSpPr>
        <p:spPr>
          <a:xfrm>
            <a:off x="2846420" y="241998"/>
            <a:ext cx="6189663" cy="4362733"/>
          </a:xfrm>
          <a:prstGeom prst="rect">
            <a:avLst/>
          </a:prstGeom>
          <a:noFill/>
          <a:ln w="9525">
            <a:noFill/>
          </a:ln>
        </p:spPr>
        <p:txBody>
          <a:bodyPr wrap="square" anchor="ctr">
            <a:spAutoFit/>
          </a:bodyPr>
          <a:lstStyle/>
          <a:p>
            <a:pPr>
              <a:lnSpc>
                <a:spcPct val="150000"/>
              </a:lnSpc>
            </a:pPr>
            <a:r>
              <a:rPr lang="zh-CN" altLang="en-US" sz="2400" b="1" dirty="0">
                <a:solidFill>
                  <a:srgbClr val="0000FF"/>
                </a:solidFill>
                <a:latin typeface="Times New Roman" panose="02020603050405020304" pitchFamily="18" charset="0"/>
                <a:ea typeface="黑体" panose="02010609060101010101" pitchFamily="49" charset="-122"/>
              </a:rPr>
              <a:t>叶圣陶</a:t>
            </a:r>
            <a:r>
              <a:rPr lang="en-US" altLang="zh-CN" sz="2400" b="1" dirty="0">
                <a:latin typeface="Times New Roman" panose="02020603050405020304" pitchFamily="18" charset="0"/>
                <a:ea typeface="黑体" panose="02010609060101010101" pitchFamily="49" charset="-122"/>
              </a:rPr>
              <a:t>(1894--1988)</a:t>
            </a:r>
            <a:r>
              <a:rPr lang="zh-CN" altLang="en-US" sz="2400" b="1" dirty="0">
                <a:latin typeface="Times New Roman" panose="02020603050405020304" pitchFamily="18" charset="0"/>
                <a:ea typeface="黑体" panose="02010609060101010101" pitchFamily="49" charset="-122"/>
              </a:rPr>
              <a:t> ：</a:t>
            </a:r>
            <a:endParaRPr lang="en-US" altLang="zh-CN" sz="2400" b="1" dirty="0">
              <a:latin typeface="Times New Roman" panose="02020603050405020304" pitchFamily="18" charset="0"/>
              <a:ea typeface="黑体" panose="02010609060101010101" pitchFamily="49" charset="-122"/>
            </a:endParaRPr>
          </a:p>
          <a:p>
            <a:pPr indent="446088">
              <a:lnSpc>
                <a:spcPct val="150000"/>
              </a:lnSpc>
            </a:pPr>
            <a:r>
              <a:rPr sz="2300" b="1" dirty="0" smtClean="0">
                <a:latin typeface="+mj-ea"/>
                <a:ea typeface="+mj-ea"/>
              </a:rPr>
              <a:t>叶圣陶</a:t>
            </a:r>
            <a:r>
              <a:rPr sz="2300" b="1" dirty="0">
                <a:latin typeface="+mj-ea"/>
                <a:ea typeface="+mj-ea"/>
              </a:rPr>
              <a:t>，原名叶绍钧，字圣陶，江苏苏州人。现代作家、教育家、文学出版家、社会活动家。一生创作了大量的小说、散文、杂文、诗歌和儿童文学作品。代表作有长篇小说《倪焕之》，散文集《脚步集》《西川集》，童话集《稻草人》《古代英雄的石像》等，并编辑过几十种课本，写过十几本语文教育论著。</a:t>
            </a:r>
          </a:p>
        </p:txBody>
      </p:sp>
      <p:pic>
        <p:nvPicPr>
          <p:cNvPr id="15368" name="Picture 8" descr="http://p0.so.qhimgs1.com/sdr/400__/t01e5bcb15ba6f86b5a.jpg"/>
          <p:cNvPicPr>
            <a:picLocks noChangeAspect="1" noChangeArrowheads="1"/>
          </p:cNvPicPr>
          <p:nvPr/>
        </p:nvPicPr>
        <p:blipFill>
          <a:blip r:embed="rId2"/>
          <a:srcRect/>
          <a:stretch>
            <a:fillRect/>
          </a:stretch>
        </p:blipFill>
        <p:spPr bwMode="auto">
          <a:xfrm>
            <a:off x="295026" y="1564601"/>
            <a:ext cx="2477377" cy="2676755"/>
          </a:xfrm>
          <a:prstGeom prst="ellipse">
            <a:avLst/>
          </a:prstGeom>
          <a:ln>
            <a:noFill/>
          </a:ln>
          <a:effectLst>
            <a:softEdge rad="112500"/>
          </a:effectLst>
        </p:spPr>
      </p:pic>
      <p:sp>
        <p:nvSpPr>
          <p:cNvPr id="2" name="矩形 1"/>
          <p:cNvSpPr/>
          <p:nvPr/>
        </p:nvSpPr>
        <p:spPr>
          <a:xfrm>
            <a:off x="392336" y="807866"/>
            <a:ext cx="2019300" cy="645160"/>
          </a:xfrm>
          <a:prstGeom prst="rect">
            <a:avLst/>
          </a:prstGeom>
          <a:noFill/>
        </p:spPr>
        <p:txBody>
          <a:bodyPr wrap="none">
            <a:spAutoFit/>
          </a:bodyPr>
          <a:lstStyle/>
          <a:p>
            <a:pPr marL="0" marR="0" lvl="0" indent="0" algn="ctr" defTabSz="457200" rtl="0" eaLnBrk="1" fontAlgn="base" latinLnBrk="0" hangingPunct="1">
              <a:lnSpc>
                <a:spcPct val="100000"/>
              </a:lnSpc>
              <a:spcBef>
                <a:spcPct val="0"/>
              </a:spcBef>
              <a:spcAft>
                <a:spcPct val="0"/>
              </a:spcAft>
              <a:buClrTx/>
              <a:buSzTx/>
              <a:buFontTx/>
              <a:buNone/>
              <a:defRPr/>
            </a:pPr>
            <a:r>
              <a:rPr kumimoji="0" lang="zh-CN" altLang="en-US" sz="3600" b="1" i="0" u="none" strike="noStrike" kern="1200" cap="none" spc="0" normalizeH="0" baseline="0" noProof="0"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uLnTx/>
                <a:uFillTx/>
                <a:latin typeface="黑体" panose="02010609060101010101" pitchFamily="49" charset="-122"/>
                <a:ea typeface="黑体" panose="02010609060101010101" pitchFamily="49" charset="-122"/>
                <a:cs typeface="+mn-cs"/>
              </a:rPr>
              <a:t>走近作者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fade">
                                      <p:cBhvr>
                                        <p:cTn id="7" dur="500"/>
                                        <p:tgtEl>
                                          <p:spTgt spid="153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1"/>
          <p:cNvSpPr txBox="1"/>
          <p:nvPr/>
        </p:nvSpPr>
        <p:spPr>
          <a:xfrm>
            <a:off x="802148" y="1101907"/>
            <a:ext cx="7645400" cy="2676525"/>
          </a:xfrm>
          <a:prstGeom prst="rect">
            <a:avLst/>
          </a:prstGeom>
          <a:noFill/>
          <a:ln w="9525">
            <a:noFill/>
          </a:ln>
        </p:spPr>
        <p:txBody>
          <a:bodyPr>
            <a:spAutoFit/>
          </a:bodyPr>
          <a:lstStyle/>
          <a:p>
            <a:pPr>
              <a:lnSpc>
                <a:spcPct val="150000"/>
              </a:lnSpc>
            </a:pPr>
            <a:r>
              <a:rPr lang="zh-CN" altLang="en-US" sz="2800" b="1" dirty="0">
                <a:latin typeface="+mj-ea"/>
                <a:ea typeface="+mj-ea"/>
              </a:rPr>
              <a:t>    读了上面的资料，你对《牛郎织女》这个故事已经有了初步的了解，那么在作者的笔下，这个故事又是怎样的？现在，让我们开启今天的预习之旅！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3314"/>
                                        </p:tgtEl>
                                        <p:attrNameLst>
                                          <p:attrName>style.visibility</p:attrName>
                                        </p:attrNameLst>
                                      </p:cBhvr>
                                      <p:to>
                                        <p:strVal val="visible"/>
                                      </p:to>
                                    </p:set>
                                    <p:animEffect transition="in" filter="wipe(left)">
                                      <p:cBhvr>
                                        <p:cTn id="7" dur="500"/>
                                        <p:tgtEl>
                                          <p:spTgt spid="133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组合 5"/>
          <p:cNvGrpSpPr/>
          <p:nvPr/>
        </p:nvGrpSpPr>
        <p:grpSpPr>
          <a:xfrm>
            <a:off x="2691856" y="90073"/>
            <a:ext cx="3509962" cy="831850"/>
            <a:chOff x="924035" y="907522"/>
            <a:chExt cx="3511458" cy="832905"/>
          </a:xfrm>
        </p:grpSpPr>
        <p:grpSp>
          <p:nvGrpSpPr>
            <p:cNvPr id="14349" name="组合 4"/>
            <p:cNvGrpSpPr/>
            <p:nvPr/>
          </p:nvGrpSpPr>
          <p:grpSpPr>
            <a:xfrm>
              <a:off x="924035" y="907522"/>
              <a:ext cx="3280827" cy="832905"/>
              <a:chOff x="1314217" y="754602"/>
              <a:chExt cx="3280827" cy="832905"/>
            </a:xfrm>
          </p:grpSpPr>
          <p:pic>
            <p:nvPicPr>
              <p:cNvPr id="14353" name="Picture 10" descr="C:\Users\Administrator\Desktop\绿.png"/>
              <p:cNvPicPr>
                <a:picLocks noChangeAspect="1"/>
              </p:cNvPicPr>
              <p:nvPr/>
            </p:nvPicPr>
            <p:blipFill>
              <a:blip r:embed="rId2"/>
              <a:stretch>
                <a:fillRect/>
              </a:stretch>
            </p:blipFill>
            <p:spPr>
              <a:xfrm>
                <a:off x="1314218" y="1333230"/>
                <a:ext cx="3280826" cy="254277"/>
              </a:xfrm>
              <a:prstGeom prst="rect">
                <a:avLst/>
              </a:prstGeom>
              <a:noFill/>
              <a:ln w="9525">
                <a:noFill/>
              </a:ln>
            </p:spPr>
          </p:pic>
          <p:pic>
            <p:nvPicPr>
              <p:cNvPr id="14354"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4" name="圆角矩形 3"/>
            <p:cNvSpPr/>
            <p:nvPr/>
          </p:nvSpPr>
          <p:spPr>
            <a:xfrm>
              <a:off x="1485978" y="1067895"/>
              <a:ext cx="2949515" cy="531883"/>
            </a:xfrm>
            <a:prstGeom prst="roundRect">
              <a:avLst/>
            </a:prstGeom>
            <a:noFill/>
            <a:effectLst>
              <a:softEdge rad="31750"/>
            </a:effectLst>
          </p:spPr>
          <p:txBody>
            <a:bodyPr>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第一步：读课文</a:t>
              </a:r>
            </a:p>
          </p:txBody>
        </p:sp>
      </p:grpSp>
      <p:sp>
        <p:nvSpPr>
          <p:cNvPr id="14341" name="矩形 2"/>
          <p:cNvSpPr/>
          <p:nvPr/>
        </p:nvSpPr>
        <p:spPr>
          <a:xfrm>
            <a:off x="699135" y="1067662"/>
            <a:ext cx="7991475" cy="3129280"/>
          </a:xfrm>
          <a:prstGeom prst="rect">
            <a:avLst/>
          </a:prstGeom>
          <a:noFill/>
          <a:ln w="9525">
            <a:noFill/>
          </a:ln>
        </p:spPr>
        <p:txBody>
          <a:bodyPr>
            <a:spAutoFit/>
          </a:bodyPr>
          <a:lstStyle/>
          <a:p>
            <a:pPr indent="714375" defTabSz="1244600">
              <a:lnSpc>
                <a:spcPct val="150000"/>
              </a:lnSpc>
              <a:spcAft>
                <a:spcPct val="35000"/>
              </a:spcAft>
            </a:pPr>
            <a:r>
              <a:rPr lang="en-US" altLang="zh-CN" sz="2400" b="1" dirty="0">
                <a:solidFill>
                  <a:srgbClr val="000000"/>
                </a:solidFill>
                <a:latin typeface="Times New Roman" panose="02020603050405020304" pitchFamily="18" charset="0"/>
                <a:cs typeface="Times New Roman" panose="02020603050405020304" pitchFamily="18" charset="0"/>
              </a:rPr>
              <a:t>1.</a:t>
            </a:r>
            <a:r>
              <a:rPr lang="zh-CN" altLang="en-US" sz="2400" b="1" dirty="0">
                <a:solidFill>
                  <a:srgbClr val="000000"/>
                </a:solidFill>
                <a:latin typeface="Times New Roman" panose="02020603050405020304" pitchFamily="18" charset="0"/>
                <a:cs typeface="Times New Roman" panose="02020603050405020304" pitchFamily="18" charset="0"/>
              </a:rPr>
              <a:t>自由朗读课文，圈出生字词，不会读的字查字典解决，难读的地方多读几遍，没把握的</a:t>
            </a:r>
            <a:r>
              <a:rPr lang="zh-CN" altLang="en-US" sz="2400" b="1" dirty="0" smtClean="0">
                <a:solidFill>
                  <a:srgbClr val="000000"/>
                </a:solidFill>
                <a:latin typeface="Times New Roman" panose="02020603050405020304" pitchFamily="18" charset="0"/>
                <a:cs typeface="Times New Roman" panose="02020603050405020304" pitchFamily="18" charset="0"/>
              </a:rPr>
              <a:t>地方作批注</a:t>
            </a:r>
            <a:r>
              <a:rPr lang="zh-CN" altLang="en-US" sz="2400" b="1" dirty="0">
                <a:solidFill>
                  <a:srgbClr val="000000"/>
                </a:solidFill>
                <a:latin typeface="Times New Roman" panose="02020603050405020304" pitchFamily="18" charset="0"/>
                <a:cs typeface="Times New Roman" panose="02020603050405020304" pitchFamily="18" charset="0"/>
              </a:rPr>
              <a:t>。</a:t>
            </a:r>
            <a:endParaRPr lang="en-US" altLang="zh-CN" sz="2400" b="1" dirty="0">
              <a:solidFill>
                <a:srgbClr val="000000"/>
              </a:solidFill>
              <a:latin typeface="Times New Roman" panose="02020603050405020304" pitchFamily="18" charset="0"/>
              <a:cs typeface="Times New Roman" panose="02020603050405020304" pitchFamily="18" charset="0"/>
            </a:endParaRPr>
          </a:p>
          <a:p>
            <a:pPr indent="714375" defTabSz="1244600">
              <a:lnSpc>
                <a:spcPct val="150000"/>
              </a:lnSpc>
              <a:spcAft>
                <a:spcPct val="35000"/>
              </a:spcAft>
            </a:pPr>
            <a:r>
              <a:rPr lang="en-US" altLang="zh-CN" sz="2400" b="1" dirty="0">
                <a:solidFill>
                  <a:srgbClr val="000000"/>
                </a:solidFill>
                <a:latin typeface="Times New Roman" panose="02020603050405020304" pitchFamily="18" charset="0"/>
                <a:cs typeface="Times New Roman" panose="02020603050405020304" pitchFamily="18" charset="0"/>
              </a:rPr>
              <a:t>2.</a:t>
            </a:r>
            <a:r>
              <a:rPr lang="zh-CN" altLang="en-US" sz="2400" b="1" dirty="0">
                <a:solidFill>
                  <a:srgbClr val="000000"/>
                </a:solidFill>
                <a:latin typeface="Times New Roman" panose="02020603050405020304" pitchFamily="18" charset="0"/>
                <a:cs typeface="Times New Roman" panose="02020603050405020304" pitchFamily="18" charset="0"/>
              </a:rPr>
              <a:t>听范读，注意自己标注的地方，看自己哪些地方读的不准确。</a:t>
            </a:r>
            <a:endParaRPr lang="en-US" altLang="zh-CN" sz="2400" b="1" dirty="0">
              <a:solidFill>
                <a:srgbClr val="000000"/>
              </a:solidFill>
              <a:latin typeface="Times New Roman" panose="02020603050405020304" pitchFamily="18" charset="0"/>
              <a:cs typeface="Times New Roman" panose="02020603050405020304" pitchFamily="18" charset="0"/>
            </a:endParaRPr>
          </a:p>
          <a:p>
            <a:pPr indent="714375" defTabSz="1244600">
              <a:lnSpc>
                <a:spcPct val="150000"/>
              </a:lnSpc>
              <a:spcAft>
                <a:spcPct val="35000"/>
              </a:spcAft>
            </a:pPr>
            <a:r>
              <a:rPr lang="en-US" altLang="zh-CN" sz="2400" b="1" dirty="0">
                <a:solidFill>
                  <a:srgbClr val="000000"/>
                </a:solidFill>
                <a:latin typeface="Times New Roman" panose="02020603050405020304" pitchFamily="18" charset="0"/>
                <a:cs typeface="Times New Roman" panose="02020603050405020304" pitchFamily="18" charset="0"/>
              </a:rPr>
              <a:t>3.</a:t>
            </a:r>
            <a:r>
              <a:rPr lang="zh-CN" altLang="en-US" sz="2400" b="1" dirty="0">
                <a:solidFill>
                  <a:srgbClr val="000000"/>
                </a:solidFill>
                <a:latin typeface="Times New Roman" panose="02020603050405020304" pitchFamily="18" charset="0"/>
                <a:cs typeface="Times New Roman" panose="02020603050405020304" pitchFamily="18" charset="0"/>
              </a:rPr>
              <a:t>再读一遍，把课文读通读顺，然后读给同学听。</a:t>
            </a:r>
            <a:endParaRPr lang="zh-CN" altLang="en-US" sz="2400" b="1" dirty="0">
              <a:solidFill>
                <a:srgbClr val="000000"/>
              </a:solidFill>
              <a:latin typeface="Times New Roman" panose="02020603050405020304" pitchFamily="18" charset="0"/>
              <a:ea typeface="Times New Roman" panose="02020603050405020304" pitchFamily="18" charset="0"/>
            </a:endParaRPr>
          </a:p>
        </p:txBody>
      </p:sp>
      <p:grpSp>
        <p:nvGrpSpPr>
          <p:cNvPr id="15364" name="组 28"/>
          <p:cNvGrpSpPr/>
          <p:nvPr/>
        </p:nvGrpSpPr>
        <p:grpSpPr>
          <a:xfrm>
            <a:off x="6756713" y="148090"/>
            <a:ext cx="2137706" cy="490537"/>
            <a:chOff x="3508667" y="4638583"/>
            <a:chExt cx="2137083" cy="490761"/>
          </a:xfrm>
        </p:grpSpPr>
        <p:sp>
          <p:nvSpPr>
            <p:cNvPr id="20" name="圆角矩形 19"/>
            <p:cNvSpPr/>
            <p:nvPr/>
          </p:nvSpPr>
          <p:spPr>
            <a:xfrm>
              <a:off x="3508667" y="4656053"/>
              <a:ext cx="2137083" cy="370057"/>
            </a:xfrm>
            <a:prstGeom prst="roundRect">
              <a:avLst>
                <a:gd name="adj" fmla="val 50000"/>
              </a:avLst>
            </a:prstGeom>
          </p:spPr>
          <p:style>
            <a:lnRef idx="0">
              <a:schemeClr val="accent3"/>
            </a:lnRef>
            <a:fillRef idx="3">
              <a:schemeClr val="accent3"/>
            </a:fillRef>
            <a:effectRef idx="3">
              <a:schemeClr val="accent3"/>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nvGrpSpPr>
            <p:cNvPr id="15371" name="组 31"/>
            <p:cNvGrpSpPr/>
            <p:nvPr/>
          </p:nvGrpSpPr>
          <p:grpSpPr>
            <a:xfrm>
              <a:off x="3712638" y="4734782"/>
              <a:ext cx="533248" cy="394562"/>
              <a:chOff x="2515209" y="2169965"/>
              <a:chExt cx="533248" cy="394562"/>
            </a:xfrm>
          </p:grpSpPr>
          <p:sp>
            <p:nvSpPr>
              <p:cNvPr id="23" name="椭圆 22"/>
              <p:cNvSpPr/>
              <p:nvPr/>
            </p:nvSpPr>
            <p:spPr>
              <a:xfrm>
                <a:off x="2720694" y="2181765"/>
                <a:ext cx="207902" cy="208057"/>
              </a:xfrm>
              <a:prstGeom prst="ellipse">
                <a:avLst/>
              </a:prstGeom>
              <a:noFill/>
              <a:ln w="28575"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schemeClr val="lt1"/>
                  </a:solidFill>
                  <a:effectLst/>
                  <a:uLnTx/>
                  <a:uFillTx/>
                  <a:latin typeface="+mn-lt"/>
                  <a:ea typeface="+mn-ea"/>
                  <a:cs typeface="+mn-cs"/>
                </a:endParaRPr>
              </a:p>
            </p:txBody>
          </p:sp>
          <p:pic>
            <p:nvPicPr>
              <p:cNvPr id="15374" name="图片 33"/>
              <p:cNvPicPr>
                <a:picLocks noChangeAspect="1"/>
              </p:cNvPicPr>
              <p:nvPr/>
            </p:nvPicPr>
            <p:blipFill>
              <a:blip r:embed="rId4"/>
              <a:stretch>
                <a:fillRect/>
              </a:stretch>
            </p:blipFill>
            <p:spPr>
              <a:xfrm rot="2700000">
                <a:off x="2584552" y="2100622"/>
                <a:ext cx="394562" cy="533248"/>
              </a:xfrm>
              <a:prstGeom prst="rect">
                <a:avLst/>
              </a:prstGeom>
              <a:noFill/>
              <a:ln w="9525">
                <a:noFill/>
              </a:ln>
            </p:spPr>
          </p:pic>
        </p:grpSp>
        <p:sp>
          <p:nvSpPr>
            <p:cNvPr id="15372" name="TextBox 5">
              <a:hlinkClick r:id="rId5" action="ppaction://hlinkfile"/>
            </p:cNvPr>
            <p:cNvSpPr txBox="1"/>
            <p:nvPr/>
          </p:nvSpPr>
          <p:spPr>
            <a:xfrm>
              <a:off x="3772203" y="4638583"/>
              <a:ext cx="1753045" cy="400293"/>
            </a:xfrm>
            <a:prstGeom prst="rect">
              <a:avLst/>
            </a:prstGeom>
            <a:noFill/>
            <a:ln w="9525">
              <a:noFill/>
            </a:ln>
          </p:spPr>
          <p:txBody>
            <a:bodyPr wrap="square">
              <a:spAutoFit/>
            </a:bodyPr>
            <a:lstStyle/>
            <a:p>
              <a:pPr algn="ctr"/>
              <a:r>
                <a:rPr lang="zh-CN" altLang="en-US" sz="2000" b="1" dirty="0">
                  <a:solidFill>
                    <a:srgbClr val="235B23"/>
                  </a:solidFill>
                  <a:latin typeface="黑体" panose="02010609060101010101" pitchFamily="49" charset="-122"/>
                  <a:ea typeface="黑体" panose="02010609060101010101" pitchFamily="49" charset="-122"/>
                </a:rPr>
                <a:t>朗读视频</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Box 44"/>
          <p:cNvSpPr txBox="1"/>
          <p:nvPr/>
        </p:nvSpPr>
        <p:spPr>
          <a:xfrm>
            <a:off x="1389529" y="1581513"/>
            <a:ext cx="1317625" cy="706755"/>
          </a:xfrm>
          <a:prstGeom prst="rect">
            <a:avLst/>
          </a:prstGeom>
          <a:noFill/>
          <a:ln w="9525">
            <a:noFill/>
          </a:ln>
        </p:spPr>
        <p:txBody>
          <a:bodyPr wrap="square">
            <a:spAutoFit/>
          </a:bodyPr>
          <a:lstStyle/>
          <a:p>
            <a:r>
              <a:rPr lang="zh-CN" altLang="en-US" sz="4000" b="1" dirty="0">
                <a:solidFill>
                  <a:srgbClr val="FF0000"/>
                </a:solidFill>
                <a:latin typeface="楷体" panose="02010609060101010101" pitchFamily="49" charset="-122"/>
                <a:ea typeface="楷体" panose="02010609060101010101" pitchFamily="49" charset="-122"/>
              </a:rPr>
              <a:t>嫂</a:t>
            </a:r>
            <a:r>
              <a:rPr lang="zh-CN" altLang="en-US" sz="4000" b="1" dirty="0">
                <a:latin typeface="楷体" panose="02010609060101010101" pitchFamily="49" charset="-122"/>
                <a:ea typeface="楷体" panose="02010609060101010101" pitchFamily="49" charset="-122"/>
              </a:rPr>
              <a:t>子</a:t>
            </a:r>
          </a:p>
        </p:txBody>
      </p:sp>
      <p:sp>
        <p:nvSpPr>
          <p:cNvPr id="15363" name="TextBox 44"/>
          <p:cNvSpPr txBox="1"/>
          <p:nvPr/>
        </p:nvSpPr>
        <p:spPr>
          <a:xfrm>
            <a:off x="3013224" y="1581513"/>
            <a:ext cx="1731010" cy="706755"/>
          </a:xfrm>
          <a:prstGeom prst="rect">
            <a:avLst/>
          </a:prstGeom>
          <a:noFill/>
          <a:ln w="9525">
            <a:noFill/>
          </a:ln>
        </p:spPr>
        <p:txBody>
          <a:bodyPr wrap="square">
            <a:spAutoFit/>
          </a:bodyPr>
          <a:lstStyle/>
          <a:p>
            <a:r>
              <a:rPr lang="zh-CN" altLang="en-US" sz="4000" b="1" dirty="0">
                <a:solidFill>
                  <a:srgbClr val="000000"/>
                </a:solidFill>
                <a:latin typeface="楷体" panose="02010609060101010101" pitchFamily="49" charset="-122"/>
                <a:ea typeface="楷体" panose="02010609060101010101" pitchFamily="49" charset="-122"/>
                <a:sym typeface="+mn-ea"/>
              </a:rPr>
              <a:t>勤</a:t>
            </a:r>
            <a:r>
              <a:rPr lang="zh-CN" altLang="en-US" sz="4000" b="1" dirty="0">
                <a:solidFill>
                  <a:srgbClr val="FF0000"/>
                </a:solidFill>
                <a:latin typeface="楷体" panose="02010609060101010101" pitchFamily="49" charset="-122"/>
                <a:ea typeface="楷体" panose="02010609060101010101" pitchFamily="49" charset="-122"/>
                <a:sym typeface="+mn-ea"/>
              </a:rPr>
              <a:t>恳</a:t>
            </a:r>
          </a:p>
        </p:txBody>
      </p:sp>
      <p:sp>
        <p:nvSpPr>
          <p:cNvPr id="15364" name="TextBox 44"/>
          <p:cNvSpPr txBox="1"/>
          <p:nvPr/>
        </p:nvSpPr>
        <p:spPr>
          <a:xfrm>
            <a:off x="1286342" y="2727688"/>
            <a:ext cx="1274762" cy="706755"/>
          </a:xfrm>
          <a:prstGeom prst="rect">
            <a:avLst/>
          </a:prstGeom>
          <a:noFill/>
          <a:ln w="9525">
            <a:noFill/>
          </a:ln>
        </p:spPr>
        <p:txBody>
          <a:bodyPr>
            <a:spAutoFit/>
          </a:bodyPr>
          <a:lstStyle/>
          <a:p>
            <a:r>
              <a:rPr lang="zh-CN" altLang="en-US" sz="4000" b="1" dirty="0">
                <a:latin typeface="楷体" panose="02010609060101010101" pitchFamily="49" charset="-122"/>
                <a:ea typeface="楷体" panose="02010609060101010101" pitchFamily="49" charset="-122"/>
              </a:rPr>
              <a:t>稀</a:t>
            </a:r>
            <a:r>
              <a:rPr lang="zh-CN" altLang="en-US" sz="4000" b="1" dirty="0">
                <a:solidFill>
                  <a:srgbClr val="FF0000"/>
                </a:solidFill>
                <a:latin typeface="楷体" panose="02010609060101010101" pitchFamily="49" charset="-122"/>
                <a:ea typeface="楷体" panose="02010609060101010101" pitchFamily="49" charset="-122"/>
              </a:rPr>
              <a:t>罕</a:t>
            </a:r>
          </a:p>
        </p:txBody>
      </p:sp>
      <p:sp>
        <p:nvSpPr>
          <p:cNvPr id="15365" name="TextBox 44"/>
          <p:cNvSpPr txBox="1"/>
          <p:nvPr/>
        </p:nvSpPr>
        <p:spPr>
          <a:xfrm>
            <a:off x="6193304" y="1581196"/>
            <a:ext cx="1360488" cy="706755"/>
          </a:xfrm>
          <a:prstGeom prst="rect">
            <a:avLst/>
          </a:prstGeom>
          <a:noFill/>
          <a:ln w="9525">
            <a:noFill/>
          </a:ln>
        </p:spPr>
        <p:txBody>
          <a:bodyPr>
            <a:spAutoFit/>
          </a:bodyPr>
          <a:lstStyle/>
          <a:p>
            <a:r>
              <a:rPr lang="zh-CN" altLang="en-US" sz="4000" b="1" dirty="0">
                <a:latin typeface="楷体" panose="02010609060101010101" pitchFamily="49" charset="-122"/>
                <a:ea typeface="楷体" panose="02010609060101010101" pitchFamily="49" charset="-122"/>
              </a:rPr>
              <a:t>好</a:t>
            </a:r>
            <a:r>
              <a:rPr lang="zh-CN" altLang="en-US" sz="4000" b="1" dirty="0">
                <a:solidFill>
                  <a:srgbClr val="FF0000"/>
                </a:solidFill>
                <a:latin typeface="楷体" panose="02010609060101010101" pitchFamily="49" charset="-122"/>
                <a:ea typeface="楷体" panose="02010609060101010101" pitchFamily="49" charset="-122"/>
              </a:rPr>
              <a:t>歹</a:t>
            </a:r>
          </a:p>
        </p:txBody>
      </p:sp>
      <p:sp>
        <p:nvSpPr>
          <p:cNvPr id="15366" name="TextBox 44"/>
          <p:cNvSpPr txBox="1"/>
          <p:nvPr/>
        </p:nvSpPr>
        <p:spPr>
          <a:xfrm>
            <a:off x="3049419" y="2727688"/>
            <a:ext cx="1560195" cy="706755"/>
          </a:xfrm>
          <a:prstGeom prst="rect">
            <a:avLst/>
          </a:prstGeom>
          <a:noFill/>
          <a:ln w="9525">
            <a:noFill/>
          </a:ln>
        </p:spPr>
        <p:txBody>
          <a:bodyPr wrap="square">
            <a:spAutoFit/>
          </a:bodyPr>
          <a:lstStyle/>
          <a:p>
            <a:r>
              <a:rPr lang="zh-CN" altLang="en-US" sz="4000" b="1" dirty="0">
                <a:solidFill>
                  <a:srgbClr val="FF0000"/>
                </a:solidFill>
                <a:latin typeface="楷体" panose="02010609060101010101" pitchFamily="49" charset="-122"/>
                <a:ea typeface="楷体" panose="02010609060101010101" pitchFamily="49" charset="-122"/>
              </a:rPr>
              <a:t>梭</a:t>
            </a:r>
            <a:r>
              <a:rPr lang="zh-CN" altLang="en-US" sz="4000" b="1" dirty="0">
                <a:latin typeface="楷体" panose="02010609060101010101" pitchFamily="49" charset="-122"/>
                <a:ea typeface="楷体" panose="02010609060101010101" pitchFamily="49" charset="-122"/>
              </a:rPr>
              <a:t>子</a:t>
            </a:r>
          </a:p>
        </p:txBody>
      </p:sp>
      <p:sp>
        <p:nvSpPr>
          <p:cNvPr id="15367" name="TextBox 44"/>
          <p:cNvSpPr txBox="1"/>
          <p:nvPr/>
        </p:nvSpPr>
        <p:spPr>
          <a:xfrm>
            <a:off x="4609297" y="2750866"/>
            <a:ext cx="1350962" cy="706755"/>
          </a:xfrm>
          <a:prstGeom prst="rect">
            <a:avLst/>
          </a:prstGeom>
          <a:noFill/>
          <a:ln w="9525">
            <a:noFill/>
          </a:ln>
        </p:spPr>
        <p:txBody>
          <a:bodyPr>
            <a:spAutoFit/>
          </a:bodyPr>
          <a:lstStyle/>
          <a:p>
            <a:r>
              <a:rPr lang="zh-CN" altLang="en-US" sz="4000" b="1" dirty="0">
                <a:solidFill>
                  <a:schemeClr val="tx1"/>
                </a:solidFill>
                <a:latin typeface="楷体" panose="02010609060101010101" pitchFamily="49" charset="-122"/>
                <a:ea typeface="楷体" panose="02010609060101010101" pitchFamily="49" charset="-122"/>
              </a:rPr>
              <a:t>监</a:t>
            </a:r>
            <a:r>
              <a:rPr lang="zh-CN" altLang="en-US" sz="4000" b="1" dirty="0">
                <a:solidFill>
                  <a:srgbClr val="FF0000"/>
                </a:solidFill>
                <a:latin typeface="楷体" panose="02010609060101010101" pitchFamily="49" charset="-122"/>
                <a:ea typeface="楷体" panose="02010609060101010101" pitchFamily="49" charset="-122"/>
              </a:rPr>
              <a:t>狱</a:t>
            </a:r>
          </a:p>
        </p:txBody>
      </p:sp>
      <p:sp>
        <p:nvSpPr>
          <p:cNvPr id="15368" name="TextBox 44"/>
          <p:cNvSpPr txBox="1"/>
          <p:nvPr/>
        </p:nvSpPr>
        <p:spPr>
          <a:xfrm>
            <a:off x="6360944" y="2736896"/>
            <a:ext cx="1228725" cy="706755"/>
          </a:xfrm>
          <a:prstGeom prst="rect">
            <a:avLst/>
          </a:prstGeom>
          <a:noFill/>
          <a:ln w="9525">
            <a:noFill/>
          </a:ln>
        </p:spPr>
        <p:txBody>
          <a:bodyPr>
            <a:spAutoFit/>
          </a:bodyPr>
          <a:lstStyle/>
          <a:p>
            <a:r>
              <a:rPr lang="zh-CN" altLang="en-US" sz="4000" b="1" dirty="0">
                <a:solidFill>
                  <a:srgbClr val="FF0000"/>
                </a:solidFill>
                <a:latin typeface="楷体" panose="02010609060101010101" pitchFamily="49" charset="-122"/>
                <a:ea typeface="楷体" panose="02010609060101010101" pitchFamily="49" charset="-122"/>
              </a:rPr>
              <a:t>酿</a:t>
            </a:r>
            <a:r>
              <a:rPr lang="zh-CN" altLang="en-US" sz="4000" b="1" dirty="0">
                <a:solidFill>
                  <a:schemeClr val="tx1"/>
                </a:solidFill>
                <a:latin typeface="楷体" panose="02010609060101010101" pitchFamily="49" charset="-122"/>
                <a:ea typeface="楷体" panose="02010609060101010101" pitchFamily="49" charset="-122"/>
              </a:rPr>
              <a:t>造</a:t>
            </a:r>
          </a:p>
        </p:txBody>
      </p:sp>
      <p:sp>
        <p:nvSpPr>
          <p:cNvPr id="15369" name="TextBox 44"/>
          <p:cNvSpPr txBox="1"/>
          <p:nvPr/>
        </p:nvSpPr>
        <p:spPr>
          <a:xfrm>
            <a:off x="1473032" y="3876721"/>
            <a:ext cx="1355725" cy="706755"/>
          </a:xfrm>
          <a:prstGeom prst="rect">
            <a:avLst/>
          </a:prstGeom>
          <a:noFill/>
          <a:ln w="9525">
            <a:noFill/>
          </a:ln>
        </p:spPr>
        <p:txBody>
          <a:bodyPr>
            <a:spAutoFit/>
          </a:bodyPr>
          <a:lstStyle/>
          <a:p>
            <a:r>
              <a:rPr lang="zh-CN" altLang="en-US" sz="4000" b="1" dirty="0">
                <a:solidFill>
                  <a:srgbClr val="FF0000"/>
                </a:solidFill>
                <a:latin typeface="楷体" panose="02010609060101010101" pitchFamily="49" charset="-122"/>
                <a:ea typeface="楷体" panose="02010609060101010101" pitchFamily="49" charset="-122"/>
              </a:rPr>
              <a:t>瞌</a:t>
            </a:r>
            <a:r>
              <a:rPr lang="zh-CN" altLang="en-US" sz="4000" b="1" dirty="0">
                <a:solidFill>
                  <a:schemeClr val="tx1"/>
                </a:solidFill>
                <a:latin typeface="楷体" panose="02010609060101010101" pitchFamily="49" charset="-122"/>
                <a:ea typeface="楷体" panose="02010609060101010101" pitchFamily="49" charset="-122"/>
              </a:rPr>
              <a:t>睡</a:t>
            </a:r>
          </a:p>
        </p:txBody>
      </p:sp>
      <p:sp>
        <p:nvSpPr>
          <p:cNvPr id="15371" name="TextBox 44"/>
          <p:cNvSpPr txBox="1"/>
          <p:nvPr/>
        </p:nvSpPr>
        <p:spPr>
          <a:xfrm>
            <a:off x="5678319" y="3877038"/>
            <a:ext cx="2390775" cy="706755"/>
          </a:xfrm>
          <a:prstGeom prst="rect">
            <a:avLst/>
          </a:prstGeom>
          <a:noFill/>
          <a:ln w="9525">
            <a:noFill/>
          </a:ln>
        </p:spPr>
        <p:txBody>
          <a:bodyPr wrap="square">
            <a:spAutoFit/>
          </a:bodyPr>
          <a:lstStyle/>
          <a:p>
            <a:r>
              <a:rPr lang="zh-CN" altLang="en-US" sz="4000" b="1" dirty="0">
                <a:solidFill>
                  <a:schemeClr val="tx1"/>
                </a:solidFill>
                <a:latin typeface="楷体" panose="02010609060101010101" pitchFamily="49" charset="-122"/>
                <a:ea typeface="楷体" panose="02010609060101010101" pitchFamily="49" charset="-122"/>
              </a:rPr>
              <a:t>丢三</a:t>
            </a:r>
            <a:r>
              <a:rPr lang="zh-CN" altLang="en-US" sz="4000" b="1" dirty="0">
                <a:solidFill>
                  <a:srgbClr val="FF0000"/>
                </a:solidFill>
                <a:latin typeface="楷体" panose="02010609060101010101" pitchFamily="49" charset="-122"/>
                <a:ea typeface="楷体" panose="02010609060101010101" pitchFamily="49" charset="-122"/>
              </a:rPr>
              <a:t>落</a:t>
            </a:r>
            <a:r>
              <a:rPr lang="zh-CN" altLang="en-US" sz="4000" b="1" dirty="0">
                <a:solidFill>
                  <a:schemeClr val="tx1"/>
                </a:solidFill>
                <a:latin typeface="楷体" panose="02010609060101010101" pitchFamily="49" charset="-122"/>
                <a:ea typeface="楷体" panose="02010609060101010101" pitchFamily="49" charset="-122"/>
              </a:rPr>
              <a:t>四</a:t>
            </a:r>
          </a:p>
        </p:txBody>
      </p:sp>
      <p:sp>
        <p:nvSpPr>
          <p:cNvPr id="15372" name="TextBox 44"/>
          <p:cNvSpPr txBox="1"/>
          <p:nvPr/>
        </p:nvSpPr>
        <p:spPr>
          <a:xfrm>
            <a:off x="4609614" y="1581196"/>
            <a:ext cx="1343025" cy="706755"/>
          </a:xfrm>
          <a:prstGeom prst="rect">
            <a:avLst/>
          </a:prstGeom>
          <a:noFill/>
          <a:ln w="9525">
            <a:noFill/>
          </a:ln>
        </p:spPr>
        <p:txBody>
          <a:bodyPr>
            <a:spAutoFit/>
          </a:bodyPr>
          <a:lstStyle/>
          <a:p>
            <a:r>
              <a:rPr lang="zh-CN" altLang="en-US" sz="4000" b="1" dirty="0">
                <a:solidFill>
                  <a:srgbClr val="FF0000"/>
                </a:solidFill>
                <a:latin typeface="楷体" panose="02010609060101010101" pitchFamily="49" charset="-122"/>
                <a:ea typeface="楷体" panose="02010609060101010101" pitchFamily="49" charset="-122"/>
              </a:rPr>
              <a:t>筛</a:t>
            </a:r>
            <a:r>
              <a:rPr lang="zh-CN" altLang="en-US" sz="4000" b="1" dirty="0">
                <a:latin typeface="楷体" panose="02010609060101010101" pitchFamily="49" charset="-122"/>
                <a:ea typeface="楷体" panose="02010609060101010101" pitchFamily="49" charset="-122"/>
              </a:rPr>
              <a:t>土</a:t>
            </a:r>
          </a:p>
        </p:txBody>
      </p:sp>
      <p:sp>
        <p:nvSpPr>
          <p:cNvPr id="15373" name="TextBox 44"/>
          <p:cNvSpPr txBox="1"/>
          <p:nvPr/>
        </p:nvSpPr>
        <p:spPr>
          <a:xfrm>
            <a:off x="3049419" y="3877038"/>
            <a:ext cx="2320290" cy="706755"/>
          </a:xfrm>
          <a:prstGeom prst="rect">
            <a:avLst/>
          </a:prstGeom>
          <a:noFill/>
          <a:ln w="9525">
            <a:noFill/>
          </a:ln>
        </p:spPr>
        <p:txBody>
          <a:bodyPr wrap="square">
            <a:spAutoFit/>
          </a:bodyPr>
          <a:lstStyle/>
          <a:p>
            <a:r>
              <a:rPr lang="zh-CN" altLang="en-US" sz="4000" b="1" dirty="0">
                <a:solidFill>
                  <a:schemeClr val="tx1"/>
                </a:solidFill>
                <a:latin typeface="楷体" panose="02010609060101010101" pitchFamily="49" charset="-122"/>
                <a:ea typeface="楷体" panose="02010609060101010101" pitchFamily="49" charset="-122"/>
              </a:rPr>
              <a:t>无</a:t>
            </a:r>
            <a:r>
              <a:rPr lang="zh-CN" altLang="en-US" sz="4000" b="1" dirty="0">
                <a:solidFill>
                  <a:srgbClr val="FF0000"/>
                </a:solidFill>
                <a:latin typeface="楷体" panose="02010609060101010101" pitchFamily="49" charset="-122"/>
                <a:ea typeface="楷体" panose="02010609060101010101" pitchFamily="49" charset="-122"/>
              </a:rPr>
              <a:t>拘</a:t>
            </a:r>
            <a:r>
              <a:rPr lang="zh-CN" altLang="en-US" sz="4000" b="1" dirty="0">
                <a:solidFill>
                  <a:schemeClr val="tx1"/>
                </a:solidFill>
                <a:latin typeface="楷体" panose="02010609060101010101" pitchFamily="49" charset="-122"/>
                <a:ea typeface="楷体" panose="02010609060101010101" pitchFamily="49" charset="-122"/>
              </a:rPr>
              <a:t>无束</a:t>
            </a:r>
          </a:p>
        </p:txBody>
      </p:sp>
      <p:grpSp>
        <p:nvGrpSpPr>
          <p:cNvPr id="15375" name="组合 5"/>
          <p:cNvGrpSpPr/>
          <p:nvPr/>
        </p:nvGrpSpPr>
        <p:grpSpPr>
          <a:xfrm>
            <a:off x="2981325" y="-26987"/>
            <a:ext cx="3348038" cy="831850"/>
            <a:chOff x="924035" y="907522"/>
            <a:chExt cx="3349239" cy="832905"/>
          </a:xfrm>
        </p:grpSpPr>
        <p:grpSp>
          <p:nvGrpSpPr>
            <p:cNvPr id="15390" name="组合 4"/>
            <p:cNvGrpSpPr/>
            <p:nvPr/>
          </p:nvGrpSpPr>
          <p:grpSpPr>
            <a:xfrm>
              <a:off x="924035" y="907522"/>
              <a:ext cx="3349239" cy="832905"/>
              <a:chOff x="1314217" y="754602"/>
              <a:chExt cx="3349239" cy="832905"/>
            </a:xfrm>
          </p:grpSpPr>
          <p:pic>
            <p:nvPicPr>
              <p:cNvPr id="15394" name="Picture 10" descr="C:\Users\Administrator\Desktop\绿.png"/>
              <p:cNvPicPr>
                <a:picLocks noChangeAspect="1"/>
              </p:cNvPicPr>
              <p:nvPr/>
            </p:nvPicPr>
            <p:blipFill>
              <a:blip r:embed="rId2"/>
              <a:stretch>
                <a:fillRect/>
              </a:stretch>
            </p:blipFill>
            <p:spPr>
              <a:xfrm>
                <a:off x="1314219" y="1333230"/>
                <a:ext cx="3349237" cy="254277"/>
              </a:xfrm>
              <a:prstGeom prst="rect">
                <a:avLst/>
              </a:prstGeom>
              <a:noFill/>
              <a:ln w="9525">
                <a:noFill/>
              </a:ln>
            </p:spPr>
          </p:pic>
          <p:pic>
            <p:nvPicPr>
              <p:cNvPr id="15395"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19" name="圆角矩形 18"/>
            <p:cNvSpPr/>
            <p:nvPr/>
          </p:nvSpPr>
          <p:spPr>
            <a:xfrm>
              <a:off x="1485979" y="1067895"/>
              <a:ext cx="2725555"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第二步：学字词</a:t>
              </a:r>
            </a:p>
          </p:txBody>
        </p:sp>
      </p:grpSp>
      <p:sp>
        <p:nvSpPr>
          <p:cNvPr id="22" name="矩形 21"/>
          <p:cNvSpPr/>
          <p:nvPr/>
        </p:nvSpPr>
        <p:spPr>
          <a:xfrm>
            <a:off x="1389529" y="1224643"/>
            <a:ext cx="721995"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sǎo</a:t>
            </a:r>
          </a:p>
        </p:txBody>
      </p:sp>
      <p:sp>
        <p:nvSpPr>
          <p:cNvPr id="24" name="矩形 23"/>
          <p:cNvSpPr/>
          <p:nvPr/>
        </p:nvSpPr>
        <p:spPr>
          <a:xfrm>
            <a:off x="3517414" y="1224326"/>
            <a:ext cx="721995"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kěn</a:t>
            </a:r>
            <a:r>
              <a:rPr lang="en-US" altLang="zh-CN" sz="2800" b="1" dirty="0">
                <a:latin typeface="方正姚体" panose="02010601030101010101" pitchFamily="2" charset="-122"/>
                <a:ea typeface="方正姚体" panose="02010601030101010101" pitchFamily="2" charset="-122"/>
                <a:sym typeface="+mn-ea"/>
              </a:rPr>
              <a:t> </a:t>
            </a:r>
            <a:endParaRPr lang="en-US" altLang="zh-CN" sz="2800" b="1" dirty="0">
              <a:solidFill>
                <a:srgbClr val="0000FF"/>
              </a:solidFill>
              <a:latin typeface="方正姚体" panose="02010601030101010101" pitchFamily="2" charset="-122"/>
              <a:ea typeface="方正姚体" panose="02010601030101010101" pitchFamily="2" charset="-122"/>
            </a:endParaRPr>
          </a:p>
        </p:txBody>
      </p:sp>
      <p:sp>
        <p:nvSpPr>
          <p:cNvPr id="25" name="矩形 24"/>
          <p:cNvSpPr/>
          <p:nvPr/>
        </p:nvSpPr>
        <p:spPr>
          <a:xfrm>
            <a:off x="4477534" y="1224643"/>
            <a:ext cx="1033780"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shāi</a:t>
            </a:r>
          </a:p>
        </p:txBody>
      </p:sp>
      <p:sp>
        <p:nvSpPr>
          <p:cNvPr id="26" name="矩形 25"/>
          <p:cNvSpPr/>
          <p:nvPr/>
        </p:nvSpPr>
        <p:spPr>
          <a:xfrm>
            <a:off x="6686064" y="1224643"/>
            <a:ext cx="86804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dǎi</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27" name="矩形 26"/>
          <p:cNvSpPr/>
          <p:nvPr/>
        </p:nvSpPr>
        <p:spPr>
          <a:xfrm>
            <a:off x="1828949" y="2315573"/>
            <a:ext cx="87820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hǎn</a:t>
            </a:r>
            <a:r>
              <a:rPr lang="en-US" altLang="zh-CN" sz="2800" b="1" dirty="0">
                <a:latin typeface="方正姚体" panose="02010601030101010101" pitchFamily="2" charset="-122"/>
                <a:ea typeface="方正姚体" panose="02010601030101010101" pitchFamily="2" charset="-122"/>
                <a:sym typeface="+mn-ea"/>
              </a:rPr>
              <a:t> </a:t>
            </a:r>
            <a:endParaRPr lang="en-US" altLang="zh-CN" sz="2800" b="1" dirty="0">
              <a:solidFill>
                <a:srgbClr val="0000FF"/>
              </a:solidFill>
              <a:latin typeface="方正姚体" panose="02010601030101010101" pitchFamily="2" charset="-122"/>
              <a:ea typeface="方正姚体" panose="02010601030101010101" pitchFamily="2" charset="-122"/>
            </a:endParaRPr>
          </a:p>
        </p:txBody>
      </p:sp>
      <p:sp>
        <p:nvSpPr>
          <p:cNvPr id="28" name="矩形 27"/>
          <p:cNvSpPr/>
          <p:nvPr/>
        </p:nvSpPr>
        <p:spPr>
          <a:xfrm>
            <a:off x="3049419" y="2315573"/>
            <a:ext cx="80327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suō</a:t>
            </a:r>
          </a:p>
        </p:txBody>
      </p:sp>
      <p:sp>
        <p:nvSpPr>
          <p:cNvPr id="29" name="矩形 28"/>
          <p:cNvSpPr/>
          <p:nvPr/>
        </p:nvSpPr>
        <p:spPr>
          <a:xfrm>
            <a:off x="5180162" y="2315573"/>
            <a:ext cx="54229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yù</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30" name="矩形 29"/>
          <p:cNvSpPr/>
          <p:nvPr/>
        </p:nvSpPr>
        <p:spPr>
          <a:xfrm>
            <a:off x="6193304" y="2315573"/>
            <a:ext cx="1188085" cy="521970"/>
          </a:xfrm>
          <a:prstGeom prst="rect">
            <a:avLst/>
          </a:prstGeom>
          <a:noFill/>
          <a:ln w="9525">
            <a:noFill/>
          </a:ln>
        </p:spPr>
        <p:txBody>
          <a:bodyPr wrap="square">
            <a:spAutoFit/>
          </a:bodyPr>
          <a:lstStyle/>
          <a:p>
            <a:r>
              <a:rPr lang="en-US" altLang="zh-CN" sz="2800" b="1" dirty="0">
                <a:solidFill>
                  <a:srgbClr val="0000FF"/>
                </a:solidFill>
                <a:latin typeface="方正姚体" panose="02010601030101010101" pitchFamily="2" charset="-122"/>
                <a:ea typeface="方正姚体" panose="02010601030101010101" pitchFamily="2" charset="-122"/>
                <a:sym typeface="+mn-ea"/>
              </a:rPr>
              <a:t>niàng</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31" name="矩形 30"/>
          <p:cNvSpPr/>
          <p:nvPr/>
        </p:nvSpPr>
        <p:spPr>
          <a:xfrm>
            <a:off x="1473032" y="3539536"/>
            <a:ext cx="54229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kē</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32" name="矩形 31"/>
          <p:cNvSpPr/>
          <p:nvPr/>
        </p:nvSpPr>
        <p:spPr>
          <a:xfrm>
            <a:off x="3773002" y="3457938"/>
            <a:ext cx="542290" cy="521970"/>
          </a:xfrm>
          <a:prstGeom prst="rect">
            <a:avLst/>
          </a:prstGeom>
          <a:noFill/>
          <a:ln w="9525">
            <a:noFill/>
          </a:ln>
        </p:spPr>
        <p:txBody>
          <a:bodyPr wrap="non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jū</a:t>
            </a:r>
            <a:r>
              <a:rPr lang="en-US" altLang="zh-CN" sz="2800" b="1" dirty="0">
                <a:solidFill>
                  <a:srgbClr val="0000FF"/>
                </a:solidFill>
                <a:latin typeface="方正姚体" panose="02010601030101010101" pitchFamily="2" charset="-122"/>
                <a:ea typeface="方正姚体" panose="02010601030101010101" pitchFamily="2" charset="-122"/>
              </a:rPr>
              <a:t> </a:t>
            </a:r>
          </a:p>
        </p:txBody>
      </p:sp>
      <p:sp>
        <p:nvSpPr>
          <p:cNvPr id="35" name="矩形 34"/>
          <p:cNvSpPr/>
          <p:nvPr/>
        </p:nvSpPr>
        <p:spPr>
          <a:xfrm>
            <a:off x="6686064" y="3457938"/>
            <a:ext cx="1021080" cy="521970"/>
          </a:xfrm>
          <a:prstGeom prst="rect">
            <a:avLst/>
          </a:prstGeom>
          <a:noFill/>
          <a:ln w="9525">
            <a:noFill/>
          </a:ln>
        </p:spPr>
        <p:txBody>
          <a:bodyPr wrap="square">
            <a:spAutoFit/>
          </a:bodyPr>
          <a:lstStyle/>
          <a:p>
            <a:pPr algn="l"/>
            <a:r>
              <a:rPr lang="en-US" altLang="zh-CN" sz="2800" b="1" dirty="0">
                <a:solidFill>
                  <a:srgbClr val="0000FF"/>
                </a:solidFill>
                <a:latin typeface="方正姚体" panose="02010601030101010101" pitchFamily="2" charset="-122"/>
                <a:ea typeface="方正姚体" panose="02010601030101010101" pitchFamily="2" charset="-122"/>
                <a:sym typeface="+mn-ea"/>
              </a:rPr>
              <a:t> là</a:t>
            </a:r>
            <a:endParaRPr lang="en-US" altLang="zh-CN" sz="2800" b="1" dirty="0">
              <a:solidFill>
                <a:srgbClr val="0000FF"/>
              </a:solidFill>
              <a:latin typeface="方正姚体" panose="02010601030101010101" pitchFamily="2" charset="-122"/>
              <a:ea typeface="方正姚体" panose="02010601030101010101" pitchFamily="2" charset="-122"/>
            </a:endParaRPr>
          </a:p>
        </p:txBody>
      </p:sp>
      <p:sp>
        <p:nvSpPr>
          <p:cNvPr id="33" name="Rectangle 24"/>
          <p:cNvSpPr>
            <a:spLocks noChangeArrowheads="1"/>
          </p:cNvSpPr>
          <p:nvPr/>
        </p:nvSpPr>
        <p:spPr bwMode="auto">
          <a:xfrm>
            <a:off x="464663" y="665873"/>
            <a:ext cx="18261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US" altLang="zh-CN" sz="3200" b="1" dirty="0">
                <a:ln>
                  <a:solidFill>
                    <a:schemeClr val="bg1"/>
                  </a:solidFill>
                </a:ln>
                <a:solidFill>
                  <a:srgbClr val="009900"/>
                </a:solidFill>
                <a:latin typeface="汉仪综艺体简" pitchFamily="49" charset="-122"/>
                <a:ea typeface="汉仪综艺体简" pitchFamily="49" charset="-122"/>
                <a:cs typeface="Times New Roman" pitchFamily="18" charset="0"/>
              </a:rPr>
              <a:t>1.</a:t>
            </a:r>
            <a:r>
              <a:rPr lang="zh-CN" altLang="en-US" sz="3200" b="1" dirty="0">
                <a:ln>
                  <a:solidFill>
                    <a:schemeClr val="bg1"/>
                  </a:solidFill>
                </a:ln>
                <a:solidFill>
                  <a:srgbClr val="009900"/>
                </a:solidFill>
                <a:latin typeface="汉仪综艺体简" pitchFamily="49" charset="-122"/>
                <a:ea typeface="汉仪综艺体简" pitchFamily="49" charset="-122"/>
                <a:cs typeface="Times New Roman" pitchFamily="18" charset="0"/>
              </a:rPr>
              <a:t>读字词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left)">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left)">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ipe(left)">
                                      <p:cBhvr>
                                        <p:cTn id="52" dur="500"/>
                                        <p:tgtEl>
                                          <p:spTgt spid="32"/>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wipe(left)">
                                      <p:cBhvr>
                                        <p:cTn id="5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5" grpId="0"/>
      <p:bldP spid="26" grpId="0"/>
      <p:bldP spid="27" grpId="0"/>
      <p:bldP spid="28" grpId="0"/>
      <p:bldP spid="29" grpId="0"/>
      <p:bldP spid="30" grpId="0"/>
      <p:bldP spid="31" grpId="0"/>
      <p:bldP spid="32" grpId="0"/>
      <p:bldP spid="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16" descr="IMG_256"/>
          <p:cNvPicPr>
            <a:picLocks noChangeAspect="1"/>
          </p:cNvPicPr>
          <p:nvPr/>
        </p:nvPicPr>
        <p:blipFill>
          <a:blip r:embed="rId2"/>
          <a:stretch>
            <a:fillRect/>
          </a:stretch>
        </p:blipFill>
        <p:spPr>
          <a:xfrm>
            <a:off x="184150" y="137795"/>
            <a:ext cx="8776335" cy="4480560"/>
          </a:xfrm>
          <a:prstGeom prst="rect">
            <a:avLst/>
          </a:prstGeom>
          <a:noFill/>
          <a:ln w="9525">
            <a:noFill/>
          </a:ln>
        </p:spPr>
      </p:pic>
      <p:grpSp>
        <p:nvGrpSpPr>
          <p:cNvPr id="19" name="组合 18"/>
          <p:cNvGrpSpPr/>
          <p:nvPr/>
        </p:nvGrpSpPr>
        <p:grpSpPr>
          <a:xfrm>
            <a:off x="2653665" y="137795"/>
            <a:ext cx="1082675" cy="1055370"/>
            <a:chOff x="495" y="1811"/>
            <a:chExt cx="1705" cy="1662"/>
          </a:xfrm>
        </p:grpSpPr>
        <p:pic>
          <p:nvPicPr>
            <p:cNvPr id="11"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495" y="1811"/>
              <a:ext cx="1705" cy="1663"/>
            </a:xfrm>
            <a:prstGeom prst="rect">
              <a:avLst/>
            </a:prstGeom>
            <a:noFill/>
            <a:ln w="9525">
              <a:noFill/>
            </a:ln>
          </p:spPr>
        </p:pic>
        <p:sp>
          <p:nvSpPr>
            <p:cNvPr id="6" name="TextBox 17"/>
            <p:cNvSpPr txBox="1"/>
            <p:nvPr/>
          </p:nvSpPr>
          <p:spPr>
            <a:xfrm>
              <a:off x="850" y="2252"/>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歹</a:t>
              </a:r>
            </a:p>
          </p:txBody>
        </p:sp>
      </p:grpSp>
      <p:grpSp>
        <p:nvGrpSpPr>
          <p:cNvPr id="30" name="组合 29"/>
          <p:cNvGrpSpPr/>
          <p:nvPr/>
        </p:nvGrpSpPr>
        <p:grpSpPr>
          <a:xfrm>
            <a:off x="5113020" y="1247140"/>
            <a:ext cx="1082675" cy="1055370"/>
            <a:chOff x="5376" y="3219"/>
            <a:chExt cx="1705" cy="1662"/>
          </a:xfrm>
        </p:grpSpPr>
        <p:pic>
          <p:nvPicPr>
            <p:cNvPr id="26"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5376" y="3219"/>
              <a:ext cx="1705" cy="1663"/>
            </a:xfrm>
            <a:prstGeom prst="rect">
              <a:avLst/>
            </a:prstGeom>
            <a:noFill/>
            <a:ln w="9525">
              <a:noFill/>
            </a:ln>
          </p:spPr>
        </p:pic>
        <p:sp>
          <p:nvSpPr>
            <p:cNvPr id="2" name="TextBox 17"/>
            <p:cNvSpPr txBox="1"/>
            <p:nvPr/>
          </p:nvSpPr>
          <p:spPr>
            <a:xfrm>
              <a:off x="5731" y="3640"/>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筛</a:t>
              </a:r>
            </a:p>
          </p:txBody>
        </p:sp>
      </p:grpSp>
      <p:grpSp>
        <p:nvGrpSpPr>
          <p:cNvPr id="32" name="组合 31"/>
          <p:cNvGrpSpPr/>
          <p:nvPr/>
        </p:nvGrpSpPr>
        <p:grpSpPr>
          <a:xfrm>
            <a:off x="7257415" y="249555"/>
            <a:ext cx="1153160" cy="1055370"/>
            <a:chOff x="7793" y="4167"/>
            <a:chExt cx="1816" cy="1662"/>
          </a:xfrm>
        </p:grpSpPr>
        <p:pic>
          <p:nvPicPr>
            <p:cNvPr id="27"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7793" y="4167"/>
              <a:ext cx="1705" cy="1663"/>
            </a:xfrm>
            <a:prstGeom prst="rect">
              <a:avLst/>
            </a:prstGeom>
            <a:noFill/>
            <a:ln w="9525">
              <a:noFill/>
            </a:ln>
          </p:spPr>
        </p:pic>
        <p:sp>
          <p:nvSpPr>
            <p:cNvPr id="3" name="TextBox 17"/>
            <p:cNvSpPr txBox="1"/>
            <p:nvPr/>
          </p:nvSpPr>
          <p:spPr>
            <a:xfrm>
              <a:off x="8259" y="4585"/>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罕</a:t>
              </a:r>
            </a:p>
          </p:txBody>
        </p:sp>
      </p:grpSp>
      <p:grpSp>
        <p:nvGrpSpPr>
          <p:cNvPr id="28" name="组合 27"/>
          <p:cNvGrpSpPr/>
          <p:nvPr/>
        </p:nvGrpSpPr>
        <p:grpSpPr>
          <a:xfrm>
            <a:off x="5673725" y="248920"/>
            <a:ext cx="1165860" cy="1055370"/>
            <a:chOff x="845" y="3760"/>
            <a:chExt cx="1836" cy="1662"/>
          </a:xfrm>
        </p:grpSpPr>
        <p:pic>
          <p:nvPicPr>
            <p:cNvPr id="23"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845" y="3760"/>
              <a:ext cx="1705" cy="1663"/>
            </a:xfrm>
            <a:prstGeom prst="rect">
              <a:avLst/>
            </a:prstGeom>
            <a:noFill/>
            <a:ln w="9525">
              <a:noFill/>
            </a:ln>
          </p:spPr>
        </p:pic>
        <p:sp>
          <p:nvSpPr>
            <p:cNvPr id="4" name="TextBox 17"/>
            <p:cNvSpPr txBox="1"/>
            <p:nvPr/>
          </p:nvSpPr>
          <p:spPr>
            <a:xfrm>
              <a:off x="1331" y="4035"/>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嫂</a:t>
              </a:r>
            </a:p>
          </p:txBody>
        </p:sp>
      </p:grpSp>
      <p:grpSp>
        <p:nvGrpSpPr>
          <p:cNvPr id="36" name="组合 35"/>
          <p:cNvGrpSpPr/>
          <p:nvPr/>
        </p:nvGrpSpPr>
        <p:grpSpPr>
          <a:xfrm>
            <a:off x="6611620" y="1165860"/>
            <a:ext cx="1082675" cy="1055370"/>
            <a:chOff x="5529" y="314"/>
            <a:chExt cx="1705" cy="1662"/>
          </a:xfrm>
        </p:grpSpPr>
        <p:pic>
          <p:nvPicPr>
            <p:cNvPr id="25"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5529" y="314"/>
              <a:ext cx="1705" cy="1663"/>
            </a:xfrm>
            <a:prstGeom prst="rect">
              <a:avLst/>
            </a:prstGeom>
            <a:noFill/>
            <a:ln w="9525">
              <a:noFill/>
            </a:ln>
          </p:spPr>
        </p:pic>
        <p:sp>
          <p:nvSpPr>
            <p:cNvPr id="5" name="TextBox 17"/>
            <p:cNvSpPr txBox="1"/>
            <p:nvPr/>
          </p:nvSpPr>
          <p:spPr>
            <a:xfrm>
              <a:off x="5884" y="744"/>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梭</a:t>
              </a:r>
            </a:p>
          </p:txBody>
        </p:sp>
      </p:grpSp>
      <p:grpSp>
        <p:nvGrpSpPr>
          <p:cNvPr id="35" name="组合 34"/>
          <p:cNvGrpSpPr/>
          <p:nvPr/>
        </p:nvGrpSpPr>
        <p:grpSpPr>
          <a:xfrm>
            <a:off x="7899400" y="1193800"/>
            <a:ext cx="1082675" cy="1055370"/>
            <a:chOff x="4486" y="1376"/>
            <a:chExt cx="1705" cy="1662"/>
          </a:xfrm>
        </p:grpSpPr>
        <p:pic>
          <p:nvPicPr>
            <p:cNvPr id="18"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4486" y="1376"/>
              <a:ext cx="1705" cy="1663"/>
            </a:xfrm>
            <a:prstGeom prst="rect">
              <a:avLst/>
            </a:prstGeom>
            <a:noFill/>
            <a:ln w="9525">
              <a:noFill/>
            </a:ln>
          </p:spPr>
        </p:pic>
        <p:sp>
          <p:nvSpPr>
            <p:cNvPr id="7" name="TextBox 17"/>
            <p:cNvSpPr txBox="1"/>
            <p:nvPr/>
          </p:nvSpPr>
          <p:spPr>
            <a:xfrm>
              <a:off x="4841" y="1857"/>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狱</a:t>
              </a:r>
            </a:p>
          </p:txBody>
        </p:sp>
      </p:grpSp>
      <p:grpSp>
        <p:nvGrpSpPr>
          <p:cNvPr id="33" name="组合 32"/>
          <p:cNvGrpSpPr/>
          <p:nvPr/>
        </p:nvGrpSpPr>
        <p:grpSpPr>
          <a:xfrm>
            <a:off x="3572510" y="1193800"/>
            <a:ext cx="1082675" cy="1055370"/>
            <a:chOff x="2958" y="1977"/>
            <a:chExt cx="1705" cy="1662"/>
          </a:xfrm>
        </p:grpSpPr>
        <p:pic>
          <p:nvPicPr>
            <p:cNvPr id="17"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2958" y="1977"/>
              <a:ext cx="1705" cy="1663"/>
            </a:xfrm>
            <a:prstGeom prst="rect">
              <a:avLst/>
            </a:prstGeom>
            <a:noFill/>
            <a:ln w="9525">
              <a:noFill/>
            </a:ln>
          </p:spPr>
        </p:pic>
        <p:sp>
          <p:nvSpPr>
            <p:cNvPr id="8" name="TextBox 17"/>
            <p:cNvSpPr txBox="1"/>
            <p:nvPr/>
          </p:nvSpPr>
          <p:spPr>
            <a:xfrm>
              <a:off x="3313" y="2407"/>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酿</a:t>
              </a:r>
            </a:p>
          </p:txBody>
        </p:sp>
      </p:grpSp>
      <p:grpSp>
        <p:nvGrpSpPr>
          <p:cNvPr id="34" name="组合 33"/>
          <p:cNvGrpSpPr/>
          <p:nvPr/>
        </p:nvGrpSpPr>
        <p:grpSpPr>
          <a:xfrm>
            <a:off x="1288415" y="62230"/>
            <a:ext cx="1082040" cy="1055370"/>
            <a:chOff x="495" y="1977"/>
            <a:chExt cx="1704" cy="1662"/>
          </a:xfrm>
        </p:grpSpPr>
        <p:pic>
          <p:nvPicPr>
            <p:cNvPr id="20"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495" y="1977"/>
              <a:ext cx="1705" cy="1663"/>
            </a:xfrm>
            <a:prstGeom prst="rect">
              <a:avLst/>
            </a:prstGeom>
            <a:noFill/>
            <a:ln w="9525">
              <a:noFill/>
            </a:ln>
          </p:spPr>
        </p:pic>
        <p:sp>
          <p:nvSpPr>
            <p:cNvPr id="9" name="TextBox 17"/>
            <p:cNvSpPr txBox="1"/>
            <p:nvPr/>
          </p:nvSpPr>
          <p:spPr>
            <a:xfrm>
              <a:off x="845" y="2407"/>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磕</a:t>
              </a:r>
            </a:p>
          </p:txBody>
        </p:sp>
      </p:grpSp>
      <p:grpSp>
        <p:nvGrpSpPr>
          <p:cNvPr id="37" name="组合 36"/>
          <p:cNvGrpSpPr/>
          <p:nvPr/>
        </p:nvGrpSpPr>
        <p:grpSpPr>
          <a:xfrm>
            <a:off x="2032000" y="1019175"/>
            <a:ext cx="1082675" cy="1055370"/>
            <a:chOff x="2781" y="314"/>
            <a:chExt cx="1705" cy="1662"/>
          </a:xfrm>
        </p:grpSpPr>
        <p:pic>
          <p:nvPicPr>
            <p:cNvPr id="21"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2781" y="314"/>
              <a:ext cx="1705" cy="1663"/>
            </a:xfrm>
            <a:prstGeom prst="rect">
              <a:avLst/>
            </a:prstGeom>
            <a:noFill/>
            <a:ln w="9525">
              <a:noFill/>
            </a:ln>
          </p:spPr>
        </p:pic>
        <p:sp>
          <p:nvSpPr>
            <p:cNvPr id="12" name="TextBox 17"/>
            <p:cNvSpPr txBox="1"/>
            <p:nvPr/>
          </p:nvSpPr>
          <p:spPr>
            <a:xfrm>
              <a:off x="3136" y="744"/>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拘</a:t>
              </a:r>
            </a:p>
          </p:txBody>
        </p:sp>
      </p:grpSp>
      <p:grpSp>
        <p:nvGrpSpPr>
          <p:cNvPr id="38" name="组合 37"/>
          <p:cNvGrpSpPr/>
          <p:nvPr/>
        </p:nvGrpSpPr>
        <p:grpSpPr>
          <a:xfrm>
            <a:off x="4142740" y="137795"/>
            <a:ext cx="1165860" cy="1055370"/>
            <a:chOff x="845" y="744"/>
            <a:chExt cx="1836" cy="1662"/>
          </a:xfrm>
        </p:grpSpPr>
        <p:pic>
          <p:nvPicPr>
            <p:cNvPr id="22"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845" y="744"/>
              <a:ext cx="1705" cy="1663"/>
            </a:xfrm>
            <a:prstGeom prst="rect">
              <a:avLst/>
            </a:prstGeom>
            <a:noFill/>
            <a:ln w="9525">
              <a:noFill/>
            </a:ln>
          </p:spPr>
        </p:pic>
        <p:sp>
          <p:nvSpPr>
            <p:cNvPr id="13" name="TextBox 17"/>
            <p:cNvSpPr txBox="1"/>
            <p:nvPr/>
          </p:nvSpPr>
          <p:spPr>
            <a:xfrm>
              <a:off x="1331" y="1019"/>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落</a:t>
              </a:r>
            </a:p>
          </p:txBody>
        </p:sp>
      </p:grpSp>
      <p:grpSp>
        <p:nvGrpSpPr>
          <p:cNvPr id="29" name="组合 28"/>
          <p:cNvGrpSpPr/>
          <p:nvPr/>
        </p:nvGrpSpPr>
        <p:grpSpPr>
          <a:xfrm>
            <a:off x="621665" y="1019175"/>
            <a:ext cx="1093470" cy="1055370"/>
            <a:chOff x="3136" y="3640"/>
            <a:chExt cx="1722" cy="1662"/>
          </a:xfrm>
        </p:grpSpPr>
        <p:pic>
          <p:nvPicPr>
            <p:cNvPr id="24" name="图片 9" descr="IMG_256"/>
            <p:cNvPicPr>
              <a:picLocks noChangeAspect="1"/>
            </p:cNvPicPr>
            <p:nvPr/>
          </p:nvPicPr>
          <p:blipFill>
            <a:blip r:embed="rId3">
              <a:clrChange>
                <a:clrFrom>
                  <a:srgbClr val="F9FCF5">
                    <a:alpha val="100000"/>
                  </a:srgbClr>
                </a:clrFrom>
                <a:clrTo>
                  <a:srgbClr val="F9FCF5">
                    <a:alpha val="100000"/>
                    <a:alpha val="0"/>
                  </a:srgbClr>
                </a:clrTo>
              </a:clrChange>
            </a:blip>
            <a:stretch>
              <a:fillRect/>
            </a:stretch>
          </p:blipFill>
          <p:spPr>
            <a:xfrm>
              <a:off x="3136" y="3640"/>
              <a:ext cx="1705" cy="1663"/>
            </a:xfrm>
            <a:prstGeom prst="rect">
              <a:avLst/>
            </a:prstGeom>
            <a:noFill/>
            <a:ln w="9525">
              <a:noFill/>
            </a:ln>
          </p:spPr>
        </p:pic>
        <p:sp>
          <p:nvSpPr>
            <p:cNvPr id="14" name="TextBox 17"/>
            <p:cNvSpPr txBox="1"/>
            <p:nvPr/>
          </p:nvSpPr>
          <p:spPr>
            <a:xfrm>
              <a:off x="3508" y="3915"/>
              <a:ext cx="1350" cy="1113"/>
            </a:xfrm>
            <a:prstGeom prst="rect">
              <a:avLst/>
            </a:prstGeom>
            <a:noFill/>
            <a:ln w="9525">
              <a:noFill/>
            </a:ln>
          </p:spPr>
          <p:txBody>
            <a:bodyPr>
              <a:spAutoFit/>
            </a:bodyPr>
            <a:lstStyle/>
            <a:p>
              <a:r>
                <a:rPr lang="zh-CN" altLang="en-US" sz="4000" b="1" dirty="0">
                  <a:solidFill>
                    <a:srgbClr val="FF0000"/>
                  </a:solidFill>
                  <a:latin typeface="华文楷体" panose="02010600040101010101" pitchFamily="2" charset="-122"/>
                  <a:ea typeface="华文楷体" panose="02010600040101010101" pitchFamily="2" charset="-122"/>
                </a:rPr>
                <a:t>恳</a:t>
              </a:r>
            </a:p>
          </p:txBody>
        </p:sp>
      </p:grpSp>
      <p:sp>
        <p:nvSpPr>
          <p:cNvPr id="16387" name="TextBox 2"/>
          <p:cNvSpPr txBox="1"/>
          <p:nvPr/>
        </p:nvSpPr>
        <p:spPr>
          <a:xfrm>
            <a:off x="5031889" y="3589052"/>
            <a:ext cx="3604260" cy="760730"/>
          </a:xfrm>
          <a:prstGeom prst="rect">
            <a:avLst/>
          </a:prstGeom>
          <a:noFill/>
          <a:ln w="9525">
            <a:noFill/>
          </a:ln>
        </p:spPr>
        <p:txBody>
          <a:bodyPr wrap="square" lIns="68580" tIns="34290" rIns="68580" bIns="34290">
            <a:spAutoFit/>
          </a:bodyPr>
          <a:lstStyle/>
          <a:p>
            <a:r>
              <a:rPr lang="zh-CN" altLang="en-US" sz="4500" b="1" dirty="0">
                <a:solidFill>
                  <a:srgbClr val="FF33CC"/>
                </a:solidFill>
                <a:latin typeface="仿宋" panose="02010609060101010101" pitchFamily="49" charset="-122"/>
                <a:ea typeface="仿宋" panose="02010609060101010101" pitchFamily="49" charset="-122"/>
              </a:rPr>
              <a:t>仙女凡间沐浴</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29" presetClass="exit" presetSubtype="0" fill="hold" nodeType="clickEffect">
                                  <p:stCondLst>
                                    <p:cond delay="0"/>
                                  </p:stCondLst>
                                  <p:childTnLst>
                                    <p:anim calcmode="lin" valueType="num">
                                      <p:cBhvr>
                                        <p:cTn id="6" dur="1000"/>
                                        <p:tgtEl>
                                          <p:spTgt spid="29"/>
                                        </p:tgtEl>
                                        <p:attrNameLst>
                                          <p:attrName>ppt_x</p:attrName>
                                        </p:attrNameLst>
                                      </p:cBhvr>
                                      <p:tavLst>
                                        <p:tav tm="0">
                                          <p:val>
                                            <p:strVal val="ppt_x"/>
                                          </p:val>
                                        </p:tav>
                                        <p:tav tm="100000">
                                          <p:val>
                                            <p:strVal val="ppt_x-.2"/>
                                          </p:val>
                                        </p:tav>
                                      </p:tavLst>
                                    </p:anim>
                                    <p:anim calcmode="lin" valueType="num">
                                      <p:cBhvr>
                                        <p:cTn id="7" dur="1000"/>
                                        <p:tgtEl>
                                          <p:spTgt spid="29"/>
                                        </p:tgtEl>
                                        <p:attrNameLst>
                                          <p:attrName>ppt_y</p:attrName>
                                        </p:attrNameLst>
                                      </p:cBhvr>
                                      <p:tavLst>
                                        <p:tav tm="0">
                                          <p:val>
                                            <p:strVal val="ppt_y"/>
                                          </p:val>
                                        </p:tav>
                                        <p:tav tm="100000">
                                          <p:val>
                                            <p:strVal val="ppt_y"/>
                                          </p:val>
                                        </p:tav>
                                      </p:tavLst>
                                    </p:anim>
                                    <p:animEffect transition="out" filter="fade">
                                      <p:cBhvr>
                                        <p:cTn id="8" dur="1000"/>
                                        <p:tgtEl>
                                          <p:spTgt spid="29"/>
                                        </p:tgtEl>
                                      </p:cBhvr>
                                    </p:animEffect>
                                    <p:set>
                                      <p:cBhvr>
                                        <p:cTn id="9" dur="1" fill="hold">
                                          <p:stCondLst>
                                            <p:cond delay="999"/>
                                          </p:stCondLst>
                                        </p:cTn>
                                        <p:tgtEl>
                                          <p:spTgt spid="29"/>
                                        </p:tgtEl>
                                        <p:attrNameLst>
                                          <p:attrName>style.visibility</p:attrName>
                                        </p:attrNameLst>
                                      </p:cBhvr>
                                      <p:to>
                                        <p:strVal val="hidden"/>
                                      </p:to>
                                    </p:set>
                                  </p:childTnLst>
                                </p:cTn>
                              </p:par>
                            </p:childTnLst>
                          </p:cTn>
                        </p:par>
                      </p:childTnLst>
                    </p:cTn>
                  </p:par>
                </p:childTnLst>
              </p:cTn>
              <p:nextCondLst>
                <p:cond evt="onClick" delay="0">
                  <p:tgtEl>
                    <p:spTgt spid="29"/>
                  </p:tgtEl>
                </p:cond>
              </p:nextCondLst>
            </p:seq>
            <p:seq concurrent="1" nextAc="seek">
              <p:cTn id="10" restart="whenNotActive" fill="hold" evtFilter="cancelBubble" nodeType="interactiveSeq">
                <p:stCondLst>
                  <p:cond evt="onClick" delay="0">
                    <p:tgtEl>
                      <p:spTgt spid="34"/>
                    </p:tgtEl>
                  </p:cond>
                </p:stCondLst>
                <p:endSync evt="end" delay="0">
                  <p:rtn val="all"/>
                </p:endSync>
                <p:childTnLst>
                  <p:par>
                    <p:cTn id="11" fill="hold">
                      <p:stCondLst>
                        <p:cond delay="0"/>
                      </p:stCondLst>
                      <p:childTnLst>
                        <p:par>
                          <p:cTn id="12" fill="hold">
                            <p:stCondLst>
                              <p:cond delay="0"/>
                            </p:stCondLst>
                            <p:childTnLst>
                              <p:par>
                                <p:cTn id="13" presetID="29" presetClass="exit" presetSubtype="0" fill="hold" nodeType="clickEffect">
                                  <p:stCondLst>
                                    <p:cond delay="0"/>
                                  </p:stCondLst>
                                  <p:childTnLst>
                                    <p:anim calcmode="lin" valueType="num">
                                      <p:cBhvr>
                                        <p:cTn id="14" dur="1000"/>
                                        <p:tgtEl>
                                          <p:spTgt spid="34"/>
                                        </p:tgtEl>
                                        <p:attrNameLst>
                                          <p:attrName>ppt_x</p:attrName>
                                        </p:attrNameLst>
                                      </p:cBhvr>
                                      <p:tavLst>
                                        <p:tav tm="0">
                                          <p:val>
                                            <p:strVal val="ppt_x"/>
                                          </p:val>
                                        </p:tav>
                                        <p:tav tm="100000">
                                          <p:val>
                                            <p:strVal val="ppt_x-.2"/>
                                          </p:val>
                                        </p:tav>
                                      </p:tavLst>
                                    </p:anim>
                                    <p:anim calcmode="lin" valueType="num">
                                      <p:cBhvr>
                                        <p:cTn id="15" dur="1000"/>
                                        <p:tgtEl>
                                          <p:spTgt spid="34"/>
                                        </p:tgtEl>
                                        <p:attrNameLst>
                                          <p:attrName>ppt_y</p:attrName>
                                        </p:attrNameLst>
                                      </p:cBhvr>
                                      <p:tavLst>
                                        <p:tav tm="0">
                                          <p:val>
                                            <p:strVal val="ppt_y"/>
                                          </p:val>
                                        </p:tav>
                                        <p:tav tm="100000">
                                          <p:val>
                                            <p:strVal val="ppt_y"/>
                                          </p:val>
                                        </p:tav>
                                      </p:tavLst>
                                    </p:anim>
                                    <p:animEffect transition="out" filter="fade">
                                      <p:cBhvr>
                                        <p:cTn id="16" dur="1000"/>
                                        <p:tgtEl>
                                          <p:spTgt spid="34"/>
                                        </p:tgtEl>
                                      </p:cBhvr>
                                    </p:animEffect>
                                    <p:set>
                                      <p:cBhvr>
                                        <p:cTn id="17" dur="1" fill="hold">
                                          <p:stCondLst>
                                            <p:cond delay="9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8" restart="whenNotActive" fill="hold" evtFilter="cancelBubble" nodeType="interactiveSeq">
                <p:stCondLst>
                  <p:cond evt="onClick" delay="0">
                    <p:tgtEl>
                      <p:spTgt spid="19"/>
                    </p:tgtEl>
                  </p:cond>
                </p:stCondLst>
                <p:endSync evt="end" delay="0">
                  <p:rtn val="all"/>
                </p:endSync>
                <p:childTnLst>
                  <p:par>
                    <p:cTn id="19" fill="hold">
                      <p:stCondLst>
                        <p:cond delay="0"/>
                      </p:stCondLst>
                      <p:childTnLst>
                        <p:par>
                          <p:cTn id="20" fill="hold">
                            <p:stCondLst>
                              <p:cond delay="0"/>
                            </p:stCondLst>
                            <p:childTnLst>
                              <p:par>
                                <p:cTn id="21" presetID="29" presetClass="exit" presetSubtype="0" fill="hold" nodeType="clickEffect">
                                  <p:stCondLst>
                                    <p:cond delay="0"/>
                                  </p:stCondLst>
                                  <p:childTnLst>
                                    <p:anim calcmode="lin" valueType="num">
                                      <p:cBhvr>
                                        <p:cTn id="22" dur="1000"/>
                                        <p:tgtEl>
                                          <p:spTgt spid="19"/>
                                        </p:tgtEl>
                                        <p:attrNameLst>
                                          <p:attrName>ppt_x</p:attrName>
                                        </p:attrNameLst>
                                      </p:cBhvr>
                                      <p:tavLst>
                                        <p:tav tm="0">
                                          <p:val>
                                            <p:strVal val="ppt_x"/>
                                          </p:val>
                                        </p:tav>
                                        <p:tav tm="100000">
                                          <p:val>
                                            <p:strVal val="ppt_x-.2"/>
                                          </p:val>
                                        </p:tav>
                                      </p:tavLst>
                                    </p:anim>
                                    <p:anim calcmode="lin" valueType="num">
                                      <p:cBhvr>
                                        <p:cTn id="23" dur="1000"/>
                                        <p:tgtEl>
                                          <p:spTgt spid="19"/>
                                        </p:tgtEl>
                                        <p:attrNameLst>
                                          <p:attrName>ppt_y</p:attrName>
                                        </p:attrNameLst>
                                      </p:cBhvr>
                                      <p:tavLst>
                                        <p:tav tm="0">
                                          <p:val>
                                            <p:strVal val="ppt_y"/>
                                          </p:val>
                                        </p:tav>
                                        <p:tav tm="100000">
                                          <p:val>
                                            <p:strVal val="ppt_y"/>
                                          </p:val>
                                        </p:tav>
                                      </p:tavLst>
                                    </p:anim>
                                    <p:animEffect transition="out" filter="fade">
                                      <p:cBhvr>
                                        <p:cTn id="24" dur="1000"/>
                                        <p:tgtEl>
                                          <p:spTgt spid="19"/>
                                        </p:tgtEl>
                                      </p:cBhvr>
                                    </p:animEffect>
                                    <p:set>
                                      <p:cBhvr>
                                        <p:cTn id="25" dur="1" fill="hold">
                                          <p:stCondLst>
                                            <p:cond delay="9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26" restart="whenNotActive" fill="hold" evtFilter="cancelBubble" nodeType="interactiveSeq">
                <p:stCondLst>
                  <p:cond evt="onClick" delay="0">
                    <p:tgtEl>
                      <p:spTgt spid="38"/>
                    </p:tgtEl>
                  </p:cond>
                </p:stCondLst>
                <p:endSync evt="end" delay="0">
                  <p:rtn val="all"/>
                </p:endSync>
                <p:childTnLst>
                  <p:par>
                    <p:cTn id="27" fill="hold">
                      <p:stCondLst>
                        <p:cond delay="0"/>
                      </p:stCondLst>
                      <p:childTnLst>
                        <p:par>
                          <p:cTn id="28" fill="hold">
                            <p:stCondLst>
                              <p:cond delay="0"/>
                            </p:stCondLst>
                            <p:childTnLst>
                              <p:par>
                                <p:cTn id="29" presetID="29" presetClass="exit" presetSubtype="0" fill="hold" nodeType="clickEffect">
                                  <p:stCondLst>
                                    <p:cond delay="0"/>
                                  </p:stCondLst>
                                  <p:childTnLst>
                                    <p:anim calcmode="lin" valueType="num">
                                      <p:cBhvr>
                                        <p:cTn id="30" dur="1000"/>
                                        <p:tgtEl>
                                          <p:spTgt spid="38"/>
                                        </p:tgtEl>
                                        <p:attrNameLst>
                                          <p:attrName>ppt_x</p:attrName>
                                        </p:attrNameLst>
                                      </p:cBhvr>
                                      <p:tavLst>
                                        <p:tav tm="0">
                                          <p:val>
                                            <p:strVal val="ppt_x"/>
                                          </p:val>
                                        </p:tav>
                                        <p:tav tm="100000">
                                          <p:val>
                                            <p:strVal val="ppt_x-.2"/>
                                          </p:val>
                                        </p:tav>
                                      </p:tavLst>
                                    </p:anim>
                                    <p:anim calcmode="lin" valueType="num">
                                      <p:cBhvr>
                                        <p:cTn id="31" dur="1000"/>
                                        <p:tgtEl>
                                          <p:spTgt spid="38"/>
                                        </p:tgtEl>
                                        <p:attrNameLst>
                                          <p:attrName>ppt_y</p:attrName>
                                        </p:attrNameLst>
                                      </p:cBhvr>
                                      <p:tavLst>
                                        <p:tav tm="0">
                                          <p:val>
                                            <p:strVal val="ppt_y"/>
                                          </p:val>
                                        </p:tav>
                                        <p:tav tm="100000">
                                          <p:val>
                                            <p:strVal val="ppt_y"/>
                                          </p:val>
                                        </p:tav>
                                      </p:tavLst>
                                    </p:anim>
                                    <p:animEffect transition="out" filter="fade">
                                      <p:cBhvr>
                                        <p:cTn id="32" dur="1000"/>
                                        <p:tgtEl>
                                          <p:spTgt spid="38"/>
                                        </p:tgtEl>
                                      </p:cBhvr>
                                    </p:animEffect>
                                    <p:set>
                                      <p:cBhvr>
                                        <p:cTn id="33" dur="1" fill="hold">
                                          <p:stCondLst>
                                            <p:cond delay="9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34" restart="whenNotActive" fill="hold" evtFilter="cancelBubble" nodeType="interactiveSeq">
                <p:stCondLst>
                  <p:cond evt="onClick" delay="0">
                    <p:tgtEl>
                      <p:spTgt spid="37"/>
                    </p:tgtEl>
                  </p:cond>
                </p:stCondLst>
                <p:endSync evt="end" delay="0">
                  <p:rtn val="all"/>
                </p:endSync>
                <p:childTnLst>
                  <p:par>
                    <p:cTn id="35" fill="hold">
                      <p:stCondLst>
                        <p:cond delay="0"/>
                      </p:stCondLst>
                      <p:childTnLst>
                        <p:par>
                          <p:cTn id="36" fill="hold">
                            <p:stCondLst>
                              <p:cond delay="0"/>
                            </p:stCondLst>
                            <p:childTnLst>
                              <p:par>
                                <p:cTn id="37" presetID="29" presetClass="exit" presetSubtype="0" fill="hold" nodeType="clickEffect">
                                  <p:stCondLst>
                                    <p:cond delay="0"/>
                                  </p:stCondLst>
                                  <p:childTnLst>
                                    <p:anim calcmode="lin" valueType="num">
                                      <p:cBhvr>
                                        <p:cTn id="38" dur="1000"/>
                                        <p:tgtEl>
                                          <p:spTgt spid="37"/>
                                        </p:tgtEl>
                                        <p:attrNameLst>
                                          <p:attrName>ppt_x</p:attrName>
                                        </p:attrNameLst>
                                      </p:cBhvr>
                                      <p:tavLst>
                                        <p:tav tm="0">
                                          <p:val>
                                            <p:strVal val="ppt_x"/>
                                          </p:val>
                                        </p:tav>
                                        <p:tav tm="100000">
                                          <p:val>
                                            <p:strVal val="ppt_x-.2"/>
                                          </p:val>
                                        </p:tav>
                                      </p:tavLst>
                                    </p:anim>
                                    <p:anim calcmode="lin" valueType="num">
                                      <p:cBhvr>
                                        <p:cTn id="39" dur="1000"/>
                                        <p:tgtEl>
                                          <p:spTgt spid="37"/>
                                        </p:tgtEl>
                                        <p:attrNameLst>
                                          <p:attrName>ppt_y</p:attrName>
                                        </p:attrNameLst>
                                      </p:cBhvr>
                                      <p:tavLst>
                                        <p:tav tm="0">
                                          <p:val>
                                            <p:strVal val="ppt_y"/>
                                          </p:val>
                                        </p:tav>
                                        <p:tav tm="100000">
                                          <p:val>
                                            <p:strVal val="ppt_y"/>
                                          </p:val>
                                        </p:tav>
                                      </p:tavLst>
                                    </p:anim>
                                    <p:animEffect transition="out" filter="fade">
                                      <p:cBhvr>
                                        <p:cTn id="40" dur="1000"/>
                                        <p:tgtEl>
                                          <p:spTgt spid="37"/>
                                        </p:tgtEl>
                                      </p:cBhvr>
                                    </p:animEffect>
                                    <p:set>
                                      <p:cBhvr>
                                        <p:cTn id="41" dur="1" fill="hold">
                                          <p:stCondLst>
                                            <p:cond delay="9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42" restart="whenNotActive" fill="hold" evtFilter="cancelBubble" nodeType="interactiveSeq">
                <p:stCondLst>
                  <p:cond evt="onClick" delay="0">
                    <p:tgtEl>
                      <p:spTgt spid="33"/>
                    </p:tgtEl>
                  </p:cond>
                </p:stCondLst>
                <p:endSync evt="end" delay="0">
                  <p:rtn val="all"/>
                </p:endSync>
                <p:childTnLst>
                  <p:par>
                    <p:cTn id="43" fill="hold">
                      <p:stCondLst>
                        <p:cond delay="0"/>
                      </p:stCondLst>
                      <p:childTnLst>
                        <p:par>
                          <p:cTn id="44" fill="hold">
                            <p:stCondLst>
                              <p:cond delay="0"/>
                            </p:stCondLst>
                            <p:childTnLst>
                              <p:par>
                                <p:cTn id="45" presetID="29" presetClass="exit" presetSubtype="0" fill="hold" nodeType="clickEffect">
                                  <p:stCondLst>
                                    <p:cond delay="0"/>
                                  </p:stCondLst>
                                  <p:childTnLst>
                                    <p:anim calcmode="lin" valueType="num">
                                      <p:cBhvr>
                                        <p:cTn id="46" dur="1000"/>
                                        <p:tgtEl>
                                          <p:spTgt spid="33"/>
                                        </p:tgtEl>
                                        <p:attrNameLst>
                                          <p:attrName>ppt_x</p:attrName>
                                        </p:attrNameLst>
                                      </p:cBhvr>
                                      <p:tavLst>
                                        <p:tav tm="0">
                                          <p:val>
                                            <p:strVal val="ppt_x"/>
                                          </p:val>
                                        </p:tav>
                                        <p:tav tm="100000">
                                          <p:val>
                                            <p:strVal val="ppt_x-.2"/>
                                          </p:val>
                                        </p:tav>
                                      </p:tavLst>
                                    </p:anim>
                                    <p:anim calcmode="lin" valueType="num">
                                      <p:cBhvr>
                                        <p:cTn id="47" dur="1000"/>
                                        <p:tgtEl>
                                          <p:spTgt spid="33"/>
                                        </p:tgtEl>
                                        <p:attrNameLst>
                                          <p:attrName>ppt_y</p:attrName>
                                        </p:attrNameLst>
                                      </p:cBhvr>
                                      <p:tavLst>
                                        <p:tav tm="0">
                                          <p:val>
                                            <p:strVal val="ppt_y"/>
                                          </p:val>
                                        </p:tav>
                                        <p:tav tm="100000">
                                          <p:val>
                                            <p:strVal val="ppt_y"/>
                                          </p:val>
                                        </p:tav>
                                      </p:tavLst>
                                    </p:anim>
                                    <p:animEffect transition="out" filter="fade">
                                      <p:cBhvr>
                                        <p:cTn id="48" dur="1000"/>
                                        <p:tgtEl>
                                          <p:spTgt spid="33"/>
                                        </p:tgtEl>
                                      </p:cBhvr>
                                    </p:animEffect>
                                    <p:set>
                                      <p:cBhvr>
                                        <p:cTn id="49" dur="1" fill="hold">
                                          <p:stCondLst>
                                            <p:cond delay="999"/>
                                          </p:stCondLst>
                                        </p:cTn>
                                        <p:tgtEl>
                                          <p:spTgt spid="33"/>
                                        </p:tgtEl>
                                        <p:attrNameLst>
                                          <p:attrName>style.visibility</p:attrName>
                                        </p:attrNameLst>
                                      </p:cBhvr>
                                      <p:to>
                                        <p:strVal val="hidden"/>
                                      </p:to>
                                    </p:set>
                                  </p:childTnLst>
                                </p:cTn>
                              </p:par>
                            </p:childTnLst>
                          </p:cTn>
                        </p:par>
                      </p:childTnLst>
                    </p:cTn>
                  </p:par>
                </p:childTnLst>
              </p:cTn>
              <p:nextCondLst>
                <p:cond evt="onClick" delay="0">
                  <p:tgtEl>
                    <p:spTgt spid="33"/>
                  </p:tgtEl>
                </p:cond>
              </p:nextCondLst>
            </p:seq>
            <p:seq concurrent="1" nextAc="seek">
              <p:cTn id="50" restart="whenNotActive" fill="hold" evtFilter="cancelBubble" nodeType="interactiveSeq">
                <p:stCondLst>
                  <p:cond evt="onClick" delay="0">
                    <p:tgtEl>
                      <p:spTgt spid="30"/>
                    </p:tgtEl>
                  </p:cond>
                </p:stCondLst>
                <p:endSync evt="end" delay="0">
                  <p:rtn val="all"/>
                </p:endSync>
                <p:childTnLst>
                  <p:par>
                    <p:cTn id="51" fill="hold">
                      <p:stCondLst>
                        <p:cond delay="0"/>
                      </p:stCondLst>
                      <p:childTnLst>
                        <p:par>
                          <p:cTn id="52" fill="hold">
                            <p:stCondLst>
                              <p:cond delay="0"/>
                            </p:stCondLst>
                            <p:childTnLst>
                              <p:par>
                                <p:cTn id="53" presetID="29" presetClass="exit" presetSubtype="0" fill="hold" nodeType="clickEffect">
                                  <p:stCondLst>
                                    <p:cond delay="0"/>
                                  </p:stCondLst>
                                  <p:childTnLst>
                                    <p:anim calcmode="lin" valueType="num">
                                      <p:cBhvr>
                                        <p:cTn id="54" dur="1000"/>
                                        <p:tgtEl>
                                          <p:spTgt spid="30"/>
                                        </p:tgtEl>
                                        <p:attrNameLst>
                                          <p:attrName>ppt_x</p:attrName>
                                        </p:attrNameLst>
                                      </p:cBhvr>
                                      <p:tavLst>
                                        <p:tav tm="0">
                                          <p:val>
                                            <p:strVal val="ppt_x"/>
                                          </p:val>
                                        </p:tav>
                                        <p:tav tm="100000">
                                          <p:val>
                                            <p:strVal val="ppt_x-.2"/>
                                          </p:val>
                                        </p:tav>
                                      </p:tavLst>
                                    </p:anim>
                                    <p:anim calcmode="lin" valueType="num">
                                      <p:cBhvr>
                                        <p:cTn id="55" dur="1000"/>
                                        <p:tgtEl>
                                          <p:spTgt spid="30"/>
                                        </p:tgtEl>
                                        <p:attrNameLst>
                                          <p:attrName>ppt_y</p:attrName>
                                        </p:attrNameLst>
                                      </p:cBhvr>
                                      <p:tavLst>
                                        <p:tav tm="0">
                                          <p:val>
                                            <p:strVal val="ppt_y"/>
                                          </p:val>
                                        </p:tav>
                                        <p:tav tm="100000">
                                          <p:val>
                                            <p:strVal val="ppt_y"/>
                                          </p:val>
                                        </p:tav>
                                      </p:tavLst>
                                    </p:anim>
                                    <p:animEffect transition="out" filter="fade">
                                      <p:cBhvr>
                                        <p:cTn id="56" dur="1000"/>
                                        <p:tgtEl>
                                          <p:spTgt spid="30"/>
                                        </p:tgtEl>
                                      </p:cBhvr>
                                    </p:animEffect>
                                    <p:set>
                                      <p:cBhvr>
                                        <p:cTn id="57" dur="1" fill="hold">
                                          <p:stCondLst>
                                            <p:cond delay="999"/>
                                          </p:stCondLst>
                                        </p:cTn>
                                        <p:tgtEl>
                                          <p:spTgt spid="30"/>
                                        </p:tgtEl>
                                        <p:attrNameLst>
                                          <p:attrName>style.visibility</p:attrName>
                                        </p:attrNameLst>
                                      </p:cBhvr>
                                      <p:to>
                                        <p:strVal val="hidden"/>
                                      </p:to>
                                    </p:set>
                                  </p:childTnLst>
                                </p:cTn>
                              </p:par>
                            </p:childTnLst>
                          </p:cTn>
                        </p:par>
                      </p:childTnLst>
                    </p:cTn>
                  </p:par>
                </p:childTnLst>
              </p:cTn>
              <p:nextCondLst>
                <p:cond evt="onClick" delay="0">
                  <p:tgtEl>
                    <p:spTgt spid="30"/>
                  </p:tgtEl>
                </p:cond>
              </p:nextCondLst>
            </p:seq>
            <p:seq concurrent="1" nextAc="seek">
              <p:cTn id="58" restart="whenNotActive" fill="hold" evtFilter="cancelBubble" nodeType="interactiveSeq">
                <p:stCondLst>
                  <p:cond evt="onClick" delay="0">
                    <p:tgtEl>
                      <p:spTgt spid="28"/>
                    </p:tgtEl>
                  </p:cond>
                </p:stCondLst>
                <p:endSync evt="end" delay="0">
                  <p:rtn val="all"/>
                </p:endSync>
                <p:childTnLst>
                  <p:par>
                    <p:cTn id="59" fill="hold">
                      <p:stCondLst>
                        <p:cond delay="0"/>
                      </p:stCondLst>
                      <p:childTnLst>
                        <p:par>
                          <p:cTn id="60" fill="hold">
                            <p:stCondLst>
                              <p:cond delay="0"/>
                            </p:stCondLst>
                            <p:childTnLst>
                              <p:par>
                                <p:cTn id="61" presetID="29" presetClass="exit" presetSubtype="0" fill="hold" nodeType="clickEffect">
                                  <p:stCondLst>
                                    <p:cond delay="0"/>
                                  </p:stCondLst>
                                  <p:childTnLst>
                                    <p:anim calcmode="lin" valueType="num">
                                      <p:cBhvr>
                                        <p:cTn id="62" dur="1000"/>
                                        <p:tgtEl>
                                          <p:spTgt spid="28"/>
                                        </p:tgtEl>
                                        <p:attrNameLst>
                                          <p:attrName>ppt_x</p:attrName>
                                        </p:attrNameLst>
                                      </p:cBhvr>
                                      <p:tavLst>
                                        <p:tav tm="0">
                                          <p:val>
                                            <p:strVal val="ppt_x"/>
                                          </p:val>
                                        </p:tav>
                                        <p:tav tm="100000">
                                          <p:val>
                                            <p:strVal val="ppt_x-.2"/>
                                          </p:val>
                                        </p:tav>
                                      </p:tavLst>
                                    </p:anim>
                                    <p:anim calcmode="lin" valueType="num">
                                      <p:cBhvr>
                                        <p:cTn id="63" dur="1000"/>
                                        <p:tgtEl>
                                          <p:spTgt spid="28"/>
                                        </p:tgtEl>
                                        <p:attrNameLst>
                                          <p:attrName>ppt_y</p:attrName>
                                        </p:attrNameLst>
                                      </p:cBhvr>
                                      <p:tavLst>
                                        <p:tav tm="0">
                                          <p:val>
                                            <p:strVal val="ppt_y"/>
                                          </p:val>
                                        </p:tav>
                                        <p:tav tm="100000">
                                          <p:val>
                                            <p:strVal val="ppt_y"/>
                                          </p:val>
                                        </p:tav>
                                      </p:tavLst>
                                    </p:anim>
                                    <p:animEffect transition="out" filter="fade">
                                      <p:cBhvr>
                                        <p:cTn id="64" dur="1000"/>
                                        <p:tgtEl>
                                          <p:spTgt spid="28"/>
                                        </p:tgtEl>
                                      </p:cBhvr>
                                    </p:animEffect>
                                    <p:set>
                                      <p:cBhvr>
                                        <p:cTn id="65" dur="1" fill="hold">
                                          <p:stCondLst>
                                            <p:cond delay="999"/>
                                          </p:stCondLst>
                                        </p:cTn>
                                        <p:tgtEl>
                                          <p:spTgt spid="28"/>
                                        </p:tgtEl>
                                        <p:attrNameLst>
                                          <p:attrName>style.visibility</p:attrName>
                                        </p:attrNameLst>
                                      </p:cBhvr>
                                      <p:to>
                                        <p:strVal val="hidden"/>
                                      </p:to>
                                    </p:set>
                                  </p:childTnLst>
                                </p:cTn>
                              </p:par>
                            </p:childTnLst>
                          </p:cTn>
                        </p:par>
                      </p:childTnLst>
                    </p:cTn>
                  </p:par>
                </p:childTnLst>
              </p:cTn>
              <p:nextCondLst>
                <p:cond evt="onClick" delay="0">
                  <p:tgtEl>
                    <p:spTgt spid="28"/>
                  </p:tgtEl>
                </p:cond>
              </p:nextCondLst>
            </p:seq>
            <p:seq concurrent="1" nextAc="seek">
              <p:cTn id="66" restart="whenNotActive" fill="hold" evtFilter="cancelBubble" nodeType="interactiveSeq">
                <p:stCondLst>
                  <p:cond evt="onClick" delay="0">
                    <p:tgtEl>
                      <p:spTgt spid="32"/>
                    </p:tgtEl>
                  </p:cond>
                </p:stCondLst>
                <p:endSync evt="end" delay="0">
                  <p:rtn val="all"/>
                </p:endSync>
                <p:childTnLst>
                  <p:par>
                    <p:cTn id="67" fill="hold">
                      <p:stCondLst>
                        <p:cond delay="0"/>
                      </p:stCondLst>
                      <p:childTnLst>
                        <p:par>
                          <p:cTn id="68" fill="hold">
                            <p:stCondLst>
                              <p:cond delay="0"/>
                            </p:stCondLst>
                            <p:childTnLst>
                              <p:par>
                                <p:cTn id="69" presetID="29" presetClass="exit" presetSubtype="0" fill="hold" nodeType="clickEffect">
                                  <p:stCondLst>
                                    <p:cond delay="0"/>
                                  </p:stCondLst>
                                  <p:childTnLst>
                                    <p:anim calcmode="lin" valueType="num">
                                      <p:cBhvr>
                                        <p:cTn id="70" dur="1000"/>
                                        <p:tgtEl>
                                          <p:spTgt spid="32"/>
                                        </p:tgtEl>
                                        <p:attrNameLst>
                                          <p:attrName>ppt_x</p:attrName>
                                        </p:attrNameLst>
                                      </p:cBhvr>
                                      <p:tavLst>
                                        <p:tav tm="0">
                                          <p:val>
                                            <p:strVal val="ppt_x"/>
                                          </p:val>
                                        </p:tav>
                                        <p:tav tm="100000">
                                          <p:val>
                                            <p:strVal val="ppt_x-.2"/>
                                          </p:val>
                                        </p:tav>
                                      </p:tavLst>
                                    </p:anim>
                                    <p:anim calcmode="lin" valueType="num">
                                      <p:cBhvr>
                                        <p:cTn id="71" dur="1000"/>
                                        <p:tgtEl>
                                          <p:spTgt spid="32"/>
                                        </p:tgtEl>
                                        <p:attrNameLst>
                                          <p:attrName>ppt_y</p:attrName>
                                        </p:attrNameLst>
                                      </p:cBhvr>
                                      <p:tavLst>
                                        <p:tav tm="0">
                                          <p:val>
                                            <p:strVal val="ppt_y"/>
                                          </p:val>
                                        </p:tav>
                                        <p:tav tm="100000">
                                          <p:val>
                                            <p:strVal val="ppt_y"/>
                                          </p:val>
                                        </p:tav>
                                      </p:tavLst>
                                    </p:anim>
                                    <p:animEffect transition="out" filter="fade">
                                      <p:cBhvr>
                                        <p:cTn id="72" dur="1000"/>
                                        <p:tgtEl>
                                          <p:spTgt spid="32"/>
                                        </p:tgtEl>
                                      </p:cBhvr>
                                    </p:animEffect>
                                    <p:set>
                                      <p:cBhvr>
                                        <p:cTn id="73" dur="1" fill="hold">
                                          <p:stCondLst>
                                            <p:cond delay="9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74" restart="whenNotActive" fill="hold" evtFilter="cancelBubble" nodeType="interactiveSeq">
                <p:stCondLst>
                  <p:cond evt="onClick" delay="0">
                    <p:tgtEl>
                      <p:spTgt spid="36"/>
                    </p:tgtEl>
                  </p:cond>
                </p:stCondLst>
                <p:endSync evt="end" delay="0">
                  <p:rtn val="all"/>
                </p:endSync>
                <p:childTnLst>
                  <p:par>
                    <p:cTn id="75" fill="hold">
                      <p:stCondLst>
                        <p:cond delay="0"/>
                      </p:stCondLst>
                      <p:childTnLst>
                        <p:par>
                          <p:cTn id="76" fill="hold">
                            <p:stCondLst>
                              <p:cond delay="0"/>
                            </p:stCondLst>
                            <p:childTnLst>
                              <p:par>
                                <p:cTn id="77" presetID="29" presetClass="exit" presetSubtype="0" fill="hold" nodeType="clickEffect">
                                  <p:stCondLst>
                                    <p:cond delay="0"/>
                                  </p:stCondLst>
                                  <p:childTnLst>
                                    <p:anim calcmode="lin" valueType="num">
                                      <p:cBhvr>
                                        <p:cTn id="78" dur="1000"/>
                                        <p:tgtEl>
                                          <p:spTgt spid="36"/>
                                        </p:tgtEl>
                                        <p:attrNameLst>
                                          <p:attrName>ppt_x</p:attrName>
                                        </p:attrNameLst>
                                      </p:cBhvr>
                                      <p:tavLst>
                                        <p:tav tm="0">
                                          <p:val>
                                            <p:strVal val="ppt_x"/>
                                          </p:val>
                                        </p:tav>
                                        <p:tav tm="100000">
                                          <p:val>
                                            <p:strVal val="ppt_x-.2"/>
                                          </p:val>
                                        </p:tav>
                                      </p:tavLst>
                                    </p:anim>
                                    <p:anim calcmode="lin" valueType="num">
                                      <p:cBhvr>
                                        <p:cTn id="79" dur="1000"/>
                                        <p:tgtEl>
                                          <p:spTgt spid="36"/>
                                        </p:tgtEl>
                                        <p:attrNameLst>
                                          <p:attrName>ppt_y</p:attrName>
                                        </p:attrNameLst>
                                      </p:cBhvr>
                                      <p:tavLst>
                                        <p:tav tm="0">
                                          <p:val>
                                            <p:strVal val="ppt_y"/>
                                          </p:val>
                                        </p:tav>
                                        <p:tav tm="100000">
                                          <p:val>
                                            <p:strVal val="ppt_y"/>
                                          </p:val>
                                        </p:tav>
                                      </p:tavLst>
                                    </p:anim>
                                    <p:animEffect transition="out" filter="fade">
                                      <p:cBhvr>
                                        <p:cTn id="80" dur="1000"/>
                                        <p:tgtEl>
                                          <p:spTgt spid="36"/>
                                        </p:tgtEl>
                                      </p:cBhvr>
                                    </p:animEffect>
                                    <p:set>
                                      <p:cBhvr>
                                        <p:cTn id="81" dur="1" fill="hold">
                                          <p:stCondLst>
                                            <p:cond delay="9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82" restart="whenNotActive" fill="hold" evtFilter="cancelBubble" nodeType="interactiveSeq">
                <p:stCondLst>
                  <p:cond evt="onClick" delay="0">
                    <p:tgtEl>
                      <p:spTgt spid="35"/>
                    </p:tgtEl>
                  </p:cond>
                </p:stCondLst>
                <p:endSync evt="end" delay="0">
                  <p:rtn val="all"/>
                </p:endSync>
                <p:childTnLst>
                  <p:par>
                    <p:cTn id="83" fill="hold">
                      <p:stCondLst>
                        <p:cond delay="0"/>
                      </p:stCondLst>
                      <p:childTnLst>
                        <p:par>
                          <p:cTn id="84" fill="hold">
                            <p:stCondLst>
                              <p:cond delay="0"/>
                            </p:stCondLst>
                            <p:childTnLst>
                              <p:par>
                                <p:cTn id="85" presetID="29" presetClass="exit" presetSubtype="0" fill="hold" nodeType="clickEffect">
                                  <p:stCondLst>
                                    <p:cond delay="0"/>
                                  </p:stCondLst>
                                  <p:childTnLst>
                                    <p:anim calcmode="lin" valueType="num">
                                      <p:cBhvr>
                                        <p:cTn id="86" dur="1000"/>
                                        <p:tgtEl>
                                          <p:spTgt spid="35"/>
                                        </p:tgtEl>
                                        <p:attrNameLst>
                                          <p:attrName>ppt_x</p:attrName>
                                        </p:attrNameLst>
                                      </p:cBhvr>
                                      <p:tavLst>
                                        <p:tav tm="0">
                                          <p:val>
                                            <p:strVal val="ppt_x"/>
                                          </p:val>
                                        </p:tav>
                                        <p:tav tm="100000">
                                          <p:val>
                                            <p:strVal val="ppt_x-.2"/>
                                          </p:val>
                                        </p:tav>
                                      </p:tavLst>
                                    </p:anim>
                                    <p:anim calcmode="lin" valueType="num">
                                      <p:cBhvr>
                                        <p:cTn id="87" dur="1000"/>
                                        <p:tgtEl>
                                          <p:spTgt spid="35"/>
                                        </p:tgtEl>
                                        <p:attrNameLst>
                                          <p:attrName>ppt_y</p:attrName>
                                        </p:attrNameLst>
                                      </p:cBhvr>
                                      <p:tavLst>
                                        <p:tav tm="0">
                                          <p:val>
                                            <p:strVal val="ppt_y"/>
                                          </p:val>
                                        </p:tav>
                                        <p:tav tm="100000">
                                          <p:val>
                                            <p:strVal val="ppt_y"/>
                                          </p:val>
                                        </p:tav>
                                      </p:tavLst>
                                    </p:anim>
                                    <p:animEffect transition="out" filter="fade">
                                      <p:cBhvr>
                                        <p:cTn id="88" dur="1000"/>
                                        <p:tgtEl>
                                          <p:spTgt spid="35"/>
                                        </p:tgtEl>
                                      </p:cBhvr>
                                    </p:animEffect>
                                    <p:set>
                                      <p:cBhvr>
                                        <p:cTn id="89" dur="1" fill="hold">
                                          <p:stCondLst>
                                            <p:cond delay="9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矩形 1"/>
          <p:cNvSpPr/>
          <p:nvPr/>
        </p:nvSpPr>
        <p:spPr>
          <a:xfrm>
            <a:off x="724924" y="1241918"/>
            <a:ext cx="7494055" cy="2492990"/>
          </a:xfrm>
          <a:prstGeom prst="rect">
            <a:avLst/>
          </a:prstGeom>
          <a:noFill/>
          <a:ln w="9525">
            <a:noFill/>
          </a:ln>
        </p:spPr>
        <p:txBody>
          <a:bodyPr wrap="square">
            <a:spAutoFit/>
          </a:bodyPr>
          <a:lstStyle/>
          <a:p>
            <a:pPr algn="just">
              <a:lnSpc>
                <a:spcPct val="150000"/>
              </a:lnSpc>
            </a:pPr>
            <a:r>
              <a:rPr lang="zh-CN" altLang="en-US" sz="2600" b="1" dirty="0">
                <a:solidFill>
                  <a:srgbClr val="0000FF"/>
                </a:solidFill>
                <a:latin typeface="Times New Roman" pitchFamily="18" charset="0"/>
                <a:ea typeface="+mj-ea"/>
                <a:cs typeface="Times New Roman" pitchFamily="18" charset="0"/>
              </a:rPr>
              <a:t>读下面的词语，给加红的字选择正确的读音。</a:t>
            </a:r>
            <a:r>
              <a:rPr lang="en-US" altLang="zh-CN" sz="2600" b="1" dirty="0">
                <a:solidFill>
                  <a:srgbClr val="0000FF"/>
                </a:solidFill>
                <a:latin typeface="Times New Roman" pitchFamily="18" charset="0"/>
                <a:ea typeface="+mj-ea"/>
                <a:cs typeface="Times New Roman" pitchFamily="18" charset="0"/>
              </a:rPr>
              <a:t>    </a:t>
            </a:r>
          </a:p>
          <a:p>
            <a:pPr indent="627063" algn="just">
              <a:lnSpc>
                <a:spcPct val="150000"/>
              </a:lnSpc>
            </a:pPr>
            <a:r>
              <a:rPr sz="2600" b="1" dirty="0">
                <a:solidFill>
                  <a:srgbClr val="FF0000"/>
                </a:solidFill>
                <a:latin typeface="Times New Roman" pitchFamily="18" charset="0"/>
                <a:ea typeface="+mj-ea"/>
                <a:cs typeface="Times New Roman" pitchFamily="18" charset="0"/>
              </a:rPr>
              <a:t>嫂</a:t>
            </a:r>
            <a:r>
              <a:rPr lang="zh-CN" sz="2600" b="1" dirty="0">
                <a:solidFill>
                  <a:schemeClr val="tx1"/>
                </a:solidFill>
                <a:latin typeface="Times New Roman" pitchFamily="18" charset="0"/>
                <a:ea typeface="+mj-ea"/>
                <a:cs typeface="Times New Roman" pitchFamily="18" charset="0"/>
              </a:rPr>
              <a:t>子</a:t>
            </a:r>
            <a:r>
              <a:rPr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s</a:t>
            </a:r>
            <a:r>
              <a:rPr lang="en-US" sz="2600" b="1" dirty="0">
                <a:solidFill>
                  <a:schemeClr val="tx1"/>
                </a:solidFill>
                <a:latin typeface="方正姚体" pitchFamily="2" charset="-122"/>
                <a:ea typeface="方正姚体" pitchFamily="2" charset="-122"/>
                <a:cs typeface="Times New Roman" pitchFamily="18" charset="0"/>
              </a:rPr>
              <a:t>h</a:t>
            </a:r>
            <a:r>
              <a:rPr sz="2600" b="1" dirty="0">
                <a:solidFill>
                  <a:schemeClr val="tx1"/>
                </a:solidFill>
                <a:latin typeface="方正姚体" pitchFamily="2" charset="-122"/>
                <a:ea typeface="方正姚体" pitchFamily="2" charset="-122"/>
                <a:cs typeface="Times New Roman" pitchFamily="18" charset="0"/>
              </a:rPr>
              <a:t>ǎo  sǎo   </a:t>
            </a:r>
            <a:r>
              <a:rPr sz="2600" b="1" dirty="0">
                <a:solidFill>
                  <a:schemeClr val="tx1"/>
                </a:solidFill>
                <a:latin typeface="Times New Roman" pitchFamily="18" charset="0"/>
                <a:ea typeface="+mj-ea"/>
                <a:cs typeface="Times New Roman" pitchFamily="18" charset="0"/>
              </a:rPr>
              <a:t>）    </a:t>
            </a:r>
            <a:r>
              <a:rPr sz="2600" b="1" dirty="0">
                <a:solidFill>
                  <a:srgbClr val="FF0000"/>
                </a:solidFill>
                <a:latin typeface="Times New Roman" pitchFamily="18" charset="0"/>
                <a:ea typeface="+mj-ea"/>
                <a:cs typeface="Times New Roman" pitchFamily="18" charset="0"/>
              </a:rPr>
              <a:t>纱</a:t>
            </a:r>
            <a:r>
              <a:rPr lang="zh-CN" sz="2600" b="1" dirty="0">
                <a:latin typeface="Times New Roman" pitchFamily="18" charset="0"/>
                <a:ea typeface="+mj-ea"/>
                <a:cs typeface="Times New Roman" pitchFamily="18" charset="0"/>
              </a:rPr>
              <a:t>衣</a:t>
            </a:r>
            <a:r>
              <a:rPr lang="zh-CN"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s</a:t>
            </a:r>
            <a:r>
              <a:rPr lang="en-US" sz="2600" b="1" dirty="0">
                <a:solidFill>
                  <a:schemeClr val="tx1"/>
                </a:solidFill>
                <a:latin typeface="方正姚体" pitchFamily="2" charset="-122"/>
                <a:ea typeface="方正姚体" pitchFamily="2" charset="-122"/>
                <a:cs typeface="Times New Roman" pitchFamily="18" charset="0"/>
              </a:rPr>
              <a:t>h</a:t>
            </a:r>
            <a:r>
              <a:rPr sz="2600" b="1" dirty="0">
                <a:solidFill>
                  <a:schemeClr val="tx1"/>
                </a:solidFill>
                <a:latin typeface="方正姚体" pitchFamily="2" charset="-122"/>
                <a:ea typeface="方正姚体" pitchFamily="2" charset="-122"/>
                <a:cs typeface="Times New Roman" pitchFamily="18" charset="0"/>
              </a:rPr>
              <a:t>ā   sā</a:t>
            </a:r>
            <a:r>
              <a:rPr sz="2600" b="1" dirty="0">
                <a:solidFill>
                  <a:schemeClr val="tx1"/>
                </a:solidFill>
                <a:latin typeface="Times New Roman" pitchFamily="18" charset="0"/>
                <a:ea typeface="+mj-ea"/>
                <a:cs typeface="Times New Roman" pitchFamily="18" charset="0"/>
              </a:rPr>
              <a:t>）  </a:t>
            </a:r>
          </a:p>
          <a:p>
            <a:pPr indent="627063" algn="just">
              <a:lnSpc>
                <a:spcPct val="150000"/>
              </a:lnSpc>
            </a:pPr>
            <a:r>
              <a:rPr lang="zh-CN" sz="2600" b="1" dirty="0">
                <a:latin typeface="Times New Roman" pitchFamily="18" charset="0"/>
                <a:ea typeface="+mj-ea"/>
                <a:cs typeface="Times New Roman" pitchFamily="18" charset="0"/>
              </a:rPr>
              <a:t>牛</a:t>
            </a:r>
            <a:r>
              <a:rPr sz="2600" b="1" dirty="0">
                <a:solidFill>
                  <a:srgbClr val="FF0000"/>
                </a:solidFill>
                <a:latin typeface="Times New Roman" pitchFamily="18" charset="0"/>
                <a:ea typeface="+mj-ea"/>
                <a:cs typeface="Times New Roman" pitchFamily="18" charset="0"/>
              </a:rPr>
              <a:t>郎</a:t>
            </a:r>
            <a:r>
              <a:rPr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láng   náng</a:t>
            </a:r>
            <a:r>
              <a:rPr sz="2600" b="1" dirty="0">
                <a:solidFill>
                  <a:schemeClr val="tx1"/>
                </a:solidFill>
                <a:latin typeface="Times New Roman" pitchFamily="18" charset="0"/>
                <a:ea typeface="+mj-ea"/>
                <a:cs typeface="Times New Roman" pitchFamily="18" charset="0"/>
              </a:rPr>
              <a:t>）     </a:t>
            </a:r>
            <a:r>
              <a:rPr sz="2600" b="1" dirty="0">
                <a:solidFill>
                  <a:srgbClr val="FF0000"/>
                </a:solidFill>
                <a:latin typeface="Times New Roman" pitchFamily="18" charset="0"/>
                <a:ea typeface="+mj-ea"/>
                <a:cs typeface="Times New Roman" pitchFamily="18" charset="0"/>
              </a:rPr>
              <a:t>酿</a:t>
            </a:r>
            <a:r>
              <a:rPr lang="zh-CN" sz="2600" b="1" dirty="0">
                <a:latin typeface="Times New Roman" pitchFamily="18" charset="0"/>
                <a:ea typeface="+mj-ea"/>
                <a:cs typeface="Times New Roman" pitchFamily="18" charset="0"/>
              </a:rPr>
              <a:t>酒</a:t>
            </a:r>
            <a:r>
              <a:rPr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niàng   liàng</a:t>
            </a:r>
            <a:r>
              <a:rPr sz="2600" b="1" dirty="0">
                <a:solidFill>
                  <a:schemeClr val="tx1"/>
                </a:solidFill>
                <a:latin typeface="Times New Roman" pitchFamily="18" charset="0"/>
                <a:ea typeface="+mj-ea"/>
                <a:cs typeface="Times New Roman" pitchFamily="18" charset="0"/>
              </a:rPr>
              <a:t>）</a:t>
            </a:r>
          </a:p>
          <a:p>
            <a:pPr indent="627063" algn="just">
              <a:lnSpc>
                <a:spcPct val="150000"/>
              </a:lnSpc>
            </a:pPr>
            <a:r>
              <a:rPr lang="zh-CN" sz="2600" b="1" dirty="0">
                <a:latin typeface="Times New Roman" pitchFamily="18" charset="0"/>
                <a:ea typeface="+mj-ea"/>
                <a:cs typeface="Times New Roman" pitchFamily="18" charset="0"/>
              </a:rPr>
              <a:t>勤</a:t>
            </a:r>
            <a:r>
              <a:rPr sz="2600" b="1" dirty="0">
                <a:solidFill>
                  <a:srgbClr val="FF0000"/>
                </a:solidFill>
                <a:latin typeface="Times New Roman" pitchFamily="18" charset="0"/>
                <a:ea typeface="+mj-ea"/>
                <a:cs typeface="Times New Roman" pitchFamily="18" charset="0"/>
              </a:rPr>
              <a:t>恳</a:t>
            </a:r>
            <a:r>
              <a:rPr sz="2600" b="1" dirty="0">
                <a:solidFill>
                  <a:schemeClr val="tx1"/>
                </a:solidFill>
                <a:latin typeface="Times New Roman" pitchFamily="18" charset="0"/>
                <a:ea typeface="+mj-ea"/>
                <a:cs typeface="Times New Roman" pitchFamily="18" charset="0"/>
              </a:rPr>
              <a:t>（</a:t>
            </a:r>
            <a:r>
              <a:rPr sz="2600" b="1" dirty="0">
                <a:solidFill>
                  <a:schemeClr val="tx1"/>
                </a:solidFill>
                <a:latin typeface="方正姚体" pitchFamily="2" charset="-122"/>
                <a:ea typeface="方正姚体" pitchFamily="2" charset="-122"/>
                <a:cs typeface="Times New Roman" pitchFamily="18" charset="0"/>
              </a:rPr>
              <a:t>kěn</a:t>
            </a:r>
            <a:r>
              <a:rPr lang="en-US" sz="2600" b="1" dirty="0">
                <a:solidFill>
                  <a:schemeClr val="tx1"/>
                </a:solidFill>
                <a:latin typeface="方正姚体" pitchFamily="2" charset="-122"/>
                <a:ea typeface="方正姚体" pitchFamily="2" charset="-122"/>
                <a:cs typeface="Times New Roman" pitchFamily="18" charset="0"/>
              </a:rPr>
              <a:t>g</a:t>
            </a:r>
            <a:r>
              <a:rPr sz="2600" b="1" dirty="0">
                <a:solidFill>
                  <a:schemeClr val="tx1"/>
                </a:solidFill>
                <a:latin typeface="方正姚体" pitchFamily="2" charset="-122"/>
                <a:ea typeface="方正姚体" pitchFamily="2" charset="-122"/>
                <a:cs typeface="Times New Roman" pitchFamily="18" charset="0"/>
              </a:rPr>
              <a:t>  kěn </a:t>
            </a:r>
            <a:r>
              <a:rPr sz="2600" b="1" dirty="0">
                <a:solidFill>
                  <a:schemeClr val="tx1"/>
                </a:solidFill>
                <a:latin typeface="Times New Roman" pitchFamily="18" charset="0"/>
                <a:ea typeface="+mj-ea"/>
                <a:cs typeface="Times New Roman" pitchFamily="18" charset="0"/>
              </a:rPr>
              <a:t>）      </a:t>
            </a:r>
            <a:r>
              <a:rPr sz="2600" b="1" dirty="0">
                <a:solidFill>
                  <a:srgbClr val="FF0000"/>
                </a:solidFill>
                <a:latin typeface="Times New Roman" pitchFamily="18" charset="0"/>
                <a:ea typeface="+mj-ea"/>
                <a:cs typeface="Times New Roman" pitchFamily="18" charset="0"/>
                <a:sym typeface="+mn-ea"/>
              </a:rPr>
              <a:t>梭</a:t>
            </a:r>
            <a:r>
              <a:rPr lang="zh-CN" sz="2600" b="1" dirty="0">
                <a:latin typeface="Times New Roman" pitchFamily="18" charset="0"/>
                <a:ea typeface="+mj-ea"/>
                <a:cs typeface="Times New Roman" pitchFamily="18" charset="0"/>
                <a:sym typeface="+mn-ea"/>
              </a:rPr>
              <a:t>子</a:t>
            </a:r>
            <a:r>
              <a:rPr sz="2600" b="1" dirty="0">
                <a:solidFill>
                  <a:schemeClr val="tx1"/>
                </a:solidFill>
                <a:latin typeface="Times New Roman" pitchFamily="18" charset="0"/>
                <a:ea typeface="+mj-ea"/>
                <a:cs typeface="Times New Roman" pitchFamily="18" charset="0"/>
                <a:sym typeface="+mn-ea"/>
              </a:rPr>
              <a:t>（</a:t>
            </a:r>
            <a:r>
              <a:rPr sz="2600" b="1" dirty="0">
                <a:solidFill>
                  <a:schemeClr val="tx1"/>
                </a:solidFill>
                <a:latin typeface="方正姚体" pitchFamily="2" charset="-122"/>
                <a:ea typeface="方正姚体" pitchFamily="2" charset="-122"/>
                <a:cs typeface="Times New Roman" pitchFamily="18" charset="0"/>
                <a:sym typeface="+mn-ea"/>
              </a:rPr>
              <a:t>shuō  suō</a:t>
            </a:r>
            <a:r>
              <a:rPr sz="2600" b="1" dirty="0">
                <a:solidFill>
                  <a:schemeClr val="tx1"/>
                </a:solidFill>
                <a:latin typeface="Times New Roman" pitchFamily="18" charset="0"/>
                <a:ea typeface="+mj-ea"/>
                <a:cs typeface="Times New Roman" pitchFamily="18" charset="0"/>
                <a:sym typeface="+mn-ea"/>
              </a:rPr>
              <a:t>）</a:t>
            </a:r>
          </a:p>
        </p:txBody>
      </p:sp>
      <p:sp>
        <p:nvSpPr>
          <p:cNvPr id="4" name="矩形 3"/>
          <p:cNvSpPr/>
          <p:nvPr/>
        </p:nvSpPr>
        <p:spPr>
          <a:xfrm>
            <a:off x="2641348" y="2593446"/>
            <a:ext cx="787994" cy="707886"/>
          </a:xfrm>
          <a:prstGeom prst="rect">
            <a:avLst/>
          </a:prstGeom>
          <a:noFill/>
          <a:ln w="9525">
            <a:noFill/>
          </a:ln>
        </p:spPr>
        <p:txBody>
          <a:bodyPr wrap="square">
            <a:spAutoFit/>
          </a:bodyPr>
          <a:lstStyle/>
          <a:p>
            <a:r>
              <a:rPr lang="zh-CN" altLang="en-US" sz="4000" b="1" dirty="0" smtClean="0">
                <a:solidFill>
                  <a:srgbClr val="C00000"/>
                </a:solidFill>
                <a:latin typeface="+mj-ea"/>
                <a:ea typeface="+mj-ea"/>
                <a:cs typeface="Times New Roman" pitchFamily="18" charset="0"/>
              </a:rPr>
              <a:t>√</a:t>
            </a:r>
            <a:endParaRPr lang="zh-CN" altLang="en-US" sz="4000" b="1" dirty="0">
              <a:solidFill>
                <a:srgbClr val="C00000"/>
              </a:solidFill>
              <a:latin typeface="+mj-ea"/>
              <a:ea typeface="+mj-ea"/>
              <a:cs typeface="Times New Roman" pitchFamily="18" charset="0"/>
            </a:endParaRPr>
          </a:p>
        </p:txBody>
      </p:sp>
      <p:sp>
        <p:nvSpPr>
          <p:cNvPr id="5" name="矩形 4"/>
          <p:cNvSpPr/>
          <p:nvPr/>
        </p:nvSpPr>
        <p:spPr>
          <a:xfrm>
            <a:off x="3396851" y="2008031"/>
            <a:ext cx="968375" cy="707886"/>
          </a:xfrm>
          <a:prstGeom prst="rect">
            <a:avLst/>
          </a:prstGeom>
          <a:noFill/>
          <a:ln w="9525">
            <a:noFill/>
          </a:ln>
        </p:spPr>
        <p:txBody>
          <a:bodyPr>
            <a:spAutoFit/>
          </a:bodyPr>
          <a:lstStyle/>
          <a:p>
            <a:r>
              <a:rPr lang="zh-CN" altLang="en-US" sz="4000" b="1" dirty="0">
                <a:solidFill>
                  <a:srgbClr val="C00000"/>
                </a:solidFill>
                <a:latin typeface="+mj-ea"/>
                <a:ea typeface="+mj-ea"/>
                <a:cs typeface="Times New Roman" pitchFamily="18" charset="0"/>
              </a:rPr>
              <a:t>√ </a:t>
            </a:r>
          </a:p>
        </p:txBody>
      </p:sp>
      <p:sp>
        <p:nvSpPr>
          <p:cNvPr id="2" name="矩形 1"/>
          <p:cNvSpPr/>
          <p:nvPr/>
        </p:nvSpPr>
        <p:spPr>
          <a:xfrm>
            <a:off x="6036640" y="2633864"/>
            <a:ext cx="968375" cy="707886"/>
          </a:xfrm>
          <a:prstGeom prst="rect">
            <a:avLst/>
          </a:prstGeom>
          <a:noFill/>
          <a:ln w="9525">
            <a:noFill/>
          </a:ln>
        </p:spPr>
        <p:txBody>
          <a:bodyPr wrap="square">
            <a:spAutoFit/>
          </a:bodyPr>
          <a:lstStyle/>
          <a:p>
            <a:r>
              <a:rPr lang="zh-CN" altLang="en-US" sz="4000" b="1" dirty="0">
                <a:solidFill>
                  <a:srgbClr val="C00000"/>
                </a:solidFill>
                <a:latin typeface="+mj-ea"/>
                <a:ea typeface="+mj-ea"/>
                <a:cs typeface="Times New Roman" pitchFamily="18" charset="0"/>
              </a:rPr>
              <a:t>√ </a:t>
            </a:r>
          </a:p>
        </p:txBody>
      </p:sp>
      <p:sp>
        <p:nvSpPr>
          <p:cNvPr id="6" name="矩形 5"/>
          <p:cNvSpPr/>
          <p:nvPr/>
        </p:nvSpPr>
        <p:spPr>
          <a:xfrm>
            <a:off x="5770824" y="1994387"/>
            <a:ext cx="968375" cy="707886"/>
          </a:xfrm>
          <a:prstGeom prst="rect">
            <a:avLst/>
          </a:prstGeom>
          <a:noFill/>
          <a:ln w="9525">
            <a:noFill/>
          </a:ln>
        </p:spPr>
        <p:txBody>
          <a:bodyPr>
            <a:spAutoFit/>
          </a:bodyPr>
          <a:lstStyle/>
          <a:p>
            <a:r>
              <a:rPr lang="zh-CN" altLang="en-US" sz="4000" b="1" dirty="0">
                <a:solidFill>
                  <a:srgbClr val="C00000"/>
                </a:solidFill>
                <a:latin typeface="+mj-ea"/>
                <a:ea typeface="+mj-ea"/>
                <a:cs typeface="Times New Roman" pitchFamily="18" charset="0"/>
              </a:rPr>
              <a:t>√ </a:t>
            </a:r>
          </a:p>
        </p:txBody>
      </p:sp>
      <p:sp>
        <p:nvSpPr>
          <p:cNvPr id="7" name="矩形 6"/>
          <p:cNvSpPr/>
          <p:nvPr/>
        </p:nvSpPr>
        <p:spPr>
          <a:xfrm>
            <a:off x="6510194" y="3190616"/>
            <a:ext cx="968375" cy="707886"/>
          </a:xfrm>
          <a:prstGeom prst="rect">
            <a:avLst/>
          </a:prstGeom>
          <a:noFill/>
          <a:ln w="9525">
            <a:noFill/>
          </a:ln>
        </p:spPr>
        <p:txBody>
          <a:bodyPr>
            <a:spAutoFit/>
          </a:bodyPr>
          <a:lstStyle/>
          <a:p>
            <a:r>
              <a:rPr lang="zh-CN" altLang="en-US" sz="4000" b="1" dirty="0">
                <a:solidFill>
                  <a:srgbClr val="C00000"/>
                </a:solidFill>
                <a:latin typeface="+mj-ea"/>
                <a:ea typeface="+mj-ea"/>
                <a:cs typeface="Times New Roman" pitchFamily="18" charset="0"/>
              </a:rPr>
              <a:t>√ </a:t>
            </a:r>
          </a:p>
        </p:txBody>
      </p:sp>
      <p:sp>
        <p:nvSpPr>
          <p:cNvPr id="8" name="矩形 7"/>
          <p:cNvSpPr/>
          <p:nvPr/>
        </p:nvSpPr>
        <p:spPr>
          <a:xfrm>
            <a:off x="3322436" y="3208999"/>
            <a:ext cx="968375" cy="707886"/>
          </a:xfrm>
          <a:prstGeom prst="rect">
            <a:avLst/>
          </a:prstGeom>
          <a:noFill/>
          <a:ln w="9525">
            <a:noFill/>
          </a:ln>
        </p:spPr>
        <p:txBody>
          <a:bodyPr>
            <a:spAutoFit/>
          </a:bodyPr>
          <a:lstStyle/>
          <a:p>
            <a:r>
              <a:rPr lang="zh-CN" altLang="en-US" sz="4000" b="1" dirty="0">
                <a:solidFill>
                  <a:srgbClr val="C00000"/>
                </a:solidFill>
                <a:latin typeface="+mj-ea"/>
                <a:ea typeface="+mj-ea"/>
                <a:cs typeface="Times New Roman" pitchFamily="18" charset="0"/>
              </a:rPr>
              <a:t>√ </a:t>
            </a:r>
          </a:p>
        </p:txBody>
      </p:sp>
      <p:sp>
        <p:nvSpPr>
          <p:cNvPr id="10" name="Rectangle 24"/>
          <p:cNvSpPr>
            <a:spLocks noChangeArrowheads="1"/>
          </p:cNvSpPr>
          <p:nvPr/>
        </p:nvSpPr>
        <p:spPr bwMode="auto">
          <a:xfrm>
            <a:off x="437833" y="667776"/>
            <a:ext cx="18261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US" altLang="zh-CN" sz="3200" b="1" dirty="0" smtClean="0">
                <a:ln>
                  <a:solidFill>
                    <a:schemeClr val="bg1"/>
                  </a:solidFill>
                </a:ln>
                <a:solidFill>
                  <a:srgbClr val="009900"/>
                </a:solidFill>
                <a:latin typeface="汉仪综艺体简" pitchFamily="49" charset="-122"/>
                <a:ea typeface="汉仪综艺体简" pitchFamily="49" charset="-122"/>
                <a:cs typeface="Times New Roman" pitchFamily="18" charset="0"/>
              </a:rPr>
              <a:t>2.</a:t>
            </a:r>
            <a:r>
              <a:rPr lang="zh-CN" altLang="en-US" sz="3200" b="1" dirty="0" smtClean="0">
                <a:ln>
                  <a:solidFill>
                    <a:schemeClr val="bg1"/>
                  </a:solidFill>
                </a:ln>
                <a:solidFill>
                  <a:srgbClr val="009900"/>
                </a:solidFill>
                <a:latin typeface="汉仪综艺体简" pitchFamily="49" charset="-122"/>
                <a:ea typeface="汉仪综艺体简" pitchFamily="49" charset="-122"/>
                <a:cs typeface="Times New Roman" pitchFamily="18" charset="0"/>
              </a:rPr>
              <a:t>选读音</a:t>
            </a:r>
            <a:endParaRPr lang="zh-CN" altLang="en-US" sz="3200" b="1" dirty="0">
              <a:ln>
                <a:solidFill>
                  <a:schemeClr val="bg1"/>
                </a:solidFill>
              </a:ln>
              <a:solidFill>
                <a:srgbClr val="009900"/>
              </a:solidFill>
              <a:latin typeface="汉仪综艺体简" pitchFamily="49" charset="-122"/>
              <a:ea typeface="汉仪综艺体简" pitchFamily="49" charset="-122"/>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2"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2"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2"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2"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P spid="4" grpId="2"/>
      <p:bldP spid="5" grpId="1"/>
      <p:bldP spid="5" grpId="2"/>
      <p:bldP spid="2" grpId="1"/>
      <p:bldP spid="2" grpId="2"/>
      <p:bldP spid="6" grpId="1"/>
      <p:bldP spid="6" grpId="2"/>
      <p:bldP spid="7" grpId="1"/>
      <p:bldP spid="7" grpId="2"/>
      <p:bldP spid="8" grpId="1"/>
      <p:bldP spid="8"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矩形 4"/>
          <p:cNvSpPr>
            <a:spLocks noChangeArrowheads="1"/>
          </p:cNvSpPr>
          <p:nvPr/>
        </p:nvSpPr>
        <p:spPr bwMode="auto">
          <a:xfrm>
            <a:off x="395021" y="1225615"/>
            <a:ext cx="8387467" cy="3453253"/>
          </a:xfrm>
          <a:prstGeom prst="rect">
            <a:avLst/>
          </a:prstGeom>
          <a:noFill/>
          <a:ln w="9525">
            <a:noFill/>
            <a:miter lim="800000"/>
          </a:ln>
        </p:spPr>
        <p:txBody>
          <a:bodyPr wrap="square">
            <a:spAutoFit/>
          </a:bodyPr>
          <a:lstStyle/>
          <a:p>
            <a:pPr marL="263525" marR="0" lvl="0" indent="-263525" algn="l" defTabSz="457200" rtl="0" eaLnBrk="1" fontAlgn="base" latinLnBrk="0" hangingPunct="1">
              <a:lnSpc>
                <a:spcPct val="13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1.</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形容勤劳踏实</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也形容勤恳的样子。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endPar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263525" marR="0" lvl="0" indent="-263525" algn="l" defTabSz="457200" rtl="0" eaLnBrk="1" fontAlgn="base" latinLnBrk="0" hangingPunct="1">
              <a:lnSpc>
                <a:spcPct val="13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2.</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好坏。</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endPar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263525" marR="0" lvl="0" indent="-263525" algn="l" defTabSz="457200" rtl="0" eaLnBrk="1" fontAlgn="base" latinLnBrk="0" hangingPunct="1">
              <a:lnSpc>
                <a:spcPct val="13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3.</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稀奇</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少有。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endPar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263525" marR="0" lvl="0" indent="-263525" algn="l" defTabSz="457200" rtl="0" eaLnBrk="1" fontAlgn="base" latinLnBrk="0" hangingPunct="1">
              <a:lnSpc>
                <a:spcPct val="13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4.</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比喻叙述从头到尾，源源本本，没有遗漏。也形容查点数目。</a:t>
            </a:r>
            <a:endPar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263525" marR="0" lvl="0" indent="-263525" algn="r" defTabSz="457200" rtl="0" eaLnBrk="1" fontAlgn="base" latinLnBrk="0" hangingPunct="1">
              <a:lnSpc>
                <a:spcPct val="13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endPar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263525" marR="0" lvl="0" indent="-263525" algn="l" defTabSz="457200" rtl="0" eaLnBrk="1" fontAlgn="base" latinLnBrk="0" hangingPunct="1">
              <a:lnSpc>
                <a:spcPct val="13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5.</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形容自由自在，没有牵挂。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endPar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endParaRPr>
          </a:p>
          <a:p>
            <a:pPr marL="263525" marR="0" lvl="0" indent="-263525" algn="l" defTabSz="457200" rtl="0" eaLnBrk="1" fontAlgn="base" latinLnBrk="0" hangingPunct="1">
              <a:lnSpc>
                <a:spcPct val="130000"/>
              </a:lnSpc>
              <a:spcBef>
                <a:spcPct val="0"/>
              </a:spcBef>
              <a:spcAft>
                <a:spcPct val="0"/>
              </a:spcAft>
              <a:buClrTx/>
              <a:buSzTx/>
              <a:buFontTx/>
              <a:buNone/>
              <a:defRPr/>
            </a:pP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6.</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眉头舒展，眼含笑意。形容高兴愉快的样子。</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r>
              <a:rPr kumimoji="0" lang="zh-CN" altLang="en-US"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                    </a:t>
            </a:r>
            <a:r>
              <a:rPr kumimoji="0" lang="en-US" altLang="zh-CN" sz="2400" b="1" i="0" u="none" strike="noStrike" kern="1200" cap="none" spc="0" normalizeH="0" baseline="0" noProof="0" dirty="0">
                <a:ln>
                  <a:noFill/>
                </a:ln>
                <a:solidFill>
                  <a:schemeClr val="tx1"/>
                </a:solidFill>
                <a:effectLst/>
                <a:uLnTx/>
                <a:uFillTx/>
                <a:latin typeface="Times New Roman" panose="02020603050405020304" pitchFamily="18" charset="0"/>
                <a:ea typeface="+mj-ea"/>
                <a:cs typeface="Times New Roman" panose="02020603050405020304" pitchFamily="18" charset="0"/>
              </a:rPr>
              <a:t>)</a:t>
            </a:r>
          </a:p>
        </p:txBody>
      </p:sp>
      <p:sp>
        <p:nvSpPr>
          <p:cNvPr id="25603" name="矩形 5"/>
          <p:cNvSpPr/>
          <p:nvPr/>
        </p:nvSpPr>
        <p:spPr>
          <a:xfrm>
            <a:off x="4498975" y="865188"/>
            <a:ext cx="5227638" cy="485775"/>
          </a:xfrm>
          <a:prstGeom prst="rect">
            <a:avLst/>
          </a:prstGeom>
          <a:solidFill>
            <a:schemeClr val="bg1">
              <a:alpha val="0"/>
            </a:schemeClr>
          </a:solidFill>
          <a:ln w="9525">
            <a:noFill/>
          </a:ln>
        </p:spPr>
        <p:txBody>
          <a:bodyPr>
            <a:spAutoFit/>
          </a:bodyPr>
          <a:lstStyle/>
          <a:p>
            <a:pPr>
              <a:lnSpc>
                <a:spcPts val="3500"/>
              </a:lnSpc>
            </a:pPr>
            <a:endParaRPr lang="zh-CN" altLang="en-US" sz="2600" b="1" dirty="0">
              <a:latin typeface="黑体" panose="02010609060101010101" pitchFamily="49" charset="-122"/>
              <a:ea typeface="黑体" panose="02010609060101010101" pitchFamily="49" charset="-122"/>
            </a:endParaRPr>
          </a:p>
        </p:txBody>
      </p:sp>
      <p:grpSp>
        <p:nvGrpSpPr>
          <p:cNvPr id="3" name="组合 25"/>
          <p:cNvGrpSpPr/>
          <p:nvPr/>
        </p:nvGrpSpPr>
        <p:grpSpPr>
          <a:xfrm>
            <a:off x="3292475" y="580760"/>
            <a:ext cx="2673350" cy="595312"/>
            <a:chOff x="3124895" y="816667"/>
            <a:chExt cx="3386745" cy="594705"/>
          </a:xfrm>
        </p:grpSpPr>
        <p:pic>
          <p:nvPicPr>
            <p:cNvPr id="25613" name="Picture 16" descr="C:\Users\Administrator\Desktop\对话框.png"/>
            <p:cNvPicPr>
              <a:picLocks noChangeAspect="1"/>
            </p:cNvPicPr>
            <p:nvPr/>
          </p:nvPicPr>
          <p:blipFill>
            <a:blip r:embed="rId2"/>
            <a:stretch>
              <a:fillRect/>
            </a:stretch>
          </p:blipFill>
          <p:spPr>
            <a:xfrm>
              <a:off x="3124895" y="816667"/>
              <a:ext cx="3386745" cy="594705"/>
            </a:xfrm>
            <a:prstGeom prst="rect">
              <a:avLst/>
            </a:prstGeom>
            <a:noFill/>
            <a:ln w="9525">
              <a:noFill/>
            </a:ln>
          </p:spPr>
        </p:pic>
        <p:sp>
          <p:nvSpPr>
            <p:cNvPr id="25614" name="矩形 12"/>
            <p:cNvSpPr/>
            <p:nvPr/>
          </p:nvSpPr>
          <p:spPr>
            <a:xfrm>
              <a:off x="3236559" y="878359"/>
              <a:ext cx="3109593" cy="461436"/>
            </a:xfrm>
            <a:prstGeom prst="rect">
              <a:avLst/>
            </a:prstGeom>
            <a:noFill/>
            <a:ln w="9525">
              <a:noFill/>
            </a:ln>
          </p:spPr>
          <p:txBody>
            <a:bodyPr>
              <a:spAutoFit/>
            </a:bodyPr>
            <a:lstStyle/>
            <a:p>
              <a:r>
                <a:rPr lang="zh-CN" altLang="en-US" sz="2400" b="1" dirty="0">
                  <a:latin typeface="黑体" panose="02010609060101010101" pitchFamily="49" charset="-122"/>
                  <a:ea typeface="黑体" panose="02010609060101010101" pitchFamily="49" charset="-122"/>
                </a:rPr>
                <a:t>根据意思写词语。</a:t>
              </a:r>
            </a:p>
          </p:txBody>
        </p:sp>
      </p:grpSp>
      <p:sp>
        <p:nvSpPr>
          <p:cNvPr id="26631" name="矩形 5"/>
          <p:cNvSpPr/>
          <p:nvPr/>
        </p:nvSpPr>
        <p:spPr>
          <a:xfrm>
            <a:off x="5600139" y="1296576"/>
            <a:ext cx="1422184" cy="461665"/>
          </a:xfrm>
          <a:prstGeom prst="rect">
            <a:avLst/>
          </a:prstGeom>
          <a:noFill/>
          <a:ln w="9525">
            <a:noFill/>
          </a:ln>
        </p:spPr>
        <p:txBody>
          <a:bodyPr wrap="none">
            <a:spAutoFit/>
          </a:bodyPr>
          <a:lstStyle/>
          <a:p>
            <a:r>
              <a:rPr lang="zh-CN" altLang="en-US" sz="2400" b="1" dirty="0">
                <a:solidFill>
                  <a:srgbClr val="C00000"/>
                </a:solidFill>
                <a:latin typeface="+mj-ea"/>
                <a:ea typeface="+mj-ea"/>
              </a:rPr>
              <a:t>勤勤恳恳</a:t>
            </a:r>
          </a:p>
        </p:txBody>
      </p:sp>
      <p:sp>
        <p:nvSpPr>
          <p:cNvPr id="26632" name="矩形 6"/>
          <p:cNvSpPr/>
          <p:nvPr/>
        </p:nvSpPr>
        <p:spPr>
          <a:xfrm>
            <a:off x="2068033" y="1750598"/>
            <a:ext cx="803425" cy="461665"/>
          </a:xfrm>
          <a:prstGeom prst="rect">
            <a:avLst/>
          </a:prstGeom>
          <a:noFill/>
          <a:ln w="9525">
            <a:noFill/>
          </a:ln>
        </p:spPr>
        <p:txBody>
          <a:bodyPr wrap="none">
            <a:spAutoFit/>
          </a:bodyPr>
          <a:lstStyle/>
          <a:p>
            <a:r>
              <a:rPr lang="zh-CN" altLang="en-US" sz="2400" b="1" dirty="0">
                <a:solidFill>
                  <a:srgbClr val="C00000"/>
                </a:solidFill>
                <a:latin typeface="+mj-ea"/>
                <a:ea typeface="+mj-ea"/>
              </a:rPr>
              <a:t>好歹</a:t>
            </a:r>
          </a:p>
        </p:txBody>
      </p:sp>
      <p:sp>
        <p:nvSpPr>
          <p:cNvPr id="26633" name="矩形 7"/>
          <p:cNvSpPr/>
          <p:nvPr/>
        </p:nvSpPr>
        <p:spPr>
          <a:xfrm>
            <a:off x="2904613" y="2252067"/>
            <a:ext cx="803425" cy="461665"/>
          </a:xfrm>
          <a:prstGeom prst="rect">
            <a:avLst/>
          </a:prstGeom>
          <a:noFill/>
          <a:ln w="9525">
            <a:noFill/>
          </a:ln>
        </p:spPr>
        <p:txBody>
          <a:bodyPr wrap="none">
            <a:spAutoFit/>
          </a:bodyPr>
          <a:lstStyle/>
          <a:p>
            <a:r>
              <a:rPr lang="zh-CN" altLang="en-US" sz="2400" b="1" dirty="0">
                <a:solidFill>
                  <a:srgbClr val="C00000"/>
                </a:solidFill>
                <a:latin typeface="+mj-ea"/>
                <a:ea typeface="+mj-ea"/>
              </a:rPr>
              <a:t>稀罕</a:t>
            </a:r>
          </a:p>
        </p:txBody>
      </p:sp>
      <p:sp>
        <p:nvSpPr>
          <p:cNvPr id="26634" name="矩形 8"/>
          <p:cNvSpPr/>
          <p:nvPr/>
        </p:nvSpPr>
        <p:spPr>
          <a:xfrm>
            <a:off x="7155326" y="3219736"/>
            <a:ext cx="1422184" cy="461665"/>
          </a:xfrm>
          <a:prstGeom prst="rect">
            <a:avLst/>
          </a:prstGeom>
          <a:noFill/>
          <a:ln w="9525">
            <a:noFill/>
          </a:ln>
        </p:spPr>
        <p:txBody>
          <a:bodyPr wrap="none">
            <a:spAutoFit/>
          </a:bodyPr>
          <a:lstStyle/>
          <a:p>
            <a:r>
              <a:rPr lang="zh-CN" altLang="en-US" sz="2400" b="1" dirty="0">
                <a:solidFill>
                  <a:srgbClr val="C00000"/>
                </a:solidFill>
                <a:latin typeface="+mj-ea"/>
                <a:ea typeface="+mj-ea"/>
              </a:rPr>
              <a:t>一五一十</a:t>
            </a:r>
          </a:p>
        </p:txBody>
      </p:sp>
      <p:sp>
        <p:nvSpPr>
          <p:cNvPr id="15" name="矩形 8"/>
          <p:cNvSpPr/>
          <p:nvPr/>
        </p:nvSpPr>
        <p:spPr>
          <a:xfrm>
            <a:off x="4629150" y="3671548"/>
            <a:ext cx="1422184" cy="461665"/>
          </a:xfrm>
          <a:prstGeom prst="rect">
            <a:avLst/>
          </a:prstGeom>
          <a:noFill/>
          <a:ln w="9525">
            <a:noFill/>
          </a:ln>
        </p:spPr>
        <p:txBody>
          <a:bodyPr wrap="none">
            <a:spAutoFit/>
          </a:bodyPr>
          <a:lstStyle/>
          <a:p>
            <a:r>
              <a:rPr lang="zh-CN" altLang="en-US" sz="2400" b="1" dirty="0">
                <a:solidFill>
                  <a:srgbClr val="C00000"/>
                </a:solidFill>
                <a:latin typeface="+mj-ea"/>
                <a:ea typeface="+mj-ea"/>
              </a:rPr>
              <a:t>无拘无束</a:t>
            </a:r>
          </a:p>
        </p:txBody>
      </p:sp>
      <p:sp>
        <p:nvSpPr>
          <p:cNvPr id="16" name="矩形 8"/>
          <p:cNvSpPr/>
          <p:nvPr/>
        </p:nvSpPr>
        <p:spPr>
          <a:xfrm>
            <a:off x="6990424" y="4136061"/>
            <a:ext cx="1422184" cy="461665"/>
          </a:xfrm>
          <a:prstGeom prst="rect">
            <a:avLst/>
          </a:prstGeom>
          <a:noFill/>
          <a:ln w="9525">
            <a:noFill/>
          </a:ln>
        </p:spPr>
        <p:txBody>
          <a:bodyPr wrap="none">
            <a:spAutoFit/>
          </a:bodyPr>
          <a:lstStyle/>
          <a:p>
            <a:r>
              <a:rPr lang="zh-CN" altLang="en-US" sz="2400" b="1" dirty="0">
                <a:solidFill>
                  <a:srgbClr val="C00000"/>
                </a:solidFill>
                <a:latin typeface="+mj-ea"/>
                <a:ea typeface="+mj-ea"/>
              </a:rPr>
              <a:t>眉开眼笑</a:t>
            </a:r>
          </a:p>
        </p:txBody>
      </p:sp>
      <p:sp>
        <p:nvSpPr>
          <p:cNvPr id="17" name="Rectangle 24"/>
          <p:cNvSpPr>
            <a:spLocks noChangeArrowheads="1"/>
          </p:cNvSpPr>
          <p:nvPr/>
        </p:nvSpPr>
        <p:spPr bwMode="auto">
          <a:xfrm>
            <a:off x="440578" y="625977"/>
            <a:ext cx="18261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lang="en-US" altLang="zh-CN" sz="3200" b="1" dirty="0">
                <a:ln>
                  <a:solidFill>
                    <a:schemeClr val="bg1"/>
                  </a:solidFill>
                </a:ln>
                <a:solidFill>
                  <a:srgbClr val="009900"/>
                </a:solidFill>
                <a:latin typeface="汉仪综艺体简" pitchFamily="49" charset="-122"/>
                <a:ea typeface="汉仪综艺体简" pitchFamily="49" charset="-122"/>
                <a:cs typeface="Times New Roman" pitchFamily="18" charset="0"/>
              </a:rPr>
              <a:t>3.</a:t>
            </a:r>
            <a:r>
              <a:rPr lang="zh-CN" altLang="en-US" sz="3200" b="1" dirty="0">
                <a:ln>
                  <a:solidFill>
                    <a:schemeClr val="bg1"/>
                  </a:solidFill>
                </a:ln>
                <a:solidFill>
                  <a:srgbClr val="009900"/>
                </a:solidFill>
                <a:latin typeface="汉仪综艺体简" pitchFamily="49" charset="-122"/>
                <a:ea typeface="汉仪综艺体简" pitchFamily="49" charset="-122"/>
                <a:cs typeface="Times New Roman" pitchFamily="18" charset="0"/>
              </a:rPr>
              <a:t>解词语</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wipe(left)">
                                      <p:cBhvr>
                                        <p:cTn id="7" dur="500"/>
                                        <p:tgtEl>
                                          <p:spTgt spid="2663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6632"/>
                                        </p:tgtEl>
                                        <p:attrNameLst>
                                          <p:attrName>style.visibility</p:attrName>
                                        </p:attrNameLst>
                                      </p:cBhvr>
                                      <p:to>
                                        <p:strVal val="visible"/>
                                      </p:to>
                                    </p:set>
                                    <p:animEffect transition="in" filter="wipe(left)">
                                      <p:cBhvr>
                                        <p:cTn id="12" dur="500"/>
                                        <p:tgtEl>
                                          <p:spTgt spid="2663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633"/>
                                        </p:tgtEl>
                                        <p:attrNameLst>
                                          <p:attrName>style.visibility</p:attrName>
                                        </p:attrNameLst>
                                      </p:cBhvr>
                                      <p:to>
                                        <p:strVal val="visible"/>
                                      </p:to>
                                    </p:set>
                                    <p:animEffect transition="in" filter="wipe(left)">
                                      <p:cBhvr>
                                        <p:cTn id="17" dur="500"/>
                                        <p:tgtEl>
                                          <p:spTgt spid="2663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6634"/>
                                        </p:tgtEl>
                                        <p:attrNameLst>
                                          <p:attrName>style.visibility</p:attrName>
                                        </p:attrNameLst>
                                      </p:cBhvr>
                                      <p:to>
                                        <p:strVal val="visible"/>
                                      </p:to>
                                    </p:set>
                                    <p:animEffect transition="in" filter="wipe(left)">
                                      <p:cBhvr>
                                        <p:cTn id="22" dur="500"/>
                                        <p:tgtEl>
                                          <p:spTgt spid="266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left)">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31" grpId="0"/>
      <p:bldP spid="26632" grpId="0"/>
      <p:bldP spid="26633" grpId="0"/>
      <p:bldP spid="26634"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51861" y="1232853"/>
            <a:ext cx="7742238" cy="2861310"/>
          </a:xfrm>
          <a:prstGeom prst="rect">
            <a:avLst/>
          </a:prstGeom>
        </p:spPr>
        <p:txBody>
          <a:bodyPr>
            <a:spAutoFit/>
          </a:bodyPr>
          <a:lstStyle/>
          <a:p>
            <a:pPr marL="446088" marR="0" lvl="0" indent="-446088" algn="l" defTabSz="457200" rtl="0">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1</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．阅读全文，我了解到牛郎的爹娘都</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了，他跟着</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过日子。哥哥嫂子待他</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，从</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____________________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可以看出来。</a:t>
            </a:r>
          </a:p>
          <a:p>
            <a:pPr marL="630238" marR="0" lvl="0" indent="-630238" algn="l" defTabSz="457200" rtl="0">
              <a:lnSpc>
                <a:spcPct val="150000"/>
              </a:lnSpc>
              <a:spcBef>
                <a:spcPct val="0"/>
              </a:spcBef>
              <a:spcAft>
                <a:spcPct val="0"/>
              </a:spcAft>
              <a:buClrTx/>
              <a:buSzTx/>
              <a:buFontTx/>
              <a:buNone/>
              <a:defRPr/>
            </a:pP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2</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．牛郎的身世</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，是个</a:t>
            </a:r>
            <a:r>
              <a:rPr kumimoji="0" lang="en-US" altLang="zh-CN"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________</a:t>
            </a:r>
            <a:r>
              <a:rPr kumimoji="0" lang="zh-CN" altLang="en-US" sz="2400" b="1" i="0" u="none" strike="noStrike" kern="1200" cap="none" spc="0" normalizeH="0" baseline="0" noProof="0" dirty="0">
                <a:ln>
                  <a:noFill/>
                </a:ln>
                <a:solidFill>
                  <a:prstClr val="black"/>
                </a:solidFill>
                <a:effectLst/>
                <a:uLnTx/>
                <a:uFillTx/>
                <a:latin typeface="Times New Roman" pitchFamily="18" charset="0"/>
                <a:ea typeface="+mj-ea"/>
                <a:cs typeface="Times New Roman" pitchFamily="18" charset="0"/>
              </a:rPr>
              <a:t>的孩子。</a:t>
            </a:r>
          </a:p>
        </p:txBody>
      </p:sp>
      <p:sp>
        <p:nvSpPr>
          <p:cNvPr id="2" name="矩形 1"/>
          <p:cNvSpPr/>
          <p:nvPr/>
        </p:nvSpPr>
        <p:spPr>
          <a:xfrm>
            <a:off x="5037598" y="3521872"/>
            <a:ext cx="1014095"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可怜</a:t>
            </a:r>
          </a:p>
        </p:txBody>
      </p:sp>
      <p:sp>
        <p:nvSpPr>
          <p:cNvPr id="6" name="矩形 5"/>
          <p:cNvSpPr/>
          <p:nvPr/>
        </p:nvSpPr>
        <p:spPr>
          <a:xfrm>
            <a:off x="2111842" y="1872933"/>
            <a:ext cx="1609725"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哥哥嫂子</a:t>
            </a:r>
          </a:p>
        </p:txBody>
      </p:sp>
      <p:sp>
        <p:nvSpPr>
          <p:cNvPr id="7" name="矩形 6"/>
          <p:cNvSpPr/>
          <p:nvPr/>
        </p:nvSpPr>
        <p:spPr>
          <a:xfrm>
            <a:off x="1323068" y="2433638"/>
            <a:ext cx="112871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很不好</a:t>
            </a:r>
          </a:p>
        </p:txBody>
      </p:sp>
      <p:sp>
        <p:nvSpPr>
          <p:cNvPr id="8" name="矩形 7"/>
          <p:cNvSpPr/>
          <p:nvPr/>
        </p:nvSpPr>
        <p:spPr>
          <a:xfrm>
            <a:off x="6074171" y="1338059"/>
            <a:ext cx="57626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死</a:t>
            </a:r>
          </a:p>
        </p:txBody>
      </p:sp>
      <p:sp>
        <p:nvSpPr>
          <p:cNvPr id="9" name="矩形 8"/>
          <p:cNvSpPr/>
          <p:nvPr/>
        </p:nvSpPr>
        <p:spPr>
          <a:xfrm>
            <a:off x="3326869" y="2433320"/>
            <a:ext cx="1809750"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叫他吃剩饭</a:t>
            </a:r>
          </a:p>
        </p:txBody>
      </p:sp>
      <p:sp>
        <p:nvSpPr>
          <p:cNvPr id="10" name="矩形 9"/>
          <p:cNvSpPr/>
          <p:nvPr/>
        </p:nvSpPr>
        <p:spPr>
          <a:xfrm>
            <a:off x="1323068" y="2983230"/>
            <a:ext cx="2738120" cy="460375"/>
          </a:xfrm>
          <a:prstGeom prst="rect">
            <a:avLst/>
          </a:prstGeom>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夜里睡在牛棚里</a:t>
            </a:r>
          </a:p>
        </p:txBody>
      </p:sp>
      <p:sp>
        <p:nvSpPr>
          <p:cNvPr id="11" name="矩形 10"/>
          <p:cNvSpPr/>
          <p:nvPr/>
        </p:nvSpPr>
        <p:spPr>
          <a:xfrm>
            <a:off x="2924437" y="3532187"/>
            <a:ext cx="80486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凄苦</a:t>
            </a:r>
          </a:p>
        </p:txBody>
      </p:sp>
      <p:sp>
        <p:nvSpPr>
          <p:cNvPr id="12" name="矩形 11"/>
          <p:cNvSpPr/>
          <p:nvPr/>
        </p:nvSpPr>
        <p:spPr>
          <a:xfrm>
            <a:off x="5849666" y="2433320"/>
            <a:ext cx="1611313" cy="460375"/>
          </a:xfrm>
          <a:prstGeom prst="rect">
            <a:avLst/>
          </a:prstGeom>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400" b="1" i="0" u="none" strike="noStrike" kern="1200" cap="none" spc="0" normalizeH="0" baseline="0" noProof="0" dirty="0">
                <a:ln>
                  <a:noFill/>
                </a:ln>
                <a:solidFill>
                  <a:srgbClr val="C00000"/>
                </a:solidFill>
                <a:effectLst/>
                <a:uLnTx/>
                <a:uFillTx/>
                <a:latin typeface="Times New Roman" pitchFamily="18" charset="0"/>
                <a:ea typeface="+mj-ea"/>
                <a:cs typeface="Times New Roman" pitchFamily="18" charset="0"/>
              </a:rPr>
              <a:t>穿破衣裳</a:t>
            </a:r>
          </a:p>
        </p:txBody>
      </p:sp>
      <p:grpSp>
        <p:nvGrpSpPr>
          <p:cNvPr id="19458" name="组合 5"/>
          <p:cNvGrpSpPr/>
          <p:nvPr/>
        </p:nvGrpSpPr>
        <p:grpSpPr>
          <a:xfrm>
            <a:off x="2704867" y="68477"/>
            <a:ext cx="3348038" cy="831850"/>
            <a:chOff x="924035" y="907522"/>
            <a:chExt cx="3349239" cy="832905"/>
          </a:xfrm>
        </p:grpSpPr>
        <p:grpSp>
          <p:nvGrpSpPr>
            <p:cNvPr id="19465" name="组合 4"/>
            <p:cNvGrpSpPr/>
            <p:nvPr/>
          </p:nvGrpSpPr>
          <p:grpSpPr>
            <a:xfrm>
              <a:off x="924035" y="907522"/>
              <a:ext cx="3349239" cy="832905"/>
              <a:chOff x="1314217" y="754602"/>
              <a:chExt cx="3349239" cy="832905"/>
            </a:xfrm>
          </p:grpSpPr>
          <p:pic>
            <p:nvPicPr>
              <p:cNvPr id="19469" name="Picture 10" descr="C:\Users\Administrator\Desktop\绿.png"/>
              <p:cNvPicPr>
                <a:picLocks noChangeAspect="1"/>
              </p:cNvPicPr>
              <p:nvPr/>
            </p:nvPicPr>
            <p:blipFill>
              <a:blip r:embed="rId2"/>
              <a:stretch>
                <a:fillRect/>
              </a:stretch>
            </p:blipFill>
            <p:spPr>
              <a:xfrm>
                <a:off x="1314219" y="1333230"/>
                <a:ext cx="3349237" cy="254277"/>
              </a:xfrm>
              <a:prstGeom prst="rect">
                <a:avLst/>
              </a:prstGeom>
              <a:noFill/>
              <a:ln w="9525">
                <a:noFill/>
              </a:ln>
            </p:spPr>
          </p:pic>
          <p:pic>
            <p:nvPicPr>
              <p:cNvPr id="19470"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4" name="圆角矩形 3"/>
            <p:cNvSpPr/>
            <p:nvPr/>
          </p:nvSpPr>
          <p:spPr>
            <a:xfrm>
              <a:off x="1485979" y="1067895"/>
              <a:ext cx="2725555"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第三步：知内容</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left)">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3" name="组合 5"/>
          <p:cNvGrpSpPr/>
          <p:nvPr/>
        </p:nvGrpSpPr>
        <p:grpSpPr>
          <a:xfrm>
            <a:off x="2949258" y="111022"/>
            <a:ext cx="3348037" cy="831850"/>
            <a:chOff x="924035" y="907522"/>
            <a:chExt cx="3349239" cy="832905"/>
          </a:xfrm>
        </p:grpSpPr>
        <p:grpSp>
          <p:nvGrpSpPr>
            <p:cNvPr id="20489" name="组合 4"/>
            <p:cNvGrpSpPr/>
            <p:nvPr/>
          </p:nvGrpSpPr>
          <p:grpSpPr>
            <a:xfrm>
              <a:off x="924035" y="907522"/>
              <a:ext cx="3349239" cy="832905"/>
              <a:chOff x="1314217" y="754602"/>
              <a:chExt cx="3349239" cy="832905"/>
            </a:xfrm>
          </p:grpSpPr>
          <p:pic>
            <p:nvPicPr>
              <p:cNvPr id="20493" name="Picture 10" descr="C:\Users\Administrator\Desktop\绿.png"/>
              <p:cNvPicPr>
                <a:picLocks noChangeAspect="1"/>
              </p:cNvPicPr>
              <p:nvPr/>
            </p:nvPicPr>
            <p:blipFill>
              <a:blip r:embed="rId2"/>
              <a:stretch>
                <a:fillRect/>
              </a:stretch>
            </p:blipFill>
            <p:spPr>
              <a:xfrm>
                <a:off x="1314219" y="1333230"/>
                <a:ext cx="3349237" cy="254277"/>
              </a:xfrm>
              <a:prstGeom prst="rect">
                <a:avLst/>
              </a:prstGeom>
              <a:noFill/>
              <a:ln w="9525">
                <a:noFill/>
              </a:ln>
            </p:spPr>
          </p:pic>
          <p:pic>
            <p:nvPicPr>
              <p:cNvPr id="20494" name="Picture 6"/>
              <p:cNvPicPr>
                <a:picLocks noChangeAspect="1"/>
              </p:cNvPicPr>
              <p:nvPr/>
            </p:nvPicPr>
            <p:blipFill>
              <a:blip r:embed="rId3">
                <a:clrChange>
                  <a:clrFrom>
                    <a:srgbClr val="000000"/>
                  </a:clrFrom>
                  <a:clrTo>
                    <a:srgbClr val="000000">
                      <a:alpha val="0"/>
                    </a:srgbClr>
                  </a:clrTo>
                </a:clrChange>
              </a:blip>
              <a:srcRect b="5344"/>
              <a:stretch>
                <a:fillRect/>
              </a:stretch>
            </p:blipFill>
            <p:spPr>
              <a:xfrm>
                <a:off x="1314217" y="754602"/>
                <a:ext cx="619094" cy="788399"/>
              </a:xfrm>
              <a:prstGeom prst="rect">
                <a:avLst/>
              </a:prstGeom>
              <a:noFill/>
              <a:ln w="9525">
                <a:noFill/>
              </a:ln>
            </p:spPr>
          </p:pic>
        </p:grpSp>
        <p:sp>
          <p:nvSpPr>
            <p:cNvPr id="10" name="圆角矩形 9"/>
            <p:cNvSpPr/>
            <p:nvPr/>
          </p:nvSpPr>
          <p:spPr>
            <a:xfrm>
              <a:off x="1485979" y="1067895"/>
              <a:ext cx="2725555" cy="531883"/>
            </a:xfrm>
            <a:prstGeom prst="roundRect">
              <a:avLst/>
            </a:prstGeom>
            <a:noFill/>
            <a:effectLst>
              <a:softEdge rad="31750"/>
            </a:effectLst>
          </p:spPr>
          <p:txBody>
            <a:bodyPr wrap="none">
              <a:spAutoFit/>
            </a:bodyPr>
            <a:lstStyle/>
            <a:p>
              <a:pPr marL="0" marR="0" lvl="0" indent="0" algn="l" defTabSz="1600200" rtl="0" eaLnBrk="1" fontAlgn="base" latinLnBrk="0" hangingPunct="1">
                <a:lnSpc>
                  <a:spcPct val="90000"/>
                </a:lnSpc>
                <a:spcBef>
                  <a:spcPct val="0"/>
                </a:spcBef>
                <a:spcAft>
                  <a:spcPct val="35000"/>
                </a:spcAft>
                <a:buClrTx/>
                <a:buSzTx/>
                <a:buFontTx/>
                <a:buNone/>
                <a:defRPr/>
              </a:pPr>
              <a:r>
                <a:rPr kumimoji="0" lang="zh-CN" altLang="en-US" sz="2800" b="1" i="0" u="none" strike="noStrike" kern="1200" cap="none" spc="0" normalizeH="0" baseline="0" noProof="0" dirty="0">
                  <a:ln>
                    <a:noFill/>
                  </a:ln>
                  <a:solidFill>
                    <a:prstClr val="black">
                      <a:hueOff val="0"/>
                      <a:satOff val="0"/>
                      <a:lumOff val="0"/>
                      <a:alphaOff val="0"/>
                    </a:prstClr>
                  </a:solidFill>
                  <a:effectLst/>
                  <a:uLnTx/>
                  <a:uFillTx/>
                  <a:latin typeface="华文彩云" panose="02010800040101010101" pitchFamily="2" charset="-122"/>
                  <a:ea typeface="华文彩云" panose="02010800040101010101" pitchFamily="2" charset="-122"/>
                  <a:cs typeface="+mn-cs"/>
                </a:rPr>
                <a:t>第四步：查资料</a:t>
              </a:r>
            </a:p>
          </p:txBody>
        </p:sp>
      </p:grpSp>
      <p:sp>
        <p:nvSpPr>
          <p:cNvPr id="20484" name="TextBox 12"/>
          <p:cNvSpPr txBox="1"/>
          <p:nvPr/>
        </p:nvSpPr>
        <p:spPr>
          <a:xfrm>
            <a:off x="998421" y="1298575"/>
            <a:ext cx="7369175" cy="2221762"/>
          </a:xfrm>
          <a:prstGeom prst="rect">
            <a:avLst/>
          </a:prstGeom>
          <a:noFill/>
          <a:ln w="9525">
            <a:noFill/>
          </a:ln>
        </p:spPr>
        <p:txBody>
          <a:bodyPr>
            <a:spAutoFit/>
          </a:bodyPr>
          <a:lstStyle/>
          <a:p>
            <a:pPr>
              <a:lnSpc>
                <a:spcPct val="150000"/>
              </a:lnSpc>
            </a:pPr>
            <a:r>
              <a:rPr lang="zh-CN" altLang="en-US" sz="2400" b="1" dirty="0">
                <a:solidFill>
                  <a:srgbClr val="0000FF"/>
                </a:solidFill>
                <a:latin typeface="黑体" pitchFamily="49" charset="-122"/>
                <a:ea typeface="黑体" pitchFamily="49" charset="-122"/>
              </a:rPr>
              <a:t>查资料，填一填。</a:t>
            </a:r>
            <a:endParaRPr lang="en-US" altLang="zh-CN" sz="2400" b="1" dirty="0">
              <a:solidFill>
                <a:srgbClr val="0000FF"/>
              </a:solidFill>
              <a:latin typeface="黑体" pitchFamily="49" charset="-122"/>
              <a:ea typeface="黑体" pitchFamily="49" charset="-122"/>
            </a:endParaRPr>
          </a:p>
          <a:p>
            <a:pPr>
              <a:lnSpc>
                <a:spcPct val="150000"/>
              </a:lnSpc>
            </a:pPr>
            <a:r>
              <a:rPr lang="zh-CN" altLang="en-US" sz="2400" b="1" dirty="0">
                <a:latin typeface="+mj-ea"/>
                <a:ea typeface="+mj-ea"/>
              </a:rPr>
              <a:t>    作者叶圣陶，</a:t>
            </a:r>
            <a:r>
              <a:rPr lang="zh-CN" altLang="en-US" sz="2400" b="1" dirty="0">
                <a:latin typeface="+mj-ea"/>
                <a:ea typeface="+mj-ea"/>
                <a:cs typeface="楷体" panose="02010609060101010101" pitchFamily="49" charset="-122"/>
                <a:sym typeface="+mn-ea"/>
              </a:rPr>
              <a:t>原名</a:t>
            </a:r>
            <a:r>
              <a:rPr lang="en-US" altLang="zh-CN" sz="2400" b="1" dirty="0">
                <a:latin typeface="+mj-ea"/>
                <a:ea typeface="+mj-ea"/>
                <a:cs typeface="楷体" panose="02010609060101010101" pitchFamily="49" charset="-122"/>
                <a:sym typeface="+mn-ea"/>
              </a:rPr>
              <a:t>________</a:t>
            </a:r>
            <a:r>
              <a:rPr lang="zh-CN" altLang="en-US" sz="2400" b="1" dirty="0">
                <a:latin typeface="+mj-ea"/>
                <a:ea typeface="+mj-ea"/>
                <a:cs typeface="楷体" panose="02010609060101010101" pitchFamily="49" charset="-122"/>
                <a:sym typeface="+mn-ea"/>
              </a:rPr>
              <a:t>，字秉臣、圣陶，现代</a:t>
            </a:r>
            <a:r>
              <a:rPr lang="en-US" altLang="zh-CN" sz="2400" b="1" dirty="0">
                <a:latin typeface="+mj-ea"/>
                <a:ea typeface="+mj-ea"/>
                <a:cs typeface="楷体" panose="02010609060101010101" pitchFamily="49" charset="-122"/>
                <a:sym typeface="+mn-ea"/>
              </a:rPr>
              <a:t>_____</a:t>
            </a:r>
            <a:r>
              <a:rPr lang="zh-CN" altLang="en-US" sz="2400" b="1" dirty="0">
                <a:latin typeface="+mj-ea"/>
                <a:ea typeface="+mj-ea"/>
                <a:cs typeface="楷体" panose="02010609060101010101" pitchFamily="49" charset="-122"/>
                <a:sym typeface="+mn-ea"/>
              </a:rPr>
              <a:t>、教育家、文学出版家和社会活动家，有“优秀的</a:t>
            </a:r>
            <a:r>
              <a:rPr lang="en-US" altLang="zh-CN" sz="2400" b="1" dirty="0">
                <a:latin typeface="+mj-ea"/>
                <a:ea typeface="+mj-ea"/>
                <a:cs typeface="楷体" panose="02010609060101010101" pitchFamily="49" charset="-122"/>
                <a:sym typeface="+mn-ea"/>
              </a:rPr>
              <a:t>_____________</a:t>
            </a:r>
            <a:r>
              <a:rPr lang="zh-CN" altLang="en-US" sz="2400" b="1" dirty="0">
                <a:latin typeface="+mj-ea"/>
                <a:ea typeface="+mj-ea"/>
                <a:cs typeface="楷体" panose="02010609060101010101" pitchFamily="49" charset="-122"/>
                <a:sym typeface="+mn-ea"/>
              </a:rPr>
              <a:t>”之称</a:t>
            </a:r>
            <a:r>
              <a:rPr lang="zh-CN" altLang="en-US" sz="2400" b="1" dirty="0" smtClean="0">
                <a:latin typeface="+mj-ea"/>
                <a:ea typeface="+mj-ea"/>
                <a:cs typeface="楷体" panose="02010609060101010101" pitchFamily="49" charset="-122"/>
                <a:sym typeface="+mn-ea"/>
              </a:rPr>
              <a:t>。</a:t>
            </a:r>
            <a:endParaRPr lang="zh-CN" altLang="en-US" sz="2400" b="1" u="sng" dirty="0">
              <a:latin typeface="+mj-ea"/>
              <a:ea typeface="+mj-ea"/>
            </a:endParaRPr>
          </a:p>
        </p:txBody>
      </p:sp>
      <p:sp>
        <p:nvSpPr>
          <p:cNvPr id="14" name="TextBox 13"/>
          <p:cNvSpPr txBox="1"/>
          <p:nvPr/>
        </p:nvSpPr>
        <p:spPr>
          <a:xfrm>
            <a:off x="4270259" y="1921193"/>
            <a:ext cx="1104900" cy="460375"/>
          </a:xfrm>
          <a:prstGeom prst="rect">
            <a:avLst/>
          </a:prstGeom>
          <a:noFill/>
          <a:ln w="9525">
            <a:noFill/>
          </a:ln>
        </p:spPr>
        <p:txBody>
          <a:bodyPr>
            <a:spAutoFit/>
          </a:bodyPr>
          <a:lstStyle/>
          <a:p>
            <a:r>
              <a:rPr lang="zh-CN" altLang="en-US" sz="2400" b="1" dirty="0">
                <a:solidFill>
                  <a:srgbClr val="C00000"/>
                </a:solidFill>
                <a:latin typeface="+mj-ea"/>
                <a:ea typeface="+mj-ea"/>
              </a:rPr>
              <a:t>叶绍钧</a:t>
            </a:r>
          </a:p>
        </p:txBody>
      </p:sp>
      <p:sp>
        <p:nvSpPr>
          <p:cNvPr id="2" name="TextBox 13"/>
          <p:cNvSpPr txBox="1"/>
          <p:nvPr/>
        </p:nvSpPr>
        <p:spPr>
          <a:xfrm>
            <a:off x="1404821" y="2480945"/>
            <a:ext cx="845820" cy="460375"/>
          </a:xfrm>
          <a:prstGeom prst="rect">
            <a:avLst/>
          </a:prstGeom>
          <a:noFill/>
          <a:ln w="9525">
            <a:noFill/>
          </a:ln>
        </p:spPr>
        <p:txBody>
          <a:bodyPr wrap="square">
            <a:spAutoFit/>
          </a:bodyPr>
          <a:lstStyle/>
          <a:p>
            <a:r>
              <a:rPr lang="zh-CN" altLang="en-US" sz="2400" b="1" dirty="0">
                <a:solidFill>
                  <a:srgbClr val="C00000"/>
                </a:solidFill>
                <a:latin typeface="+mj-ea"/>
                <a:ea typeface="+mj-ea"/>
              </a:rPr>
              <a:t>作家</a:t>
            </a:r>
          </a:p>
        </p:txBody>
      </p:sp>
      <p:sp>
        <p:nvSpPr>
          <p:cNvPr id="3" name="TextBox 13"/>
          <p:cNvSpPr txBox="1"/>
          <p:nvPr/>
        </p:nvSpPr>
        <p:spPr>
          <a:xfrm>
            <a:off x="2497715" y="3016651"/>
            <a:ext cx="1920240" cy="460375"/>
          </a:xfrm>
          <a:prstGeom prst="rect">
            <a:avLst/>
          </a:prstGeom>
          <a:noFill/>
          <a:ln w="9525">
            <a:noFill/>
          </a:ln>
        </p:spPr>
        <p:txBody>
          <a:bodyPr wrap="square">
            <a:spAutoFit/>
          </a:bodyPr>
          <a:lstStyle/>
          <a:p>
            <a:r>
              <a:rPr lang="zh-CN" altLang="en-US" sz="2400" b="1" dirty="0">
                <a:solidFill>
                  <a:srgbClr val="C00000"/>
                </a:solidFill>
                <a:latin typeface="+mj-ea"/>
                <a:ea typeface="+mj-ea"/>
              </a:rPr>
              <a:t>语言艺术家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2"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2"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2"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1"/>
      <p:bldP spid="14" grpId="2"/>
      <p:bldP spid="2" grpId="1"/>
      <p:bldP spid="2" grpId="2"/>
      <p:bldP spid="3" grpId="1"/>
      <p:bldP spid="3" grpId="2"/>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5"/>
          <p:cNvGrpSpPr>
            <a:grpSpLocks/>
          </p:cNvGrpSpPr>
          <p:nvPr/>
        </p:nvGrpSpPr>
        <p:grpSpPr bwMode="auto">
          <a:xfrm>
            <a:off x="2797175" y="220663"/>
            <a:ext cx="3348038" cy="831850"/>
            <a:chOff x="924035" y="907522"/>
            <a:chExt cx="3349239" cy="832905"/>
          </a:xfrm>
        </p:grpSpPr>
        <p:grpSp>
          <p:nvGrpSpPr>
            <p:cNvPr id="9" name="组合 4"/>
            <p:cNvGrpSpPr>
              <a:grpSpLocks/>
            </p:cNvGrpSpPr>
            <p:nvPr/>
          </p:nvGrpSpPr>
          <p:grpSpPr bwMode="auto">
            <a:xfrm>
              <a:off x="924035" y="907522"/>
              <a:ext cx="3349239" cy="832905"/>
              <a:chOff x="1314217" y="754602"/>
              <a:chExt cx="3349239" cy="832905"/>
            </a:xfrm>
          </p:grpSpPr>
          <p:pic>
            <p:nvPicPr>
              <p:cNvPr id="11" name="Picture 10" descr="C:\Users\Administrator\Desktop\绿.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14219" y="1333230"/>
                <a:ext cx="3349237" cy="254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b="5344"/>
              <a:stretch>
                <a:fillRect/>
              </a:stretch>
            </p:blipFill>
            <p:spPr bwMode="auto">
              <a:xfrm>
                <a:off x="1314217" y="754602"/>
                <a:ext cx="619094" cy="788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圆角矩形 9"/>
            <p:cNvSpPr/>
            <p:nvPr/>
          </p:nvSpPr>
          <p:spPr>
            <a:xfrm>
              <a:off x="1485979" y="1067895"/>
              <a:ext cx="2725555" cy="531883"/>
            </a:xfrm>
            <a:prstGeom prst="roundRect">
              <a:avLst/>
            </a:prstGeom>
            <a:noFill/>
            <a:effectLst>
              <a:softEdge rad="31750"/>
            </a:effectLst>
          </p:spPr>
          <p:txBody>
            <a:bodyPr wrap="none">
              <a:spAutoFit/>
            </a:bodyPr>
            <a:lstStyle/>
            <a:p>
              <a:pPr defTabSz="1600200">
                <a:lnSpc>
                  <a:spcPct val="90000"/>
                </a:lnSpc>
                <a:spcAft>
                  <a:spcPct val="35000"/>
                </a:spcAft>
                <a:defRPr/>
              </a:pPr>
              <a:r>
                <a:rPr lang="zh-CN" altLang="en-US" sz="2800" b="1" dirty="0">
                  <a:solidFill>
                    <a:prstClr val="black">
                      <a:hueOff val="0"/>
                      <a:satOff val="0"/>
                      <a:lumOff val="0"/>
                      <a:alphaOff val="0"/>
                    </a:prstClr>
                  </a:solidFill>
                  <a:latin typeface="华文彩云" panose="02010800040101010101" pitchFamily="2" charset="-122"/>
                  <a:ea typeface="华文彩云" panose="02010800040101010101" pitchFamily="2" charset="-122"/>
                </a:rPr>
                <a:t>第五步：提问题</a:t>
              </a:r>
            </a:p>
          </p:txBody>
        </p:sp>
      </p:grpSp>
      <p:sp>
        <p:nvSpPr>
          <p:cNvPr id="13" name="TextBox 12"/>
          <p:cNvSpPr txBox="1">
            <a:spLocks noChangeArrowheads="1"/>
          </p:cNvSpPr>
          <p:nvPr/>
        </p:nvSpPr>
        <p:spPr bwMode="auto">
          <a:xfrm>
            <a:off x="885080" y="1564018"/>
            <a:ext cx="7369175" cy="12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en-US" altLang="zh-CN" sz="2800" b="1" dirty="0">
                <a:latin typeface="+mj-ea"/>
                <a:ea typeface="+mj-ea"/>
              </a:rPr>
              <a:t>    </a:t>
            </a:r>
            <a:r>
              <a:rPr lang="zh-CN" altLang="en-US" sz="2800" b="1" dirty="0">
                <a:latin typeface="+mj-ea"/>
                <a:ea typeface="+mj-ea"/>
              </a:rPr>
              <a:t>通过预习，你还有哪些不明白的地方，可以在书上做上记号，上课时要想办法解决。</a:t>
            </a:r>
            <a:endParaRPr lang="en-US" altLang="zh-CN" sz="2800" b="1" dirty="0">
              <a:latin typeface="+mj-ea"/>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3" descr="C:\Users\Administrator\Desktop\微官网末页.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 y="0"/>
            <a:ext cx="9144001"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192436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974806"/>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655</Words>
  <Application>Microsoft Office PowerPoint</Application>
  <PresentationFormat>全屏显示(16:9)</PresentationFormat>
  <Paragraphs>96</Paragraphs>
  <Slides>15</Slides>
  <Notes>0</Notes>
  <HiddenSlides>0</HiddenSlides>
  <MMClips>0</MMClips>
  <ScaleCrop>false</ScaleCrop>
  <HeadingPairs>
    <vt:vector size="4" baseType="variant">
      <vt:variant>
        <vt:lpstr>主题</vt:lpstr>
      </vt:variant>
      <vt:variant>
        <vt:i4>2</vt:i4>
      </vt:variant>
      <vt:variant>
        <vt:lpstr>幻灯片标题</vt:lpstr>
      </vt:variant>
      <vt:variant>
        <vt:i4>15</vt:i4>
      </vt:variant>
    </vt:vector>
  </HeadingPairs>
  <TitlesOfParts>
    <vt:vector size="17" baseType="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荣德基</dc:creator>
  <cp:lastModifiedBy>User</cp:lastModifiedBy>
  <cp:revision>696</cp:revision>
  <dcterms:created xsi:type="dcterms:W3CDTF">2015-12-30T08:03:00Z</dcterms:created>
  <dcterms:modified xsi:type="dcterms:W3CDTF">2020-08-02T08:39:18Z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