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777" r:id="rId2"/>
    <p:sldId id="688" r:id="rId3"/>
    <p:sldId id="689" r:id="rId4"/>
    <p:sldId id="690" r:id="rId5"/>
    <p:sldId id="691" r:id="rId6"/>
    <p:sldId id="693" r:id="rId7"/>
    <p:sldId id="694" r:id="rId8"/>
    <p:sldId id="695" r:id="rId9"/>
    <p:sldId id="771" r:id="rId10"/>
    <p:sldId id="719" r:id="rId11"/>
    <p:sldId id="772" r:id="rId12"/>
    <p:sldId id="773" r:id="rId13"/>
    <p:sldId id="774" r:id="rId14"/>
    <p:sldId id="775" r:id="rId15"/>
    <p:sldId id="738" r:id="rId16"/>
    <p:sldId id="739" r:id="rId17"/>
    <p:sldId id="703" r:id="rId18"/>
    <p:sldId id="704" r:id="rId19"/>
    <p:sldId id="705" r:id="rId20"/>
    <p:sldId id="758" r:id="rId21"/>
    <p:sldId id="707" r:id="rId22"/>
    <p:sldId id="759" r:id="rId23"/>
    <p:sldId id="757" r:id="rId24"/>
    <p:sldId id="721" r:id="rId25"/>
    <p:sldId id="720" r:id="rId26"/>
    <p:sldId id="756" r:id="rId27"/>
    <p:sldId id="714" r:id="rId28"/>
    <p:sldId id="715" r:id="rId29"/>
    <p:sldId id="743" r:id="rId30"/>
    <p:sldId id="722" r:id="rId31"/>
    <p:sldId id="776" r:id="rId32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97515" autoAdjust="0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966308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hyperlink" Target="&#25945;&#24072;&#22791;&#35838;&#36164;&#26009;&#21253;/2.&#38899;&#35270;&#39057;&#36164;&#26009;&#21253;/12.&#21476;&#35799;&#19977;&#39318;&#12298;&#24049;&#20133;&#26434;&#35799;&#1229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1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hyperlink" Target="&#25945;&#24072;&#22791;&#35838;&#36164;&#26009;&#21253;/2.&#38899;&#35270;&#39057;&#36164;&#26009;&#21253;/12.&#21476;&#35799;&#19977;&#39318;&#65288;&#23478;&#38271;&#25195;&#30721;&#25253;&#21548;&#20889;&#65289;.mp4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38142;&#25509;2&#65306;&#20843;&#32929;&#21462;&#22763;.pptx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3243"/>
          <a:stretch/>
        </p:blipFill>
        <p:spPr>
          <a:xfrm>
            <a:off x="0" y="635"/>
            <a:ext cx="9142413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33779" y="1481630"/>
            <a:ext cx="395859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3076044" y="2706545"/>
            <a:ext cx="3368675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《已亥杂诗》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799" y="-33817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786678" y="820742"/>
            <a:ext cx="6030913" cy="3828356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 latinLnBrk="1">
              <a:lnSpc>
                <a:spcPct val="140000"/>
              </a:lnSpc>
              <a:buFontTx/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龚自珍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(1792—1841)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，字璱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sè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人，号定庵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ān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。汉族，今浙江杭州人。清代思想家、诗人、文学家和改良主义的先驱者。他的诗文主张“更法”“改图”，揭露清朝统治者的腐朽，洋溢着爱国热情，被柳亚子誉为“三百年来第一流”。</a:t>
            </a:r>
          </a:p>
          <a:p>
            <a:pPr indent="536575" latinLnBrk="1">
              <a:lnSpc>
                <a:spcPct val="140000"/>
              </a:lnSpc>
              <a:buFontTx/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主要作品：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己亥杂诗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定庵文集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国语注补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首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0445" y="255588"/>
            <a:ext cx="2171700" cy="5699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201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77" y="1759226"/>
            <a:ext cx="2474843" cy="2494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586637" y="825818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69787" y="789985"/>
            <a:ext cx="8244603" cy="371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26670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己亥杂诗是龚自珍在己亥年写的一组诗，共315首，这一年，作者因厌恶仕途，辞官离京返杭，后因迎接眷属，又往返一次。在南北往返的途中，他看着祖国的大好河山，目睹生活在苦难中的人民，不禁触景生情，思绪万千，即兴写下了一首又一首诗，于是诞生了《己亥杂诗》。诗歌集中反映了诗人高度关心国家命运的爱国激情，表达了他对清朝政府腐朽统治的不满，以及对变革社会的强烈愿望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3482373" y="161769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6588" y="155169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987496" y="853637"/>
            <a:ext cx="7407275" cy="32193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自由朗读古诗，注意读准字音，读通句子，难读的地方多读几遍。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2.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借助课文注释，想一想这首古诗讲述了什么内容？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292" name="组 28"/>
          <p:cNvGrpSpPr/>
          <p:nvPr/>
        </p:nvGrpSpPr>
        <p:grpSpPr>
          <a:xfrm>
            <a:off x="6885227" y="87485"/>
            <a:ext cx="2143135" cy="490537"/>
            <a:chOff x="3508667" y="4638583"/>
            <a:chExt cx="2142511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299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302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300" name="TextBox 5">
              <a:hlinkClick r:id="rId4" action="ppaction://hlinkfile"/>
            </p:cNvPr>
            <p:cNvSpPr txBox="1"/>
            <p:nvPr/>
          </p:nvSpPr>
          <p:spPr>
            <a:xfrm>
              <a:off x="3804093" y="4638583"/>
              <a:ext cx="184708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2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428683" y="619125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746190" y="1262802"/>
            <a:ext cx="8267700" cy="267765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sz="2800" b="1" dirty="0" err="1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己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亥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hài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gāi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擞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</a:t>
            </a:r>
            <a:r>
              <a:rPr lang="en-US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ǒu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sǒu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</a:p>
          <a:p>
            <a:pPr indent="627063" algn="just">
              <a:lnSpc>
                <a:spcPct val="150000"/>
              </a:lnSpc>
            </a:pP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熏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xiōng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xūn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人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恃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shì   sì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13" name="矩形 12"/>
          <p:cNvSpPr/>
          <p:nvPr/>
        </p:nvSpPr>
        <p:spPr>
          <a:xfrm>
            <a:off x="5184380" y="3276354"/>
            <a:ext cx="866497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4" name="矩形 13"/>
          <p:cNvSpPr/>
          <p:nvPr/>
        </p:nvSpPr>
        <p:spPr>
          <a:xfrm>
            <a:off x="3250597" y="3286987"/>
            <a:ext cx="850165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2470503" y="2041331"/>
            <a:ext cx="802076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6544885" y="1966900"/>
            <a:ext cx="770320" cy="12311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3948" y="3732595"/>
            <a:ext cx="820578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en-US" sz="2400" b="1" dirty="0">
                <a:latin typeface="+mj-ea"/>
                <a:ea typeface="+mj-ea"/>
              </a:rPr>
              <a:t>那个侍卫大喊大叫着</a:t>
            </a:r>
            <a:r>
              <a:rPr lang="zh-CN" altLang="en-US" sz="2400" b="1" dirty="0" smtClean="0">
                <a:latin typeface="+mj-ea"/>
                <a:ea typeface="+mj-ea"/>
              </a:rPr>
              <a:t>，那</a:t>
            </a:r>
            <a:r>
              <a:rPr lang="zh-CN" altLang="en-US" sz="2400" b="1" dirty="0">
                <a:latin typeface="+mj-ea"/>
                <a:ea typeface="+mj-ea"/>
              </a:rPr>
              <a:t>有恃无恐的样子，仿佛他才</a:t>
            </a:r>
          </a:p>
          <a:p>
            <a:r>
              <a:rPr lang="zh-CN" altLang="en-US" sz="2400" b="1" dirty="0" smtClean="0">
                <a:latin typeface="+mj-ea"/>
                <a:ea typeface="+mj-ea"/>
              </a:rPr>
              <a:t>是</a:t>
            </a:r>
            <a:r>
              <a:rPr lang="zh-CN" altLang="en-US" sz="2400" b="1" dirty="0">
                <a:latin typeface="+mj-ea"/>
                <a:ea typeface="+mj-ea"/>
              </a:rPr>
              <a:t>这里的主人。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297089" y="18603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907850" y="135734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恃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167200" y="2041260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shì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898953" y="2938346"/>
            <a:ext cx="63023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侍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51241" y="1159057"/>
            <a:ext cx="436209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依赖，仗着。如：依恃 </a:t>
            </a:r>
          </a:p>
        </p:txBody>
      </p:sp>
      <p:sp>
        <p:nvSpPr>
          <p:cNvPr id="16" name="矩形 15"/>
          <p:cNvSpPr/>
          <p:nvPr/>
        </p:nvSpPr>
        <p:spPr>
          <a:xfrm>
            <a:off x="2940310" y="1734840"/>
            <a:ext cx="6032421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（仗恃）（恃才傲物</a:t>
            </a:r>
            <a:r>
              <a:rPr lang="zh-CN" altLang="en-US" sz="2400" b="1" dirty="0" smtClean="0">
                <a:latin typeface="+mj-ea"/>
                <a:ea typeface="+mj-ea"/>
              </a:rPr>
              <a:t>）（</a:t>
            </a:r>
            <a:r>
              <a:rPr lang="zh-CN" altLang="en-US" sz="2400" b="1" dirty="0">
                <a:latin typeface="+mj-ea"/>
                <a:ea typeface="+mj-ea"/>
              </a:rPr>
              <a:t>有恃无恐</a:t>
            </a:r>
            <a:r>
              <a:rPr lang="zh-CN" altLang="en-US" sz="2400" b="1" dirty="0" smtClean="0">
                <a:latin typeface="+mj-ea"/>
                <a:ea typeface="+mj-ea"/>
              </a:rPr>
              <a:t>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40608" y="2590353"/>
            <a:ext cx="620337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服侍，伺候，在旁边陪着。如：侍候。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951241" y="3132021"/>
            <a:ext cx="482536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 smtClean="0">
                <a:latin typeface="+mj-ea"/>
                <a:ea typeface="+mj-ea"/>
              </a:rPr>
              <a:t>（</a:t>
            </a:r>
            <a:r>
              <a:rPr lang="zh-CN" altLang="en-US" sz="2400" b="1" dirty="0">
                <a:latin typeface="+mj-ea"/>
                <a:ea typeface="+mj-ea"/>
              </a:rPr>
              <a:t>服侍</a:t>
            </a:r>
            <a:r>
              <a:rPr lang="zh-CN" altLang="en-US" sz="2400" b="1" dirty="0" smtClean="0">
                <a:latin typeface="+mj-ea"/>
                <a:ea typeface="+mj-ea"/>
              </a:rPr>
              <a:t>）（侍候）（侍从）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8783" y="1208606"/>
            <a:ext cx="1310005" cy="10661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20" y="2640846"/>
            <a:ext cx="1318141" cy="9886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15075" y="846533"/>
            <a:ext cx="7950458" cy="3332163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itchFamily="18" charset="0"/>
              </a:rPr>
              <a:t>关注下面句子中的加点字，看看你有什么发现？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我劝天公重抖擞，不拘一格降人才。</a:t>
            </a:r>
          </a:p>
          <a:p>
            <a:pPr marR="0" lvl="0" indent="808038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ji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àng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（降落）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lvl="0" indent="808038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xi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áng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（投降）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读一读</a:t>
            </a:r>
            <a:r>
              <a:rPr lang="zh-CN" altLang="en-US" sz="24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R="0" lvl="0" indent="627063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我军从天而降（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jiàng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），敌人惊慌失措，乱作一团，只得举手投降（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xiáng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）。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</p:txBody>
      </p:sp>
      <p:grpSp>
        <p:nvGrpSpPr>
          <p:cNvPr id="14342" name="组合 5"/>
          <p:cNvGrpSpPr/>
          <p:nvPr/>
        </p:nvGrpSpPr>
        <p:grpSpPr>
          <a:xfrm>
            <a:off x="3543618" y="-658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5" name="左大括号 4"/>
          <p:cNvSpPr/>
          <p:nvPr/>
        </p:nvSpPr>
        <p:spPr>
          <a:xfrm>
            <a:off x="1494991" y="2295525"/>
            <a:ext cx="76200" cy="553085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9517" y="2209826"/>
            <a:ext cx="494046" cy="559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86962" y="1599416"/>
            <a:ext cx="2989824" cy="3323590"/>
            <a:chOff x="3977" y="2569"/>
            <a:chExt cx="4708" cy="5234"/>
          </a:xfrm>
        </p:grpSpPr>
        <p:sp>
          <p:nvSpPr>
            <p:cNvPr id="14343" name="TextBox 2"/>
            <p:cNvSpPr txBox="1"/>
            <p:nvPr/>
          </p:nvSpPr>
          <p:spPr>
            <a:xfrm>
              <a:off x="7810" y="2569"/>
              <a:ext cx="875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940" y="6014"/>
              <a:ext cx="875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3977" y="6978"/>
              <a:ext cx="875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1" name="组合 23"/>
          <p:cNvGrpSpPr/>
          <p:nvPr/>
        </p:nvGrpSpPr>
        <p:grpSpPr>
          <a:xfrm>
            <a:off x="6703763" y="2164075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7001140" y="1318694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7" name="组合 26"/>
          <p:cNvGrpSpPr/>
          <p:nvPr/>
        </p:nvGrpSpPr>
        <p:grpSpPr>
          <a:xfrm>
            <a:off x="6349943" y="85697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8" name="矩形 7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5" grpId="1" animBg="1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464687"/>
              </p:ext>
            </p:extLst>
          </p:nvPr>
        </p:nvGraphicFramePr>
        <p:xfrm>
          <a:off x="5076863" y="158079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95382"/>
              </p:ext>
            </p:extLst>
          </p:nvPr>
        </p:nvGraphicFramePr>
        <p:xfrm>
          <a:off x="1349413" y="158714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416897"/>
              </p:ext>
            </p:extLst>
          </p:nvPr>
        </p:nvGraphicFramePr>
        <p:xfrm>
          <a:off x="3259175" y="158714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1348265" y="158714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亥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3259062" y="158714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恃</a:t>
            </a:r>
          </a:p>
        </p:txBody>
      </p:sp>
      <p:sp>
        <p:nvSpPr>
          <p:cNvPr id="13" name="矩形 12">
            <a:hlinkClick r:id="rId4" action="ppaction://hlinksldjump"/>
          </p:cNvPr>
          <p:cNvSpPr/>
          <p:nvPr/>
        </p:nvSpPr>
        <p:spPr>
          <a:xfrm>
            <a:off x="5076745" y="1578259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哀</a:t>
            </a:r>
          </a:p>
        </p:txBody>
      </p:sp>
      <p:graphicFrame>
        <p:nvGraphicFramePr>
          <p:cNvPr id="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565066"/>
              </p:ext>
            </p:extLst>
          </p:nvPr>
        </p:nvGraphicFramePr>
        <p:xfrm>
          <a:off x="6870738" y="158079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矩形 5">
            <a:hlinkClick r:id="rId5" action="ppaction://hlinksldjump"/>
          </p:cNvPr>
          <p:cNvSpPr/>
          <p:nvPr/>
        </p:nvSpPr>
        <p:spPr>
          <a:xfrm>
            <a:off x="6871255" y="158587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拘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5741988" y="100189"/>
            <a:ext cx="3400425" cy="368300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20728" y="84463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595359" y="3495357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3" grpId="0"/>
      <p:bldP spid="6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097270" y="2154873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913188" y="2154873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62660" y="2155190"/>
            <a:ext cx="217741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6222683" y="270922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158875" y="2271713"/>
            <a:ext cx="1800225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上中下</a:t>
            </a: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3152775" y="7842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哀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6223000" y="2211070"/>
            <a:ext cx="163957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4558030" y="7842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恃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962660" y="273970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75"/>
          <p:cNvCxnSpPr/>
          <p:nvPr/>
        </p:nvCxnSpPr>
        <p:spPr>
          <a:xfrm>
            <a:off x="4060190" y="2724468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4059873" y="2210753"/>
            <a:ext cx="1416050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1747520" y="7842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拘</a:t>
            </a:r>
          </a:p>
        </p:txBody>
      </p:sp>
      <p:sp>
        <p:nvSpPr>
          <p:cNvPr id="3" name="文本框 64"/>
          <p:cNvSpPr txBox="1"/>
          <p:nvPr/>
        </p:nvSpPr>
        <p:spPr>
          <a:xfrm>
            <a:off x="6097270" y="78422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97 0.023457 L 0.271528 0.39617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2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58 -0.001975 L -0.152153 0.401605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2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58544E-6 L 0.01614 0.396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" y="198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778 0.031605 L 0.069931 0.408889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0" y="1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1321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8" name="Freeform 36"/>
          <p:cNvSpPr/>
          <p:nvPr/>
        </p:nvSpPr>
        <p:spPr>
          <a:xfrm>
            <a:off x="5245100" y="1616393"/>
            <a:ext cx="258763" cy="209550"/>
          </a:xfrm>
          <a:custGeom>
            <a:avLst/>
            <a:gdLst/>
            <a:ahLst/>
            <a:cxnLst>
              <a:cxn ang="0">
                <a:pos x="138370343" y="41128950"/>
              </a:cxn>
              <a:cxn ang="0">
                <a:pos x="148425949" y="51209575"/>
              </a:cxn>
              <a:cxn ang="0">
                <a:pos x="153655118" y="61290200"/>
              </a:cxn>
              <a:cxn ang="0">
                <a:pos x="158884287" y="76612750"/>
              </a:cxn>
              <a:cxn ang="0">
                <a:pos x="164113456" y="91935300"/>
              </a:cxn>
              <a:cxn ang="0">
                <a:pos x="164113456" y="97177225"/>
              </a:cxn>
              <a:cxn ang="0">
                <a:pos x="164113456" y="107257850"/>
              </a:cxn>
              <a:cxn ang="0">
                <a:pos x="164113456" y="112499775"/>
              </a:cxn>
              <a:cxn ang="0">
                <a:pos x="164113456" y="117741700"/>
              </a:cxn>
              <a:cxn ang="0">
                <a:pos x="158884287" y="122580400"/>
              </a:cxn>
              <a:cxn ang="0">
                <a:pos x="158884287" y="127822325"/>
              </a:cxn>
              <a:cxn ang="0">
                <a:pos x="153655118" y="127822325"/>
              </a:cxn>
              <a:cxn ang="0">
                <a:pos x="148425949" y="133064250"/>
              </a:cxn>
              <a:cxn ang="0">
                <a:pos x="143599512" y="133064250"/>
              </a:cxn>
              <a:cxn ang="0">
                <a:pos x="133141174" y="133064250"/>
              </a:cxn>
              <a:cxn ang="0">
                <a:pos x="128314103" y="133064250"/>
              </a:cxn>
              <a:cxn ang="0">
                <a:pos x="123084934" y="127822325"/>
              </a:cxn>
              <a:cxn ang="0">
                <a:pos x="117855765" y="122580400"/>
              </a:cxn>
              <a:cxn ang="0">
                <a:pos x="107800158" y="117741700"/>
              </a:cxn>
              <a:cxn ang="0">
                <a:pos x="97341821" y="112499775"/>
              </a:cxn>
              <a:cxn ang="0">
                <a:pos x="87285580" y="102419150"/>
              </a:cxn>
              <a:cxn ang="0">
                <a:pos x="76827876" y="91935300"/>
              </a:cxn>
              <a:cxn ang="0">
                <a:pos x="61542467" y="76612750"/>
              </a:cxn>
              <a:cxn ang="0">
                <a:pos x="46257692" y="61290200"/>
              </a:cxn>
              <a:cxn ang="0">
                <a:pos x="36201451" y="51209575"/>
              </a:cxn>
              <a:cxn ang="0">
                <a:pos x="25743113" y="41128950"/>
              </a:cxn>
              <a:cxn ang="0">
                <a:pos x="15687507" y="30645100"/>
              </a:cxn>
              <a:cxn ang="0">
                <a:pos x="10458338" y="25806400"/>
              </a:cxn>
              <a:cxn ang="0">
                <a:pos x="5229169" y="15322550"/>
              </a:cxn>
              <a:cxn ang="0">
                <a:pos x="0" y="10483850"/>
              </a:cxn>
              <a:cxn ang="0">
                <a:pos x="0" y="5241925"/>
              </a:cxn>
              <a:cxn ang="0">
                <a:pos x="5229169" y="0"/>
              </a:cxn>
              <a:cxn ang="0">
                <a:pos x="10458338" y="0"/>
              </a:cxn>
              <a:cxn ang="0">
                <a:pos x="15687507" y="0"/>
              </a:cxn>
              <a:cxn ang="0">
                <a:pos x="20513944" y="0"/>
              </a:cxn>
              <a:cxn ang="0">
                <a:pos x="30972282" y="0"/>
              </a:cxn>
              <a:cxn ang="0">
                <a:pos x="46257692" y="0"/>
              </a:cxn>
              <a:cxn ang="0">
                <a:pos x="56313298" y="0"/>
              </a:cxn>
              <a:cxn ang="0">
                <a:pos x="92514749" y="5241925"/>
              </a:cxn>
              <a:cxn ang="0">
                <a:pos x="107800158" y="10483850"/>
              </a:cxn>
              <a:cxn ang="0">
                <a:pos x="117855765" y="20564475"/>
              </a:cxn>
              <a:cxn ang="0">
                <a:pos x="128314103" y="30645100"/>
              </a:cxn>
              <a:cxn ang="0">
                <a:pos x="138370343" y="41128950"/>
              </a:cxn>
            </a:cxnLst>
            <a:rect l="0" t="0" r="0" b="0"/>
            <a:pathLst>
              <a:path w="408" h="330">
                <a:moveTo>
                  <a:pt x="344" y="102"/>
                </a:moveTo>
                <a:lnTo>
                  <a:pt x="369" y="127"/>
                </a:lnTo>
                <a:lnTo>
                  <a:pt x="382" y="152"/>
                </a:lnTo>
                <a:lnTo>
                  <a:pt x="395" y="190"/>
                </a:lnTo>
                <a:lnTo>
                  <a:pt x="408" y="228"/>
                </a:lnTo>
                <a:lnTo>
                  <a:pt x="408" y="241"/>
                </a:lnTo>
                <a:lnTo>
                  <a:pt x="408" y="266"/>
                </a:lnTo>
                <a:lnTo>
                  <a:pt x="408" y="279"/>
                </a:lnTo>
                <a:lnTo>
                  <a:pt x="408" y="292"/>
                </a:lnTo>
                <a:lnTo>
                  <a:pt x="395" y="304"/>
                </a:lnTo>
                <a:lnTo>
                  <a:pt x="395" y="317"/>
                </a:lnTo>
                <a:lnTo>
                  <a:pt x="382" y="317"/>
                </a:lnTo>
                <a:lnTo>
                  <a:pt x="369" y="330"/>
                </a:lnTo>
                <a:lnTo>
                  <a:pt x="357" y="330"/>
                </a:lnTo>
                <a:lnTo>
                  <a:pt x="331" y="330"/>
                </a:lnTo>
                <a:lnTo>
                  <a:pt x="319" y="330"/>
                </a:lnTo>
                <a:lnTo>
                  <a:pt x="306" y="317"/>
                </a:lnTo>
                <a:lnTo>
                  <a:pt x="293" y="304"/>
                </a:lnTo>
                <a:lnTo>
                  <a:pt x="268" y="292"/>
                </a:lnTo>
                <a:lnTo>
                  <a:pt x="242" y="279"/>
                </a:lnTo>
                <a:lnTo>
                  <a:pt x="217" y="254"/>
                </a:lnTo>
                <a:lnTo>
                  <a:pt x="191" y="228"/>
                </a:lnTo>
                <a:lnTo>
                  <a:pt x="153" y="190"/>
                </a:lnTo>
                <a:lnTo>
                  <a:pt x="115" y="152"/>
                </a:lnTo>
                <a:lnTo>
                  <a:pt x="90" y="127"/>
                </a:lnTo>
                <a:lnTo>
                  <a:pt x="64" y="102"/>
                </a:lnTo>
                <a:lnTo>
                  <a:pt x="39" y="76"/>
                </a:lnTo>
                <a:lnTo>
                  <a:pt x="26" y="64"/>
                </a:lnTo>
                <a:lnTo>
                  <a:pt x="13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0"/>
                </a:lnTo>
                <a:lnTo>
                  <a:pt x="115" y="0"/>
                </a:lnTo>
                <a:lnTo>
                  <a:pt x="140" y="0"/>
                </a:lnTo>
                <a:lnTo>
                  <a:pt x="230" y="13"/>
                </a:lnTo>
                <a:lnTo>
                  <a:pt x="268" y="26"/>
                </a:lnTo>
                <a:lnTo>
                  <a:pt x="293" y="51"/>
                </a:lnTo>
                <a:lnTo>
                  <a:pt x="319" y="76"/>
                </a:lnTo>
                <a:lnTo>
                  <a:pt x="344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5068888" y="2421255"/>
            <a:ext cx="693737" cy="684213"/>
          </a:xfrm>
          <a:custGeom>
            <a:avLst/>
            <a:gdLst/>
            <a:ahLst/>
            <a:cxnLst>
              <a:cxn ang="0">
                <a:pos x="312044678" y="234895342"/>
              </a:cxn>
              <a:cxn ang="0">
                <a:pos x="265800829" y="276062475"/>
              </a:cxn>
              <a:cxn ang="0">
                <a:pos x="219959652" y="316826196"/>
              </a:cxn>
              <a:cxn ang="0">
                <a:pos x="173715803" y="347499522"/>
              </a:cxn>
              <a:cxn ang="0">
                <a:pos x="137926837" y="373329992"/>
              </a:cxn>
              <a:cxn ang="0">
                <a:pos x="102138505" y="393510146"/>
              </a:cxn>
              <a:cxn ang="0">
                <a:pos x="71577298" y="408846809"/>
              </a:cxn>
              <a:cxn ang="0">
                <a:pos x="51068936" y="419340616"/>
              </a:cxn>
              <a:cxn ang="0">
                <a:pos x="30561207" y="429430375"/>
              </a:cxn>
              <a:cxn ang="0">
                <a:pos x="15280604" y="429430375"/>
              </a:cxn>
              <a:cxn ang="0">
                <a:pos x="4825721" y="429430375"/>
              </a:cxn>
              <a:cxn ang="0">
                <a:pos x="0" y="429430375"/>
              </a:cxn>
              <a:cxn ang="0">
                <a:pos x="4825721" y="419340616"/>
              </a:cxn>
              <a:cxn ang="0">
                <a:pos x="15280604" y="414093712"/>
              </a:cxn>
              <a:cxn ang="0">
                <a:pos x="30561207" y="404003953"/>
              </a:cxn>
              <a:cxn ang="0">
                <a:pos x="51068936" y="393510146"/>
              </a:cxn>
              <a:cxn ang="0">
                <a:pos x="71577298" y="378173483"/>
              </a:cxn>
              <a:cxn ang="0">
                <a:pos x="96910747" y="357589916"/>
              </a:cxn>
              <a:cxn ang="0">
                <a:pos x="127873992" y="332162859"/>
              </a:cxn>
              <a:cxn ang="0">
                <a:pos x="173715803" y="291399138"/>
              </a:cxn>
              <a:cxn ang="0">
                <a:pos x="235239622" y="224804947"/>
              </a:cxn>
              <a:cxn ang="0">
                <a:pos x="265800829" y="188884717"/>
              </a:cxn>
              <a:cxn ang="0">
                <a:pos x="291536316" y="153367900"/>
              </a:cxn>
              <a:cxn ang="0">
                <a:pos x="316870399" y="122694574"/>
              </a:cxn>
              <a:cxn ang="0">
                <a:pos x="337378127" y="96864104"/>
              </a:cxn>
              <a:cxn ang="0">
                <a:pos x="347833010" y="76683950"/>
              </a:cxn>
              <a:cxn ang="0">
                <a:pos x="363113614" y="46010624"/>
              </a:cxn>
              <a:cxn ang="0">
                <a:pos x="363113614" y="25427058"/>
              </a:cxn>
              <a:cxn ang="0">
                <a:pos x="357886489" y="10089759"/>
              </a:cxn>
              <a:cxn ang="0">
                <a:pos x="368341372" y="0"/>
              </a:cxn>
              <a:cxn ang="0">
                <a:pos x="378394218" y="0"/>
              </a:cxn>
              <a:cxn ang="0">
                <a:pos x="398902580" y="15336663"/>
              </a:cxn>
              <a:cxn ang="0">
                <a:pos x="414183184" y="35516817"/>
              </a:cxn>
              <a:cxn ang="0">
                <a:pos x="434690912" y="56100384"/>
              </a:cxn>
              <a:cxn ang="0">
                <a:pos x="439918670" y="76683950"/>
              </a:cxn>
              <a:cxn ang="0">
                <a:pos x="434690912" y="86773710"/>
              </a:cxn>
              <a:cxn ang="0">
                <a:pos x="414183184" y="117447671"/>
              </a:cxn>
              <a:cxn ang="0">
                <a:pos x="383621976" y="158211392"/>
              </a:cxn>
              <a:cxn ang="0">
                <a:pos x="337378127" y="209468284"/>
              </a:cxn>
            </a:cxnLst>
            <a:rect l="0" t="0" r="0" b="0"/>
            <a:pathLst>
              <a:path w="1094" h="1077">
                <a:moveTo>
                  <a:pt x="839" y="519"/>
                </a:moveTo>
                <a:lnTo>
                  <a:pt x="776" y="582"/>
                </a:lnTo>
                <a:lnTo>
                  <a:pt x="712" y="633"/>
                </a:lnTo>
                <a:lnTo>
                  <a:pt x="661" y="684"/>
                </a:lnTo>
                <a:lnTo>
                  <a:pt x="598" y="734"/>
                </a:lnTo>
                <a:lnTo>
                  <a:pt x="547" y="785"/>
                </a:lnTo>
                <a:lnTo>
                  <a:pt x="483" y="823"/>
                </a:lnTo>
                <a:lnTo>
                  <a:pt x="432" y="861"/>
                </a:lnTo>
                <a:lnTo>
                  <a:pt x="381" y="899"/>
                </a:lnTo>
                <a:lnTo>
                  <a:pt x="343" y="925"/>
                </a:lnTo>
                <a:lnTo>
                  <a:pt x="292" y="950"/>
                </a:lnTo>
                <a:lnTo>
                  <a:pt x="254" y="975"/>
                </a:lnTo>
                <a:lnTo>
                  <a:pt x="216" y="1001"/>
                </a:lnTo>
                <a:lnTo>
                  <a:pt x="178" y="1013"/>
                </a:lnTo>
                <a:lnTo>
                  <a:pt x="152" y="1026"/>
                </a:lnTo>
                <a:lnTo>
                  <a:pt x="127" y="1039"/>
                </a:lnTo>
                <a:lnTo>
                  <a:pt x="101" y="1051"/>
                </a:lnTo>
                <a:lnTo>
                  <a:pt x="76" y="1064"/>
                </a:lnTo>
                <a:lnTo>
                  <a:pt x="63" y="1064"/>
                </a:lnTo>
                <a:lnTo>
                  <a:pt x="38" y="1064"/>
                </a:lnTo>
                <a:lnTo>
                  <a:pt x="25" y="1064"/>
                </a:lnTo>
                <a:lnTo>
                  <a:pt x="12" y="1064"/>
                </a:lnTo>
                <a:lnTo>
                  <a:pt x="12" y="1077"/>
                </a:lnTo>
                <a:lnTo>
                  <a:pt x="0" y="1064"/>
                </a:lnTo>
                <a:lnTo>
                  <a:pt x="12" y="1051"/>
                </a:lnTo>
                <a:lnTo>
                  <a:pt x="12" y="1039"/>
                </a:lnTo>
                <a:lnTo>
                  <a:pt x="25" y="1039"/>
                </a:lnTo>
                <a:lnTo>
                  <a:pt x="38" y="1026"/>
                </a:lnTo>
                <a:lnTo>
                  <a:pt x="63" y="1013"/>
                </a:lnTo>
                <a:lnTo>
                  <a:pt x="76" y="1001"/>
                </a:lnTo>
                <a:lnTo>
                  <a:pt x="101" y="988"/>
                </a:lnTo>
                <a:lnTo>
                  <a:pt x="127" y="975"/>
                </a:lnTo>
                <a:lnTo>
                  <a:pt x="152" y="950"/>
                </a:lnTo>
                <a:lnTo>
                  <a:pt x="178" y="937"/>
                </a:lnTo>
                <a:lnTo>
                  <a:pt x="203" y="912"/>
                </a:lnTo>
                <a:lnTo>
                  <a:pt x="241" y="886"/>
                </a:lnTo>
                <a:lnTo>
                  <a:pt x="279" y="861"/>
                </a:lnTo>
                <a:lnTo>
                  <a:pt x="318" y="823"/>
                </a:lnTo>
                <a:lnTo>
                  <a:pt x="356" y="785"/>
                </a:lnTo>
                <a:lnTo>
                  <a:pt x="432" y="722"/>
                </a:lnTo>
                <a:lnTo>
                  <a:pt x="509" y="646"/>
                </a:lnTo>
                <a:lnTo>
                  <a:pt x="585" y="557"/>
                </a:lnTo>
                <a:lnTo>
                  <a:pt x="623" y="519"/>
                </a:lnTo>
                <a:lnTo>
                  <a:pt x="661" y="468"/>
                </a:lnTo>
                <a:lnTo>
                  <a:pt x="699" y="418"/>
                </a:lnTo>
                <a:lnTo>
                  <a:pt x="725" y="380"/>
                </a:lnTo>
                <a:lnTo>
                  <a:pt x="763" y="342"/>
                </a:lnTo>
                <a:lnTo>
                  <a:pt x="788" y="304"/>
                </a:lnTo>
                <a:lnTo>
                  <a:pt x="814" y="278"/>
                </a:lnTo>
                <a:lnTo>
                  <a:pt x="839" y="240"/>
                </a:lnTo>
                <a:lnTo>
                  <a:pt x="852" y="215"/>
                </a:lnTo>
                <a:lnTo>
                  <a:pt x="865" y="190"/>
                </a:lnTo>
                <a:lnTo>
                  <a:pt x="890" y="152"/>
                </a:lnTo>
                <a:lnTo>
                  <a:pt x="903" y="114"/>
                </a:lnTo>
                <a:lnTo>
                  <a:pt x="903" y="88"/>
                </a:lnTo>
                <a:lnTo>
                  <a:pt x="903" y="63"/>
                </a:lnTo>
                <a:lnTo>
                  <a:pt x="890" y="38"/>
                </a:lnTo>
                <a:lnTo>
                  <a:pt x="890" y="25"/>
                </a:lnTo>
                <a:lnTo>
                  <a:pt x="903" y="12"/>
                </a:lnTo>
                <a:lnTo>
                  <a:pt x="916" y="0"/>
                </a:lnTo>
                <a:lnTo>
                  <a:pt x="928" y="0"/>
                </a:lnTo>
                <a:lnTo>
                  <a:pt x="941" y="0"/>
                </a:lnTo>
                <a:lnTo>
                  <a:pt x="967" y="12"/>
                </a:lnTo>
                <a:lnTo>
                  <a:pt x="992" y="38"/>
                </a:lnTo>
                <a:lnTo>
                  <a:pt x="1017" y="63"/>
                </a:lnTo>
                <a:lnTo>
                  <a:pt x="1030" y="88"/>
                </a:lnTo>
                <a:lnTo>
                  <a:pt x="1056" y="114"/>
                </a:lnTo>
                <a:lnTo>
                  <a:pt x="1081" y="139"/>
                </a:lnTo>
                <a:lnTo>
                  <a:pt x="1094" y="177"/>
                </a:lnTo>
                <a:lnTo>
                  <a:pt x="1094" y="190"/>
                </a:lnTo>
                <a:lnTo>
                  <a:pt x="1081" y="202"/>
                </a:lnTo>
                <a:lnTo>
                  <a:pt x="1081" y="215"/>
                </a:lnTo>
                <a:lnTo>
                  <a:pt x="1056" y="253"/>
                </a:lnTo>
                <a:lnTo>
                  <a:pt x="1030" y="291"/>
                </a:lnTo>
                <a:lnTo>
                  <a:pt x="992" y="342"/>
                </a:lnTo>
                <a:lnTo>
                  <a:pt x="954" y="392"/>
                </a:lnTo>
                <a:lnTo>
                  <a:pt x="903" y="443"/>
                </a:lnTo>
                <a:lnTo>
                  <a:pt x="839" y="5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4689475" y="1857693"/>
            <a:ext cx="1444625" cy="257175"/>
          </a:xfrm>
          <a:custGeom>
            <a:avLst/>
            <a:gdLst/>
            <a:ahLst/>
            <a:cxnLst>
              <a:cxn ang="0">
                <a:pos x="619473853" y="25403175"/>
              </a:cxn>
              <a:cxn ang="0">
                <a:pos x="685889171" y="15322550"/>
              </a:cxn>
              <a:cxn ang="0">
                <a:pos x="742241600" y="4838700"/>
              </a:cxn>
              <a:cxn ang="0">
                <a:pos x="788530506" y="0"/>
              </a:cxn>
              <a:cxn ang="0">
                <a:pos x="819122043" y="0"/>
              </a:cxn>
              <a:cxn ang="0">
                <a:pos x="839650691" y="4838700"/>
              </a:cxn>
              <a:cxn ang="0">
                <a:pos x="875474472" y="15322550"/>
              </a:cxn>
              <a:cxn ang="0">
                <a:pos x="901235365" y="35483800"/>
              </a:cxn>
              <a:cxn ang="0">
                <a:pos x="916531133" y="56048275"/>
              </a:cxn>
              <a:cxn ang="0">
                <a:pos x="916531133" y="66128900"/>
              </a:cxn>
              <a:cxn ang="0">
                <a:pos x="906468245" y="66128900"/>
              </a:cxn>
              <a:cxn ang="0">
                <a:pos x="896002486" y="71370825"/>
              </a:cxn>
              <a:cxn ang="0">
                <a:pos x="880707352" y="71370825"/>
              </a:cxn>
              <a:cxn ang="0">
                <a:pos x="860178704" y="71370825"/>
              </a:cxn>
              <a:cxn ang="0">
                <a:pos x="834417811" y="76612750"/>
              </a:cxn>
              <a:cxn ang="0">
                <a:pos x="803826275" y="76612750"/>
              </a:cxn>
              <a:cxn ang="0">
                <a:pos x="768002493" y="76612750"/>
              </a:cxn>
              <a:cxn ang="0">
                <a:pos x="685889171" y="76612750"/>
              </a:cxn>
              <a:cxn ang="0">
                <a:pos x="604178084" y="81451450"/>
              </a:cxn>
              <a:cxn ang="0">
                <a:pos x="517234119" y="91935300"/>
              </a:cxn>
              <a:cxn ang="0">
                <a:pos x="425057908" y="102015925"/>
              </a:cxn>
              <a:cxn ang="0">
                <a:pos x="378768367" y="112096550"/>
              </a:cxn>
              <a:cxn ang="0">
                <a:pos x="332881697" y="117338475"/>
              </a:cxn>
              <a:cxn ang="0">
                <a:pos x="297057281" y="127419100"/>
              </a:cxn>
              <a:cxn ang="0">
                <a:pos x="260831263" y="132661025"/>
              </a:cxn>
              <a:cxn ang="0">
                <a:pos x="230239726" y="137902950"/>
              </a:cxn>
              <a:cxn ang="0">
                <a:pos x="199648190" y="142741650"/>
              </a:cxn>
              <a:cxn ang="0">
                <a:pos x="179120177" y="147983575"/>
              </a:cxn>
              <a:cxn ang="0">
                <a:pos x="158591529" y="147983575"/>
              </a:cxn>
              <a:cxn ang="0">
                <a:pos x="122767747" y="153225500"/>
              </a:cxn>
              <a:cxn ang="0">
                <a:pos x="97006854" y="158064200"/>
              </a:cxn>
              <a:cxn ang="0">
                <a:pos x="81711086" y="163306125"/>
              </a:cxn>
              <a:cxn ang="0">
                <a:pos x="66415318" y="163306125"/>
              </a:cxn>
              <a:cxn ang="0">
                <a:pos x="51119550" y="158064200"/>
              </a:cxn>
              <a:cxn ang="0">
                <a:pos x="30591536" y="137902950"/>
              </a:cxn>
              <a:cxn ang="0">
                <a:pos x="15295768" y="127419100"/>
              </a:cxn>
              <a:cxn ang="0">
                <a:pos x="4830009" y="117338475"/>
              </a:cxn>
              <a:cxn ang="0">
                <a:pos x="0" y="107257850"/>
              </a:cxn>
              <a:cxn ang="0">
                <a:pos x="4830009" y="102015925"/>
              </a:cxn>
              <a:cxn ang="0">
                <a:pos x="15295768" y="96774000"/>
              </a:cxn>
              <a:cxn ang="0">
                <a:pos x="30591536" y="96774000"/>
              </a:cxn>
              <a:cxn ang="0">
                <a:pos x="45886670" y="96774000"/>
              </a:cxn>
              <a:cxn ang="0">
                <a:pos x="61182438" y="96774000"/>
              </a:cxn>
              <a:cxn ang="0">
                <a:pos x="81711086" y="96774000"/>
              </a:cxn>
              <a:cxn ang="0">
                <a:pos x="102239099" y="96774000"/>
              </a:cxn>
              <a:cxn ang="0">
                <a:pos x="128000627" y="91935300"/>
              </a:cxn>
              <a:cxn ang="0">
                <a:pos x="158591529" y="91935300"/>
              </a:cxn>
              <a:cxn ang="0">
                <a:pos x="194415945" y="86693375"/>
              </a:cxn>
              <a:cxn ang="0">
                <a:pos x="235472606" y="81451450"/>
              </a:cxn>
              <a:cxn ang="0">
                <a:pos x="419825028" y="61290200"/>
              </a:cxn>
              <a:cxn ang="0">
                <a:pos x="583649437" y="35483800"/>
              </a:cxn>
            </a:cxnLst>
            <a:rect l="0" t="0" r="0" b="0"/>
            <a:pathLst>
              <a:path w="2277" h="405">
                <a:moveTo>
                  <a:pt x="1450" y="88"/>
                </a:moveTo>
                <a:lnTo>
                  <a:pt x="1539" y="63"/>
                </a:lnTo>
                <a:lnTo>
                  <a:pt x="1628" y="50"/>
                </a:lnTo>
                <a:lnTo>
                  <a:pt x="1704" y="38"/>
                </a:lnTo>
                <a:lnTo>
                  <a:pt x="1781" y="25"/>
                </a:lnTo>
                <a:lnTo>
                  <a:pt x="1844" y="12"/>
                </a:lnTo>
                <a:lnTo>
                  <a:pt x="1908" y="12"/>
                </a:lnTo>
                <a:lnTo>
                  <a:pt x="1959" y="0"/>
                </a:lnTo>
                <a:lnTo>
                  <a:pt x="1997" y="0"/>
                </a:lnTo>
                <a:lnTo>
                  <a:pt x="2035" y="0"/>
                </a:lnTo>
                <a:lnTo>
                  <a:pt x="2061" y="12"/>
                </a:lnTo>
                <a:lnTo>
                  <a:pt x="2086" y="12"/>
                </a:lnTo>
                <a:lnTo>
                  <a:pt x="2124" y="25"/>
                </a:lnTo>
                <a:lnTo>
                  <a:pt x="2175" y="38"/>
                </a:lnTo>
                <a:lnTo>
                  <a:pt x="2213" y="63"/>
                </a:lnTo>
                <a:lnTo>
                  <a:pt x="2239" y="88"/>
                </a:lnTo>
                <a:lnTo>
                  <a:pt x="2264" y="126"/>
                </a:lnTo>
                <a:lnTo>
                  <a:pt x="2277" y="139"/>
                </a:lnTo>
                <a:lnTo>
                  <a:pt x="2277" y="152"/>
                </a:lnTo>
                <a:lnTo>
                  <a:pt x="2277" y="164"/>
                </a:lnTo>
                <a:lnTo>
                  <a:pt x="2264" y="164"/>
                </a:lnTo>
                <a:lnTo>
                  <a:pt x="2252" y="164"/>
                </a:lnTo>
                <a:lnTo>
                  <a:pt x="2239" y="177"/>
                </a:lnTo>
                <a:lnTo>
                  <a:pt x="2226" y="177"/>
                </a:lnTo>
                <a:lnTo>
                  <a:pt x="2213" y="177"/>
                </a:lnTo>
                <a:lnTo>
                  <a:pt x="2188" y="177"/>
                </a:lnTo>
                <a:lnTo>
                  <a:pt x="2162" y="177"/>
                </a:lnTo>
                <a:lnTo>
                  <a:pt x="2137" y="177"/>
                </a:lnTo>
                <a:lnTo>
                  <a:pt x="2099" y="190"/>
                </a:lnTo>
                <a:lnTo>
                  <a:pt x="2073" y="190"/>
                </a:lnTo>
                <a:lnTo>
                  <a:pt x="2035" y="190"/>
                </a:lnTo>
                <a:lnTo>
                  <a:pt x="1997" y="190"/>
                </a:lnTo>
                <a:lnTo>
                  <a:pt x="1946" y="190"/>
                </a:lnTo>
                <a:lnTo>
                  <a:pt x="1908" y="190"/>
                </a:lnTo>
                <a:lnTo>
                  <a:pt x="1806" y="190"/>
                </a:lnTo>
                <a:lnTo>
                  <a:pt x="1704" y="190"/>
                </a:lnTo>
                <a:lnTo>
                  <a:pt x="1603" y="202"/>
                </a:lnTo>
                <a:lnTo>
                  <a:pt x="1501" y="202"/>
                </a:lnTo>
                <a:lnTo>
                  <a:pt x="1399" y="215"/>
                </a:lnTo>
                <a:lnTo>
                  <a:pt x="1285" y="228"/>
                </a:lnTo>
                <a:lnTo>
                  <a:pt x="1170" y="240"/>
                </a:lnTo>
                <a:lnTo>
                  <a:pt x="1056" y="253"/>
                </a:lnTo>
                <a:lnTo>
                  <a:pt x="992" y="266"/>
                </a:lnTo>
                <a:lnTo>
                  <a:pt x="941" y="278"/>
                </a:lnTo>
                <a:lnTo>
                  <a:pt x="877" y="291"/>
                </a:lnTo>
                <a:lnTo>
                  <a:pt x="827" y="291"/>
                </a:lnTo>
                <a:lnTo>
                  <a:pt x="776" y="304"/>
                </a:lnTo>
                <a:lnTo>
                  <a:pt x="738" y="316"/>
                </a:lnTo>
                <a:lnTo>
                  <a:pt x="687" y="316"/>
                </a:lnTo>
                <a:lnTo>
                  <a:pt x="648" y="329"/>
                </a:lnTo>
                <a:lnTo>
                  <a:pt x="610" y="329"/>
                </a:lnTo>
                <a:lnTo>
                  <a:pt x="572" y="342"/>
                </a:lnTo>
                <a:lnTo>
                  <a:pt x="534" y="342"/>
                </a:lnTo>
                <a:lnTo>
                  <a:pt x="496" y="354"/>
                </a:lnTo>
                <a:lnTo>
                  <a:pt x="470" y="354"/>
                </a:lnTo>
                <a:lnTo>
                  <a:pt x="445" y="367"/>
                </a:lnTo>
                <a:lnTo>
                  <a:pt x="419" y="367"/>
                </a:lnTo>
                <a:lnTo>
                  <a:pt x="394" y="367"/>
                </a:lnTo>
                <a:lnTo>
                  <a:pt x="343" y="380"/>
                </a:lnTo>
                <a:lnTo>
                  <a:pt x="305" y="380"/>
                </a:lnTo>
                <a:lnTo>
                  <a:pt x="280" y="392"/>
                </a:lnTo>
                <a:lnTo>
                  <a:pt x="241" y="392"/>
                </a:lnTo>
                <a:lnTo>
                  <a:pt x="216" y="405"/>
                </a:lnTo>
                <a:lnTo>
                  <a:pt x="203" y="405"/>
                </a:lnTo>
                <a:lnTo>
                  <a:pt x="178" y="405"/>
                </a:lnTo>
                <a:lnTo>
                  <a:pt x="165" y="405"/>
                </a:lnTo>
                <a:lnTo>
                  <a:pt x="152" y="405"/>
                </a:lnTo>
                <a:lnTo>
                  <a:pt x="127" y="392"/>
                </a:lnTo>
                <a:lnTo>
                  <a:pt x="101" y="367"/>
                </a:lnTo>
                <a:lnTo>
                  <a:pt x="76" y="342"/>
                </a:lnTo>
                <a:lnTo>
                  <a:pt x="51" y="329"/>
                </a:lnTo>
                <a:lnTo>
                  <a:pt x="38" y="316"/>
                </a:lnTo>
                <a:lnTo>
                  <a:pt x="25" y="304"/>
                </a:lnTo>
                <a:lnTo>
                  <a:pt x="12" y="291"/>
                </a:lnTo>
                <a:lnTo>
                  <a:pt x="0" y="278"/>
                </a:lnTo>
                <a:lnTo>
                  <a:pt x="0" y="266"/>
                </a:lnTo>
                <a:lnTo>
                  <a:pt x="0" y="253"/>
                </a:lnTo>
                <a:lnTo>
                  <a:pt x="12" y="253"/>
                </a:lnTo>
                <a:lnTo>
                  <a:pt x="25" y="240"/>
                </a:lnTo>
                <a:lnTo>
                  <a:pt x="38" y="240"/>
                </a:lnTo>
                <a:lnTo>
                  <a:pt x="51" y="240"/>
                </a:lnTo>
                <a:lnTo>
                  <a:pt x="76" y="240"/>
                </a:lnTo>
                <a:lnTo>
                  <a:pt x="101" y="240"/>
                </a:lnTo>
                <a:lnTo>
                  <a:pt x="114" y="240"/>
                </a:lnTo>
                <a:lnTo>
                  <a:pt x="140" y="240"/>
                </a:lnTo>
                <a:lnTo>
                  <a:pt x="152" y="240"/>
                </a:lnTo>
                <a:lnTo>
                  <a:pt x="178" y="240"/>
                </a:lnTo>
                <a:lnTo>
                  <a:pt x="203" y="240"/>
                </a:lnTo>
                <a:lnTo>
                  <a:pt x="229" y="240"/>
                </a:lnTo>
                <a:lnTo>
                  <a:pt x="254" y="240"/>
                </a:lnTo>
                <a:lnTo>
                  <a:pt x="292" y="240"/>
                </a:lnTo>
                <a:lnTo>
                  <a:pt x="318" y="228"/>
                </a:lnTo>
                <a:lnTo>
                  <a:pt x="356" y="228"/>
                </a:lnTo>
                <a:lnTo>
                  <a:pt x="394" y="228"/>
                </a:lnTo>
                <a:lnTo>
                  <a:pt x="445" y="215"/>
                </a:lnTo>
                <a:lnTo>
                  <a:pt x="483" y="215"/>
                </a:lnTo>
                <a:lnTo>
                  <a:pt x="534" y="215"/>
                </a:lnTo>
                <a:lnTo>
                  <a:pt x="585" y="202"/>
                </a:lnTo>
                <a:lnTo>
                  <a:pt x="636" y="202"/>
                </a:lnTo>
                <a:lnTo>
                  <a:pt x="1043" y="152"/>
                </a:lnTo>
                <a:lnTo>
                  <a:pt x="1246" y="114"/>
                </a:lnTo>
                <a:lnTo>
                  <a:pt x="145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519738" y="2814955"/>
            <a:ext cx="365125" cy="338138"/>
          </a:xfrm>
          <a:custGeom>
            <a:avLst/>
            <a:gdLst/>
            <a:ahLst/>
            <a:cxnLst>
              <a:cxn ang="0">
                <a:pos x="0" y="10464515"/>
              </a:cxn>
              <a:cxn ang="0">
                <a:pos x="5278701" y="5231940"/>
              </a:cxn>
              <a:cxn ang="0">
                <a:pos x="5278701" y="0"/>
              </a:cxn>
              <a:cxn ang="0">
                <a:pos x="15429558" y="0"/>
              </a:cxn>
              <a:cxn ang="0">
                <a:pos x="25986959" y="0"/>
              </a:cxn>
              <a:cxn ang="0">
                <a:pos x="36137817" y="0"/>
              </a:cxn>
              <a:cxn ang="0">
                <a:pos x="51567375" y="5231940"/>
              </a:cxn>
              <a:cxn ang="0">
                <a:pos x="66997570" y="5231940"/>
              </a:cxn>
              <a:cxn ang="0">
                <a:pos x="87705829" y="15293607"/>
              </a:cxn>
              <a:cxn ang="0">
                <a:pos x="113692788" y="25758122"/>
              </a:cxn>
              <a:cxn ang="0">
                <a:pos x="134401047" y="35819789"/>
              </a:cxn>
              <a:cxn ang="0">
                <a:pos x="155109306" y="51113397"/>
              </a:cxn>
              <a:cxn ang="0">
                <a:pos x="180689721" y="66407639"/>
              </a:cxn>
              <a:cxn ang="0">
                <a:pos x="191247122" y="76469306"/>
              </a:cxn>
              <a:cxn ang="0">
                <a:pos x="201397980" y="86933821"/>
              </a:cxn>
              <a:cxn ang="0">
                <a:pos x="206676680" y="96995488"/>
              </a:cxn>
              <a:cxn ang="0">
                <a:pos x="216828175" y="107057155"/>
              </a:cxn>
              <a:cxn ang="0">
                <a:pos x="222106238" y="117521036"/>
              </a:cxn>
              <a:cxn ang="0">
                <a:pos x="227384939" y="127582703"/>
              </a:cxn>
              <a:cxn ang="0">
                <a:pos x="232663640" y="138047218"/>
              </a:cxn>
              <a:cxn ang="0">
                <a:pos x="232663640" y="153340825"/>
              </a:cxn>
              <a:cxn ang="0">
                <a:pos x="232663640" y="163403127"/>
              </a:cxn>
              <a:cxn ang="0">
                <a:pos x="232663640" y="173464794"/>
              </a:cxn>
              <a:cxn ang="0">
                <a:pos x="232663640" y="183928674"/>
              </a:cxn>
              <a:cxn ang="0">
                <a:pos x="232663640" y="188758401"/>
              </a:cxn>
              <a:cxn ang="0">
                <a:pos x="232663640" y="199222916"/>
              </a:cxn>
              <a:cxn ang="0">
                <a:pos x="232663640" y="204052009"/>
              </a:cxn>
              <a:cxn ang="0">
                <a:pos x="232663640" y="209284583"/>
              </a:cxn>
              <a:cxn ang="0">
                <a:pos x="227384939" y="209284583"/>
              </a:cxn>
              <a:cxn ang="0">
                <a:pos x="222106238" y="214516524"/>
              </a:cxn>
              <a:cxn ang="0">
                <a:pos x="211955381" y="214516524"/>
              </a:cxn>
              <a:cxn ang="0">
                <a:pos x="201397980" y="214516524"/>
              </a:cxn>
              <a:cxn ang="0">
                <a:pos x="191247122" y="209284583"/>
              </a:cxn>
              <a:cxn ang="0">
                <a:pos x="185968422" y="209284583"/>
              </a:cxn>
              <a:cxn ang="0">
                <a:pos x="175817564" y="199222916"/>
              </a:cxn>
              <a:cxn ang="0">
                <a:pos x="165260163" y="188758401"/>
              </a:cxn>
              <a:cxn ang="0">
                <a:pos x="155109306" y="178696734"/>
              </a:cxn>
              <a:cxn ang="0">
                <a:pos x="139679110" y="163403127"/>
              </a:cxn>
              <a:cxn ang="0">
                <a:pos x="123843646" y="148108885"/>
              </a:cxn>
              <a:cxn ang="0">
                <a:pos x="103541294" y="127582703"/>
              </a:cxn>
              <a:cxn ang="0">
                <a:pos x="87705829" y="107057155"/>
              </a:cxn>
              <a:cxn ang="0">
                <a:pos x="66997570" y="81701246"/>
              </a:cxn>
              <a:cxn ang="0">
                <a:pos x="46695218" y="66407639"/>
              </a:cxn>
              <a:cxn ang="0">
                <a:pos x="36137817" y="51113397"/>
              </a:cxn>
              <a:cxn ang="0">
                <a:pos x="20708259" y="35819789"/>
              </a:cxn>
              <a:cxn ang="0">
                <a:pos x="15429558" y="25758122"/>
              </a:cxn>
              <a:cxn ang="0">
                <a:pos x="5278701" y="15293607"/>
              </a:cxn>
              <a:cxn ang="0">
                <a:pos x="0" y="10464515"/>
              </a:cxn>
            </a:cxnLst>
            <a:rect l="0" t="0" r="0" b="0"/>
            <a:pathLst>
              <a:path w="573" h="533">
                <a:moveTo>
                  <a:pt x="0" y="26"/>
                </a:moveTo>
                <a:lnTo>
                  <a:pt x="13" y="13"/>
                </a:lnTo>
                <a:lnTo>
                  <a:pt x="13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27" y="13"/>
                </a:lnTo>
                <a:lnTo>
                  <a:pt x="165" y="13"/>
                </a:lnTo>
                <a:lnTo>
                  <a:pt x="216" y="38"/>
                </a:lnTo>
                <a:lnTo>
                  <a:pt x="280" y="64"/>
                </a:lnTo>
                <a:lnTo>
                  <a:pt x="331" y="89"/>
                </a:lnTo>
                <a:lnTo>
                  <a:pt x="382" y="127"/>
                </a:lnTo>
                <a:lnTo>
                  <a:pt x="445" y="165"/>
                </a:lnTo>
                <a:lnTo>
                  <a:pt x="471" y="190"/>
                </a:lnTo>
                <a:lnTo>
                  <a:pt x="496" y="216"/>
                </a:lnTo>
                <a:lnTo>
                  <a:pt x="509" y="241"/>
                </a:lnTo>
                <a:lnTo>
                  <a:pt x="534" y="266"/>
                </a:lnTo>
                <a:lnTo>
                  <a:pt x="547" y="292"/>
                </a:lnTo>
                <a:lnTo>
                  <a:pt x="560" y="317"/>
                </a:lnTo>
                <a:lnTo>
                  <a:pt x="573" y="343"/>
                </a:lnTo>
                <a:lnTo>
                  <a:pt x="573" y="381"/>
                </a:lnTo>
                <a:lnTo>
                  <a:pt x="573" y="406"/>
                </a:lnTo>
                <a:lnTo>
                  <a:pt x="573" y="431"/>
                </a:lnTo>
                <a:lnTo>
                  <a:pt x="573" y="457"/>
                </a:lnTo>
                <a:lnTo>
                  <a:pt x="573" y="469"/>
                </a:lnTo>
                <a:lnTo>
                  <a:pt x="573" y="495"/>
                </a:lnTo>
                <a:lnTo>
                  <a:pt x="573" y="507"/>
                </a:lnTo>
                <a:lnTo>
                  <a:pt x="573" y="520"/>
                </a:lnTo>
                <a:lnTo>
                  <a:pt x="560" y="520"/>
                </a:lnTo>
                <a:lnTo>
                  <a:pt x="547" y="533"/>
                </a:lnTo>
                <a:lnTo>
                  <a:pt x="522" y="533"/>
                </a:lnTo>
                <a:lnTo>
                  <a:pt x="496" y="533"/>
                </a:lnTo>
                <a:lnTo>
                  <a:pt x="471" y="520"/>
                </a:lnTo>
                <a:lnTo>
                  <a:pt x="458" y="520"/>
                </a:lnTo>
                <a:lnTo>
                  <a:pt x="433" y="495"/>
                </a:lnTo>
                <a:lnTo>
                  <a:pt x="407" y="469"/>
                </a:lnTo>
                <a:lnTo>
                  <a:pt x="382" y="444"/>
                </a:lnTo>
                <a:lnTo>
                  <a:pt x="344" y="406"/>
                </a:lnTo>
                <a:lnTo>
                  <a:pt x="305" y="368"/>
                </a:lnTo>
                <a:lnTo>
                  <a:pt x="255" y="317"/>
                </a:lnTo>
                <a:lnTo>
                  <a:pt x="216" y="266"/>
                </a:lnTo>
                <a:lnTo>
                  <a:pt x="165" y="203"/>
                </a:lnTo>
                <a:lnTo>
                  <a:pt x="115" y="165"/>
                </a:lnTo>
                <a:lnTo>
                  <a:pt x="89" y="127"/>
                </a:lnTo>
                <a:lnTo>
                  <a:pt x="51" y="89"/>
                </a:lnTo>
                <a:lnTo>
                  <a:pt x="38" y="64"/>
                </a:lnTo>
                <a:lnTo>
                  <a:pt x="13" y="38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9" name="Freeform 37"/>
          <p:cNvSpPr/>
          <p:nvPr/>
        </p:nvSpPr>
        <p:spPr>
          <a:xfrm>
            <a:off x="4979988" y="2002155"/>
            <a:ext cx="450850" cy="555625"/>
          </a:xfrm>
          <a:custGeom>
            <a:avLst/>
            <a:gdLst/>
            <a:ahLst/>
            <a:cxnLst>
              <a:cxn ang="0">
                <a:pos x="107057245" y="184291404"/>
              </a:cxn>
              <a:cxn ang="0">
                <a:pos x="137530146" y="148322632"/>
              </a:cxn>
              <a:cxn ang="0">
                <a:pos x="168003680" y="96995342"/>
              </a:cxn>
              <a:cxn ang="0">
                <a:pos x="208901854" y="30715128"/>
              </a:cxn>
              <a:cxn ang="0">
                <a:pos x="239775581" y="4849958"/>
              </a:cxn>
              <a:cxn ang="0">
                <a:pos x="255012664" y="25461484"/>
              </a:cxn>
              <a:cxn ang="0">
                <a:pos x="270249115" y="46073010"/>
              </a:cxn>
              <a:cxn ang="0">
                <a:pos x="275461751" y="66280214"/>
              </a:cxn>
              <a:cxn ang="0">
                <a:pos x="275461751" y="81638096"/>
              </a:cxn>
              <a:cxn ang="0">
                <a:pos x="260224668" y="96995342"/>
              </a:cxn>
              <a:cxn ang="0">
                <a:pos x="234563578" y="122861148"/>
              </a:cxn>
              <a:cxn ang="0">
                <a:pos x="204090043" y="158426234"/>
              </a:cxn>
              <a:cxn ang="0">
                <a:pos x="157979233" y="199649286"/>
              </a:cxn>
              <a:cxn ang="0">
                <a:pos x="122293696" y="235214371"/>
              </a:cxn>
              <a:cxn ang="0">
                <a:pos x="101844609" y="261079542"/>
              </a:cxn>
              <a:cxn ang="0">
                <a:pos x="91820795" y="271183779"/>
              </a:cxn>
              <a:cxn ang="0">
                <a:pos x="96631972" y="276437423"/>
              </a:cxn>
              <a:cxn ang="0">
                <a:pos x="107057245" y="276437423"/>
              </a:cxn>
              <a:cxn ang="0">
                <a:pos x="122293696" y="276437423"/>
              </a:cxn>
              <a:cxn ang="0">
                <a:pos x="142742783" y="276437423"/>
              </a:cxn>
              <a:cxn ang="0">
                <a:pos x="168003680" y="276437423"/>
              </a:cxn>
              <a:cxn ang="0">
                <a:pos x="204090043" y="271183779"/>
              </a:cxn>
              <a:cxn ang="0">
                <a:pos x="239775581" y="271183779"/>
              </a:cxn>
              <a:cxn ang="0">
                <a:pos x="285485565" y="266333822"/>
              </a:cxn>
              <a:cxn ang="0">
                <a:pos x="265036478" y="297048950"/>
              </a:cxn>
              <a:cxn ang="0">
                <a:pos x="219326494" y="307152551"/>
              </a:cxn>
              <a:cxn ang="0">
                <a:pos x="163191870" y="317256153"/>
              </a:cxn>
              <a:cxn ang="0">
                <a:pos x="122293696" y="327764078"/>
              </a:cxn>
              <a:cxn ang="0">
                <a:pos x="91820795" y="337867679"/>
              </a:cxn>
              <a:cxn ang="0">
                <a:pos x="60946435" y="347971917"/>
              </a:cxn>
              <a:cxn ang="0">
                <a:pos x="45709984" y="353225561"/>
              </a:cxn>
              <a:cxn ang="0">
                <a:pos x="35685537" y="353225561"/>
              </a:cxn>
              <a:cxn ang="0">
                <a:pos x="25260898" y="353225561"/>
              </a:cxn>
              <a:cxn ang="0">
                <a:pos x="10023814" y="337867679"/>
              </a:cxn>
              <a:cxn ang="0">
                <a:pos x="4811811" y="312406831"/>
              </a:cxn>
              <a:cxn ang="0">
                <a:pos x="0" y="291795305"/>
              </a:cxn>
              <a:cxn ang="0">
                <a:pos x="0" y="276437423"/>
              </a:cxn>
              <a:cxn ang="0">
                <a:pos x="15236450" y="266333822"/>
              </a:cxn>
              <a:cxn ang="0">
                <a:pos x="30472901" y="261079542"/>
              </a:cxn>
              <a:cxn ang="0">
                <a:pos x="45709984" y="250571618"/>
              </a:cxn>
              <a:cxn ang="0">
                <a:pos x="66159071" y="235214371"/>
              </a:cxn>
              <a:cxn ang="0">
                <a:pos x="86608158" y="215007167"/>
              </a:cxn>
            </a:cxnLst>
            <a:rect l="0" t="0" r="0" b="0"/>
            <a:pathLst>
              <a:path w="712" h="874">
                <a:moveTo>
                  <a:pt x="241" y="494"/>
                </a:moveTo>
                <a:lnTo>
                  <a:pt x="267" y="456"/>
                </a:lnTo>
                <a:lnTo>
                  <a:pt x="305" y="418"/>
                </a:lnTo>
                <a:lnTo>
                  <a:pt x="343" y="367"/>
                </a:lnTo>
                <a:lnTo>
                  <a:pt x="381" y="304"/>
                </a:lnTo>
                <a:lnTo>
                  <a:pt x="419" y="240"/>
                </a:lnTo>
                <a:lnTo>
                  <a:pt x="470" y="164"/>
                </a:lnTo>
                <a:lnTo>
                  <a:pt x="521" y="76"/>
                </a:lnTo>
                <a:lnTo>
                  <a:pt x="572" y="0"/>
                </a:lnTo>
                <a:lnTo>
                  <a:pt x="598" y="12"/>
                </a:lnTo>
                <a:lnTo>
                  <a:pt x="623" y="38"/>
                </a:lnTo>
                <a:lnTo>
                  <a:pt x="636" y="63"/>
                </a:lnTo>
                <a:lnTo>
                  <a:pt x="661" y="88"/>
                </a:lnTo>
                <a:lnTo>
                  <a:pt x="674" y="114"/>
                </a:lnTo>
                <a:lnTo>
                  <a:pt x="687" y="152"/>
                </a:lnTo>
                <a:lnTo>
                  <a:pt x="687" y="164"/>
                </a:lnTo>
                <a:lnTo>
                  <a:pt x="687" y="190"/>
                </a:lnTo>
                <a:lnTo>
                  <a:pt x="687" y="202"/>
                </a:lnTo>
                <a:lnTo>
                  <a:pt x="674" y="215"/>
                </a:lnTo>
                <a:lnTo>
                  <a:pt x="649" y="240"/>
                </a:lnTo>
                <a:lnTo>
                  <a:pt x="623" y="266"/>
                </a:lnTo>
                <a:lnTo>
                  <a:pt x="585" y="304"/>
                </a:lnTo>
                <a:lnTo>
                  <a:pt x="547" y="342"/>
                </a:lnTo>
                <a:lnTo>
                  <a:pt x="509" y="392"/>
                </a:lnTo>
                <a:lnTo>
                  <a:pt x="445" y="443"/>
                </a:lnTo>
                <a:lnTo>
                  <a:pt x="394" y="494"/>
                </a:lnTo>
                <a:lnTo>
                  <a:pt x="343" y="544"/>
                </a:lnTo>
                <a:lnTo>
                  <a:pt x="305" y="582"/>
                </a:lnTo>
                <a:lnTo>
                  <a:pt x="280" y="608"/>
                </a:lnTo>
                <a:lnTo>
                  <a:pt x="254" y="646"/>
                </a:lnTo>
                <a:lnTo>
                  <a:pt x="241" y="659"/>
                </a:lnTo>
                <a:lnTo>
                  <a:pt x="229" y="671"/>
                </a:lnTo>
                <a:lnTo>
                  <a:pt x="229" y="684"/>
                </a:lnTo>
                <a:lnTo>
                  <a:pt x="241" y="684"/>
                </a:lnTo>
                <a:lnTo>
                  <a:pt x="254" y="684"/>
                </a:lnTo>
                <a:lnTo>
                  <a:pt x="267" y="684"/>
                </a:lnTo>
                <a:lnTo>
                  <a:pt x="280" y="684"/>
                </a:lnTo>
                <a:lnTo>
                  <a:pt x="305" y="684"/>
                </a:lnTo>
                <a:lnTo>
                  <a:pt x="330" y="684"/>
                </a:lnTo>
                <a:lnTo>
                  <a:pt x="356" y="684"/>
                </a:lnTo>
                <a:lnTo>
                  <a:pt x="381" y="684"/>
                </a:lnTo>
                <a:lnTo>
                  <a:pt x="419" y="684"/>
                </a:lnTo>
                <a:lnTo>
                  <a:pt x="458" y="671"/>
                </a:lnTo>
                <a:lnTo>
                  <a:pt x="509" y="671"/>
                </a:lnTo>
                <a:lnTo>
                  <a:pt x="547" y="671"/>
                </a:lnTo>
                <a:lnTo>
                  <a:pt x="598" y="671"/>
                </a:lnTo>
                <a:lnTo>
                  <a:pt x="661" y="659"/>
                </a:lnTo>
                <a:lnTo>
                  <a:pt x="712" y="659"/>
                </a:lnTo>
                <a:lnTo>
                  <a:pt x="712" y="722"/>
                </a:lnTo>
                <a:lnTo>
                  <a:pt x="661" y="735"/>
                </a:lnTo>
                <a:lnTo>
                  <a:pt x="623" y="747"/>
                </a:lnTo>
                <a:lnTo>
                  <a:pt x="547" y="760"/>
                </a:lnTo>
                <a:lnTo>
                  <a:pt x="470" y="773"/>
                </a:lnTo>
                <a:lnTo>
                  <a:pt x="407" y="785"/>
                </a:lnTo>
                <a:lnTo>
                  <a:pt x="343" y="798"/>
                </a:lnTo>
                <a:lnTo>
                  <a:pt x="305" y="811"/>
                </a:lnTo>
                <a:lnTo>
                  <a:pt x="267" y="823"/>
                </a:lnTo>
                <a:lnTo>
                  <a:pt x="229" y="836"/>
                </a:lnTo>
                <a:lnTo>
                  <a:pt x="178" y="849"/>
                </a:lnTo>
                <a:lnTo>
                  <a:pt x="152" y="861"/>
                </a:lnTo>
                <a:lnTo>
                  <a:pt x="127" y="861"/>
                </a:lnTo>
                <a:lnTo>
                  <a:pt x="114" y="874"/>
                </a:lnTo>
                <a:lnTo>
                  <a:pt x="101" y="874"/>
                </a:lnTo>
                <a:lnTo>
                  <a:pt x="89" y="874"/>
                </a:lnTo>
                <a:lnTo>
                  <a:pt x="76" y="874"/>
                </a:lnTo>
                <a:lnTo>
                  <a:pt x="63" y="874"/>
                </a:lnTo>
                <a:lnTo>
                  <a:pt x="38" y="861"/>
                </a:lnTo>
                <a:lnTo>
                  <a:pt x="25" y="836"/>
                </a:lnTo>
                <a:lnTo>
                  <a:pt x="25" y="811"/>
                </a:lnTo>
                <a:lnTo>
                  <a:pt x="12" y="773"/>
                </a:lnTo>
                <a:lnTo>
                  <a:pt x="0" y="747"/>
                </a:lnTo>
                <a:lnTo>
                  <a:pt x="0" y="722"/>
                </a:lnTo>
                <a:lnTo>
                  <a:pt x="0" y="709"/>
                </a:lnTo>
                <a:lnTo>
                  <a:pt x="0" y="684"/>
                </a:lnTo>
                <a:lnTo>
                  <a:pt x="12" y="671"/>
                </a:lnTo>
                <a:lnTo>
                  <a:pt x="38" y="659"/>
                </a:lnTo>
                <a:lnTo>
                  <a:pt x="63" y="646"/>
                </a:lnTo>
                <a:lnTo>
                  <a:pt x="76" y="646"/>
                </a:lnTo>
                <a:lnTo>
                  <a:pt x="101" y="633"/>
                </a:lnTo>
                <a:lnTo>
                  <a:pt x="114" y="620"/>
                </a:lnTo>
                <a:lnTo>
                  <a:pt x="140" y="608"/>
                </a:lnTo>
                <a:lnTo>
                  <a:pt x="165" y="582"/>
                </a:lnTo>
                <a:lnTo>
                  <a:pt x="190" y="557"/>
                </a:lnTo>
                <a:lnTo>
                  <a:pt x="216" y="532"/>
                </a:lnTo>
                <a:lnTo>
                  <a:pt x="241" y="4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4745038" y="2106930"/>
            <a:ext cx="928687" cy="901700"/>
          </a:xfrm>
          <a:custGeom>
            <a:avLst/>
            <a:gdLst/>
            <a:ahLst/>
            <a:cxnLst>
              <a:cxn ang="0">
                <a:pos x="0" y="572579500"/>
              </a:cxn>
              <a:cxn ang="0">
                <a:pos x="4835139" y="562095650"/>
              </a:cxn>
              <a:cxn ang="0">
                <a:pos x="10074000" y="556853725"/>
              </a:cxn>
              <a:cxn ang="0">
                <a:pos x="20550453" y="546773100"/>
              </a:cxn>
              <a:cxn ang="0">
                <a:pos x="35862680" y="536692475"/>
              </a:cxn>
              <a:cxn ang="0">
                <a:pos x="61248272" y="521369925"/>
              </a:cxn>
              <a:cxn ang="0">
                <a:pos x="92275178" y="500805450"/>
              </a:cxn>
              <a:cxn ang="0">
                <a:pos x="128137858" y="475402275"/>
              </a:cxn>
              <a:cxn ang="0">
                <a:pos x="174073904" y="444757175"/>
              </a:cxn>
              <a:cxn ang="0">
                <a:pos x="220413036" y="403628225"/>
              </a:cxn>
              <a:cxn ang="0">
                <a:pos x="276826169" y="357660575"/>
              </a:cxn>
              <a:cxn ang="0">
                <a:pos x="328000441" y="301612300"/>
              </a:cxn>
              <a:cxn ang="0">
                <a:pos x="384413575" y="235080175"/>
              </a:cxn>
              <a:cxn ang="0">
                <a:pos x="430349620" y="183870600"/>
              </a:cxn>
              <a:cxn ang="0">
                <a:pos x="461376526" y="137902950"/>
              </a:cxn>
              <a:cxn ang="0">
                <a:pos x="486762118" y="107257850"/>
              </a:cxn>
              <a:cxn ang="0">
                <a:pos x="502477432" y="71774050"/>
              </a:cxn>
              <a:cxn ang="0">
                <a:pos x="512551433" y="41128950"/>
              </a:cxn>
              <a:cxn ang="0">
                <a:pos x="512551433" y="30645100"/>
              </a:cxn>
              <a:cxn ang="0">
                <a:pos x="507312572" y="15322550"/>
              </a:cxn>
              <a:cxn ang="0">
                <a:pos x="512551433" y="5241925"/>
              </a:cxn>
              <a:cxn ang="0">
                <a:pos x="522624798" y="0"/>
              </a:cxn>
              <a:cxn ang="0">
                <a:pos x="533101251" y="0"/>
              </a:cxn>
              <a:cxn ang="0">
                <a:pos x="548413478" y="10483850"/>
              </a:cxn>
              <a:cxn ang="0">
                <a:pos x="568963931" y="30645100"/>
              </a:cxn>
              <a:cxn ang="0">
                <a:pos x="584276158" y="51209575"/>
              </a:cxn>
              <a:cxn ang="0">
                <a:pos x="589514384" y="66532125"/>
              </a:cxn>
              <a:cxn ang="0">
                <a:pos x="584276158" y="76612750"/>
              </a:cxn>
              <a:cxn ang="0">
                <a:pos x="568963931" y="107257850"/>
              </a:cxn>
              <a:cxn ang="0">
                <a:pos x="543175252" y="137902950"/>
              </a:cxn>
              <a:cxn ang="0">
                <a:pos x="522624798" y="163709350"/>
              </a:cxn>
              <a:cxn ang="0">
                <a:pos x="502477432" y="194354450"/>
              </a:cxn>
              <a:cxn ang="0">
                <a:pos x="461376526" y="240322100"/>
              </a:cxn>
              <a:cxn ang="0">
                <a:pos x="410202254" y="296370375"/>
              </a:cxn>
              <a:cxn ang="0">
                <a:pos x="358624895" y="347579950"/>
              </a:cxn>
              <a:cxn ang="0">
                <a:pos x="317523989" y="393547600"/>
              </a:cxn>
              <a:cxn ang="0">
                <a:pos x="271587308" y="429434625"/>
              </a:cxn>
              <a:cxn ang="0">
                <a:pos x="225248176" y="464918425"/>
              </a:cxn>
              <a:cxn ang="0">
                <a:pos x="158761677" y="506047375"/>
              </a:cxn>
              <a:cxn ang="0">
                <a:pos x="87036952" y="541531175"/>
              </a:cxn>
              <a:cxn ang="0">
                <a:pos x="45936046" y="562095650"/>
              </a:cxn>
              <a:cxn ang="0">
                <a:pos x="20550453" y="572579500"/>
              </a:cxn>
              <a:cxn ang="0">
                <a:pos x="4835139" y="572579500"/>
              </a:cxn>
            </a:cxnLst>
            <a:rect l="0" t="0" r="0" b="0"/>
            <a:pathLst>
              <a:path w="1463" h="1420">
                <a:moveTo>
                  <a:pt x="0" y="1420"/>
                </a:moveTo>
                <a:lnTo>
                  <a:pt x="0" y="1420"/>
                </a:lnTo>
                <a:lnTo>
                  <a:pt x="0" y="1407"/>
                </a:lnTo>
                <a:lnTo>
                  <a:pt x="12" y="1394"/>
                </a:lnTo>
                <a:lnTo>
                  <a:pt x="12" y="1381"/>
                </a:lnTo>
                <a:lnTo>
                  <a:pt x="25" y="1381"/>
                </a:lnTo>
                <a:lnTo>
                  <a:pt x="38" y="1369"/>
                </a:lnTo>
                <a:lnTo>
                  <a:pt x="51" y="1356"/>
                </a:lnTo>
                <a:lnTo>
                  <a:pt x="76" y="1343"/>
                </a:lnTo>
                <a:lnTo>
                  <a:pt x="89" y="1331"/>
                </a:lnTo>
                <a:lnTo>
                  <a:pt x="127" y="1318"/>
                </a:lnTo>
                <a:lnTo>
                  <a:pt x="152" y="1293"/>
                </a:lnTo>
                <a:lnTo>
                  <a:pt x="191" y="1267"/>
                </a:lnTo>
                <a:lnTo>
                  <a:pt x="229" y="1242"/>
                </a:lnTo>
                <a:lnTo>
                  <a:pt x="280" y="1217"/>
                </a:lnTo>
                <a:lnTo>
                  <a:pt x="318" y="1179"/>
                </a:lnTo>
                <a:lnTo>
                  <a:pt x="381" y="1153"/>
                </a:lnTo>
                <a:lnTo>
                  <a:pt x="432" y="1103"/>
                </a:lnTo>
                <a:lnTo>
                  <a:pt x="496" y="1065"/>
                </a:lnTo>
                <a:lnTo>
                  <a:pt x="547" y="1001"/>
                </a:lnTo>
                <a:lnTo>
                  <a:pt x="610" y="951"/>
                </a:lnTo>
                <a:lnTo>
                  <a:pt x="687" y="887"/>
                </a:lnTo>
                <a:lnTo>
                  <a:pt x="750" y="824"/>
                </a:lnTo>
                <a:lnTo>
                  <a:pt x="814" y="748"/>
                </a:lnTo>
                <a:lnTo>
                  <a:pt x="878" y="672"/>
                </a:lnTo>
                <a:lnTo>
                  <a:pt x="954" y="583"/>
                </a:lnTo>
                <a:lnTo>
                  <a:pt x="1005" y="520"/>
                </a:lnTo>
                <a:lnTo>
                  <a:pt x="1068" y="456"/>
                </a:lnTo>
                <a:lnTo>
                  <a:pt x="1107" y="393"/>
                </a:lnTo>
                <a:lnTo>
                  <a:pt x="1145" y="342"/>
                </a:lnTo>
                <a:lnTo>
                  <a:pt x="1183" y="304"/>
                </a:lnTo>
                <a:lnTo>
                  <a:pt x="1208" y="266"/>
                </a:lnTo>
                <a:lnTo>
                  <a:pt x="1221" y="228"/>
                </a:lnTo>
                <a:lnTo>
                  <a:pt x="1247" y="178"/>
                </a:lnTo>
                <a:lnTo>
                  <a:pt x="1259" y="127"/>
                </a:lnTo>
                <a:lnTo>
                  <a:pt x="1272" y="102"/>
                </a:lnTo>
                <a:lnTo>
                  <a:pt x="1272" y="89"/>
                </a:lnTo>
                <a:lnTo>
                  <a:pt x="1272" y="76"/>
                </a:lnTo>
                <a:lnTo>
                  <a:pt x="1272" y="64"/>
                </a:lnTo>
                <a:lnTo>
                  <a:pt x="1259" y="38"/>
                </a:lnTo>
                <a:lnTo>
                  <a:pt x="1272" y="26"/>
                </a:lnTo>
                <a:lnTo>
                  <a:pt x="1272" y="13"/>
                </a:lnTo>
                <a:lnTo>
                  <a:pt x="1285" y="0"/>
                </a:lnTo>
                <a:lnTo>
                  <a:pt x="1297" y="0"/>
                </a:lnTo>
                <a:lnTo>
                  <a:pt x="1310" y="0"/>
                </a:lnTo>
                <a:lnTo>
                  <a:pt x="1323" y="0"/>
                </a:lnTo>
                <a:lnTo>
                  <a:pt x="1336" y="13"/>
                </a:lnTo>
                <a:lnTo>
                  <a:pt x="1361" y="26"/>
                </a:lnTo>
                <a:lnTo>
                  <a:pt x="1386" y="51"/>
                </a:lnTo>
                <a:lnTo>
                  <a:pt x="1412" y="76"/>
                </a:lnTo>
                <a:lnTo>
                  <a:pt x="1437" y="102"/>
                </a:lnTo>
                <a:lnTo>
                  <a:pt x="1450" y="127"/>
                </a:lnTo>
                <a:lnTo>
                  <a:pt x="1463" y="152"/>
                </a:lnTo>
                <a:lnTo>
                  <a:pt x="1463" y="165"/>
                </a:lnTo>
                <a:lnTo>
                  <a:pt x="1463" y="178"/>
                </a:lnTo>
                <a:lnTo>
                  <a:pt x="1450" y="190"/>
                </a:lnTo>
                <a:lnTo>
                  <a:pt x="1437" y="228"/>
                </a:lnTo>
                <a:lnTo>
                  <a:pt x="1412" y="266"/>
                </a:lnTo>
                <a:lnTo>
                  <a:pt x="1374" y="317"/>
                </a:lnTo>
                <a:lnTo>
                  <a:pt x="1348" y="342"/>
                </a:lnTo>
                <a:lnTo>
                  <a:pt x="1323" y="368"/>
                </a:lnTo>
                <a:lnTo>
                  <a:pt x="1297" y="406"/>
                </a:lnTo>
                <a:lnTo>
                  <a:pt x="1272" y="444"/>
                </a:lnTo>
                <a:lnTo>
                  <a:pt x="1247" y="482"/>
                </a:lnTo>
                <a:lnTo>
                  <a:pt x="1208" y="520"/>
                </a:lnTo>
                <a:lnTo>
                  <a:pt x="1145" y="596"/>
                </a:lnTo>
                <a:lnTo>
                  <a:pt x="1081" y="672"/>
                </a:lnTo>
                <a:lnTo>
                  <a:pt x="1018" y="735"/>
                </a:lnTo>
                <a:lnTo>
                  <a:pt x="954" y="799"/>
                </a:lnTo>
                <a:lnTo>
                  <a:pt x="890" y="862"/>
                </a:lnTo>
                <a:lnTo>
                  <a:pt x="839" y="925"/>
                </a:lnTo>
                <a:lnTo>
                  <a:pt x="788" y="976"/>
                </a:lnTo>
                <a:lnTo>
                  <a:pt x="725" y="1027"/>
                </a:lnTo>
                <a:lnTo>
                  <a:pt x="674" y="1065"/>
                </a:lnTo>
                <a:lnTo>
                  <a:pt x="623" y="1115"/>
                </a:lnTo>
                <a:lnTo>
                  <a:pt x="559" y="1153"/>
                </a:lnTo>
                <a:lnTo>
                  <a:pt x="509" y="1191"/>
                </a:lnTo>
                <a:lnTo>
                  <a:pt x="394" y="1255"/>
                </a:lnTo>
                <a:lnTo>
                  <a:pt x="267" y="1318"/>
                </a:lnTo>
                <a:lnTo>
                  <a:pt x="216" y="1343"/>
                </a:lnTo>
                <a:lnTo>
                  <a:pt x="165" y="1369"/>
                </a:lnTo>
                <a:lnTo>
                  <a:pt x="114" y="1394"/>
                </a:lnTo>
                <a:lnTo>
                  <a:pt x="76" y="1407"/>
                </a:lnTo>
                <a:lnTo>
                  <a:pt x="51" y="1420"/>
                </a:lnTo>
                <a:lnTo>
                  <a:pt x="25" y="1420"/>
                </a:lnTo>
                <a:lnTo>
                  <a:pt x="12" y="1420"/>
                </a:lnTo>
                <a:lnTo>
                  <a:pt x="0" y="14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01" name="矩形 4"/>
          <p:cNvSpPr/>
          <p:nvPr/>
        </p:nvSpPr>
        <p:spPr>
          <a:xfrm>
            <a:off x="806450" y="164465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亥</a:t>
            </a:r>
          </a:p>
        </p:txBody>
      </p:sp>
      <p:sp>
        <p:nvSpPr>
          <p:cNvPr id="24" name="矩形 23"/>
          <p:cNvSpPr/>
          <p:nvPr/>
        </p:nvSpPr>
        <p:spPr>
          <a:xfrm>
            <a:off x="903665" y="946150"/>
            <a:ext cx="13347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hài</a:t>
            </a:r>
          </a:p>
        </p:txBody>
      </p:sp>
      <p:pic>
        <p:nvPicPr>
          <p:cNvPr id="21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651685" y="2997531"/>
            <a:ext cx="3518529" cy="1607807"/>
            <a:chOff x="651685" y="2997531"/>
            <a:chExt cx="3518529" cy="1607807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683584" y="2997531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独体字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72951" y="3785229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丁亥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辛亥革命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651685" y="338233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H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亠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76755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0551"/>
              <a:gd name="adj6" fmla="val 14149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上横要长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030920" y="1421357"/>
            <a:ext cx="1804729" cy="159639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下边撇折要短小，首撇要长、下撇要短、点要重笔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6618605" y="33639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98571"/>
                <a:gd name="adj2" fmla="val -6204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13046" y="2260717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易错提示：下部是两撇，不是撇折哦！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3" name="Freeform 43"/>
          <p:cNvSpPr/>
          <p:nvPr/>
        </p:nvSpPr>
        <p:spPr>
          <a:xfrm>
            <a:off x="5110480" y="1970405"/>
            <a:ext cx="233363" cy="185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397444" y="0"/>
              </a:cxn>
              <a:cxn ang="0">
                <a:pos x="40795520" y="0"/>
              </a:cxn>
              <a:cxn ang="0">
                <a:pos x="61192964" y="0"/>
              </a:cxn>
              <a:cxn ang="0">
                <a:pos x="76391283" y="0"/>
              </a:cxn>
              <a:cxn ang="0">
                <a:pos x="91589602" y="5296405"/>
              </a:cxn>
              <a:cxn ang="0">
                <a:pos x="101988485" y="15480720"/>
              </a:cxn>
              <a:cxn ang="0">
                <a:pos x="117186804" y="25665673"/>
              </a:cxn>
              <a:cxn ang="0">
                <a:pos x="127185997" y="36257845"/>
              </a:cxn>
              <a:cxn ang="0">
                <a:pos x="137584248" y="46442798"/>
              </a:cxn>
              <a:cxn ang="0">
                <a:pos x="142784005" y="56627750"/>
              </a:cxn>
              <a:cxn ang="0">
                <a:pos x="147583441" y="61924156"/>
              </a:cxn>
              <a:cxn ang="0">
                <a:pos x="147583441" y="72109108"/>
              </a:cxn>
              <a:cxn ang="0">
                <a:pos x="147583441" y="77404875"/>
              </a:cxn>
              <a:cxn ang="0">
                <a:pos x="147583441" y="87589828"/>
              </a:cxn>
              <a:cxn ang="0">
                <a:pos x="142784005" y="98182000"/>
              </a:cxn>
              <a:cxn ang="0">
                <a:pos x="142784005" y="108366953"/>
              </a:cxn>
              <a:cxn ang="0">
                <a:pos x="142784005" y="113663358"/>
              </a:cxn>
              <a:cxn ang="0">
                <a:pos x="137584248" y="118551906"/>
              </a:cxn>
              <a:cxn ang="0">
                <a:pos x="132385122" y="118551906"/>
              </a:cxn>
              <a:cxn ang="0">
                <a:pos x="127185997" y="118551906"/>
              </a:cxn>
              <a:cxn ang="0">
                <a:pos x="122386561" y="113663358"/>
              </a:cxn>
              <a:cxn ang="0">
                <a:pos x="117186804" y="113663358"/>
              </a:cxn>
              <a:cxn ang="0">
                <a:pos x="111987678" y="108366953"/>
              </a:cxn>
              <a:cxn ang="0">
                <a:pos x="101988485" y="103071186"/>
              </a:cxn>
              <a:cxn ang="0">
                <a:pos x="96789360" y="92886233"/>
              </a:cxn>
              <a:cxn ang="0">
                <a:pos x="86790166" y="87589828"/>
              </a:cxn>
              <a:cxn ang="0">
                <a:pos x="71591847" y="77404875"/>
              </a:cxn>
              <a:cxn ang="0">
                <a:pos x="61192964" y="67219923"/>
              </a:cxn>
              <a:cxn ang="0">
                <a:pos x="51194403" y="56627750"/>
              </a:cxn>
              <a:cxn ang="0">
                <a:pos x="40795520" y="46442798"/>
              </a:cxn>
              <a:cxn ang="0">
                <a:pos x="25597202" y="30962078"/>
              </a:cxn>
              <a:cxn ang="0">
                <a:pos x="10398883" y="15480720"/>
              </a:cxn>
              <a:cxn ang="0">
                <a:pos x="0" y="0"/>
              </a:cxn>
            </a:cxnLst>
            <a:rect l="0" t="0" r="0" b="0"/>
            <a:pathLst>
              <a:path w="369" h="291">
                <a:moveTo>
                  <a:pt x="0" y="0"/>
                </a:moveTo>
                <a:lnTo>
                  <a:pt x="51" y="0"/>
                </a:lnTo>
                <a:lnTo>
                  <a:pt x="102" y="0"/>
                </a:lnTo>
                <a:lnTo>
                  <a:pt x="153" y="0"/>
                </a:lnTo>
                <a:lnTo>
                  <a:pt x="191" y="0"/>
                </a:lnTo>
                <a:lnTo>
                  <a:pt x="229" y="13"/>
                </a:lnTo>
                <a:lnTo>
                  <a:pt x="255" y="38"/>
                </a:lnTo>
                <a:lnTo>
                  <a:pt x="293" y="63"/>
                </a:lnTo>
                <a:lnTo>
                  <a:pt x="318" y="89"/>
                </a:lnTo>
                <a:lnTo>
                  <a:pt x="344" y="114"/>
                </a:lnTo>
                <a:lnTo>
                  <a:pt x="357" y="139"/>
                </a:lnTo>
                <a:lnTo>
                  <a:pt x="369" y="152"/>
                </a:lnTo>
                <a:lnTo>
                  <a:pt x="369" y="177"/>
                </a:lnTo>
                <a:lnTo>
                  <a:pt x="369" y="190"/>
                </a:lnTo>
                <a:lnTo>
                  <a:pt x="369" y="215"/>
                </a:lnTo>
                <a:lnTo>
                  <a:pt x="357" y="241"/>
                </a:lnTo>
                <a:lnTo>
                  <a:pt x="357" y="266"/>
                </a:lnTo>
                <a:lnTo>
                  <a:pt x="357" y="279"/>
                </a:lnTo>
                <a:lnTo>
                  <a:pt x="344" y="291"/>
                </a:lnTo>
                <a:lnTo>
                  <a:pt x="331" y="291"/>
                </a:lnTo>
                <a:lnTo>
                  <a:pt x="318" y="291"/>
                </a:lnTo>
                <a:lnTo>
                  <a:pt x="306" y="279"/>
                </a:lnTo>
                <a:lnTo>
                  <a:pt x="293" y="279"/>
                </a:lnTo>
                <a:lnTo>
                  <a:pt x="280" y="266"/>
                </a:lnTo>
                <a:lnTo>
                  <a:pt x="255" y="253"/>
                </a:lnTo>
                <a:lnTo>
                  <a:pt x="242" y="228"/>
                </a:lnTo>
                <a:lnTo>
                  <a:pt x="217" y="215"/>
                </a:lnTo>
                <a:lnTo>
                  <a:pt x="179" y="190"/>
                </a:lnTo>
                <a:lnTo>
                  <a:pt x="153" y="165"/>
                </a:lnTo>
                <a:lnTo>
                  <a:pt x="128" y="139"/>
                </a:lnTo>
                <a:lnTo>
                  <a:pt x="102" y="114"/>
                </a:lnTo>
                <a:lnTo>
                  <a:pt x="64" y="76"/>
                </a:lnTo>
                <a:lnTo>
                  <a:pt x="26" y="38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4" name="Freeform 44"/>
          <p:cNvSpPr/>
          <p:nvPr/>
        </p:nvSpPr>
        <p:spPr>
          <a:xfrm>
            <a:off x="4762818" y="2124393"/>
            <a:ext cx="153987" cy="441325"/>
          </a:xfrm>
          <a:custGeom>
            <a:avLst/>
            <a:gdLst/>
            <a:ahLst/>
            <a:cxnLst>
              <a:cxn ang="0">
                <a:pos x="51826170" y="65749827"/>
              </a:cxn>
              <a:cxn ang="0">
                <a:pos x="51826170" y="50514933"/>
              </a:cxn>
              <a:cxn ang="0">
                <a:pos x="56684396" y="35280673"/>
              </a:cxn>
              <a:cxn ang="0">
                <a:pos x="56684396" y="25257467"/>
              </a:cxn>
              <a:cxn ang="0">
                <a:pos x="56684396" y="20045779"/>
              </a:cxn>
              <a:cxn ang="0">
                <a:pos x="61947952" y="10022573"/>
              </a:cxn>
              <a:cxn ang="0">
                <a:pos x="61947952" y="4810886"/>
              </a:cxn>
              <a:cxn ang="0">
                <a:pos x="67211508" y="0"/>
              </a:cxn>
              <a:cxn ang="0">
                <a:pos x="72070370" y="4810886"/>
              </a:cxn>
              <a:cxn ang="0">
                <a:pos x="77333926" y="10022573"/>
              </a:cxn>
              <a:cxn ang="0">
                <a:pos x="82597481" y="15234894"/>
              </a:cxn>
              <a:cxn ang="0">
                <a:pos x="82597481" y="25257467"/>
              </a:cxn>
              <a:cxn ang="0">
                <a:pos x="87861037" y="30469787"/>
              </a:cxn>
              <a:cxn ang="0">
                <a:pos x="92719900" y="35280673"/>
              </a:cxn>
              <a:cxn ang="0">
                <a:pos x="92719900" y="45704048"/>
              </a:cxn>
              <a:cxn ang="0">
                <a:pos x="92719900" y="55727254"/>
              </a:cxn>
              <a:cxn ang="0">
                <a:pos x="97983455" y="65749827"/>
              </a:cxn>
              <a:cxn ang="0">
                <a:pos x="97983455" y="80984720"/>
              </a:cxn>
              <a:cxn ang="0">
                <a:pos x="97983455" y="91408728"/>
              </a:cxn>
              <a:cxn ang="0">
                <a:pos x="97983455" y="106642989"/>
              </a:cxn>
              <a:cxn ang="0">
                <a:pos x="97983455" y="121877882"/>
              </a:cxn>
              <a:cxn ang="0">
                <a:pos x="92719900" y="137112776"/>
              </a:cxn>
              <a:cxn ang="0">
                <a:pos x="92719900" y="157559357"/>
              </a:cxn>
              <a:cxn ang="0">
                <a:pos x="92719900" y="172794250"/>
              </a:cxn>
              <a:cxn ang="0">
                <a:pos x="87861037" y="188028511"/>
              </a:cxn>
              <a:cxn ang="0">
                <a:pos x="82597481" y="198051717"/>
              </a:cxn>
              <a:cxn ang="0">
                <a:pos x="82597481" y="213286611"/>
              </a:cxn>
              <a:cxn ang="0">
                <a:pos x="77333926" y="223309184"/>
              </a:cxn>
              <a:cxn ang="0">
                <a:pos x="72070370" y="233733191"/>
              </a:cxn>
              <a:cxn ang="0">
                <a:pos x="67211508" y="243755765"/>
              </a:cxn>
              <a:cxn ang="0">
                <a:pos x="61947952" y="253778971"/>
              </a:cxn>
              <a:cxn ang="0">
                <a:pos x="56684396" y="258990658"/>
              </a:cxn>
              <a:cxn ang="0">
                <a:pos x="51826170" y="264202345"/>
              </a:cxn>
              <a:cxn ang="0">
                <a:pos x="51826170" y="274225552"/>
              </a:cxn>
              <a:cxn ang="0">
                <a:pos x="46562615" y="274225552"/>
              </a:cxn>
              <a:cxn ang="0">
                <a:pos x="41299059" y="279437239"/>
              </a:cxn>
              <a:cxn ang="0">
                <a:pos x="36035503" y="279437239"/>
              </a:cxn>
              <a:cxn ang="0">
                <a:pos x="31176641" y="279437239"/>
              </a:cxn>
              <a:cxn ang="0">
                <a:pos x="25913085" y="274225552"/>
              </a:cxn>
              <a:cxn ang="0">
                <a:pos x="20649529" y="269013231"/>
              </a:cxn>
              <a:cxn ang="0">
                <a:pos x="15790667" y="258990658"/>
              </a:cxn>
              <a:cxn ang="0">
                <a:pos x="10527111" y="248967452"/>
              </a:cxn>
              <a:cxn ang="0">
                <a:pos x="5263556" y="238544077"/>
              </a:cxn>
              <a:cxn ang="0">
                <a:pos x="0" y="228520871"/>
              </a:cxn>
              <a:cxn ang="0">
                <a:pos x="0" y="223309184"/>
              </a:cxn>
              <a:cxn ang="0">
                <a:pos x="0" y="218498298"/>
              </a:cxn>
              <a:cxn ang="0">
                <a:pos x="5263556" y="213286611"/>
              </a:cxn>
              <a:cxn ang="0">
                <a:pos x="5263556" y="203263404"/>
              </a:cxn>
              <a:cxn ang="0">
                <a:pos x="10527111" y="198051717"/>
              </a:cxn>
              <a:cxn ang="0">
                <a:pos x="15790667" y="188028511"/>
              </a:cxn>
              <a:cxn ang="0">
                <a:pos x="20649529" y="177605136"/>
              </a:cxn>
              <a:cxn ang="0">
                <a:pos x="25913085" y="167581930"/>
              </a:cxn>
              <a:cxn ang="0">
                <a:pos x="31176641" y="147135349"/>
              </a:cxn>
              <a:cxn ang="0">
                <a:pos x="41299059" y="121877882"/>
              </a:cxn>
              <a:cxn ang="0">
                <a:pos x="46562615" y="96219614"/>
              </a:cxn>
              <a:cxn ang="0">
                <a:pos x="51826170" y="65749827"/>
              </a:cxn>
            </a:cxnLst>
            <a:rect l="0" t="0" r="0" b="0"/>
            <a:pathLst>
              <a:path w="242" h="697">
                <a:moveTo>
                  <a:pt x="128" y="164"/>
                </a:moveTo>
                <a:lnTo>
                  <a:pt x="128" y="126"/>
                </a:lnTo>
                <a:lnTo>
                  <a:pt x="140" y="88"/>
                </a:lnTo>
                <a:lnTo>
                  <a:pt x="140" y="63"/>
                </a:lnTo>
                <a:lnTo>
                  <a:pt x="140" y="50"/>
                </a:lnTo>
                <a:lnTo>
                  <a:pt x="153" y="25"/>
                </a:lnTo>
                <a:lnTo>
                  <a:pt x="153" y="12"/>
                </a:lnTo>
                <a:lnTo>
                  <a:pt x="166" y="0"/>
                </a:lnTo>
                <a:lnTo>
                  <a:pt x="178" y="12"/>
                </a:lnTo>
                <a:lnTo>
                  <a:pt x="191" y="25"/>
                </a:lnTo>
                <a:lnTo>
                  <a:pt x="204" y="38"/>
                </a:lnTo>
                <a:lnTo>
                  <a:pt x="204" y="63"/>
                </a:lnTo>
                <a:lnTo>
                  <a:pt x="217" y="76"/>
                </a:lnTo>
                <a:lnTo>
                  <a:pt x="229" y="88"/>
                </a:lnTo>
                <a:lnTo>
                  <a:pt x="229" y="114"/>
                </a:lnTo>
                <a:lnTo>
                  <a:pt x="229" y="139"/>
                </a:lnTo>
                <a:lnTo>
                  <a:pt x="242" y="164"/>
                </a:lnTo>
                <a:lnTo>
                  <a:pt x="242" y="202"/>
                </a:lnTo>
                <a:lnTo>
                  <a:pt x="242" y="228"/>
                </a:lnTo>
                <a:lnTo>
                  <a:pt x="242" y="266"/>
                </a:lnTo>
                <a:lnTo>
                  <a:pt x="242" y="304"/>
                </a:lnTo>
                <a:lnTo>
                  <a:pt x="229" y="342"/>
                </a:lnTo>
                <a:lnTo>
                  <a:pt x="229" y="393"/>
                </a:lnTo>
                <a:lnTo>
                  <a:pt x="229" y="431"/>
                </a:lnTo>
                <a:lnTo>
                  <a:pt x="217" y="469"/>
                </a:lnTo>
                <a:lnTo>
                  <a:pt x="204" y="494"/>
                </a:lnTo>
                <a:lnTo>
                  <a:pt x="204" y="532"/>
                </a:lnTo>
                <a:lnTo>
                  <a:pt x="191" y="557"/>
                </a:lnTo>
                <a:lnTo>
                  <a:pt x="178" y="583"/>
                </a:lnTo>
                <a:lnTo>
                  <a:pt x="166" y="608"/>
                </a:lnTo>
                <a:lnTo>
                  <a:pt x="153" y="633"/>
                </a:lnTo>
                <a:lnTo>
                  <a:pt x="140" y="646"/>
                </a:lnTo>
                <a:lnTo>
                  <a:pt x="128" y="659"/>
                </a:lnTo>
                <a:lnTo>
                  <a:pt x="128" y="684"/>
                </a:lnTo>
                <a:lnTo>
                  <a:pt x="115" y="684"/>
                </a:lnTo>
                <a:lnTo>
                  <a:pt x="102" y="697"/>
                </a:lnTo>
                <a:lnTo>
                  <a:pt x="89" y="697"/>
                </a:lnTo>
                <a:lnTo>
                  <a:pt x="77" y="697"/>
                </a:lnTo>
                <a:lnTo>
                  <a:pt x="64" y="684"/>
                </a:lnTo>
                <a:lnTo>
                  <a:pt x="51" y="671"/>
                </a:lnTo>
                <a:lnTo>
                  <a:pt x="39" y="646"/>
                </a:lnTo>
                <a:lnTo>
                  <a:pt x="26" y="621"/>
                </a:lnTo>
                <a:lnTo>
                  <a:pt x="13" y="595"/>
                </a:lnTo>
                <a:lnTo>
                  <a:pt x="0" y="570"/>
                </a:lnTo>
                <a:lnTo>
                  <a:pt x="0" y="557"/>
                </a:lnTo>
                <a:lnTo>
                  <a:pt x="0" y="545"/>
                </a:lnTo>
                <a:lnTo>
                  <a:pt x="13" y="532"/>
                </a:lnTo>
                <a:lnTo>
                  <a:pt x="13" y="507"/>
                </a:lnTo>
                <a:lnTo>
                  <a:pt x="26" y="494"/>
                </a:lnTo>
                <a:lnTo>
                  <a:pt x="39" y="469"/>
                </a:lnTo>
                <a:lnTo>
                  <a:pt x="51" y="443"/>
                </a:lnTo>
                <a:lnTo>
                  <a:pt x="64" y="418"/>
                </a:lnTo>
                <a:lnTo>
                  <a:pt x="77" y="367"/>
                </a:lnTo>
                <a:lnTo>
                  <a:pt x="102" y="304"/>
                </a:lnTo>
                <a:lnTo>
                  <a:pt x="115" y="240"/>
                </a:lnTo>
                <a:lnTo>
                  <a:pt x="128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5" name="Freeform 45"/>
          <p:cNvSpPr/>
          <p:nvPr/>
        </p:nvSpPr>
        <p:spPr>
          <a:xfrm>
            <a:off x="5481955" y="1810068"/>
            <a:ext cx="581025" cy="176212"/>
          </a:xfrm>
          <a:custGeom>
            <a:avLst/>
            <a:gdLst/>
            <a:ahLst/>
            <a:cxnLst>
              <a:cxn ang="0">
                <a:pos x="204793552" y="81158303"/>
              </a:cxn>
              <a:cxn ang="0">
                <a:pos x="173813375" y="86381278"/>
              </a:cxn>
              <a:cxn ang="0">
                <a:pos x="148465208" y="96425362"/>
              </a:cxn>
              <a:cxn ang="0">
                <a:pos x="122715525" y="101648970"/>
              </a:cxn>
              <a:cxn ang="0">
                <a:pos x="102195701" y="106871944"/>
              </a:cxn>
              <a:cxn ang="0">
                <a:pos x="86906370" y="106871944"/>
              </a:cxn>
              <a:cxn ang="0">
                <a:pos x="76445383" y="111693054"/>
              </a:cxn>
              <a:cxn ang="0">
                <a:pos x="66387181" y="111693054"/>
              </a:cxn>
              <a:cxn ang="0">
                <a:pos x="45867357" y="106871944"/>
              </a:cxn>
              <a:cxn ang="0">
                <a:pos x="15289330" y="96425362"/>
              </a:cxn>
              <a:cxn ang="0">
                <a:pos x="0" y="86381278"/>
              </a:cxn>
              <a:cxn ang="0">
                <a:pos x="4828343" y="81158303"/>
              </a:cxn>
              <a:cxn ang="0">
                <a:pos x="20519824" y="76337194"/>
              </a:cxn>
              <a:cxn ang="0">
                <a:pos x="40636863" y="71114219"/>
              </a:cxn>
              <a:cxn ang="0">
                <a:pos x="71617674" y="61069501"/>
              </a:cxn>
              <a:cxn ang="0">
                <a:pos x="143234714" y="45802443"/>
              </a:cxn>
              <a:cxn ang="0">
                <a:pos x="224910591" y="20088802"/>
              </a:cxn>
              <a:cxn ang="0">
                <a:pos x="260719745" y="10044084"/>
              </a:cxn>
              <a:cxn ang="0">
                <a:pos x="291699922" y="4821110"/>
              </a:cxn>
              <a:cxn ang="0">
                <a:pos x="317048089" y="0"/>
              </a:cxn>
              <a:cxn ang="0">
                <a:pos x="337567279" y="4821110"/>
              </a:cxn>
              <a:cxn ang="0">
                <a:pos x="348028266" y="15267692"/>
              </a:cxn>
              <a:cxn ang="0">
                <a:pos x="358087103" y="20088802"/>
              </a:cxn>
              <a:cxn ang="0">
                <a:pos x="363317597" y="25311776"/>
              </a:cxn>
              <a:cxn ang="0">
                <a:pos x="368548090" y="30534751"/>
              </a:cxn>
              <a:cxn ang="0">
                <a:pos x="363317597" y="35355860"/>
              </a:cxn>
              <a:cxn ang="0">
                <a:pos x="352856609" y="35355860"/>
              </a:cxn>
              <a:cxn ang="0">
                <a:pos x="337567279" y="40578835"/>
              </a:cxn>
              <a:cxn ang="0">
                <a:pos x="322278583" y="50623552"/>
              </a:cxn>
              <a:cxn ang="0">
                <a:pos x="296930416" y="55846527"/>
              </a:cxn>
              <a:cxn ang="0">
                <a:pos x="271180733" y="61069501"/>
              </a:cxn>
              <a:cxn ang="0">
                <a:pos x="240602072" y="71114219"/>
              </a:cxn>
            </a:cxnLst>
            <a:rect l="0" t="0" r="0" b="0"/>
            <a:pathLst>
              <a:path w="916" h="278">
                <a:moveTo>
                  <a:pt x="547" y="190"/>
                </a:moveTo>
                <a:lnTo>
                  <a:pt x="509" y="202"/>
                </a:lnTo>
                <a:lnTo>
                  <a:pt x="470" y="202"/>
                </a:lnTo>
                <a:lnTo>
                  <a:pt x="432" y="215"/>
                </a:lnTo>
                <a:lnTo>
                  <a:pt x="394" y="228"/>
                </a:lnTo>
                <a:lnTo>
                  <a:pt x="369" y="240"/>
                </a:lnTo>
                <a:lnTo>
                  <a:pt x="330" y="240"/>
                </a:lnTo>
                <a:lnTo>
                  <a:pt x="305" y="253"/>
                </a:lnTo>
                <a:lnTo>
                  <a:pt x="280" y="253"/>
                </a:lnTo>
                <a:lnTo>
                  <a:pt x="254" y="266"/>
                </a:lnTo>
                <a:lnTo>
                  <a:pt x="241" y="266"/>
                </a:lnTo>
                <a:lnTo>
                  <a:pt x="216" y="266"/>
                </a:lnTo>
                <a:lnTo>
                  <a:pt x="203" y="278"/>
                </a:lnTo>
                <a:lnTo>
                  <a:pt x="190" y="278"/>
                </a:lnTo>
                <a:lnTo>
                  <a:pt x="178" y="278"/>
                </a:lnTo>
                <a:lnTo>
                  <a:pt x="165" y="278"/>
                </a:lnTo>
                <a:lnTo>
                  <a:pt x="140" y="278"/>
                </a:lnTo>
                <a:lnTo>
                  <a:pt x="114" y="266"/>
                </a:lnTo>
                <a:lnTo>
                  <a:pt x="63" y="253"/>
                </a:lnTo>
                <a:lnTo>
                  <a:pt x="38" y="240"/>
                </a:lnTo>
                <a:lnTo>
                  <a:pt x="12" y="228"/>
                </a:lnTo>
                <a:lnTo>
                  <a:pt x="0" y="215"/>
                </a:lnTo>
                <a:lnTo>
                  <a:pt x="0" y="202"/>
                </a:lnTo>
                <a:lnTo>
                  <a:pt x="12" y="202"/>
                </a:lnTo>
                <a:lnTo>
                  <a:pt x="25" y="202"/>
                </a:lnTo>
                <a:lnTo>
                  <a:pt x="51" y="190"/>
                </a:lnTo>
                <a:lnTo>
                  <a:pt x="63" y="177"/>
                </a:lnTo>
                <a:lnTo>
                  <a:pt x="101" y="177"/>
                </a:lnTo>
                <a:lnTo>
                  <a:pt x="140" y="164"/>
                </a:lnTo>
                <a:lnTo>
                  <a:pt x="178" y="152"/>
                </a:lnTo>
                <a:lnTo>
                  <a:pt x="267" y="139"/>
                </a:lnTo>
                <a:lnTo>
                  <a:pt x="356" y="114"/>
                </a:lnTo>
                <a:lnTo>
                  <a:pt x="458" y="88"/>
                </a:lnTo>
                <a:lnTo>
                  <a:pt x="559" y="50"/>
                </a:lnTo>
                <a:lnTo>
                  <a:pt x="610" y="38"/>
                </a:lnTo>
                <a:lnTo>
                  <a:pt x="648" y="25"/>
                </a:lnTo>
                <a:lnTo>
                  <a:pt x="687" y="12"/>
                </a:lnTo>
                <a:lnTo>
                  <a:pt x="725" y="12"/>
                </a:lnTo>
                <a:lnTo>
                  <a:pt x="763" y="0"/>
                </a:lnTo>
                <a:lnTo>
                  <a:pt x="788" y="0"/>
                </a:lnTo>
                <a:lnTo>
                  <a:pt x="814" y="12"/>
                </a:lnTo>
                <a:lnTo>
                  <a:pt x="839" y="12"/>
                </a:lnTo>
                <a:lnTo>
                  <a:pt x="852" y="25"/>
                </a:lnTo>
                <a:lnTo>
                  <a:pt x="865" y="38"/>
                </a:lnTo>
                <a:lnTo>
                  <a:pt x="890" y="38"/>
                </a:lnTo>
                <a:lnTo>
                  <a:pt x="890" y="50"/>
                </a:lnTo>
                <a:lnTo>
                  <a:pt x="903" y="50"/>
                </a:lnTo>
                <a:lnTo>
                  <a:pt x="903" y="63"/>
                </a:lnTo>
                <a:lnTo>
                  <a:pt x="916" y="63"/>
                </a:lnTo>
                <a:lnTo>
                  <a:pt x="916" y="76"/>
                </a:lnTo>
                <a:lnTo>
                  <a:pt x="903" y="76"/>
                </a:lnTo>
                <a:lnTo>
                  <a:pt x="903" y="88"/>
                </a:lnTo>
                <a:lnTo>
                  <a:pt x="890" y="88"/>
                </a:lnTo>
                <a:lnTo>
                  <a:pt x="877" y="88"/>
                </a:lnTo>
                <a:lnTo>
                  <a:pt x="865" y="101"/>
                </a:lnTo>
                <a:lnTo>
                  <a:pt x="839" y="101"/>
                </a:lnTo>
                <a:lnTo>
                  <a:pt x="827" y="114"/>
                </a:lnTo>
                <a:lnTo>
                  <a:pt x="801" y="126"/>
                </a:lnTo>
                <a:lnTo>
                  <a:pt x="776" y="126"/>
                </a:lnTo>
                <a:lnTo>
                  <a:pt x="738" y="139"/>
                </a:lnTo>
                <a:lnTo>
                  <a:pt x="712" y="152"/>
                </a:lnTo>
                <a:lnTo>
                  <a:pt x="674" y="152"/>
                </a:lnTo>
                <a:lnTo>
                  <a:pt x="636" y="164"/>
                </a:lnTo>
                <a:lnTo>
                  <a:pt x="598" y="177"/>
                </a:lnTo>
                <a:lnTo>
                  <a:pt x="547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6" name="Freeform 46"/>
          <p:cNvSpPr/>
          <p:nvPr/>
        </p:nvSpPr>
        <p:spPr>
          <a:xfrm>
            <a:off x="5659755" y="1511618"/>
            <a:ext cx="169863" cy="668337"/>
          </a:xfrm>
          <a:custGeom>
            <a:avLst/>
            <a:gdLst/>
            <a:ahLst/>
            <a:cxnLst>
              <a:cxn ang="0">
                <a:pos x="92685396" y="424999377"/>
              </a:cxn>
              <a:cxn ang="0">
                <a:pos x="40878453" y="424999377"/>
              </a:cxn>
              <a:cxn ang="0">
                <a:pos x="40878453" y="399523719"/>
              </a:cxn>
              <a:cxn ang="0">
                <a:pos x="40878453" y="374048061"/>
              </a:cxn>
              <a:cxn ang="0">
                <a:pos x="40878453" y="348167966"/>
              </a:cxn>
              <a:cxn ang="0">
                <a:pos x="40878453" y="322692308"/>
              </a:cxn>
              <a:cxn ang="0">
                <a:pos x="40878453" y="297216650"/>
              </a:cxn>
              <a:cxn ang="0">
                <a:pos x="40878453" y="276593589"/>
              </a:cxn>
              <a:cxn ang="0">
                <a:pos x="40878453" y="255969891"/>
              </a:cxn>
              <a:cxn ang="0">
                <a:pos x="40878453" y="235751266"/>
              </a:cxn>
              <a:cxn ang="0">
                <a:pos x="40878453" y="220385239"/>
              </a:cxn>
              <a:cxn ang="0">
                <a:pos x="40878453" y="199761542"/>
              </a:cxn>
              <a:cxn ang="0">
                <a:pos x="40878453" y="184395514"/>
              </a:cxn>
              <a:cxn ang="0">
                <a:pos x="40878453" y="169029486"/>
              </a:cxn>
              <a:cxn ang="0">
                <a:pos x="40878453" y="153662822"/>
              </a:cxn>
              <a:cxn ang="0">
                <a:pos x="40878453" y="143149391"/>
              </a:cxn>
              <a:cxn ang="0">
                <a:pos x="40878453" y="133039761"/>
              </a:cxn>
              <a:cxn ang="0">
                <a:pos x="36021771" y="122930130"/>
              </a:cxn>
              <a:cxn ang="0">
                <a:pos x="36021771" y="107564103"/>
              </a:cxn>
              <a:cxn ang="0">
                <a:pos x="36021771" y="92198075"/>
              </a:cxn>
              <a:cxn ang="0">
                <a:pos x="30760472" y="76831411"/>
              </a:cxn>
              <a:cxn ang="0">
                <a:pos x="30760472" y="66317980"/>
              </a:cxn>
              <a:cxn ang="0">
                <a:pos x="25498536" y="56208350"/>
              </a:cxn>
              <a:cxn ang="0">
                <a:pos x="20237236" y="46098719"/>
              </a:cxn>
              <a:cxn ang="0">
                <a:pos x="20237236" y="40841686"/>
              </a:cxn>
              <a:cxn ang="0">
                <a:pos x="15379918" y="35585289"/>
              </a:cxn>
              <a:cxn ang="0">
                <a:pos x="10118618" y="25475658"/>
              </a:cxn>
              <a:cxn ang="0">
                <a:pos x="0" y="20218625"/>
              </a:cxn>
              <a:cxn ang="0">
                <a:pos x="0" y="10109630"/>
              </a:cxn>
              <a:cxn ang="0">
                <a:pos x="0" y="4852597"/>
              </a:cxn>
              <a:cxn ang="0">
                <a:pos x="0" y="0"/>
              </a:cxn>
              <a:cxn ang="0">
                <a:pos x="4856682" y="0"/>
              </a:cxn>
              <a:cxn ang="0">
                <a:pos x="10118618" y="0"/>
              </a:cxn>
              <a:cxn ang="0">
                <a:pos x="15379918" y="0"/>
              </a:cxn>
              <a:cxn ang="0">
                <a:pos x="20237236" y="0"/>
              </a:cxn>
              <a:cxn ang="0">
                <a:pos x="30760472" y="0"/>
              </a:cxn>
              <a:cxn ang="0">
                <a:pos x="40878453" y="0"/>
              </a:cxn>
              <a:cxn ang="0">
                <a:pos x="61520307" y="4852597"/>
              </a:cxn>
              <a:cxn ang="0">
                <a:pos x="76900225" y="10109630"/>
              </a:cxn>
              <a:cxn ang="0">
                <a:pos x="87423460" y="15366028"/>
              </a:cxn>
              <a:cxn ang="0">
                <a:pos x="102804014" y="20218625"/>
              </a:cxn>
              <a:cxn ang="0">
                <a:pos x="108065314" y="25475658"/>
              </a:cxn>
              <a:cxn ang="0">
                <a:pos x="108065314" y="35585289"/>
              </a:cxn>
              <a:cxn ang="0">
                <a:pos x="108065314" y="40841686"/>
              </a:cxn>
              <a:cxn ang="0">
                <a:pos x="102804014" y="50951317"/>
              </a:cxn>
              <a:cxn ang="0">
                <a:pos x="102804014" y="56208350"/>
              </a:cxn>
              <a:cxn ang="0">
                <a:pos x="102804014" y="61465383"/>
              </a:cxn>
              <a:cxn ang="0">
                <a:pos x="102804014" y="71574378"/>
              </a:cxn>
              <a:cxn ang="0">
                <a:pos x="102804014" y="81684008"/>
              </a:cxn>
              <a:cxn ang="0">
                <a:pos x="102804014" y="97050036"/>
              </a:cxn>
              <a:cxn ang="0">
                <a:pos x="97542078" y="112416700"/>
              </a:cxn>
              <a:cxn ang="0">
                <a:pos x="97542078" y="133039761"/>
              </a:cxn>
              <a:cxn ang="0">
                <a:pos x="97542078" y="158515419"/>
              </a:cxn>
              <a:cxn ang="0">
                <a:pos x="97542078" y="179138480"/>
              </a:cxn>
              <a:cxn ang="0">
                <a:pos x="97542078" y="209871172"/>
              </a:cxn>
              <a:cxn ang="0">
                <a:pos x="97542078" y="240603864"/>
              </a:cxn>
              <a:cxn ang="0">
                <a:pos x="92685396" y="271336555"/>
              </a:cxn>
              <a:cxn ang="0">
                <a:pos x="92685396" y="307325644"/>
              </a:cxn>
              <a:cxn ang="0">
                <a:pos x="92685396" y="343315369"/>
              </a:cxn>
              <a:cxn ang="0">
                <a:pos x="92685396" y="384157691"/>
              </a:cxn>
              <a:cxn ang="0">
                <a:pos x="92685396" y="424999377"/>
              </a:cxn>
            </a:cxnLst>
            <a:rect l="0" t="0" r="0" b="0"/>
            <a:pathLst>
              <a:path w="267" h="1051">
                <a:moveTo>
                  <a:pt x="229" y="1051"/>
                </a:moveTo>
                <a:lnTo>
                  <a:pt x="101" y="1051"/>
                </a:lnTo>
                <a:lnTo>
                  <a:pt x="101" y="988"/>
                </a:lnTo>
                <a:lnTo>
                  <a:pt x="101" y="925"/>
                </a:lnTo>
                <a:lnTo>
                  <a:pt x="101" y="861"/>
                </a:lnTo>
                <a:lnTo>
                  <a:pt x="101" y="798"/>
                </a:lnTo>
                <a:lnTo>
                  <a:pt x="101" y="735"/>
                </a:lnTo>
                <a:lnTo>
                  <a:pt x="101" y="684"/>
                </a:lnTo>
                <a:lnTo>
                  <a:pt x="101" y="633"/>
                </a:lnTo>
                <a:lnTo>
                  <a:pt x="101" y="583"/>
                </a:lnTo>
                <a:lnTo>
                  <a:pt x="101" y="545"/>
                </a:lnTo>
                <a:lnTo>
                  <a:pt x="101" y="494"/>
                </a:lnTo>
                <a:lnTo>
                  <a:pt x="101" y="456"/>
                </a:lnTo>
                <a:lnTo>
                  <a:pt x="101" y="418"/>
                </a:lnTo>
                <a:lnTo>
                  <a:pt x="101" y="380"/>
                </a:lnTo>
                <a:lnTo>
                  <a:pt x="101" y="354"/>
                </a:lnTo>
                <a:lnTo>
                  <a:pt x="101" y="329"/>
                </a:lnTo>
                <a:lnTo>
                  <a:pt x="89" y="304"/>
                </a:lnTo>
                <a:lnTo>
                  <a:pt x="89" y="266"/>
                </a:lnTo>
                <a:lnTo>
                  <a:pt x="89" y="228"/>
                </a:lnTo>
                <a:lnTo>
                  <a:pt x="76" y="190"/>
                </a:lnTo>
                <a:lnTo>
                  <a:pt x="76" y="164"/>
                </a:lnTo>
                <a:lnTo>
                  <a:pt x="63" y="139"/>
                </a:lnTo>
                <a:lnTo>
                  <a:pt x="50" y="114"/>
                </a:lnTo>
                <a:lnTo>
                  <a:pt x="50" y="101"/>
                </a:lnTo>
                <a:lnTo>
                  <a:pt x="38" y="88"/>
                </a:lnTo>
                <a:lnTo>
                  <a:pt x="25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76" y="0"/>
                </a:lnTo>
                <a:lnTo>
                  <a:pt x="101" y="0"/>
                </a:lnTo>
                <a:lnTo>
                  <a:pt x="152" y="12"/>
                </a:lnTo>
                <a:lnTo>
                  <a:pt x="190" y="25"/>
                </a:lnTo>
                <a:lnTo>
                  <a:pt x="216" y="38"/>
                </a:lnTo>
                <a:lnTo>
                  <a:pt x="254" y="50"/>
                </a:lnTo>
                <a:lnTo>
                  <a:pt x="267" y="63"/>
                </a:lnTo>
                <a:lnTo>
                  <a:pt x="267" y="88"/>
                </a:lnTo>
                <a:lnTo>
                  <a:pt x="267" y="101"/>
                </a:lnTo>
                <a:lnTo>
                  <a:pt x="254" y="126"/>
                </a:lnTo>
                <a:lnTo>
                  <a:pt x="254" y="139"/>
                </a:lnTo>
                <a:lnTo>
                  <a:pt x="254" y="152"/>
                </a:lnTo>
                <a:lnTo>
                  <a:pt x="254" y="177"/>
                </a:lnTo>
                <a:lnTo>
                  <a:pt x="254" y="202"/>
                </a:lnTo>
                <a:lnTo>
                  <a:pt x="254" y="240"/>
                </a:lnTo>
                <a:lnTo>
                  <a:pt x="241" y="278"/>
                </a:lnTo>
                <a:lnTo>
                  <a:pt x="241" y="329"/>
                </a:lnTo>
                <a:lnTo>
                  <a:pt x="241" y="392"/>
                </a:lnTo>
                <a:lnTo>
                  <a:pt x="241" y="443"/>
                </a:lnTo>
                <a:lnTo>
                  <a:pt x="241" y="519"/>
                </a:lnTo>
                <a:lnTo>
                  <a:pt x="241" y="595"/>
                </a:lnTo>
                <a:lnTo>
                  <a:pt x="229" y="671"/>
                </a:lnTo>
                <a:lnTo>
                  <a:pt x="229" y="760"/>
                </a:lnTo>
                <a:lnTo>
                  <a:pt x="229" y="849"/>
                </a:lnTo>
                <a:lnTo>
                  <a:pt x="229" y="950"/>
                </a:lnTo>
                <a:lnTo>
                  <a:pt x="229" y="10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7" name="Freeform 47"/>
          <p:cNvSpPr/>
          <p:nvPr/>
        </p:nvSpPr>
        <p:spPr>
          <a:xfrm>
            <a:off x="5262880" y="2043430"/>
            <a:ext cx="1116013" cy="273050"/>
          </a:xfrm>
          <a:custGeom>
            <a:avLst/>
            <a:gdLst/>
            <a:ahLst/>
            <a:cxnLst>
              <a:cxn ang="0">
                <a:pos x="20599846" y="157732939"/>
              </a:cxn>
              <a:cxn ang="0">
                <a:pos x="5250854" y="142481418"/>
              </a:cxn>
              <a:cxn ang="0">
                <a:pos x="5250854" y="137263692"/>
              </a:cxn>
              <a:cxn ang="0">
                <a:pos x="25850700" y="127229897"/>
              </a:cxn>
              <a:cxn ang="0">
                <a:pos x="56548048" y="122012171"/>
              </a:cxn>
              <a:cxn ang="0">
                <a:pos x="97747104" y="111978375"/>
              </a:cxn>
              <a:cxn ang="0">
                <a:pos x="154295153" y="101542924"/>
              </a:cxn>
              <a:cxn ang="0">
                <a:pos x="220941339" y="86291402"/>
              </a:cxn>
              <a:cxn ang="0">
                <a:pos x="303340087" y="71039881"/>
              </a:cxn>
              <a:cxn ang="0">
                <a:pos x="390585484" y="45754564"/>
              </a:cxn>
              <a:cxn ang="0">
                <a:pos x="437035394" y="35720768"/>
              </a:cxn>
              <a:cxn ang="0">
                <a:pos x="477830880" y="25285317"/>
              </a:cxn>
              <a:cxn ang="0">
                <a:pos x="513779083" y="20469247"/>
              </a:cxn>
              <a:cxn ang="0">
                <a:pos x="539629783" y="10033796"/>
              </a:cxn>
              <a:cxn ang="0">
                <a:pos x="565480482" y="5217726"/>
              </a:cxn>
              <a:cxn ang="0">
                <a:pos x="580828839" y="5217726"/>
              </a:cxn>
              <a:cxn ang="0">
                <a:pos x="596177831" y="0"/>
              </a:cxn>
              <a:cxn ang="0">
                <a:pos x="606275969" y="0"/>
              </a:cxn>
              <a:cxn ang="0">
                <a:pos x="616777677" y="5217726"/>
              </a:cxn>
              <a:cxn ang="0">
                <a:pos x="632126033" y="5217726"/>
              </a:cxn>
              <a:cxn ang="0">
                <a:pos x="652725879" y="10033796"/>
              </a:cxn>
              <a:cxn ang="0">
                <a:pos x="673325725" y="20469247"/>
              </a:cxn>
              <a:cxn ang="0">
                <a:pos x="688674081" y="30503043"/>
              </a:cxn>
              <a:cxn ang="0">
                <a:pos x="698772219" y="35720768"/>
              </a:cxn>
              <a:cxn ang="0">
                <a:pos x="709273927" y="40536838"/>
              </a:cxn>
              <a:cxn ang="0">
                <a:pos x="704023073" y="50972290"/>
              </a:cxn>
              <a:cxn ang="0">
                <a:pos x="688674081" y="55788360"/>
              </a:cxn>
              <a:cxn ang="0">
                <a:pos x="662824017" y="61006085"/>
              </a:cxn>
              <a:cxn ang="0">
                <a:pos x="632126033" y="66223811"/>
              </a:cxn>
              <a:cxn ang="0">
                <a:pos x="554978775" y="76257607"/>
              </a:cxn>
              <a:cxn ang="0">
                <a:pos x="477830880" y="86291402"/>
              </a:cxn>
              <a:cxn ang="0">
                <a:pos x="395836338" y="96726854"/>
              </a:cxn>
              <a:cxn ang="0">
                <a:pos x="308186736" y="116794445"/>
              </a:cxn>
              <a:cxn ang="0">
                <a:pos x="220941339" y="137263692"/>
              </a:cxn>
              <a:cxn ang="0">
                <a:pos x="149044299" y="152515213"/>
              </a:cxn>
              <a:cxn ang="0">
                <a:pos x="118346950" y="162549009"/>
              </a:cxn>
              <a:cxn ang="0">
                <a:pos x="97747104" y="167766735"/>
              </a:cxn>
              <a:cxn ang="0">
                <a:pos x="82398748" y="172984461"/>
              </a:cxn>
              <a:cxn ang="0">
                <a:pos x="71897040" y="172984461"/>
              </a:cxn>
              <a:cxn ang="0">
                <a:pos x="61798902" y="167766735"/>
              </a:cxn>
              <a:cxn ang="0">
                <a:pos x="30697348" y="162549009"/>
              </a:cxn>
            </a:cxnLst>
            <a:rect l="0" t="0" r="0" b="0"/>
            <a:pathLst>
              <a:path w="1756" h="431">
                <a:moveTo>
                  <a:pt x="76" y="405"/>
                </a:moveTo>
                <a:lnTo>
                  <a:pt x="51" y="393"/>
                </a:lnTo>
                <a:lnTo>
                  <a:pt x="26" y="367"/>
                </a:lnTo>
                <a:lnTo>
                  <a:pt x="13" y="355"/>
                </a:lnTo>
                <a:lnTo>
                  <a:pt x="0" y="342"/>
                </a:lnTo>
                <a:lnTo>
                  <a:pt x="13" y="342"/>
                </a:lnTo>
                <a:lnTo>
                  <a:pt x="38" y="329"/>
                </a:lnTo>
                <a:lnTo>
                  <a:pt x="64" y="317"/>
                </a:lnTo>
                <a:lnTo>
                  <a:pt x="89" y="317"/>
                </a:lnTo>
                <a:lnTo>
                  <a:pt x="140" y="304"/>
                </a:lnTo>
                <a:lnTo>
                  <a:pt x="191" y="291"/>
                </a:lnTo>
                <a:lnTo>
                  <a:pt x="242" y="279"/>
                </a:lnTo>
                <a:lnTo>
                  <a:pt x="318" y="266"/>
                </a:lnTo>
                <a:lnTo>
                  <a:pt x="382" y="253"/>
                </a:lnTo>
                <a:lnTo>
                  <a:pt x="458" y="228"/>
                </a:lnTo>
                <a:lnTo>
                  <a:pt x="547" y="215"/>
                </a:lnTo>
                <a:lnTo>
                  <a:pt x="649" y="190"/>
                </a:lnTo>
                <a:lnTo>
                  <a:pt x="751" y="177"/>
                </a:lnTo>
                <a:lnTo>
                  <a:pt x="853" y="152"/>
                </a:lnTo>
                <a:lnTo>
                  <a:pt x="967" y="114"/>
                </a:lnTo>
                <a:lnTo>
                  <a:pt x="1031" y="101"/>
                </a:lnTo>
                <a:lnTo>
                  <a:pt x="1082" y="89"/>
                </a:lnTo>
                <a:lnTo>
                  <a:pt x="1132" y="76"/>
                </a:lnTo>
                <a:lnTo>
                  <a:pt x="1183" y="63"/>
                </a:lnTo>
                <a:lnTo>
                  <a:pt x="1221" y="51"/>
                </a:lnTo>
                <a:lnTo>
                  <a:pt x="1272" y="51"/>
                </a:lnTo>
                <a:lnTo>
                  <a:pt x="1311" y="38"/>
                </a:lnTo>
                <a:lnTo>
                  <a:pt x="1336" y="25"/>
                </a:lnTo>
                <a:lnTo>
                  <a:pt x="1374" y="25"/>
                </a:lnTo>
                <a:lnTo>
                  <a:pt x="1400" y="13"/>
                </a:lnTo>
                <a:lnTo>
                  <a:pt x="1425" y="13"/>
                </a:lnTo>
                <a:lnTo>
                  <a:pt x="1438" y="13"/>
                </a:lnTo>
                <a:lnTo>
                  <a:pt x="1463" y="13"/>
                </a:lnTo>
                <a:lnTo>
                  <a:pt x="1476" y="0"/>
                </a:lnTo>
                <a:lnTo>
                  <a:pt x="1489" y="0"/>
                </a:lnTo>
                <a:lnTo>
                  <a:pt x="1501" y="0"/>
                </a:lnTo>
                <a:lnTo>
                  <a:pt x="1514" y="0"/>
                </a:lnTo>
                <a:lnTo>
                  <a:pt x="1527" y="13"/>
                </a:lnTo>
                <a:lnTo>
                  <a:pt x="1540" y="13"/>
                </a:lnTo>
                <a:lnTo>
                  <a:pt x="1565" y="13"/>
                </a:lnTo>
                <a:lnTo>
                  <a:pt x="1590" y="25"/>
                </a:lnTo>
                <a:lnTo>
                  <a:pt x="1616" y="25"/>
                </a:lnTo>
                <a:lnTo>
                  <a:pt x="1641" y="38"/>
                </a:lnTo>
                <a:lnTo>
                  <a:pt x="1667" y="51"/>
                </a:lnTo>
                <a:lnTo>
                  <a:pt x="1692" y="63"/>
                </a:lnTo>
                <a:lnTo>
                  <a:pt x="1705" y="76"/>
                </a:lnTo>
                <a:lnTo>
                  <a:pt x="1730" y="76"/>
                </a:lnTo>
                <a:lnTo>
                  <a:pt x="1730" y="89"/>
                </a:lnTo>
                <a:lnTo>
                  <a:pt x="1743" y="101"/>
                </a:lnTo>
                <a:lnTo>
                  <a:pt x="1756" y="101"/>
                </a:lnTo>
                <a:lnTo>
                  <a:pt x="1743" y="114"/>
                </a:lnTo>
                <a:lnTo>
                  <a:pt x="1743" y="127"/>
                </a:lnTo>
                <a:lnTo>
                  <a:pt x="1718" y="127"/>
                </a:lnTo>
                <a:lnTo>
                  <a:pt x="1705" y="139"/>
                </a:lnTo>
                <a:lnTo>
                  <a:pt x="1679" y="152"/>
                </a:lnTo>
                <a:lnTo>
                  <a:pt x="1641" y="152"/>
                </a:lnTo>
                <a:lnTo>
                  <a:pt x="1603" y="165"/>
                </a:lnTo>
                <a:lnTo>
                  <a:pt x="1565" y="165"/>
                </a:lnTo>
                <a:lnTo>
                  <a:pt x="1463" y="177"/>
                </a:lnTo>
                <a:lnTo>
                  <a:pt x="1374" y="190"/>
                </a:lnTo>
                <a:lnTo>
                  <a:pt x="1272" y="203"/>
                </a:lnTo>
                <a:lnTo>
                  <a:pt x="1183" y="215"/>
                </a:lnTo>
                <a:lnTo>
                  <a:pt x="1082" y="228"/>
                </a:lnTo>
                <a:lnTo>
                  <a:pt x="980" y="241"/>
                </a:lnTo>
                <a:lnTo>
                  <a:pt x="878" y="266"/>
                </a:lnTo>
                <a:lnTo>
                  <a:pt x="763" y="291"/>
                </a:lnTo>
                <a:lnTo>
                  <a:pt x="649" y="317"/>
                </a:lnTo>
                <a:lnTo>
                  <a:pt x="547" y="342"/>
                </a:lnTo>
                <a:lnTo>
                  <a:pt x="458" y="355"/>
                </a:lnTo>
                <a:lnTo>
                  <a:pt x="369" y="380"/>
                </a:lnTo>
                <a:lnTo>
                  <a:pt x="331" y="393"/>
                </a:lnTo>
                <a:lnTo>
                  <a:pt x="293" y="405"/>
                </a:lnTo>
                <a:lnTo>
                  <a:pt x="267" y="418"/>
                </a:lnTo>
                <a:lnTo>
                  <a:pt x="242" y="418"/>
                </a:lnTo>
                <a:lnTo>
                  <a:pt x="216" y="418"/>
                </a:lnTo>
                <a:lnTo>
                  <a:pt x="204" y="431"/>
                </a:lnTo>
                <a:lnTo>
                  <a:pt x="191" y="431"/>
                </a:lnTo>
                <a:lnTo>
                  <a:pt x="178" y="431"/>
                </a:lnTo>
                <a:lnTo>
                  <a:pt x="166" y="431"/>
                </a:lnTo>
                <a:lnTo>
                  <a:pt x="153" y="418"/>
                </a:lnTo>
                <a:lnTo>
                  <a:pt x="115" y="418"/>
                </a:lnTo>
                <a:lnTo>
                  <a:pt x="76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9" name="Freeform 49"/>
          <p:cNvSpPr/>
          <p:nvPr/>
        </p:nvSpPr>
        <p:spPr>
          <a:xfrm>
            <a:off x="5351780" y="2356168"/>
            <a:ext cx="914400" cy="217487"/>
          </a:xfrm>
          <a:custGeom>
            <a:avLst/>
            <a:gdLst/>
            <a:ahLst/>
            <a:cxnLst>
              <a:cxn ang="0">
                <a:pos x="87339189" y="133453076"/>
              </a:cxn>
              <a:cxn ang="0">
                <a:pos x="66717498" y="138305834"/>
              </a:cxn>
              <a:cxn ang="0">
                <a:pos x="51352017" y="138305834"/>
              </a:cxn>
              <a:cxn ang="0">
                <a:pos x="41243382" y="138305834"/>
              </a:cxn>
              <a:cxn ang="0">
                <a:pos x="25878537" y="133453076"/>
              </a:cxn>
              <a:cxn ang="0">
                <a:pos x="10513056" y="118085902"/>
              </a:cxn>
              <a:cxn ang="0">
                <a:pos x="0" y="107571487"/>
              </a:cxn>
              <a:cxn ang="0">
                <a:pos x="5256210" y="97460885"/>
              </a:cxn>
              <a:cxn ang="0">
                <a:pos x="15365481" y="97460885"/>
              </a:cxn>
              <a:cxn ang="0">
                <a:pos x="35987172" y="92203677"/>
              </a:cxn>
              <a:cxn ang="0">
                <a:pos x="71973708" y="82093711"/>
              </a:cxn>
              <a:cxn ang="0">
                <a:pos x="107960881" y="82093711"/>
              </a:cxn>
              <a:cxn ang="0">
                <a:pos x="149204263" y="71983746"/>
              </a:cxn>
              <a:cxn ang="0">
                <a:pos x="195703856" y="66726538"/>
              </a:cxn>
              <a:cxn ang="0">
                <a:pos x="247056509" y="56616572"/>
              </a:cxn>
              <a:cxn ang="0">
                <a:pos x="298408526" y="46102157"/>
              </a:cxn>
              <a:cxn ang="0">
                <a:pos x="344503697" y="35991555"/>
              </a:cxn>
              <a:cxn ang="0">
                <a:pos x="385747716" y="30734347"/>
              </a:cxn>
              <a:cxn ang="0">
                <a:pos x="421734252" y="20624381"/>
              </a:cxn>
              <a:cxn ang="0">
                <a:pos x="462977634" y="5257208"/>
              </a:cxn>
              <a:cxn ang="0">
                <a:pos x="483599326" y="5257208"/>
              </a:cxn>
              <a:cxn ang="0">
                <a:pos x="504221017" y="0"/>
              </a:cxn>
              <a:cxn ang="0">
                <a:pos x="519586498" y="0"/>
              </a:cxn>
              <a:cxn ang="0">
                <a:pos x="545464399" y="10514415"/>
              </a:cxn>
              <a:cxn ang="0">
                <a:pos x="566086091" y="30734347"/>
              </a:cxn>
              <a:cxn ang="0">
                <a:pos x="576195361" y="41249398"/>
              </a:cxn>
              <a:cxn ang="0">
                <a:pos x="581451572" y="46102157"/>
              </a:cxn>
              <a:cxn ang="0">
                <a:pos x="570938515" y="51359364"/>
              </a:cxn>
              <a:cxn ang="0">
                <a:pos x="550316824" y="61469330"/>
              </a:cxn>
              <a:cxn ang="0">
                <a:pos x="524842708" y="61469330"/>
              </a:cxn>
              <a:cxn ang="0">
                <a:pos x="488856172" y="61469330"/>
              </a:cxn>
              <a:cxn ang="0">
                <a:pos x="447612789" y="61469330"/>
              </a:cxn>
              <a:cxn ang="0">
                <a:pos x="406369407" y="66726538"/>
              </a:cxn>
              <a:cxn ang="0">
                <a:pos x="375638445" y="71983746"/>
              </a:cxn>
              <a:cxn ang="0">
                <a:pos x="334395063" y="82093711"/>
              </a:cxn>
              <a:cxn ang="0">
                <a:pos x="288299892" y="87350919"/>
              </a:cxn>
              <a:cxn ang="0">
                <a:pos x="231691028" y="97460885"/>
              </a:cxn>
              <a:cxn ang="0">
                <a:pos x="185190799" y="107571487"/>
              </a:cxn>
              <a:cxn ang="0">
                <a:pos x="143947417" y="118085902"/>
              </a:cxn>
              <a:cxn ang="0">
                <a:pos x="107960881" y="128195868"/>
              </a:cxn>
            </a:cxnLst>
            <a:rect l="0" t="0" r="0" b="0"/>
            <a:pathLst>
              <a:path w="1438" h="342">
                <a:moveTo>
                  <a:pt x="242" y="330"/>
                </a:moveTo>
                <a:lnTo>
                  <a:pt x="216" y="330"/>
                </a:lnTo>
                <a:lnTo>
                  <a:pt x="191" y="330"/>
                </a:lnTo>
                <a:lnTo>
                  <a:pt x="165" y="342"/>
                </a:lnTo>
                <a:lnTo>
                  <a:pt x="153" y="342"/>
                </a:lnTo>
                <a:lnTo>
                  <a:pt x="127" y="342"/>
                </a:lnTo>
                <a:lnTo>
                  <a:pt x="115" y="342"/>
                </a:lnTo>
                <a:lnTo>
                  <a:pt x="102" y="342"/>
                </a:lnTo>
                <a:lnTo>
                  <a:pt x="76" y="342"/>
                </a:lnTo>
                <a:lnTo>
                  <a:pt x="64" y="330"/>
                </a:lnTo>
                <a:lnTo>
                  <a:pt x="38" y="317"/>
                </a:lnTo>
                <a:lnTo>
                  <a:pt x="26" y="292"/>
                </a:lnTo>
                <a:lnTo>
                  <a:pt x="13" y="279"/>
                </a:lnTo>
                <a:lnTo>
                  <a:pt x="0" y="266"/>
                </a:lnTo>
                <a:lnTo>
                  <a:pt x="0" y="254"/>
                </a:lnTo>
                <a:lnTo>
                  <a:pt x="13" y="241"/>
                </a:lnTo>
                <a:lnTo>
                  <a:pt x="26" y="241"/>
                </a:lnTo>
                <a:lnTo>
                  <a:pt x="38" y="241"/>
                </a:lnTo>
                <a:lnTo>
                  <a:pt x="64" y="228"/>
                </a:lnTo>
                <a:lnTo>
                  <a:pt x="89" y="228"/>
                </a:lnTo>
                <a:lnTo>
                  <a:pt x="127" y="216"/>
                </a:lnTo>
                <a:lnTo>
                  <a:pt x="178" y="203"/>
                </a:lnTo>
                <a:lnTo>
                  <a:pt x="216" y="203"/>
                </a:lnTo>
                <a:lnTo>
                  <a:pt x="267" y="203"/>
                </a:lnTo>
                <a:lnTo>
                  <a:pt x="318" y="190"/>
                </a:lnTo>
                <a:lnTo>
                  <a:pt x="369" y="178"/>
                </a:lnTo>
                <a:lnTo>
                  <a:pt x="433" y="178"/>
                </a:lnTo>
                <a:lnTo>
                  <a:pt x="484" y="165"/>
                </a:lnTo>
                <a:lnTo>
                  <a:pt x="547" y="152"/>
                </a:lnTo>
                <a:lnTo>
                  <a:pt x="611" y="140"/>
                </a:lnTo>
                <a:lnTo>
                  <a:pt x="674" y="127"/>
                </a:lnTo>
                <a:lnTo>
                  <a:pt x="738" y="114"/>
                </a:lnTo>
                <a:lnTo>
                  <a:pt x="802" y="102"/>
                </a:lnTo>
                <a:lnTo>
                  <a:pt x="852" y="89"/>
                </a:lnTo>
                <a:lnTo>
                  <a:pt x="903" y="89"/>
                </a:lnTo>
                <a:lnTo>
                  <a:pt x="954" y="76"/>
                </a:lnTo>
                <a:lnTo>
                  <a:pt x="992" y="64"/>
                </a:lnTo>
                <a:lnTo>
                  <a:pt x="1043" y="51"/>
                </a:lnTo>
                <a:lnTo>
                  <a:pt x="1107" y="26"/>
                </a:lnTo>
                <a:lnTo>
                  <a:pt x="1145" y="13"/>
                </a:lnTo>
                <a:lnTo>
                  <a:pt x="1171" y="13"/>
                </a:lnTo>
                <a:lnTo>
                  <a:pt x="1196" y="13"/>
                </a:lnTo>
                <a:lnTo>
                  <a:pt x="1221" y="0"/>
                </a:lnTo>
                <a:lnTo>
                  <a:pt x="1247" y="0"/>
                </a:lnTo>
                <a:lnTo>
                  <a:pt x="1260" y="0"/>
                </a:lnTo>
                <a:lnTo>
                  <a:pt x="1285" y="0"/>
                </a:lnTo>
                <a:lnTo>
                  <a:pt x="1310" y="13"/>
                </a:lnTo>
                <a:lnTo>
                  <a:pt x="1349" y="26"/>
                </a:lnTo>
                <a:lnTo>
                  <a:pt x="1374" y="51"/>
                </a:lnTo>
                <a:lnTo>
                  <a:pt x="1400" y="76"/>
                </a:lnTo>
                <a:lnTo>
                  <a:pt x="1425" y="89"/>
                </a:lnTo>
                <a:lnTo>
                  <a:pt x="1425" y="102"/>
                </a:lnTo>
                <a:lnTo>
                  <a:pt x="1438" y="102"/>
                </a:lnTo>
                <a:lnTo>
                  <a:pt x="1438" y="114"/>
                </a:lnTo>
                <a:lnTo>
                  <a:pt x="1425" y="127"/>
                </a:lnTo>
                <a:lnTo>
                  <a:pt x="1412" y="127"/>
                </a:lnTo>
                <a:lnTo>
                  <a:pt x="1387" y="140"/>
                </a:lnTo>
                <a:lnTo>
                  <a:pt x="1361" y="152"/>
                </a:lnTo>
                <a:lnTo>
                  <a:pt x="1336" y="152"/>
                </a:lnTo>
                <a:lnTo>
                  <a:pt x="1298" y="152"/>
                </a:lnTo>
                <a:lnTo>
                  <a:pt x="1260" y="152"/>
                </a:lnTo>
                <a:lnTo>
                  <a:pt x="1209" y="152"/>
                </a:lnTo>
                <a:lnTo>
                  <a:pt x="1158" y="152"/>
                </a:lnTo>
                <a:lnTo>
                  <a:pt x="1107" y="152"/>
                </a:lnTo>
                <a:lnTo>
                  <a:pt x="1043" y="165"/>
                </a:lnTo>
                <a:lnTo>
                  <a:pt x="1005" y="165"/>
                </a:lnTo>
                <a:lnTo>
                  <a:pt x="967" y="178"/>
                </a:lnTo>
                <a:lnTo>
                  <a:pt x="929" y="178"/>
                </a:lnTo>
                <a:lnTo>
                  <a:pt x="878" y="190"/>
                </a:lnTo>
                <a:lnTo>
                  <a:pt x="827" y="203"/>
                </a:lnTo>
                <a:lnTo>
                  <a:pt x="763" y="203"/>
                </a:lnTo>
                <a:lnTo>
                  <a:pt x="713" y="216"/>
                </a:lnTo>
                <a:lnTo>
                  <a:pt x="649" y="228"/>
                </a:lnTo>
                <a:lnTo>
                  <a:pt x="573" y="241"/>
                </a:lnTo>
                <a:lnTo>
                  <a:pt x="509" y="254"/>
                </a:lnTo>
                <a:lnTo>
                  <a:pt x="458" y="266"/>
                </a:lnTo>
                <a:lnTo>
                  <a:pt x="407" y="279"/>
                </a:lnTo>
                <a:lnTo>
                  <a:pt x="356" y="292"/>
                </a:lnTo>
                <a:lnTo>
                  <a:pt x="318" y="304"/>
                </a:lnTo>
                <a:lnTo>
                  <a:pt x="267" y="317"/>
                </a:lnTo>
                <a:lnTo>
                  <a:pt x="242" y="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0" name="Freeform 50"/>
          <p:cNvSpPr/>
          <p:nvPr/>
        </p:nvSpPr>
        <p:spPr>
          <a:xfrm>
            <a:off x="5497830" y="2591118"/>
            <a:ext cx="169863" cy="207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379918" y="4794504"/>
              </a:cxn>
              <a:cxn ang="0">
                <a:pos x="25903153" y="4794504"/>
              </a:cxn>
              <a:cxn ang="0">
                <a:pos x="41283071" y="9989129"/>
              </a:cxn>
              <a:cxn ang="0">
                <a:pos x="51401689" y="15183122"/>
              </a:cxn>
              <a:cxn ang="0">
                <a:pos x="61924924" y="19977626"/>
              </a:cxn>
              <a:cxn ang="0">
                <a:pos x="66782243" y="19977626"/>
              </a:cxn>
              <a:cxn ang="0">
                <a:pos x="77304842" y="25172251"/>
              </a:cxn>
              <a:cxn ang="0">
                <a:pos x="82566778" y="30366245"/>
              </a:cxn>
              <a:cxn ang="0">
                <a:pos x="92685396" y="45549367"/>
              </a:cxn>
              <a:cxn ang="0">
                <a:pos x="97946696" y="55537864"/>
              </a:cxn>
              <a:cxn ang="0">
                <a:pos x="103208632" y="65526993"/>
              </a:cxn>
              <a:cxn ang="0">
                <a:pos x="108065314" y="80710115"/>
              </a:cxn>
              <a:cxn ang="0">
                <a:pos x="108065314" y="85904109"/>
              </a:cxn>
              <a:cxn ang="0">
                <a:pos x="103208632" y="95893238"/>
              </a:cxn>
              <a:cxn ang="0">
                <a:pos x="103208632" y="106281224"/>
              </a:cxn>
              <a:cxn ang="0">
                <a:pos x="103208632" y="116270353"/>
              </a:cxn>
              <a:cxn ang="0">
                <a:pos x="97946696" y="121464346"/>
              </a:cxn>
              <a:cxn ang="0">
                <a:pos x="92685396" y="131453476"/>
              </a:cxn>
              <a:cxn ang="0">
                <a:pos x="87423460" y="131453476"/>
              </a:cxn>
              <a:cxn ang="0">
                <a:pos x="82566778" y="131453476"/>
              </a:cxn>
              <a:cxn ang="0">
                <a:pos x="77304842" y="131453476"/>
              </a:cxn>
              <a:cxn ang="0">
                <a:pos x="72043542" y="126259482"/>
              </a:cxn>
              <a:cxn ang="0">
                <a:pos x="61924924" y="121464346"/>
              </a:cxn>
              <a:cxn ang="0">
                <a:pos x="56663625" y="111076360"/>
              </a:cxn>
              <a:cxn ang="0">
                <a:pos x="51401689" y="106281224"/>
              </a:cxn>
              <a:cxn ang="0">
                <a:pos x="46545007" y="95893238"/>
              </a:cxn>
              <a:cxn ang="0">
                <a:pos x="41283071" y="85904109"/>
              </a:cxn>
              <a:cxn ang="0">
                <a:pos x="30760472" y="70720986"/>
              </a:cxn>
              <a:cxn ang="0">
                <a:pos x="25903153" y="55537864"/>
              </a:cxn>
              <a:cxn ang="0">
                <a:pos x="15379918" y="40354742"/>
              </a:cxn>
              <a:cxn ang="0">
                <a:pos x="10523236" y="19977626"/>
              </a:cxn>
              <a:cxn ang="0">
                <a:pos x="0" y="0"/>
              </a:cxn>
            </a:cxnLst>
            <a:rect l="0" t="0" r="0" b="0"/>
            <a:pathLst>
              <a:path w="267" h="329">
                <a:moveTo>
                  <a:pt x="0" y="0"/>
                </a:moveTo>
                <a:lnTo>
                  <a:pt x="38" y="12"/>
                </a:lnTo>
                <a:lnTo>
                  <a:pt x="64" y="12"/>
                </a:lnTo>
                <a:lnTo>
                  <a:pt x="102" y="25"/>
                </a:lnTo>
                <a:lnTo>
                  <a:pt x="127" y="38"/>
                </a:lnTo>
                <a:lnTo>
                  <a:pt x="153" y="50"/>
                </a:lnTo>
                <a:lnTo>
                  <a:pt x="165" y="50"/>
                </a:lnTo>
                <a:lnTo>
                  <a:pt x="191" y="63"/>
                </a:lnTo>
                <a:lnTo>
                  <a:pt x="204" y="76"/>
                </a:lnTo>
                <a:lnTo>
                  <a:pt x="229" y="114"/>
                </a:lnTo>
                <a:lnTo>
                  <a:pt x="242" y="139"/>
                </a:lnTo>
                <a:lnTo>
                  <a:pt x="255" y="164"/>
                </a:lnTo>
                <a:lnTo>
                  <a:pt x="267" y="202"/>
                </a:lnTo>
                <a:lnTo>
                  <a:pt x="267" y="215"/>
                </a:lnTo>
                <a:lnTo>
                  <a:pt x="255" y="240"/>
                </a:lnTo>
                <a:lnTo>
                  <a:pt x="255" y="266"/>
                </a:lnTo>
                <a:lnTo>
                  <a:pt x="255" y="291"/>
                </a:lnTo>
                <a:lnTo>
                  <a:pt x="242" y="304"/>
                </a:lnTo>
                <a:lnTo>
                  <a:pt x="229" y="329"/>
                </a:lnTo>
                <a:lnTo>
                  <a:pt x="216" y="329"/>
                </a:lnTo>
                <a:lnTo>
                  <a:pt x="204" y="329"/>
                </a:lnTo>
                <a:lnTo>
                  <a:pt x="191" y="329"/>
                </a:lnTo>
                <a:lnTo>
                  <a:pt x="178" y="316"/>
                </a:lnTo>
                <a:lnTo>
                  <a:pt x="153" y="304"/>
                </a:lnTo>
                <a:lnTo>
                  <a:pt x="140" y="278"/>
                </a:lnTo>
                <a:lnTo>
                  <a:pt x="127" y="266"/>
                </a:lnTo>
                <a:lnTo>
                  <a:pt x="115" y="240"/>
                </a:lnTo>
                <a:lnTo>
                  <a:pt x="102" y="215"/>
                </a:lnTo>
                <a:lnTo>
                  <a:pt x="76" y="177"/>
                </a:lnTo>
                <a:lnTo>
                  <a:pt x="64" y="139"/>
                </a:lnTo>
                <a:lnTo>
                  <a:pt x="38" y="101"/>
                </a:lnTo>
                <a:lnTo>
                  <a:pt x="26" y="50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2" name="Freeform 42"/>
          <p:cNvSpPr/>
          <p:nvPr/>
        </p:nvSpPr>
        <p:spPr>
          <a:xfrm>
            <a:off x="5021580" y="1624330"/>
            <a:ext cx="161925" cy="1481138"/>
          </a:xfrm>
          <a:custGeom>
            <a:avLst/>
            <a:gdLst/>
            <a:ahLst/>
            <a:cxnLst>
              <a:cxn ang="0">
                <a:pos x="5241925" y="30658032"/>
              </a:cxn>
              <a:cxn ang="0">
                <a:pos x="0" y="20573337"/>
              </a:cxn>
              <a:cxn ang="0">
                <a:pos x="0" y="10084695"/>
              </a:cxn>
              <a:cxn ang="0">
                <a:pos x="5241925" y="5244321"/>
              </a:cxn>
              <a:cxn ang="0">
                <a:pos x="15725775" y="0"/>
              </a:cxn>
              <a:cxn ang="0">
                <a:pos x="25806400" y="0"/>
              </a:cxn>
              <a:cxn ang="0">
                <a:pos x="56451500" y="10084695"/>
              </a:cxn>
              <a:cxn ang="0">
                <a:pos x="72177275" y="20573337"/>
              </a:cxn>
              <a:cxn ang="0">
                <a:pos x="82257900" y="25414346"/>
              </a:cxn>
              <a:cxn ang="0">
                <a:pos x="92338525" y="35902353"/>
              </a:cxn>
              <a:cxn ang="0">
                <a:pos x="97580450" y="40743363"/>
              </a:cxn>
              <a:cxn ang="0">
                <a:pos x="97580450" y="61316700"/>
              </a:cxn>
              <a:cxn ang="0">
                <a:pos x="92338525" y="76645716"/>
              </a:cxn>
              <a:cxn ang="0">
                <a:pos x="92338525" y="86730411"/>
              </a:cxn>
              <a:cxn ang="0">
                <a:pos x="87499825" y="107303748"/>
              </a:cxn>
              <a:cxn ang="0">
                <a:pos x="87499825" y="137962416"/>
              </a:cxn>
              <a:cxn ang="0">
                <a:pos x="82257900" y="183949464"/>
              </a:cxn>
              <a:cxn ang="0">
                <a:pos x="82257900" y="235181468"/>
              </a:cxn>
              <a:cxn ang="0">
                <a:pos x="82257900" y="296497533"/>
              </a:cxn>
              <a:cxn ang="0">
                <a:pos x="82257900" y="367898928"/>
              </a:cxn>
              <a:cxn ang="0">
                <a:pos x="82257900" y="449788965"/>
              </a:cxn>
              <a:cxn ang="0">
                <a:pos x="77015975" y="536923322"/>
              </a:cxn>
              <a:cxn ang="0">
                <a:pos x="77015975" y="613568403"/>
              </a:cxn>
              <a:cxn ang="0">
                <a:pos x="77015975" y="679726112"/>
              </a:cxn>
              <a:cxn ang="0">
                <a:pos x="77015975" y="736201802"/>
              </a:cxn>
              <a:cxn ang="0">
                <a:pos x="77015975" y="782188851"/>
              </a:cxn>
              <a:cxn ang="0">
                <a:pos x="77015975" y="822932213"/>
              </a:cxn>
              <a:cxn ang="0">
                <a:pos x="72177275" y="853590881"/>
              </a:cxn>
              <a:cxn ang="0">
                <a:pos x="72177275" y="874164218"/>
              </a:cxn>
              <a:cxn ang="0">
                <a:pos x="66935350" y="904822250"/>
              </a:cxn>
              <a:cxn ang="0">
                <a:pos x="66935350" y="925395587"/>
              </a:cxn>
              <a:cxn ang="0">
                <a:pos x="66935350" y="940724603"/>
              </a:cxn>
              <a:cxn ang="0">
                <a:pos x="56451500" y="940724603"/>
              </a:cxn>
              <a:cxn ang="0">
                <a:pos x="46370875" y="925395587"/>
              </a:cxn>
              <a:cxn ang="0">
                <a:pos x="31048325" y="899577929"/>
              </a:cxn>
              <a:cxn ang="0">
                <a:pos x="20564475" y="874164218"/>
              </a:cxn>
              <a:cxn ang="0">
                <a:pos x="15725775" y="848749871"/>
              </a:cxn>
              <a:cxn ang="0">
                <a:pos x="10483850" y="822932213"/>
              </a:cxn>
              <a:cxn ang="0">
                <a:pos x="10483850" y="812847518"/>
              </a:cxn>
              <a:cxn ang="0">
                <a:pos x="10483850" y="802358876"/>
              </a:cxn>
              <a:cxn ang="0">
                <a:pos x="10483850" y="787029860"/>
              </a:cxn>
              <a:cxn ang="0">
                <a:pos x="15725775" y="761615514"/>
              </a:cxn>
              <a:cxn ang="0">
                <a:pos x="20564475" y="710384144"/>
              </a:cxn>
              <a:cxn ang="0">
                <a:pos x="25806400" y="669640782"/>
              </a:cxn>
              <a:cxn ang="0">
                <a:pos x="25806400" y="633738429"/>
              </a:cxn>
              <a:cxn ang="0">
                <a:pos x="25806400" y="592995066"/>
              </a:cxn>
              <a:cxn ang="0">
                <a:pos x="31048325" y="552252338"/>
              </a:cxn>
              <a:cxn ang="0">
                <a:pos x="31048325" y="506264655"/>
              </a:cxn>
              <a:cxn ang="0">
                <a:pos x="31048325" y="449788965"/>
              </a:cxn>
              <a:cxn ang="0">
                <a:pos x="31048325" y="393716586"/>
              </a:cxn>
              <a:cxn ang="0">
                <a:pos x="31048325" y="337240896"/>
              </a:cxn>
              <a:cxn ang="0">
                <a:pos x="31048325" y="271083822"/>
              </a:cxn>
              <a:cxn ang="0">
                <a:pos x="31048325" y="214608131"/>
              </a:cxn>
              <a:cxn ang="0">
                <a:pos x="25806400" y="168620448"/>
              </a:cxn>
              <a:cxn ang="0">
                <a:pos x="25806400" y="127877085"/>
              </a:cxn>
              <a:cxn ang="0">
                <a:pos x="20564475" y="91974732"/>
              </a:cxn>
              <a:cxn ang="0">
                <a:pos x="20564475" y="66561021"/>
              </a:cxn>
              <a:cxn ang="0">
                <a:pos x="15725775" y="51231369"/>
              </a:cxn>
              <a:cxn ang="0">
                <a:pos x="10483850" y="40743363"/>
              </a:cxn>
            </a:cxnLst>
            <a:rect l="0" t="0" r="0" b="0"/>
            <a:pathLst>
              <a:path w="255" h="2332">
                <a:moveTo>
                  <a:pt x="26" y="89"/>
                </a:moveTo>
                <a:lnTo>
                  <a:pt x="13" y="76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90" y="13"/>
                </a:lnTo>
                <a:lnTo>
                  <a:pt x="140" y="25"/>
                </a:lnTo>
                <a:lnTo>
                  <a:pt x="153" y="38"/>
                </a:lnTo>
                <a:lnTo>
                  <a:pt x="179" y="51"/>
                </a:lnTo>
                <a:lnTo>
                  <a:pt x="191" y="51"/>
                </a:lnTo>
                <a:lnTo>
                  <a:pt x="204" y="63"/>
                </a:lnTo>
                <a:lnTo>
                  <a:pt x="217" y="76"/>
                </a:lnTo>
                <a:lnTo>
                  <a:pt x="229" y="89"/>
                </a:lnTo>
                <a:lnTo>
                  <a:pt x="242" y="89"/>
                </a:lnTo>
                <a:lnTo>
                  <a:pt x="242" y="101"/>
                </a:lnTo>
                <a:lnTo>
                  <a:pt x="255" y="127"/>
                </a:lnTo>
                <a:lnTo>
                  <a:pt x="242" y="152"/>
                </a:lnTo>
                <a:lnTo>
                  <a:pt x="242" y="165"/>
                </a:lnTo>
                <a:lnTo>
                  <a:pt x="229" y="190"/>
                </a:lnTo>
                <a:lnTo>
                  <a:pt x="229" y="203"/>
                </a:lnTo>
                <a:lnTo>
                  <a:pt x="229" y="215"/>
                </a:lnTo>
                <a:lnTo>
                  <a:pt x="217" y="241"/>
                </a:lnTo>
                <a:lnTo>
                  <a:pt x="217" y="266"/>
                </a:lnTo>
                <a:lnTo>
                  <a:pt x="217" y="304"/>
                </a:lnTo>
                <a:lnTo>
                  <a:pt x="217" y="342"/>
                </a:lnTo>
                <a:lnTo>
                  <a:pt x="217" y="393"/>
                </a:lnTo>
                <a:lnTo>
                  <a:pt x="204" y="456"/>
                </a:lnTo>
                <a:lnTo>
                  <a:pt x="204" y="507"/>
                </a:lnTo>
                <a:lnTo>
                  <a:pt x="204" y="583"/>
                </a:lnTo>
                <a:lnTo>
                  <a:pt x="204" y="659"/>
                </a:lnTo>
                <a:lnTo>
                  <a:pt x="204" y="735"/>
                </a:lnTo>
                <a:lnTo>
                  <a:pt x="204" y="824"/>
                </a:lnTo>
                <a:lnTo>
                  <a:pt x="204" y="912"/>
                </a:lnTo>
                <a:lnTo>
                  <a:pt x="204" y="1014"/>
                </a:lnTo>
                <a:lnTo>
                  <a:pt x="204" y="1115"/>
                </a:lnTo>
                <a:lnTo>
                  <a:pt x="204" y="1229"/>
                </a:lnTo>
                <a:lnTo>
                  <a:pt x="191" y="1331"/>
                </a:lnTo>
                <a:lnTo>
                  <a:pt x="191" y="1432"/>
                </a:lnTo>
                <a:lnTo>
                  <a:pt x="191" y="1521"/>
                </a:lnTo>
                <a:lnTo>
                  <a:pt x="191" y="1597"/>
                </a:lnTo>
                <a:lnTo>
                  <a:pt x="191" y="1685"/>
                </a:lnTo>
                <a:lnTo>
                  <a:pt x="191" y="1749"/>
                </a:lnTo>
                <a:lnTo>
                  <a:pt x="191" y="1825"/>
                </a:lnTo>
                <a:lnTo>
                  <a:pt x="191" y="1888"/>
                </a:lnTo>
                <a:lnTo>
                  <a:pt x="191" y="1939"/>
                </a:lnTo>
                <a:lnTo>
                  <a:pt x="191" y="1989"/>
                </a:lnTo>
                <a:lnTo>
                  <a:pt x="191" y="2040"/>
                </a:lnTo>
                <a:lnTo>
                  <a:pt x="179" y="2078"/>
                </a:lnTo>
                <a:lnTo>
                  <a:pt x="179" y="2116"/>
                </a:lnTo>
                <a:lnTo>
                  <a:pt x="179" y="2142"/>
                </a:lnTo>
                <a:lnTo>
                  <a:pt x="179" y="2167"/>
                </a:lnTo>
                <a:lnTo>
                  <a:pt x="179" y="2205"/>
                </a:lnTo>
                <a:lnTo>
                  <a:pt x="166" y="2243"/>
                </a:lnTo>
                <a:lnTo>
                  <a:pt x="166" y="2268"/>
                </a:lnTo>
                <a:lnTo>
                  <a:pt x="166" y="2294"/>
                </a:lnTo>
                <a:lnTo>
                  <a:pt x="166" y="2306"/>
                </a:lnTo>
                <a:lnTo>
                  <a:pt x="166" y="2332"/>
                </a:lnTo>
                <a:lnTo>
                  <a:pt x="153" y="2332"/>
                </a:lnTo>
                <a:lnTo>
                  <a:pt x="140" y="2332"/>
                </a:lnTo>
                <a:lnTo>
                  <a:pt x="128" y="2319"/>
                </a:lnTo>
                <a:lnTo>
                  <a:pt x="115" y="2294"/>
                </a:lnTo>
                <a:lnTo>
                  <a:pt x="102" y="2268"/>
                </a:lnTo>
                <a:lnTo>
                  <a:pt x="77" y="2230"/>
                </a:lnTo>
                <a:lnTo>
                  <a:pt x="64" y="2205"/>
                </a:lnTo>
                <a:lnTo>
                  <a:pt x="51" y="2167"/>
                </a:lnTo>
                <a:lnTo>
                  <a:pt x="51" y="2129"/>
                </a:lnTo>
                <a:lnTo>
                  <a:pt x="39" y="2104"/>
                </a:lnTo>
                <a:lnTo>
                  <a:pt x="26" y="2065"/>
                </a:lnTo>
                <a:lnTo>
                  <a:pt x="26" y="2040"/>
                </a:lnTo>
                <a:lnTo>
                  <a:pt x="26" y="2027"/>
                </a:lnTo>
                <a:lnTo>
                  <a:pt x="26" y="2015"/>
                </a:lnTo>
                <a:lnTo>
                  <a:pt x="26" y="2002"/>
                </a:lnTo>
                <a:lnTo>
                  <a:pt x="26" y="1989"/>
                </a:lnTo>
                <a:lnTo>
                  <a:pt x="26" y="1977"/>
                </a:lnTo>
                <a:lnTo>
                  <a:pt x="26" y="1951"/>
                </a:lnTo>
                <a:lnTo>
                  <a:pt x="39" y="1939"/>
                </a:lnTo>
                <a:lnTo>
                  <a:pt x="39" y="1888"/>
                </a:lnTo>
                <a:lnTo>
                  <a:pt x="39" y="1837"/>
                </a:lnTo>
                <a:lnTo>
                  <a:pt x="51" y="1761"/>
                </a:lnTo>
                <a:lnTo>
                  <a:pt x="64" y="1698"/>
                </a:lnTo>
                <a:lnTo>
                  <a:pt x="64" y="1660"/>
                </a:lnTo>
                <a:lnTo>
                  <a:pt x="64" y="1609"/>
                </a:lnTo>
                <a:lnTo>
                  <a:pt x="64" y="1571"/>
                </a:lnTo>
                <a:lnTo>
                  <a:pt x="64" y="1521"/>
                </a:lnTo>
                <a:lnTo>
                  <a:pt x="64" y="1470"/>
                </a:lnTo>
                <a:lnTo>
                  <a:pt x="64" y="1419"/>
                </a:lnTo>
                <a:lnTo>
                  <a:pt x="77" y="1369"/>
                </a:lnTo>
                <a:lnTo>
                  <a:pt x="77" y="1305"/>
                </a:lnTo>
                <a:lnTo>
                  <a:pt x="77" y="1255"/>
                </a:lnTo>
                <a:lnTo>
                  <a:pt x="77" y="1191"/>
                </a:lnTo>
                <a:lnTo>
                  <a:pt x="77" y="1115"/>
                </a:lnTo>
                <a:lnTo>
                  <a:pt x="77" y="1052"/>
                </a:lnTo>
                <a:lnTo>
                  <a:pt x="77" y="976"/>
                </a:lnTo>
                <a:lnTo>
                  <a:pt x="77" y="912"/>
                </a:lnTo>
                <a:lnTo>
                  <a:pt x="77" y="836"/>
                </a:lnTo>
                <a:lnTo>
                  <a:pt x="77" y="760"/>
                </a:lnTo>
                <a:lnTo>
                  <a:pt x="77" y="672"/>
                </a:lnTo>
                <a:lnTo>
                  <a:pt x="77" y="608"/>
                </a:lnTo>
                <a:lnTo>
                  <a:pt x="77" y="532"/>
                </a:lnTo>
                <a:lnTo>
                  <a:pt x="77" y="469"/>
                </a:lnTo>
                <a:lnTo>
                  <a:pt x="64" y="418"/>
                </a:lnTo>
                <a:lnTo>
                  <a:pt x="64" y="368"/>
                </a:lnTo>
                <a:lnTo>
                  <a:pt x="64" y="317"/>
                </a:lnTo>
                <a:lnTo>
                  <a:pt x="64" y="266"/>
                </a:lnTo>
                <a:lnTo>
                  <a:pt x="51" y="228"/>
                </a:lnTo>
                <a:lnTo>
                  <a:pt x="51" y="203"/>
                </a:lnTo>
                <a:lnTo>
                  <a:pt x="51" y="165"/>
                </a:lnTo>
                <a:lnTo>
                  <a:pt x="51" y="139"/>
                </a:lnTo>
                <a:lnTo>
                  <a:pt x="39" y="127"/>
                </a:lnTo>
                <a:lnTo>
                  <a:pt x="39" y="101"/>
                </a:lnTo>
                <a:lnTo>
                  <a:pt x="26" y="101"/>
                </a:lnTo>
                <a:lnTo>
                  <a:pt x="26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8" name="Freeform 48"/>
          <p:cNvSpPr/>
          <p:nvPr/>
        </p:nvSpPr>
        <p:spPr>
          <a:xfrm>
            <a:off x="5675630" y="2164080"/>
            <a:ext cx="306388" cy="1069975"/>
          </a:xfrm>
          <a:custGeom>
            <a:avLst/>
            <a:gdLst/>
            <a:ahLst/>
            <a:cxnLst>
              <a:cxn ang="0">
                <a:pos x="127960443" y="516128000"/>
              </a:cxn>
              <a:cxn ang="0">
                <a:pos x="127960443" y="495563525"/>
              </a:cxn>
              <a:cxn ang="0">
                <a:pos x="133191875" y="464918425"/>
              </a:cxn>
              <a:cxn ang="0">
                <a:pos x="133191875" y="418950775"/>
              </a:cxn>
              <a:cxn ang="0">
                <a:pos x="133191875" y="342338025"/>
              </a:cxn>
              <a:cxn ang="0">
                <a:pos x="133191875" y="235080175"/>
              </a:cxn>
              <a:cxn ang="0">
                <a:pos x="127960443" y="148386800"/>
              </a:cxn>
              <a:cxn ang="0">
                <a:pos x="117901020" y="97177225"/>
              </a:cxn>
              <a:cxn ang="0">
                <a:pos x="107438790" y="51209575"/>
              </a:cxn>
              <a:cxn ang="0">
                <a:pos x="86916503" y="15322550"/>
              </a:cxn>
              <a:cxn ang="0">
                <a:pos x="92147935" y="0"/>
              </a:cxn>
              <a:cxn ang="0">
                <a:pos x="122729645" y="5241925"/>
              </a:cxn>
              <a:cxn ang="0">
                <a:pos x="143251297" y="15322550"/>
              </a:cxn>
              <a:cxn ang="0">
                <a:pos x="158542152" y="20564475"/>
              </a:cxn>
              <a:cxn ang="0">
                <a:pos x="174235814" y="35887025"/>
              </a:cxn>
              <a:cxn ang="0">
                <a:pos x="184295237" y="51209575"/>
              </a:cxn>
              <a:cxn ang="0">
                <a:pos x="184295237" y="61290200"/>
              </a:cxn>
              <a:cxn ang="0">
                <a:pos x="184295237" y="71370825"/>
              </a:cxn>
              <a:cxn ang="0">
                <a:pos x="179064439" y="81854675"/>
              </a:cxn>
              <a:cxn ang="0">
                <a:pos x="179064439" y="97177225"/>
              </a:cxn>
              <a:cxn ang="0">
                <a:pos x="179064439" y="117338475"/>
              </a:cxn>
              <a:cxn ang="0">
                <a:pos x="184295237" y="143144875"/>
              </a:cxn>
              <a:cxn ang="0">
                <a:pos x="184295237" y="173789975"/>
              </a:cxn>
              <a:cxn ang="0">
                <a:pos x="184295237" y="204435075"/>
              </a:cxn>
              <a:cxn ang="0">
                <a:pos x="184295237" y="245160800"/>
              </a:cxn>
              <a:cxn ang="0">
                <a:pos x="189526669" y="306451000"/>
              </a:cxn>
              <a:cxn ang="0">
                <a:pos x="189526669" y="383063750"/>
              </a:cxn>
              <a:cxn ang="0">
                <a:pos x="194355293" y="424192700"/>
              </a:cxn>
              <a:cxn ang="0">
                <a:pos x="194355293" y="449595875"/>
              </a:cxn>
              <a:cxn ang="0">
                <a:pos x="194355293" y="474999050"/>
              </a:cxn>
              <a:cxn ang="0">
                <a:pos x="194355293" y="490321600"/>
              </a:cxn>
              <a:cxn ang="0">
                <a:pos x="194355293" y="526208625"/>
              </a:cxn>
              <a:cxn ang="0">
                <a:pos x="189526669" y="572176275"/>
              </a:cxn>
              <a:cxn ang="0">
                <a:pos x="179064439" y="613305225"/>
              </a:cxn>
              <a:cxn ang="0">
                <a:pos x="163773584" y="643950325"/>
              </a:cxn>
              <a:cxn ang="0">
                <a:pos x="148482729" y="664111575"/>
              </a:cxn>
              <a:cxn ang="0">
                <a:pos x="127960443" y="674595425"/>
              </a:cxn>
              <a:cxn ang="0">
                <a:pos x="112669588" y="679434125"/>
              </a:cxn>
              <a:cxn ang="0">
                <a:pos x="102207358" y="669353500"/>
              </a:cxn>
              <a:cxn ang="0">
                <a:pos x="97378733" y="659272875"/>
              </a:cxn>
              <a:cxn ang="0">
                <a:pos x="97378733" y="643950325"/>
              </a:cxn>
              <a:cxn ang="0">
                <a:pos x="97378733" y="628627775"/>
              </a:cxn>
              <a:cxn ang="0">
                <a:pos x="86916503" y="608063300"/>
              </a:cxn>
              <a:cxn ang="0">
                <a:pos x="66394851" y="592740750"/>
              </a:cxn>
              <a:cxn ang="0">
                <a:pos x="45872564" y="567337575"/>
              </a:cxn>
              <a:cxn ang="0">
                <a:pos x="25753085" y="541531175"/>
              </a:cxn>
              <a:cxn ang="0">
                <a:pos x="10060057" y="526208625"/>
              </a:cxn>
              <a:cxn ang="0">
                <a:pos x="0" y="516128000"/>
              </a:cxn>
              <a:cxn ang="0">
                <a:pos x="5230798" y="510886075"/>
              </a:cxn>
              <a:cxn ang="0">
                <a:pos x="20522287" y="510886075"/>
              </a:cxn>
              <a:cxn ang="0">
                <a:pos x="35813141" y="516128000"/>
              </a:cxn>
              <a:cxn ang="0">
                <a:pos x="56334794" y="521369925"/>
              </a:cxn>
              <a:cxn ang="0">
                <a:pos x="76857081" y="531450550"/>
              </a:cxn>
              <a:cxn ang="0">
                <a:pos x="92147935" y="536692475"/>
              </a:cxn>
              <a:cxn ang="0">
                <a:pos x="102207358" y="536692475"/>
              </a:cxn>
              <a:cxn ang="0">
                <a:pos x="112669588" y="536692475"/>
              </a:cxn>
              <a:cxn ang="0">
                <a:pos x="122729645" y="526208625"/>
              </a:cxn>
            </a:cxnLst>
            <a:rect l="0" t="0" r="0" b="0"/>
            <a:pathLst>
              <a:path w="483" h="1685">
                <a:moveTo>
                  <a:pt x="305" y="1293"/>
                </a:moveTo>
                <a:lnTo>
                  <a:pt x="318" y="1280"/>
                </a:lnTo>
                <a:lnTo>
                  <a:pt x="318" y="1255"/>
                </a:lnTo>
                <a:lnTo>
                  <a:pt x="318" y="1229"/>
                </a:lnTo>
                <a:lnTo>
                  <a:pt x="331" y="1191"/>
                </a:lnTo>
                <a:lnTo>
                  <a:pt x="331" y="1153"/>
                </a:lnTo>
                <a:lnTo>
                  <a:pt x="331" y="1102"/>
                </a:lnTo>
                <a:lnTo>
                  <a:pt x="331" y="1039"/>
                </a:lnTo>
                <a:lnTo>
                  <a:pt x="331" y="988"/>
                </a:lnTo>
                <a:lnTo>
                  <a:pt x="331" y="849"/>
                </a:lnTo>
                <a:lnTo>
                  <a:pt x="331" y="722"/>
                </a:lnTo>
                <a:lnTo>
                  <a:pt x="331" y="583"/>
                </a:lnTo>
                <a:lnTo>
                  <a:pt x="318" y="431"/>
                </a:lnTo>
                <a:lnTo>
                  <a:pt x="318" y="368"/>
                </a:lnTo>
                <a:lnTo>
                  <a:pt x="305" y="291"/>
                </a:lnTo>
                <a:lnTo>
                  <a:pt x="293" y="241"/>
                </a:lnTo>
                <a:lnTo>
                  <a:pt x="280" y="177"/>
                </a:lnTo>
                <a:lnTo>
                  <a:pt x="267" y="127"/>
                </a:lnTo>
                <a:lnTo>
                  <a:pt x="242" y="76"/>
                </a:lnTo>
                <a:lnTo>
                  <a:pt x="216" y="38"/>
                </a:lnTo>
                <a:lnTo>
                  <a:pt x="191" y="0"/>
                </a:lnTo>
                <a:lnTo>
                  <a:pt x="229" y="0"/>
                </a:lnTo>
                <a:lnTo>
                  <a:pt x="267" y="13"/>
                </a:lnTo>
                <a:lnTo>
                  <a:pt x="305" y="13"/>
                </a:lnTo>
                <a:lnTo>
                  <a:pt x="331" y="25"/>
                </a:lnTo>
                <a:lnTo>
                  <a:pt x="356" y="38"/>
                </a:lnTo>
                <a:lnTo>
                  <a:pt x="382" y="38"/>
                </a:lnTo>
                <a:lnTo>
                  <a:pt x="394" y="51"/>
                </a:lnTo>
                <a:lnTo>
                  <a:pt x="407" y="63"/>
                </a:lnTo>
                <a:lnTo>
                  <a:pt x="433" y="89"/>
                </a:lnTo>
                <a:lnTo>
                  <a:pt x="445" y="114"/>
                </a:lnTo>
                <a:lnTo>
                  <a:pt x="458" y="127"/>
                </a:lnTo>
                <a:lnTo>
                  <a:pt x="458" y="139"/>
                </a:lnTo>
                <a:lnTo>
                  <a:pt x="458" y="152"/>
                </a:lnTo>
                <a:lnTo>
                  <a:pt x="458" y="165"/>
                </a:lnTo>
                <a:lnTo>
                  <a:pt x="458" y="177"/>
                </a:lnTo>
                <a:lnTo>
                  <a:pt x="445" y="190"/>
                </a:lnTo>
                <a:lnTo>
                  <a:pt x="445" y="203"/>
                </a:lnTo>
                <a:lnTo>
                  <a:pt x="445" y="215"/>
                </a:lnTo>
                <a:lnTo>
                  <a:pt x="445" y="241"/>
                </a:lnTo>
                <a:lnTo>
                  <a:pt x="445" y="266"/>
                </a:lnTo>
                <a:lnTo>
                  <a:pt x="445" y="291"/>
                </a:lnTo>
                <a:lnTo>
                  <a:pt x="445" y="317"/>
                </a:lnTo>
                <a:lnTo>
                  <a:pt x="458" y="355"/>
                </a:lnTo>
                <a:lnTo>
                  <a:pt x="458" y="393"/>
                </a:lnTo>
                <a:lnTo>
                  <a:pt x="458" y="431"/>
                </a:lnTo>
                <a:lnTo>
                  <a:pt x="458" y="469"/>
                </a:lnTo>
                <a:lnTo>
                  <a:pt x="458" y="507"/>
                </a:lnTo>
                <a:lnTo>
                  <a:pt x="458" y="558"/>
                </a:lnTo>
                <a:lnTo>
                  <a:pt x="458" y="608"/>
                </a:lnTo>
                <a:lnTo>
                  <a:pt x="471" y="659"/>
                </a:lnTo>
                <a:lnTo>
                  <a:pt x="471" y="760"/>
                </a:lnTo>
                <a:lnTo>
                  <a:pt x="471" y="862"/>
                </a:lnTo>
                <a:lnTo>
                  <a:pt x="471" y="950"/>
                </a:lnTo>
                <a:lnTo>
                  <a:pt x="483" y="1026"/>
                </a:lnTo>
                <a:lnTo>
                  <a:pt x="483" y="1052"/>
                </a:lnTo>
                <a:lnTo>
                  <a:pt x="483" y="1090"/>
                </a:lnTo>
                <a:lnTo>
                  <a:pt x="483" y="1115"/>
                </a:lnTo>
                <a:lnTo>
                  <a:pt x="483" y="1153"/>
                </a:lnTo>
                <a:lnTo>
                  <a:pt x="483" y="1178"/>
                </a:lnTo>
                <a:lnTo>
                  <a:pt x="483" y="1191"/>
                </a:lnTo>
                <a:lnTo>
                  <a:pt x="483" y="1216"/>
                </a:lnTo>
                <a:lnTo>
                  <a:pt x="483" y="1229"/>
                </a:lnTo>
                <a:lnTo>
                  <a:pt x="483" y="1305"/>
                </a:lnTo>
                <a:lnTo>
                  <a:pt x="483" y="1369"/>
                </a:lnTo>
                <a:lnTo>
                  <a:pt x="471" y="1419"/>
                </a:lnTo>
                <a:lnTo>
                  <a:pt x="471" y="1470"/>
                </a:lnTo>
                <a:lnTo>
                  <a:pt x="445" y="1521"/>
                </a:lnTo>
                <a:lnTo>
                  <a:pt x="433" y="1559"/>
                </a:lnTo>
                <a:lnTo>
                  <a:pt x="407" y="1597"/>
                </a:lnTo>
                <a:lnTo>
                  <a:pt x="394" y="1622"/>
                </a:lnTo>
                <a:lnTo>
                  <a:pt x="369" y="1647"/>
                </a:lnTo>
                <a:lnTo>
                  <a:pt x="343" y="1673"/>
                </a:lnTo>
                <a:lnTo>
                  <a:pt x="318" y="1673"/>
                </a:lnTo>
                <a:lnTo>
                  <a:pt x="293" y="1685"/>
                </a:lnTo>
                <a:lnTo>
                  <a:pt x="280" y="1685"/>
                </a:lnTo>
                <a:lnTo>
                  <a:pt x="267" y="1673"/>
                </a:lnTo>
                <a:lnTo>
                  <a:pt x="254" y="1660"/>
                </a:lnTo>
                <a:lnTo>
                  <a:pt x="254" y="1647"/>
                </a:lnTo>
                <a:lnTo>
                  <a:pt x="242" y="1635"/>
                </a:lnTo>
                <a:lnTo>
                  <a:pt x="242" y="1622"/>
                </a:lnTo>
                <a:lnTo>
                  <a:pt x="242" y="1597"/>
                </a:lnTo>
                <a:lnTo>
                  <a:pt x="242" y="1584"/>
                </a:lnTo>
                <a:lnTo>
                  <a:pt x="242" y="1559"/>
                </a:lnTo>
                <a:lnTo>
                  <a:pt x="229" y="1533"/>
                </a:lnTo>
                <a:lnTo>
                  <a:pt x="216" y="1508"/>
                </a:lnTo>
                <a:lnTo>
                  <a:pt x="191" y="1495"/>
                </a:lnTo>
                <a:lnTo>
                  <a:pt x="165" y="1470"/>
                </a:lnTo>
                <a:lnTo>
                  <a:pt x="140" y="1432"/>
                </a:lnTo>
                <a:lnTo>
                  <a:pt x="114" y="1407"/>
                </a:lnTo>
                <a:lnTo>
                  <a:pt x="89" y="1381"/>
                </a:lnTo>
                <a:lnTo>
                  <a:pt x="64" y="1343"/>
                </a:lnTo>
                <a:lnTo>
                  <a:pt x="38" y="1331"/>
                </a:lnTo>
                <a:lnTo>
                  <a:pt x="25" y="1305"/>
                </a:lnTo>
                <a:lnTo>
                  <a:pt x="13" y="1293"/>
                </a:lnTo>
                <a:lnTo>
                  <a:pt x="0" y="1280"/>
                </a:lnTo>
                <a:lnTo>
                  <a:pt x="0" y="1267"/>
                </a:lnTo>
                <a:lnTo>
                  <a:pt x="13" y="1267"/>
                </a:lnTo>
                <a:lnTo>
                  <a:pt x="25" y="1267"/>
                </a:lnTo>
                <a:lnTo>
                  <a:pt x="51" y="1267"/>
                </a:lnTo>
                <a:lnTo>
                  <a:pt x="64" y="1267"/>
                </a:lnTo>
                <a:lnTo>
                  <a:pt x="89" y="1280"/>
                </a:lnTo>
                <a:lnTo>
                  <a:pt x="114" y="1280"/>
                </a:lnTo>
                <a:lnTo>
                  <a:pt x="140" y="1293"/>
                </a:lnTo>
                <a:lnTo>
                  <a:pt x="165" y="1305"/>
                </a:lnTo>
                <a:lnTo>
                  <a:pt x="191" y="1318"/>
                </a:lnTo>
                <a:lnTo>
                  <a:pt x="204" y="1318"/>
                </a:lnTo>
                <a:lnTo>
                  <a:pt x="229" y="1331"/>
                </a:lnTo>
                <a:lnTo>
                  <a:pt x="242" y="1331"/>
                </a:lnTo>
                <a:lnTo>
                  <a:pt x="254" y="1331"/>
                </a:lnTo>
                <a:lnTo>
                  <a:pt x="267" y="1331"/>
                </a:lnTo>
                <a:lnTo>
                  <a:pt x="280" y="1331"/>
                </a:lnTo>
                <a:lnTo>
                  <a:pt x="293" y="1318"/>
                </a:lnTo>
                <a:lnTo>
                  <a:pt x="305" y="1305"/>
                </a:lnTo>
                <a:lnTo>
                  <a:pt x="305" y="12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28" name="矩形 4"/>
          <p:cNvSpPr/>
          <p:nvPr/>
        </p:nvSpPr>
        <p:spPr>
          <a:xfrm>
            <a:off x="716280" y="135403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恃</a:t>
            </a:r>
          </a:p>
        </p:txBody>
      </p:sp>
      <p:sp>
        <p:nvSpPr>
          <p:cNvPr id="25" name="矩形 24"/>
          <p:cNvSpPr/>
          <p:nvPr/>
        </p:nvSpPr>
        <p:spPr>
          <a:xfrm>
            <a:off x="850012" y="704850"/>
            <a:ext cx="12509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shì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662798" y="3019276"/>
            <a:ext cx="3518529" cy="1586062"/>
            <a:chOff x="662798" y="3019276"/>
            <a:chExt cx="3518529" cy="1586062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94697" y="3019276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84064" y="377570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仗恃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恃才傲物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62798" y="3392967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忄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3" name="线形标注 2 2"/>
          <p:cNvSpPr/>
          <p:nvPr/>
        </p:nvSpPr>
        <p:spPr>
          <a:xfrm>
            <a:off x="2214880" y="1624330"/>
            <a:ext cx="1698625" cy="95821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忄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的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左边垂点稍大、右边侧点靠上。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7169150" y="1713865"/>
            <a:ext cx="1668780" cy="114490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土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扁、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下横要长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6375094" y="3377410"/>
            <a:ext cx="2590444" cy="1325422"/>
            <a:chOff x="6397625" y="2122488"/>
            <a:chExt cx="189349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82169"/>
                <a:gd name="adj2" fmla="val -5912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2160" y="2261585"/>
              <a:ext cx="1798955" cy="8648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土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和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寺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的竖不要就一笔写，要分开写哦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230" name="任意多边形 93229"/>
          <p:cNvSpPr/>
          <p:nvPr/>
        </p:nvSpPr>
        <p:spPr>
          <a:xfrm>
            <a:off x="5313680" y="1538605"/>
            <a:ext cx="247650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488819" y="0"/>
              </a:cxn>
              <a:cxn ang="0">
                <a:pos x="56564273" y="3984333"/>
              </a:cxn>
              <a:cxn ang="0">
                <a:pos x="82639728" y="12750244"/>
              </a:cxn>
              <a:cxn ang="0">
                <a:pos x="109116743" y="21516155"/>
              </a:cxn>
              <a:cxn ang="0">
                <a:pos x="117541277" y="30282698"/>
              </a:cxn>
              <a:cxn ang="0">
                <a:pos x="130780101" y="34665338"/>
              </a:cxn>
              <a:cxn ang="0">
                <a:pos x="135192832" y="43032942"/>
              </a:cxn>
              <a:cxn ang="0">
                <a:pos x="144018292" y="47416213"/>
              </a:cxn>
              <a:cxn ang="0">
                <a:pos x="148431023" y="56182124"/>
              </a:cxn>
              <a:cxn ang="0">
                <a:pos x="152442826" y="64948036"/>
              </a:cxn>
              <a:cxn ang="0">
                <a:pos x="156855556" y="73713947"/>
              </a:cxn>
              <a:cxn ang="0">
                <a:pos x="156855556" y="82081551"/>
              </a:cxn>
              <a:cxn ang="0">
                <a:pos x="156855556" y="90847462"/>
              </a:cxn>
              <a:cxn ang="0">
                <a:pos x="156855556" y="99613373"/>
              </a:cxn>
              <a:cxn ang="0">
                <a:pos x="152442826" y="108379284"/>
              </a:cxn>
              <a:cxn ang="0">
                <a:pos x="152442826" y="121129529"/>
              </a:cxn>
              <a:cxn ang="0">
                <a:pos x="148431023" y="125512800"/>
              </a:cxn>
              <a:cxn ang="0">
                <a:pos x="139605562" y="129895440"/>
              </a:cxn>
              <a:cxn ang="0">
                <a:pos x="135192832" y="129895440"/>
              </a:cxn>
              <a:cxn ang="0">
                <a:pos x="130780101" y="134278711"/>
              </a:cxn>
              <a:cxn ang="0">
                <a:pos x="126366738" y="134278711"/>
              </a:cxn>
              <a:cxn ang="0">
                <a:pos x="121954007" y="134278711"/>
              </a:cxn>
              <a:cxn ang="0">
                <a:pos x="121954007" y="129895440"/>
              </a:cxn>
              <a:cxn ang="0">
                <a:pos x="113529474" y="129895440"/>
              </a:cxn>
              <a:cxn ang="0">
                <a:pos x="109116743" y="125512800"/>
              </a:cxn>
              <a:cxn ang="0">
                <a:pos x="100291283" y="116746889"/>
              </a:cxn>
              <a:cxn ang="0">
                <a:pos x="91465822" y="108379284"/>
              </a:cxn>
              <a:cxn ang="0">
                <a:pos x="82639728" y="99613373"/>
              </a:cxn>
              <a:cxn ang="0">
                <a:pos x="74215828" y="90847462"/>
              </a:cxn>
              <a:cxn ang="0">
                <a:pos x="52151543" y="69330676"/>
              </a:cxn>
              <a:cxn ang="0">
                <a:pos x="30488819" y="47416213"/>
              </a:cxn>
              <a:cxn ang="0">
                <a:pos x="17249994" y="25899427"/>
              </a:cxn>
              <a:cxn ang="0">
                <a:pos x="0" y="0"/>
              </a:cxn>
              <a:cxn ang="0">
                <a:pos x="0" y="0"/>
              </a:cxn>
            </a:cxnLst>
            <a:rect l="0" t="0" r="0" b="0"/>
            <a:pathLst>
              <a:path w="391" h="337">
                <a:moveTo>
                  <a:pt x="0" y="0"/>
                </a:moveTo>
                <a:lnTo>
                  <a:pt x="76" y="0"/>
                </a:lnTo>
                <a:lnTo>
                  <a:pt x="141" y="10"/>
                </a:lnTo>
                <a:lnTo>
                  <a:pt x="206" y="32"/>
                </a:lnTo>
                <a:lnTo>
                  <a:pt x="272" y="54"/>
                </a:lnTo>
                <a:lnTo>
                  <a:pt x="293" y="76"/>
                </a:lnTo>
                <a:lnTo>
                  <a:pt x="326" y="87"/>
                </a:lnTo>
                <a:lnTo>
                  <a:pt x="337" y="108"/>
                </a:lnTo>
                <a:lnTo>
                  <a:pt x="359" y="119"/>
                </a:lnTo>
                <a:lnTo>
                  <a:pt x="370" y="141"/>
                </a:lnTo>
                <a:lnTo>
                  <a:pt x="380" y="163"/>
                </a:lnTo>
                <a:lnTo>
                  <a:pt x="391" y="185"/>
                </a:lnTo>
                <a:lnTo>
                  <a:pt x="391" y="206"/>
                </a:lnTo>
                <a:lnTo>
                  <a:pt x="391" y="228"/>
                </a:lnTo>
                <a:lnTo>
                  <a:pt x="391" y="250"/>
                </a:lnTo>
                <a:lnTo>
                  <a:pt x="380" y="272"/>
                </a:lnTo>
                <a:lnTo>
                  <a:pt x="380" y="304"/>
                </a:lnTo>
                <a:lnTo>
                  <a:pt x="370" y="315"/>
                </a:lnTo>
                <a:lnTo>
                  <a:pt x="348" y="326"/>
                </a:lnTo>
                <a:lnTo>
                  <a:pt x="337" y="326"/>
                </a:lnTo>
                <a:lnTo>
                  <a:pt x="326" y="337"/>
                </a:lnTo>
                <a:lnTo>
                  <a:pt x="315" y="337"/>
                </a:lnTo>
                <a:lnTo>
                  <a:pt x="304" y="337"/>
                </a:lnTo>
                <a:lnTo>
                  <a:pt x="304" y="326"/>
                </a:lnTo>
                <a:lnTo>
                  <a:pt x="283" y="326"/>
                </a:lnTo>
                <a:lnTo>
                  <a:pt x="272" y="315"/>
                </a:lnTo>
                <a:lnTo>
                  <a:pt x="250" y="293"/>
                </a:lnTo>
                <a:lnTo>
                  <a:pt x="228" y="272"/>
                </a:lnTo>
                <a:lnTo>
                  <a:pt x="206" y="250"/>
                </a:lnTo>
                <a:lnTo>
                  <a:pt x="185" y="228"/>
                </a:lnTo>
                <a:lnTo>
                  <a:pt x="130" y="174"/>
                </a:lnTo>
                <a:lnTo>
                  <a:pt x="76" y="119"/>
                </a:lnTo>
                <a:lnTo>
                  <a:pt x="43" y="6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1" name="任意多边形 93230"/>
          <p:cNvSpPr/>
          <p:nvPr/>
        </p:nvSpPr>
        <p:spPr>
          <a:xfrm>
            <a:off x="4878705" y="1724343"/>
            <a:ext cx="1125538" cy="227012"/>
          </a:xfrm>
          <a:custGeom>
            <a:avLst/>
            <a:gdLst/>
            <a:ahLst/>
            <a:cxnLst>
              <a:cxn ang="0">
                <a:pos x="17348657" y="121957296"/>
              </a:cxn>
              <a:cxn ang="0">
                <a:pos x="4437999" y="108762145"/>
              </a:cxn>
              <a:cxn ang="0">
                <a:pos x="13313997" y="100365230"/>
              </a:cxn>
              <a:cxn ang="0">
                <a:pos x="48414649" y="100365230"/>
              </a:cxn>
              <a:cxn ang="0">
                <a:pos x="74638668" y="95966636"/>
              </a:cxn>
              <a:cxn ang="0">
                <a:pos x="87549325" y="91568041"/>
              </a:cxn>
              <a:cxn ang="0">
                <a:pos x="109739320" y="87169446"/>
              </a:cxn>
              <a:cxn ang="0">
                <a:pos x="131525975" y="87169446"/>
              </a:cxn>
              <a:cxn ang="0">
                <a:pos x="162187993" y="82770852"/>
              </a:cxn>
              <a:cxn ang="0">
                <a:pos x="192850646" y="73974295"/>
              </a:cxn>
              <a:cxn ang="0">
                <a:pos x="232388662" y="69575700"/>
              </a:cxn>
              <a:cxn ang="0">
                <a:pos x="276365312" y="61178785"/>
              </a:cxn>
              <a:cxn ang="0">
                <a:pos x="324375986" y="52381596"/>
              </a:cxn>
              <a:cxn ang="0">
                <a:pos x="368352636" y="43585039"/>
              </a:cxn>
              <a:cxn ang="0">
                <a:pos x="407890652" y="34787850"/>
              </a:cxn>
              <a:cxn ang="0">
                <a:pos x="442991304" y="30789530"/>
              </a:cxn>
              <a:cxn ang="0">
                <a:pos x="473653957" y="21992341"/>
              </a:cxn>
              <a:cxn ang="0">
                <a:pos x="499877976" y="17593746"/>
              </a:cxn>
              <a:cxn ang="0">
                <a:pos x="522067971" y="13195152"/>
              </a:cxn>
              <a:cxn ang="0">
                <a:pos x="539416627" y="8797189"/>
              </a:cxn>
              <a:cxn ang="0">
                <a:pos x="570079280" y="4398595"/>
              </a:cxn>
              <a:cxn ang="0">
                <a:pos x="605179297" y="0"/>
              </a:cxn>
              <a:cxn ang="0">
                <a:pos x="631403952" y="0"/>
              </a:cxn>
              <a:cxn ang="0">
                <a:pos x="662469944" y="4398595"/>
              </a:cxn>
              <a:cxn ang="0">
                <a:pos x="693131962" y="21992341"/>
              </a:cxn>
              <a:cxn ang="0">
                <a:pos x="706042619" y="30789530"/>
              </a:cxn>
              <a:cxn ang="0">
                <a:pos x="710480618" y="39186445"/>
              </a:cxn>
              <a:cxn ang="0">
                <a:pos x="714918617" y="43585039"/>
              </a:cxn>
              <a:cxn ang="0">
                <a:pos x="710480618" y="52381596"/>
              </a:cxn>
              <a:cxn ang="0">
                <a:pos x="688693963" y="61178785"/>
              </a:cxn>
              <a:cxn ang="0">
                <a:pos x="670941967" y="65577380"/>
              </a:cxn>
              <a:cxn ang="0">
                <a:pos x="649155947" y="65577380"/>
              </a:cxn>
              <a:cxn ang="0">
                <a:pos x="622931293" y="69575700"/>
              </a:cxn>
              <a:cxn ang="0">
                <a:pos x="592268640" y="69575700"/>
              </a:cxn>
              <a:cxn ang="0">
                <a:pos x="522067971" y="78372889"/>
              </a:cxn>
              <a:cxn ang="0">
                <a:pos x="460339961" y="87169446"/>
              </a:cxn>
              <a:cxn ang="0">
                <a:pos x="425642647" y="91568041"/>
              </a:cxn>
              <a:cxn ang="0">
                <a:pos x="381666633" y="95966636"/>
              </a:cxn>
              <a:cxn ang="0">
                <a:pos x="324375986" y="104763192"/>
              </a:cxn>
              <a:cxn ang="0">
                <a:pos x="250140658" y="113160739"/>
              </a:cxn>
              <a:cxn ang="0">
                <a:pos x="215040641" y="121957296"/>
              </a:cxn>
              <a:cxn ang="0">
                <a:pos x="184377988" y="126355891"/>
              </a:cxn>
              <a:cxn ang="0">
                <a:pos x="153311995" y="130754486"/>
              </a:cxn>
              <a:cxn ang="0">
                <a:pos x="127087976" y="135153080"/>
              </a:cxn>
              <a:cxn ang="0">
                <a:pos x="109739320" y="139551675"/>
              </a:cxn>
              <a:cxn ang="0">
                <a:pos x="91987324" y="143549995"/>
              </a:cxn>
              <a:cxn ang="0">
                <a:pos x="79076667" y="143549995"/>
              </a:cxn>
              <a:cxn ang="0">
                <a:pos x="74638668" y="143549995"/>
              </a:cxn>
              <a:cxn ang="0">
                <a:pos x="52448673" y="139551675"/>
              </a:cxn>
              <a:cxn ang="0">
                <a:pos x="30662653" y="130754486"/>
              </a:cxn>
            </a:cxnLst>
            <a:rect l="0" t="0" r="0" b="0"/>
            <a:pathLst>
              <a:path w="1772" h="359">
                <a:moveTo>
                  <a:pt x="76" y="327"/>
                </a:moveTo>
                <a:lnTo>
                  <a:pt x="43" y="305"/>
                </a:lnTo>
                <a:lnTo>
                  <a:pt x="33" y="283"/>
                </a:lnTo>
                <a:lnTo>
                  <a:pt x="11" y="272"/>
                </a:lnTo>
                <a:lnTo>
                  <a:pt x="0" y="251"/>
                </a:lnTo>
                <a:lnTo>
                  <a:pt x="33" y="251"/>
                </a:lnTo>
                <a:lnTo>
                  <a:pt x="76" y="251"/>
                </a:lnTo>
                <a:lnTo>
                  <a:pt x="120" y="251"/>
                </a:lnTo>
                <a:lnTo>
                  <a:pt x="174" y="240"/>
                </a:lnTo>
                <a:lnTo>
                  <a:pt x="185" y="240"/>
                </a:lnTo>
                <a:lnTo>
                  <a:pt x="196" y="229"/>
                </a:lnTo>
                <a:lnTo>
                  <a:pt x="217" y="229"/>
                </a:lnTo>
                <a:lnTo>
                  <a:pt x="239" y="229"/>
                </a:lnTo>
                <a:lnTo>
                  <a:pt x="272" y="218"/>
                </a:lnTo>
                <a:lnTo>
                  <a:pt x="294" y="218"/>
                </a:lnTo>
                <a:lnTo>
                  <a:pt x="326" y="218"/>
                </a:lnTo>
                <a:lnTo>
                  <a:pt x="359" y="207"/>
                </a:lnTo>
                <a:lnTo>
                  <a:pt x="402" y="207"/>
                </a:lnTo>
                <a:lnTo>
                  <a:pt x="435" y="196"/>
                </a:lnTo>
                <a:lnTo>
                  <a:pt x="478" y="185"/>
                </a:lnTo>
                <a:lnTo>
                  <a:pt x="533" y="185"/>
                </a:lnTo>
                <a:lnTo>
                  <a:pt x="576" y="174"/>
                </a:lnTo>
                <a:lnTo>
                  <a:pt x="631" y="164"/>
                </a:lnTo>
                <a:lnTo>
                  <a:pt x="685" y="153"/>
                </a:lnTo>
                <a:lnTo>
                  <a:pt x="739" y="142"/>
                </a:lnTo>
                <a:lnTo>
                  <a:pt x="804" y="131"/>
                </a:lnTo>
                <a:lnTo>
                  <a:pt x="859" y="120"/>
                </a:lnTo>
                <a:lnTo>
                  <a:pt x="913" y="109"/>
                </a:lnTo>
                <a:lnTo>
                  <a:pt x="968" y="98"/>
                </a:lnTo>
                <a:lnTo>
                  <a:pt x="1011" y="87"/>
                </a:lnTo>
                <a:lnTo>
                  <a:pt x="1055" y="87"/>
                </a:lnTo>
                <a:lnTo>
                  <a:pt x="1098" y="77"/>
                </a:lnTo>
                <a:lnTo>
                  <a:pt x="1131" y="66"/>
                </a:lnTo>
                <a:lnTo>
                  <a:pt x="1174" y="55"/>
                </a:lnTo>
                <a:lnTo>
                  <a:pt x="1207" y="55"/>
                </a:lnTo>
                <a:lnTo>
                  <a:pt x="1239" y="44"/>
                </a:lnTo>
                <a:lnTo>
                  <a:pt x="1261" y="44"/>
                </a:lnTo>
                <a:lnTo>
                  <a:pt x="1294" y="33"/>
                </a:lnTo>
                <a:lnTo>
                  <a:pt x="1315" y="33"/>
                </a:lnTo>
                <a:lnTo>
                  <a:pt x="1337" y="22"/>
                </a:lnTo>
                <a:lnTo>
                  <a:pt x="1348" y="22"/>
                </a:lnTo>
                <a:lnTo>
                  <a:pt x="1413" y="11"/>
                </a:lnTo>
                <a:lnTo>
                  <a:pt x="1457" y="0"/>
                </a:lnTo>
                <a:lnTo>
                  <a:pt x="1500" y="0"/>
                </a:lnTo>
                <a:lnTo>
                  <a:pt x="1544" y="0"/>
                </a:lnTo>
                <a:lnTo>
                  <a:pt x="1565" y="0"/>
                </a:lnTo>
                <a:lnTo>
                  <a:pt x="1609" y="0"/>
                </a:lnTo>
                <a:lnTo>
                  <a:pt x="1642" y="11"/>
                </a:lnTo>
                <a:lnTo>
                  <a:pt x="1685" y="33"/>
                </a:lnTo>
                <a:lnTo>
                  <a:pt x="1718" y="55"/>
                </a:lnTo>
                <a:lnTo>
                  <a:pt x="1739" y="66"/>
                </a:lnTo>
                <a:lnTo>
                  <a:pt x="1750" y="77"/>
                </a:lnTo>
                <a:lnTo>
                  <a:pt x="1761" y="87"/>
                </a:lnTo>
                <a:lnTo>
                  <a:pt x="1761" y="98"/>
                </a:lnTo>
                <a:lnTo>
                  <a:pt x="1772" y="98"/>
                </a:lnTo>
                <a:lnTo>
                  <a:pt x="1772" y="109"/>
                </a:lnTo>
                <a:lnTo>
                  <a:pt x="1772" y="120"/>
                </a:lnTo>
                <a:lnTo>
                  <a:pt x="1761" y="131"/>
                </a:lnTo>
                <a:lnTo>
                  <a:pt x="1739" y="142"/>
                </a:lnTo>
                <a:lnTo>
                  <a:pt x="1707" y="153"/>
                </a:lnTo>
                <a:lnTo>
                  <a:pt x="1685" y="153"/>
                </a:lnTo>
                <a:lnTo>
                  <a:pt x="1663" y="164"/>
                </a:lnTo>
                <a:lnTo>
                  <a:pt x="1642" y="164"/>
                </a:lnTo>
                <a:lnTo>
                  <a:pt x="1609" y="164"/>
                </a:lnTo>
                <a:lnTo>
                  <a:pt x="1576" y="164"/>
                </a:lnTo>
                <a:lnTo>
                  <a:pt x="1544" y="174"/>
                </a:lnTo>
                <a:lnTo>
                  <a:pt x="1511" y="174"/>
                </a:lnTo>
                <a:lnTo>
                  <a:pt x="1468" y="174"/>
                </a:lnTo>
                <a:lnTo>
                  <a:pt x="1370" y="185"/>
                </a:lnTo>
                <a:lnTo>
                  <a:pt x="1294" y="196"/>
                </a:lnTo>
                <a:lnTo>
                  <a:pt x="1218" y="207"/>
                </a:lnTo>
                <a:lnTo>
                  <a:pt x="1141" y="218"/>
                </a:lnTo>
                <a:lnTo>
                  <a:pt x="1109" y="218"/>
                </a:lnTo>
                <a:lnTo>
                  <a:pt x="1055" y="229"/>
                </a:lnTo>
                <a:lnTo>
                  <a:pt x="1011" y="229"/>
                </a:lnTo>
                <a:lnTo>
                  <a:pt x="946" y="240"/>
                </a:lnTo>
                <a:lnTo>
                  <a:pt x="881" y="251"/>
                </a:lnTo>
                <a:lnTo>
                  <a:pt x="804" y="262"/>
                </a:lnTo>
                <a:lnTo>
                  <a:pt x="717" y="272"/>
                </a:lnTo>
                <a:lnTo>
                  <a:pt x="620" y="283"/>
                </a:lnTo>
                <a:lnTo>
                  <a:pt x="576" y="294"/>
                </a:lnTo>
                <a:lnTo>
                  <a:pt x="533" y="305"/>
                </a:lnTo>
                <a:lnTo>
                  <a:pt x="489" y="316"/>
                </a:lnTo>
                <a:lnTo>
                  <a:pt x="457" y="316"/>
                </a:lnTo>
                <a:lnTo>
                  <a:pt x="413" y="327"/>
                </a:lnTo>
                <a:lnTo>
                  <a:pt x="380" y="327"/>
                </a:lnTo>
                <a:lnTo>
                  <a:pt x="348" y="338"/>
                </a:lnTo>
                <a:lnTo>
                  <a:pt x="315" y="338"/>
                </a:lnTo>
                <a:lnTo>
                  <a:pt x="294" y="349"/>
                </a:lnTo>
                <a:lnTo>
                  <a:pt x="272" y="349"/>
                </a:lnTo>
                <a:lnTo>
                  <a:pt x="250" y="349"/>
                </a:lnTo>
                <a:lnTo>
                  <a:pt x="228" y="359"/>
                </a:lnTo>
                <a:lnTo>
                  <a:pt x="217" y="359"/>
                </a:lnTo>
                <a:lnTo>
                  <a:pt x="196" y="359"/>
                </a:lnTo>
                <a:lnTo>
                  <a:pt x="185" y="359"/>
                </a:lnTo>
                <a:lnTo>
                  <a:pt x="152" y="359"/>
                </a:lnTo>
                <a:lnTo>
                  <a:pt x="130" y="349"/>
                </a:lnTo>
                <a:lnTo>
                  <a:pt x="98" y="338"/>
                </a:lnTo>
                <a:lnTo>
                  <a:pt x="76" y="3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2" name="任意多边形 93231"/>
          <p:cNvSpPr/>
          <p:nvPr/>
        </p:nvSpPr>
        <p:spPr>
          <a:xfrm>
            <a:off x="5078730" y="2083118"/>
            <a:ext cx="185738" cy="290512"/>
          </a:xfrm>
          <a:custGeom>
            <a:avLst/>
            <a:gdLst/>
            <a:ahLst/>
            <a:cxnLst>
              <a:cxn ang="0">
                <a:pos x="60666832" y="118807330"/>
              </a:cxn>
              <a:cxn ang="0">
                <a:pos x="56675360" y="101430644"/>
              </a:cxn>
              <a:cxn ang="0">
                <a:pos x="47894502" y="88095062"/>
              </a:cxn>
              <a:cxn ang="0">
                <a:pos x="43504388" y="74759481"/>
              </a:cxn>
              <a:cxn ang="0">
                <a:pos x="39114275" y="61828201"/>
              </a:cxn>
              <a:cxn ang="0">
                <a:pos x="30333416" y="52938025"/>
              </a:cxn>
              <a:cxn ang="0">
                <a:pos x="25943303" y="44047849"/>
              </a:cxn>
              <a:cxn ang="0">
                <a:pos x="21951831" y="39602443"/>
              </a:cxn>
              <a:cxn ang="0">
                <a:pos x="17561717" y="35157038"/>
              </a:cxn>
              <a:cxn ang="0">
                <a:pos x="8780859" y="26671163"/>
              </a:cxn>
              <a:cxn ang="0">
                <a:pos x="0" y="17780987"/>
              </a:cxn>
              <a:cxn ang="0">
                <a:pos x="0" y="17780987"/>
              </a:cxn>
              <a:cxn ang="0">
                <a:pos x="0" y="13335581"/>
              </a:cxn>
              <a:cxn ang="0">
                <a:pos x="0" y="8890176"/>
              </a:cxn>
              <a:cxn ang="0">
                <a:pos x="0" y="4445406"/>
              </a:cxn>
              <a:cxn ang="0">
                <a:pos x="0" y="0"/>
              </a:cxn>
              <a:cxn ang="0">
                <a:pos x="4390113" y="0"/>
              </a:cxn>
              <a:cxn ang="0">
                <a:pos x="8780859" y="0"/>
              </a:cxn>
              <a:cxn ang="0">
                <a:pos x="17561717" y="0"/>
              </a:cxn>
              <a:cxn ang="0">
                <a:pos x="30333416" y="0"/>
              </a:cxn>
              <a:cxn ang="0">
                <a:pos x="43504388" y="0"/>
              </a:cxn>
              <a:cxn ang="0">
                <a:pos x="60666832" y="4445406"/>
              </a:cxn>
              <a:cxn ang="0">
                <a:pos x="78227918" y="8890176"/>
              </a:cxn>
              <a:cxn ang="0">
                <a:pos x="82618663" y="26671163"/>
              </a:cxn>
              <a:cxn ang="0">
                <a:pos x="91398890" y="44047849"/>
              </a:cxn>
              <a:cxn ang="0">
                <a:pos x="95390362" y="61828201"/>
              </a:cxn>
              <a:cxn ang="0">
                <a:pos x="99780475" y="79204887"/>
              </a:cxn>
              <a:cxn ang="0">
                <a:pos x="104171220" y="92540468"/>
              </a:cxn>
              <a:cxn ang="0">
                <a:pos x="104171220" y="105471748"/>
              </a:cxn>
              <a:cxn ang="0">
                <a:pos x="108561334" y="118807330"/>
              </a:cxn>
              <a:cxn ang="0">
                <a:pos x="112952079" y="127697506"/>
              </a:cxn>
              <a:cxn ang="0">
                <a:pos x="112952079" y="136587681"/>
              </a:cxn>
              <a:cxn ang="0">
                <a:pos x="117342193" y="145074192"/>
              </a:cxn>
              <a:cxn ang="0">
                <a:pos x="117342193" y="153964367"/>
              </a:cxn>
              <a:cxn ang="0">
                <a:pos x="117342193" y="158409773"/>
              </a:cxn>
              <a:cxn ang="0">
                <a:pos x="117342193" y="162855179"/>
              </a:cxn>
              <a:cxn ang="0">
                <a:pos x="117342193" y="167299949"/>
              </a:cxn>
              <a:cxn ang="0">
                <a:pos x="117342193" y="171745355"/>
              </a:cxn>
              <a:cxn ang="0">
                <a:pos x="117342193" y="171745355"/>
              </a:cxn>
              <a:cxn ang="0">
                <a:pos x="117342193" y="176190125"/>
              </a:cxn>
              <a:cxn ang="0">
                <a:pos x="112952079" y="184676635"/>
              </a:cxn>
              <a:cxn ang="0">
                <a:pos x="108561334" y="184676635"/>
              </a:cxn>
              <a:cxn ang="0">
                <a:pos x="104171220" y="184676635"/>
              </a:cxn>
              <a:cxn ang="0">
                <a:pos x="99780475" y="184676635"/>
              </a:cxn>
              <a:cxn ang="0">
                <a:pos x="99780475" y="180231229"/>
              </a:cxn>
              <a:cxn ang="0">
                <a:pos x="91398890" y="176190125"/>
              </a:cxn>
              <a:cxn ang="0">
                <a:pos x="87008777" y="167299949"/>
              </a:cxn>
              <a:cxn ang="0">
                <a:pos x="82618663" y="158409773"/>
              </a:cxn>
              <a:cxn ang="0">
                <a:pos x="78227918" y="145074192"/>
              </a:cxn>
              <a:cxn ang="0">
                <a:pos x="69447691" y="132142911"/>
              </a:cxn>
              <a:cxn ang="0">
                <a:pos x="60666832" y="118807330"/>
              </a:cxn>
              <a:cxn ang="0">
                <a:pos x="60666832" y="118807330"/>
              </a:cxn>
            </a:cxnLst>
            <a:rect l="0" t="0" r="0" b="0"/>
            <a:pathLst>
              <a:path w="294" h="457">
                <a:moveTo>
                  <a:pt x="152" y="294"/>
                </a:moveTo>
                <a:lnTo>
                  <a:pt x="142" y="251"/>
                </a:lnTo>
                <a:lnTo>
                  <a:pt x="120" y="218"/>
                </a:lnTo>
                <a:lnTo>
                  <a:pt x="109" y="185"/>
                </a:lnTo>
                <a:lnTo>
                  <a:pt x="98" y="153"/>
                </a:lnTo>
                <a:lnTo>
                  <a:pt x="76" y="131"/>
                </a:lnTo>
                <a:lnTo>
                  <a:pt x="65" y="109"/>
                </a:lnTo>
                <a:lnTo>
                  <a:pt x="55" y="98"/>
                </a:lnTo>
                <a:lnTo>
                  <a:pt x="44" y="87"/>
                </a:lnTo>
                <a:lnTo>
                  <a:pt x="22" y="66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76" y="0"/>
                </a:lnTo>
                <a:lnTo>
                  <a:pt x="109" y="0"/>
                </a:lnTo>
                <a:lnTo>
                  <a:pt x="152" y="11"/>
                </a:lnTo>
                <a:lnTo>
                  <a:pt x="196" y="22"/>
                </a:lnTo>
                <a:lnTo>
                  <a:pt x="207" y="66"/>
                </a:lnTo>
                <a:lnTo>
                  <a:pt x="229" y="109"/>
                </a:lnTo>
                <a:lnTo>
                  <a:pt x="239" y="153"/>
                </a:lnTo>
                <a:lnTo>
                  <a:pt x="250" y="196"/>
                </a:lnTo>
                <a:lnTo>
                  <a:pt x="261" y="229"/>
                </a:lnTo>
                <a:lnTo>
                  <a:pt x="261" y="261"/>
                </a:lnTo>
                <a:lnTo>
                  <a:pt x="272" y="294"/>
                </a:lnTo>
                <a:lnTo>
                  <a:pt x="283" y="316"/>
                </a:lnTo>
                <a:lnTo>
                  <a:pt x="283" y="338"/>
                </a:lnTo>
                <a:lnTo>
                  <a:pt x="294" y="359"/>
                </a:lnTo>
                <a:lnTo>
                  <a:pt x="294" y="381"/>
                </a:lnTo>
                <a:lnTo>
                  <a:pt x="294" y="392"/>
                </a:lnTo>
                <a:lnTo>
                  <a:pt x="294" y="403"/>
                </a:lnTo>
                <a:lnTo>
                  <a:pt x="294" y="414"/>
                </a:lnTo>
                <a:lnTo>
                  <a:pt x="294" y="425"/>
                </a:lnTo>
                <a:lnTo>
                  <a:pt x="294" y="436"/>
                </a:lnTo>
                <a:lnTo>
                  <a:pt x="283" y="457"/>
                </a:lnTo>
                <a:lnTo>
                  <a:pt x="272" y="457"/>
                </a:lnTo>
                <a:lnTo>
                  <a:pt x="261" y="457"/>
                </a:lnTo>
                <a:lnTo>
                  <a:pt x="250" y="457"/>
                </a:lnTo>
                <a:lnTo>
                  <a:pt x="250" y="446"/>
                </a:lnTo>
                <a:lnTo>
                  <a:pt x="229" y="436"/>
                </a:lnTo>
                <a:lnTo>
                  <a:pt x="218" y="414"/>
                </a:lnTo>
                <a:lnTo>
                  <a:pt x="207" y="392"/>
                </a:lnTo>
                <a:lnTo>
                  <a:pt x="196" y="359"/>
                </a:lnTo>
                <a:lnTo>
                  <a:pt x="174" y="327"/>
                </a:lnTo>
                <a:lnTo>
                  <a:pt x="152" y="29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3" name="任意多边形 93232"/>
          <p:cNvSpPr/>
          <p:nvPr/>
        </p:nvSpPr>
        <p:spPr>
          <a:xfrm>
            <a:off x="5161280" y="1965643"/>
            <a:ext cx="642938" cy="311150"/>
          </a:xfrm>
          <a:custGeom>
            <a:avLst/>
            <a:gdLst/>
            <a:ahLst/>
            <a:cxnLst>
              <a:cxn ang="0">
                <a:pos x="382584359" y="43951525"/>
              </a:cxn>
              <a:cxn ang="0">
                <a:pos x="395525791" y="57257950"/>
              </a:cxn>
              <a:cxn ang="0">
                <a:pos x="404423265" y="65725675"/>
              </a:cxn>
              <a:cxn ang="0">
                <a:pos x="404423265" y="70161150"/>
              </a:cxn>
              <a:cxn ang="0">
                <a:pos x="404423265" y="79032100"/>
              </a:cxn>
              <a:cxn ang="0">
                <a:pos x="395525791" y="87903050"/>
              </a:cxn>
              <a:cxn ang="0">
                <a:pos x="382584359" y="96774000"/>
              </a:cxn>
              <a:cxn ang="0">
                <a:pos x="373686885" y="105241725"/>
              </a:cxn>
              <a:cxn ang="0">
                <a:pos x="360340993" y="118548150"/>
              </a:cxn>
              <a:cxn ang="0">
                <a:pos x="347399561" y="136290050"/>
              </a:cxn>
              <a:cxn ang="0">
                <a:pos x="329604614" y="158064200"/>
              </a:cxn>
              <a:cxn ang="0">
                <a:pos x="316258722" y="179838350"/>
              </a:cxn>
              <a:cxn ang="0">
                <a:pos x="294419816" y="188709300"/>
              </a:cxn>
              <a:cxn ang="0">
                <a:pos x="277029965" y="197580250"/>
              </a:cxn>
              <a:cxn ang="0">
                <a:pos x="272580910" y="166935150"/>
              </a:cxn>
              <a:cxn ang="0">
                <a:pos x="285522343" y="122983625"/>
              </a:cxn>
              <a:cxn ang="0">
                <a:pos x="294419816" y="92338525"/>
              </a:cxn>
              <a:cxn ang="0">
                <a:pos x="294419816" y="70161150"/>
              </a:cxn>
              <a:cxn ang="0">
                <a:pos x="285522343" y="65725675"/>
              </a:cxn>
              <a:cxn ang="0">
                <a:pos x="272580910" y="65725675"/>
              </a:cxn>
              <a:cxn ang="0">
                <a:pos x="254786599" y="65725675"/>
              </a:cxn>
              <a:cxn ang="0">
                <a:pos x="224050220" y="70161150"/>
              </a:cxn>
              <a:cxn ang="0">
                <a:pos x="188865422" y="79032100"/>
              </a:cxn>
              <a:cxn ang="0">
                <a:pos x="144783151" y="87903050"/>
              </a:cxn>
              <a:cxn ang="0">
                <a:pos x="92208502" y="101209475"/>
              </a:cxn>
              <a:cxn ang="0">
                <a:pos x="35184798" y="114112675"/>
              </a:cxn>
              <a:cxn ang="0">
                <a:pos x="4448419" y="83467575"/>
              </a:cxn>
              <a:cxn ang="0">
                <a:pos x="92208502" y="61693425"/>
              </a:cxn>
              <a:cxn ang="0">
                <a:pos x="188865422" y="39516050"/>
              </a:cxn>
              <a:cxn ang="0">
                <a:pos x="232947694" y="30645100"/>
              </a:cxn>
              <a:cxn ang="0">
                <a:pos x="268132492" y="22177375"/>
              </a:cxn>
              <a:cxn ang="0">
                <a:pos x="289971397" y="17741900"/>
              </a:cxn>
              <a:cxn ang="0">
                <a:pos x="303317289" y="8870950"/>
              </a:cxn>
              <a:cxn ang="0">
                <a:pos x="325156195" y="0"/>
              </a:cxn>
              <a:cxn ang="0">
                <a:pos x="334053669" y="0"/>
              </a:cxn>
              <a:cxn ang="0">
                <a:pos x="342950506" y="4435475"/>
              </a:cxn>
              <a:cxn ang="0">
                <a:pos x="355892575" y="13306425"/>
              </a:cxn>
              <a:cxn ang="0">
                <a:pos x="369238467" y="26612850"/>
              </a:cxn>
              <a:cxn ang="0">
                <a:pos x="373686885" y="35080575"/>
              </a:cxn>
            </a:cxnLst>
            <a:rect l="0" t="0" r="0" b="0"/>
            <a:pathLst>
              <a:path w="1011" h="490">
                <a:moveTo>
                  <a:pt x="924" y="87"/>
                </a:moveTo>
                <a:lnTo>
                  <a:pt x="946" y="109"/>
                </a:lnTo>
                <a:lnTo>
                  <a:pt x="967" y="120"/>
                </a:lnTo>
                <a:lnTo>
                  <a:pt x="978" y="142"/>
                </a:lnTo>
                <a:lnTo>
                  <a:pt x="989" y="153"/>
                </a:lnTo>
                <a:lnTo>
                  <a:pt x="1000" y="163"/>
                </a:lnTo>
                <a:lnTo>
                  <a:pt x="1000" y="174"/>
                </a:lnTo>
                <a:lnTo>
                  <a:pt x="1011" y="185"/>
                </a:lnTo>
                <a:lnTo>
                  <a:pt x="1000" y="196"/>
                </a:lnTo>
                <a:lnTo>
                  <a:pt x="1000" y="207"/>
                </a:lnTo>
                <a:lnTo>
                  <a:pt x="978" y="218"/>
                </a:lnTo>
                <a:lnTo>
                  <a:pt x="956" y="229"/>
                </a:lnTo>
                <a:lnTo>
                  <a:pt x="946" y="240"/>
                </a:lnTo>
                <a:lnTo>
                  <a:pt x="935" y="251"/>
                </a:lnTo>
                <a:lnTo>
                  <a:pt x="924" y="261"/>
                </a:lnTo>
                <a:lnTo>
                  <a:pt x="902" y="272"/>
                </a:lnTo>
                <a:lnTo>
                  <a:pt x="891" y="294"/>
                </a:lnTo>
                <a:lnTo>
                  <a:pt x="869" y="316"/>
                </a:lnTo>
                <a:lnTo>
                  <a:pt x="859" y="338"/>
                </a:lnTo>
                <a:lnTo>
                  <a:pt x="837" y="370"/>
                </a:lnTo>
                <a:lnTo>
                  <a:pt x="815" y="392"/>
                </a:lnTo>
                <a:lnTo>
                  <a:pt x="793" y="425"/>
                </a:lnTo>
                <a:lnTo>
                  <a:pt x="782" y="446"/>
                </a:lnTo>
                <a:lnTo>
                  <a:pt x="750" y="457"/>
                </a:lnTo>
                <a:lnTo>
                  <a:pt x="728" y="468"/>
                </a:lnTo>
                <a:lnTo>
                  <a:pt x="706" y="479"/>
                </a:lnTo>
                <a:lnTo>
                  <a:pt x="685" y="490"/>
                </a:lnTo>
                <a:lnTo>
                  <a:pt x="652" y="490"/>
                </a:lnTo>
                <a:lnTo>
                  <a:pt x="674" y="414"/>
                </a:lnTo>
                <a:lnTo>
                  <a:pt x="695" y="359"/>
                </a:lnTo>
                <a:lnTo>
                  <a:pt x="706" y="305"/>
                </a:lnTo>
                <a:lnTo>
                  <a:pt x="717" y="261"/>
                </a:lnTo>
                <a:lnTo>
                  <a:pt x="728" y="229"/>
                </a:lnTo>
                <a:lnTo>
                  <a:pt x="728" y="196"/>
                </a:lnTo>
                <a:lnTo>
                  <a:pt x="728" y="174"/>
                </a:lnTo>
                <a:lnTo>
                  <a:pt x="717" y="163"/>
                </a:lnTo>
                <a:lnTo>
                  <a:pt x="706" y="163"/>
                </a:lnTo>
                <a:lnTo>
                  <a:pt x="695" y="163"/>
                </a:lnTo>
                <a:lnTo>
                  <a:pt x="674" y="163"/>
                </a:lnTo>
                <a:lnTo>
                  <a:pt x="652" y="163"/>
                </a:lnTo>
                <a:lnTo>
                  <a:pt x="630" y="163"/>
                </a:lnTo>
                <a:lnTo>
                  <a:pt x="598" y="174"/>
                </a:lnTo>
                <a:lnTo>
                  <a:pt x="554" y="174"/>
                </a:lnTo>
                <a:lnTo>
                  <a:pt x="522" y="185"/>
                </a:lnTo>
                <a:lnTo>
                  <a:pt x="467" y="196"/>
                </a:lnTo>
                <a:lnTo>
                  <a:pt x="413" y="207"/>
                </a:lnTo>
                <a:lnTo>
                  <a:pt x="358" y="218"/>
                </a:lnTo>
                <a:lnTo>
                  <a:pt x="304" y="240"/>
                </a:lnTo>
                <a:lnTo>
                  <a:pt x="228" y="251"/>
                </a:lnTo>
                <a:lnTo>
                  <a:pt x="163" y="272"/>
                </a:lnTo>
                <a:lnTo>
                  <a:pt x="87" y="283"/>
                </a:lnTo>
                <a:lnTo>
                  <a:pt x="0" y="305"/>
                </a:lnTo>
                <a:lnTo>
                  <a:pt x="11" y="207"/>
                </a:lnTo>
                <a:lnTo>
                  <a:pt x="119" y="185"/>
                </a:lnTo>
                <a:lnTo>
                  <a:pt x="228" y="153"/>
                </a:lnTo>
                <a:lnTo>
                  <a:pt x="348" y="131"/>
                </a:lnTo>
                <a:lnTo>
                  <a:pt x="467" y="98"/>
                </a:lnTo>
                <a:lnTo>
                  <a:pt x="522" y="87"/>
                </a:lnTo>
                <a:lnTo>
                  <a:pt x="576" y="76"/>
                </a:lnTo>
                <a:lnTo>
                  <a:pt x="619" y="66"/>
                </a:lnTo>
                <a:lnTo>
                  <a:pt x="663" y="55"/>
                </a:lnTo>
                <a:lnTo>
                  <a:pt x="685" y="44"/>
                </a:lnTo>
                <a:lnTo>
                  <a:pt x="717" y="44"/>
                </a:lnTo>
                <a:lnTo>
                  <a:pt x="739" y="33"/>
                </a:lnTo>
                <a:lnTo>
                  <a:pt x="750" y="22"/>
                </a:lnTo>
                <a:lnTo>
                  <a:pt x="782" y="11"/>
                </a:lnTo>
                <a:lnTo>
                  <a:pt x="804" y="0"/>
                </a:lnTo>
                <a:lnTo>
                  <a:pt x="815" y="0"/>
                </a:lnTo>
                <a:lnTo>
                  <a:pt x="826" y="0"/>
                </a:lnTo>
                <a:lnTo>
                  <a:pt x="837" y="11"/>
                </a:lnTo>
                <a:lnTo>
                  <a:pt x="848" y="11"/>
                </a:lnTo>
                <a:lnTo>
                  <a:pt x="859" y="22"/>
                </a:lnTo>
                <a:lnTo>
                  <a:pt x="880" y="33"/>
                </a:lnTo>
                <a:lnTo>
                  <a:pt x="891" y="44"/>
                </a:lnTo>
                <a:lnTo>
                  <a:pt x="913" y="66"/>
                </a:lnTo>
                <a:lnTo>
                  <a:pt x="924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4" name="任意多边形 93233"/>
          <p:cNvSpPr/>
          <p:nvPr/>
        </p:nvSpPr>
        <p:spPr>
          <a:xfrm>
            <a:off x="5237480" y="2249805"/>
            <a:ext cx="449263" cy="123825"/>
          </a:xfrm>
          <a:custGeom>
            <a:avLst/>
            <a:gdLst/>
            <a:ahLst/>
            <a:cxnLst>
              <a:cxn ang="0">
                <a:pos x="140521460" y="21951772"/>
              </a:cxn>
              <a:cxn ang="0">
                <a:pos x="153846206" y="17561038"/>
              </a:cxn>
              <a:cxn ang="0">
                <a:pos x="166768078" y="13170937"/>
              </a:cxn>
              <a:cxn ang="0">
                <a:pos x="188977048" y="4390102"/>
              </a:cxn>
              <a:cxn ang="0">
                <a:pos x="210781872" y="4390102"/>
              </a:cxn>
              <a:cxn ang="0">
                <a:pos x="232586696" y="0"/>
              </a:cxn>
              <a:cxn ang="0">
                <a:pos x="241470284" y="4390102"/>
              </a:cxn>
              <a:cxn ang="0">
                <a:pos x="250353872" y="4390102"/>
              </a:cxn>
              <a:cxn ang="0">
                <a:pos x="259237460" y="8780835"/>
              </a:cxn>
              <a:cxn ang="0">
                <a:pos x="267716902" y="13170937"/>
              </a:cxn>
              <a:cxn ang="0">
                <a:pos x="272158696" y="17561038"/>
              </a:cxn>
              <a:cxn ang="0">
                <a:pos x="276600490" y="26341873"/>
              </a:cxn>
              <a:cxn ang="0">
                <a:pos x="281042284" y="30732607"/>
              </a:cxn>
              <a:cxn ang="0">
                <a:pos x="285484078" y="39114170"/>
              </a:cxn>
              <a:cxn ang="0">
                <a:pos x="281042284" y="39114170"/>
              </a:cxn>
              <a:cxn ang="0">
                <a:pos x="272158696" y="43504271"/>
              </a:cxn>
              <a:cxn ang="0">
                <a:pos x="259237460" y="43504271"/>
              </a:cxn>
              <a:cxn ang="0">
                <a:pos x="245912078" y="43504271"/>
              </a:cxn>
              <a:cxn ang="0">
                <a:pos x="228549048" y="47894373"/>
              </a:cxn>
              <a:cxn ang="0">
                <a:pos x="206340078" y="52285106"/>
              </a:cxn>
              <a:cxn ang="0">
                <a:pos x="184535254" y="56675208"/>
              </a:cxn>
              <a:cxn ang="0">
                <a:pos x="162729794" y="61065310"/>
              </a:cxn>
              <a:cxn ang="0">
                <a:pos x="136079666" y="65456043"/>
              </a:cxn>
              <a:cxn ang="0">
                <a:pos x="114274206" y="69846145"/>
              </a:cxn>
              <a:cxn ang="0">
                <a:pos x="96507030" y="73837606"/>
              </a:cxn>
              <a:cxn ang="0">
                <a:pos x="79144000" y="73837606"/>
              </a:cxn>
              <a:cxn ang="0">
                <a:pos x="65818618" y="78227707"/>
              </a:cxn>
              <a:cxn ang="0">
                <a:pos x="52897382" y="78227707"/>
              </a:cxn>
              <a:cxn ang="0">
                <a:pos x="44013794" y="78227707"/>
              </a:cxn>
              <a:cxn ang="0">
                <a:pos x="35130206" y="78227707"/>
              </a:cxn>
              <a:cxn ang="0">
                <a:pos x="30688412" y="78227707"/>
              </a:cxn>
              <a:cxn ang="0">
                <a:pos x="26650764" y="78227707"/>
              </a:cxn>
              <a:cxn ang="0">
                <a:pos x="22208970" y="73837606"/>
              </a:cxn>
              <a:cxn ang="0">
                <a:pos x="17767176" y="69846145"/>
              </a:cxn>
              <a:cxn ang="0">
                <a:pos x="13325382" y="65456043"/>
              </a:cxn>
              <a:cxn ang="0">
                <a:pos x="8883588" y="56675208"/>
              </a:cxn>
              <a:cxn ang="0">
                <a:pos x="4441794" y="47894373"/>
              </a:cxn>
              <a:cxn ang="0">
                <a:pos x="0" y="39114170"/>
              </a:cxn>
              <a:cxn ang="0">
                <a:pos x="22208970" y="39114170"/>
              </a:cxn>
              <a:cxn ang="0">
                <a:pos x="44013794" y="39114170"/>
              </a:cxn>
              <a:cxn ang="0">
                <a:pos x="61376824" y="34723436"/>
              </a:cxn>
              <a:cxn ang="0">
                <a:pos x="79144000" y="34723436"/>
              </a:cxn>
              <a:cxn ang="0">
                <a:pos x="96507030" y="30732607"/>
              </a:cxn>
              <a:cxn ang="0">
                <a:pos x="109832412" y="26341873"/>
              </a:cxn>
              <a:cxn ang="0">
                <a:pos x="127599588" y="26341873"/>
              </a:cxn>
              <a:cxn ang="0">
                <a:pos x="140521460" y="21951772"/>
              </a:cxn>
              <a:cxn ang="0">
                <a:pos x="140521460" y="21951772"/>
              </a:cxn>
            </a:cxnLst>
            <a:rect l="0" t="0" r="0" b="0"/>
            <a:pathLst>
              <a:path w="707" h="196">
                <a:moveTo>
                  <a:pt x="348" y="55"/>
                </a:moveTo>
                <a:lnTo>
                  <a:pt x="381" y="44"/>
                </a:lnTo>
                <a:lnTo>
                  <a:pt x="413" y="33"/>
                </a:lnTo>
                <a:lnTo>
                  <a:pt x="468" y="11"/>
                </a:lnTo>
                <a:lnTo>
                  <a:pt x="522" y="11"/>
                </a:lnTo>
                <a:lnTo>
                  <a:pt x="576" y="0"/>
                </a:lnTo>
                <a:lnTo>
                  <a:pt x="598" y="11"/>
                </a:lnTo>
                <a:lnTo>
                  <a:pt x="620" y="11"/>
                </a:lnTo>
                <a:lnTo>
                  <a:pt x="642" y="22"/>
                </a:lnTo>
                <a:lnTo>
                  <a:pt x="663" y="33"/>
                </a:lnTo>
                <a:lnTo>
                  <a:pt x="674" y="44"/>
                </a:lnTo>
                <a:lnTo>
                  <a:pt x="685" y="66"/>
                </a:lnTo>
                <a:lnTo>
                  <a:pt x="696" y="77"/>
                </a:lnTo>
                <a:lnTo>
                  <a:pt x="707" y="98"/>
                </a:lnTo>
                <a:lnTo>
                  <a:pt x="696" y="98"/>
                </a:lnTo>
                <a:lnTo>
                  <a:pt x="674" y="109"/>
                </a:lnTo>
                <a:lnTo>
                  <a:pt x="642" y="109"/>
                </a:lnTo>
                <a:lnTo>
                  <a:pt x="609" y="109"/>
                </a:lnTo>
                <a:lnTo>
                  <a:pt x="566" y="120"/>
                </a:lnTo>
                <a:lnTo>
                  <a:pt x="511" y="131"/>
                </a:lnTo>
                <a:lnTo>
                  <a:pt x="457" y="142"/>
                </a:lnTo>
                <a:lnTo>
                  <a:pt x="403" y="153"/>
                </a:lnTo>
                <a:lnTo>
                  <a:pt x="337" y="164"/>
                </a:lnTo>
                <a:lnTo>
                  <a:pt x="283" y="175"/>
                </a:lnTo>
                <a:lnTo>
                  <a:pt x="239" y="185"/>
                </a:lnTo>
                <a:lnTo>
                  <a:pt x="196" y="185"/>
                </a:lnTo>
                <a:lnTo>
                  <a:pt x="163" y="196"/>
                </a:lnTo>
                <a:lnTo>
                  <a:pt x="131" y="196"/>
                </a:lnTo>
                <a:lnTo>
                  <a:pt x="109" y="196"/>
                </a:lnTo>
                <a:lnTo>
                  <a:pt x="87" y="196"/>
                </a:lnTo>
                <a:lnTo>
                  <a:pt x="76" y="196"/>
                </a:lnTo>
                <a:lnTo>
                  <a:pt x="66" y="196"/>
                </a:lnTo>
                <a:lnTo>
                  <a:pt x="55" y="185"/>
                </a:lnTo>
                <a:lnTo>
                  <a:pt x="44" y="175"/>
                </a:lnTo>
                <a:lnTo>
                  <a:pt x="33" y="164"/>
                </a:lnTo>
                <a:lnTo>
                  <a:pt x="22" y="142"/>
                </a:lnTo>
                <a:lnTo>
                  <a:pt x="11" y="120"/>
                </a:lnTo>
                <a:lnTo>
                  <a:pt x="0" y="98"/>
                </a:lnTo>
                <a:lnTo>
                  <a:pt x="55" y="98"/>
                </a:lnTo>
                <a:lnTo>
                  <a:pt x="109" y="98"/>
                </a:lnTo>
                <a:lnTo>
                  <a:pt x="152" y="87"/>
                </a:lnTo>
                <a:lnTo>
                  <a:pt x="196" y="87"/>
                </a:lnTo>
                <a:lnTo>
                  <a:pt x="239" y="77"/>
                </a:lnTo>
                <a:lnTo>
                  <a:pt x="272" y="66"/>
                </a:lnTo>
                <a:lnTo>
                  <a:pt x="316" y="66"/>
                </a:lnTo>
                <a:lnTo>
                  <a:pt x="348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5" name="任意多边形 93234"/>
          <p:cNvSpPr/>
          <p:nvPr/>
        </p:nvSpPr>
        <p:spPr>
          <a:xfrm>
            <a:off x="4699318" y="2338705"/>
            <a:ext cx="661987" cy="628650"/>
          </a:xfrm>
          <a:custGeom>
            <a:avLst/>
            <a:gdLst/>
            <a:ahLst/>
            <a:cxnLst>
              <a:cxn ang="0">
                <a:pos x="48247692" y="350805750"/>
              </a:cxn>
              <a:cxn ang="0">
                <a:pos x="61515966" y="342338025"/>
              </a:cxn>
              <a:cxn ang="0">
                <a:pos x="78804987" y="329031600"/>
              </a:cxn>
              <a:cxn ang="0">
                <a:pos x="96094008" y="320160650"/>
              </a:cxn>
              <a:cxn ang="0">
                <a:pos x="113785039" y="307257450"/>
              </a:cxn>
              <a:cxn ang="0">
                <a:pos x="131073426" y="289515550"/>
              </a:cxn>
              <a:cxn ang="0">
                <a:pos x="148764458" y="276209125"/>
              </a:cxn>
              <a:cxn ang="0">
                <a:pos x="170476237" y="258870450"/>
              </a:cxn>
              <a:cxn ang="0">
                <a:pos x="192590026" y="237096300"/>
              </a:cxn>
              <a:cxn ang="0">
                <a:pos x="214301171" y="219354400"/>
              </a:cxn>
              <a:cxn ang="0">
                <a:pos x="236012950" y="197580250"/>
              </a:cxn>
              <a:cxn ang="0">
                <a:pos x="258126739" y="170967400"/>
              </a:cxn>
              <a:cxn ang="0">
                <a:pos x="279838518" y="140322300"/>
              </a:cxn>
              <a:cxn ang="0">
                <a:pos x="305972420" y="109677200"/>
              </a:cxn>
              <a:cxn ang="0">
                <a:pos x="328086210" y="79032100"/>
              </a:cxn>
              <a:cxn ang="0">
                <a:pos x="354220747" y="39516050"/>
              </a:cxn>
              <a:cxn ang="0">
                <a:pos x="375931891" y="0"/>
              </a:cxn>
              <a:cxn ang="0">
                <a:pos x="384777407" y="13306425"/>
              </a:cxn>
              <a:cxn ang="0">
                <a:pos x="393622923" y="21774150"/>
              </a:cxn>
              <a:cxn ang="0">
                <a:pos x="402066428" y="30645100"/>
              </a:cxn>
              <a:cxn ang="0">
                <a:pos x="406489186" y="39516050"/>
              </a:cxn>
              <a:cxn ang="0">
                <a:pos x="410911944" y="43951525"/>
              </a:cxn>
              <a:cxn ang="0">
                <a:pos x="415334702" y="52419250"/>
              </a:cxn>
              <a:cxn ang="0">
                <a:pos x="415334702" y="56854725"/>
              </a:cxn>
              <a:cxn ang="0">
                <a:pos x="419757460" y="56854725"/>
              </a:cxn>
              <a:cxn ang="0">
                <a:pos x="415334702" y="61290200"/>
              </a:cxn>
              <a:cxn ang="0">
                <a:pos x="415334702" y="70161150"/>
              </a:cxn>
              <a:cxn ang="0">
                <a:pos x="410911944" y="79032100"/>
              </a:cxn>
              <a:cxn ang="0">
                <a:pos x="402066428" y="87903050"/>
              </a:cxn>
              <a:cxn ang="0">
                <a:pos x="393622923" y="96370775"/>
              </a:cxn>
              <a:cxn ang="0">
                <a:pos x="384777407" y="114112675"/>
              </a:cxn>
              <a:cxn ang="0">
                <a:pos x="371509768" y="127015875"/>
              </a:cxn>
              <a:cxn ang="0">
                <a:pos x="358643505" y="144757775"/>
              </a:cxn>
              <a:cxn ang="0">
                <a:pos x="345375231" y="166531925"/>
              </a:cxn>
              <a:cxn ang="0">
                <a:pos x="328086210" y="184273825"/>
              </a:cxn>
              <a:cxn ang="0">
                <a:pos x="293106792" y="219354400"/>
              </a:cxn>
              <a:cxn ang="0">
                <a:pos x="258126739" y="249999500"/>
              </a:cxn>
              <a:cxn ang="0">
                <a:pos x="223146687" y="280644600"/>
              </a:cxn>
              <a:cxn ang="0">
                <a:pos x="205456289" y="298386500"/>
              </a:cxn>
              <a:cxn ang="0">
                <a:pos x="183744510" y="311692925"/>
              </a:cxn>
              <a:cxn ang="0">
                <a:pos x="148764458" y="333467075"/>
              </a:cxn>
              <a:cxn ang="0">
                <a:pos x="113785039" y="355241225"/>
              </a:cxn>
              <a:cxn ang="0">
                <a:pos x="74382229" y="377418600"/>
              </a:cxn>
              <a:cxn ang="0">
                <a:pos x="57093208" y="381854075"/>
              </a:cxn>
              <a:cxn ang="0">
                <a:pos x="43825568" y="390321800"/>
              </a:cxn>
              <a:cxn ang="0">
                <a:pos x="30557295" y="394757275"/>
              </a:cxn>
              <a:cxn ang="0">
                <a:pos x="17691032" y="399192750"/>
              </a:cxn>
              <a:cxn ang="0">
                <a:pos x="13268274" y="399192750"/>
              </a:cxn>
              <a:cxn ang="0">
                <a:pos x="4422758" y="399192750"/>
              </a:cxn>
              <a:cxn ang="0">
                <a:pos x="0" y="399192750"/>
              </a:cxn>
              <a:cxn ang="0">
                <a:pos x="0" y="394757275"/>
              </a:cxn>
              <a:cxn ang="0">
                <a:pos x="0" y="394757275"/>
              </a:cxn>
              <a:cxn ang="0">
                <a:pos x="0" y="390321800"/>
              </a:cxn>
              <a:cxn ang="0">
                <a:pos x="4422758" y="386289550"/>
              </a:cxn>
              <a:cxn ang="0">
                <a:pos x="8845516" y="381854075"/>
              </a:cxn>
              <a:cxn ang="0">
                <a:pos x="17691032" y="372983125"/>
              </a:cxn>
              <a:cxn ang="0">
                <a:pos x="26536548" y="368547650"/>
              </a:cxn>
              <a:cxn ang="0">
                <a:pos x="34980053" y="359676700"/>
              </a:cxn>
              <a:cxn ang="0">
                <a:pos x="48247692" y="350805750"/>
              </a:cxn>
              <a:cxn ang="0">
                <a:pos x="48247692" y="350805750"/>
              </a:cxn>
            </a:cxnLst>
            <a:rect l="0" t="0" r="0" b="0"/>
            <a:pathLst>
              <a:path w="1044" h="990">
                <a:moveTo>
                  <a:pt x="120" y="870"/>
                </a:moveTo>
                <a:lnTo>
                  <a:pt x="153" y="849"/>
                </a:lnTo>
                <a:lnTo>
                  <a:pt x="196" y="816"/>
                </a:lnTo>
                <a:lnTo>
                  <a:pt x="239" y="794"/>
                </a:lnTo>
                <a:lnTo>
                  <a:pt x="283" y="762"/>
                </a:lnTo>
                <a:lnTo>
                  <a:pt x="326" y="718"/>
                </a:lnTo>
                <a:lnTo>
                  <a:pt x="370" y="685"/>
                </a:lnTo>
                <a:lnTo>
                  <a:pt x="424" y="642"/>
                </a:lnTo>
                <a:lnTo>
                  <a:pt x="479" y="588"/>
                </a:lnTo>
                <a:lnTo>
                  <a:pt x="533" y="544"/>
                </a:lnTo>
                <a:lnTo>
                  <a:pt x="587" y="490"/>
                </a:lnTo>
                <a:lnTo>
                  <a:pt x="642" y="424"/>
                </a:lnTo>
                <a:lnTo>
                  <a:pt x="696" y="348"/>
                </a:lnTo>
                <a:lnTo>
                  <a:pt x="761" y="272"/>
                </a:lnTo>
                <a:lnTo>
                  <a:pt x="816" y="196"/>
                </a:lnTo>
                <a:lnTo>
                  <a:pt x="881" y="98"/>
                </a:lnTo>
                <a:lnTo>
                  <a:pt x="935" y="0"/>
                </a:lnTo>
                <a:lnTo>
                  <a:pt x="957" y="33"/>
                </a:lnTo>
                <a:lnTo>
                  <a:pt x="979" y="54"/>
                </a:lnTo>
                <a:lnTo>
                  <a:pt x="1000" y="76"/>
                </a:lnTo>
                <a:lnTo>
                  <a:pt x="1011" y="98"/>
                </a:lnTo>
                <a:lnTo>
                  <a:pt x="1022" y="109"/>
                </a:lnTo>
                <a:lnTo>
                  <a:pt x="1033" y="130"/>
                </a:lnTo>
                <a:lnTo>
                  <a:pt x="1033" y="141"/>
                </a:lnTo>
                <a:lnTo>
                  <a:pt x="1044" y="141"/>
                </a:lnTo>
                <a:lnTo>
                  <a:pt x="1033" y="152"/>
                </a:lnTo>
                <a:lnTo>
                  <a:pt x="1033" y="174"/>
                </a:lnTo>
                <a:lnTo>
                  <a:pt x="1022" y="196"/>
                </a:lnTo>
                <a:lnTo>
                  <a:pt x="1000" y="218"/>
                </a:lnTo>
                <a:lnTo>
                  <a:pt x="979" y="239"/>
                </a:lnTo>
                <a:lnTo>
                  <a:pt x="957" y="283"/>
                </a:lnTo>
                <a:lnTo>
                  <a:pt x="924" y="315"/>
                </a:lnTo>
                <a:lnTo>
                  <a:pt x="892" y="359"/>
                </a:lnTo>
                <a:lnTo>
                  <a:pt x="859" y="413"/>
                </a:lnTo>
                <a:lnTo>
                  <a:pt x="816" y="457"/>
                </a:lnTo>
                <a:lnTo>
                  <a:pt x="729" y="544"/>
                </a:lnTo>
                <a:lnTo>
                  <a:pt x="642" y="620"/>
                </a:lnTo>
                <a:lnTo>
                  <a:pt x="555" y="696"/>
                </a:lnTo>
                <a:lnTo>
                  <a:pt x="511" y="740"/>
                </a:lnTo>
                <a:lnTo>
                  <a:pt x="457" y="773"/>
                </a:lnTo>
                <a:lnTo>
                  <a:pt x="370" y="827"/>
                </a:lnTo>
                <a:lnTo>
                  <a:pt x="283" y="881"/>
                </a:lnTo>
                <a:lnTo>
                  <a:pt x="185" y="936"/>
                </a:lnTo>
                <a:lnTo>
                  <a:pt x="142" y="947"/>
                </a:lnTo>
                <a:lnTo>
                  <a:pt x="109" y="968"/>
                </a:lnTo>
                <a:lnTo>
                  <a:pt x="76" y="979"/>
                </a:lnTo>
                <a:lnTo>
                  <a:pt x="44" y="990"/>
                </a:lnTo>
                <a:lnTo>
                  <a:pt x="33" y="990"/>
                </a:lnTo>
                <a:lnTo>
                  <a:pt x="11" y="990"/>
                </a:lnTo>
                <a:lnTo>
                  <a:pt x="0" y="990"/>
                </a:lnTo>
                <a:lnTo>
                  <a:pt x="0" y="979"/>
                </a:lnTo>
                <a:lnTo>
                  <a:pt x="0" y="968"/>
                </a:lnTo>
                <a:lnTo>
                  <a:pt x="11" y="958"/>
                </a:lnTo>
                <a:lnTo>
                  <a:pt x="22" y="947"/>
                </a:lnTo>
                <a:lnTo>
                  <a:pt x="44" y="925"/>
                </a:lnTo>
                <a:lnTo>
                  <a:pt x="66" y="914"/>
                </a:lnTo>
                <a:lnTo>
                  <a:pt x="87" y="892"/>
                </a:lnTo>
                <a:lnTo>
                  <a:pt x="120" y="8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6" name="任意多边形 93235"/>
          <p:cNvSpPr/>
          <p:nvPr/>
        </p:nvSpPr>
        <p:spPr>
          <a:xfrm>
            <a:off x="5175568" y="2497455"/>
            <a:ext cx="420687" cy="733425"/>
          </a:xfrm>
          <a:custGeom>
            <a:avLst/>
            <a:gdLst/>
            <a:ahLst/>
            <a:cxnLst>
              <a:cxn ang="0">
                <a:pos x="157350243" y="338488349"/>
              </a:cxn>
              <a:cxn ang="0">
                <a:pos x="122428153" y="378072961"/>
              </a:cxn>
              <a:cxn ang="0">
                <a:pos x="96337323" y="408771310"/>
              </a:cxn>
              <a:cxn ang="0">
                <a:pos x="83090751" y="435430101"/>
              </a:cxn>
              <a:cxn ang="0">
                <a:pos x="74259492" y="452799054"/>
              </a:cxn>
              <a:cxn ang="0">
                <a:pos x="61414600" y="466128449"/>
              </a:cxn>
              <a:cxn ang="0">
                <a:pos x="52583974" y="466128449"/>
              </a:cxn>
              <a:cxn ang="0">
                <a:pos x="30907823" y="452799054"/>
              </a:cxn>
              <a:cxn ang="0">
                <a:pos x="13246572" y="426543837"/>
              </a:cxn>
              <a:cxn ang="0">
                <a:pos x="0" y="408771310"/>
              </a:cxn>
              <a:cxn ang="0">
                <a:pos x="0" y="395845488"/>
              </a:cxn>
              <a:cxn ang="0">
                <a:pos x="8830626" y="378072961"/>
              </a:cxn>
              <a:cxn ang="0">
                <a:pos x="22077198" y="360704008"/>
              </a:cxn>
              <a:cxn ang="0">
                <a:pos x="26492510" y="338488349"/>
              </a:cxn>
              <a:cxn ang="0">
                <a:pos x="34922090" y="303346868"/>
              </a:cxn>
              <a:cxn ang="0">
                <a:pos x="39337402" y="259319124"/>
              </a:cxn>
              <a:cxn ang="0">
                <a:pos x="43753349" y="175706767"/>
              </a:cxn>
              <a:cxn ang="0">
                <a:pos x="39337402" y="61800272"/>
              </a:cxn>
              <a:cxn ang="0">
                <a:pos x="48168662" y="8886264"/>
              </a:cxn>
              <a:cxn ang="0">
                <a:pos x="69844179" y="26255217"/>
              </a:cxn>
              <a:cxn ang="0">
                <a:pos x="83090751" y="44027744"/>
              </a:cxn>
              <a:cxn ang="0">
                <a:pos x="91921377" y="57357140"/>
              </a:cxn>
              <a:cxn ang="0">
                <a:pos x="96337323" y="70282961"/>
              </a:cxn>
              <a:cxn ang="0">
                <a:pos x="96337323" y="92498620"/>
              </a:cxn>
              <a:cxn ang="0">
                <a:pos x="96337323" y="114310705"/>
              </a:cxn>
              <a:cxn ang="0">
                <a:pos x="96337323" y="140565287"/>
              </a:cxn>
              <a:cxn ang="0">
                <a:pos x="91921377" y="189036798"/>
              </a:cxn>
              <a:cxn ang="0">
                <a:pos x="87506064" y="241950806"/>
              </a:cxn>
              <a:cxn ang="0">
                <a:pos x="87506064" y="277091651"/>
              </a:cxn>
              <a:cxn ang="0">
                <a:pos x="87506064" y="294460604"/>
              </a:cxn>
              <a:cxn ang="0">
                <a:pos x="91921377" y="307790000"/>
              </a:cxn>
              <a:cxn ang="0">
                <a:pos x="91921377" y="316676264"/>
              </a:cxn>
              <a:cxn ang="0">
                <a:pos x="96337323" y="321119395"/>
              </a:cxn>
              <a:cxn ang="0">
                <a:pos x="109182215" y="316676264"/>
              </a:cxn>
              <a:cxn ang="0">
                <a:pos x="131259413" y="303346868"/>
              </a:cxn>
              <a:cxn ang="0">
                <a:pos x="157350243" y="281535419"/>
              </a:cxn>
              <a:cxn ang="0">
                <a:pos x="196688279" y="250432860"/>
              </a:cxn>
              <a:cxn ang="0">
                <a:pos x="227195055" y="224177643"/>
              </a:cxn>
              <a:cxn ang="0">
                <a:pos x="248870573" y="211252458"/>
              </a:cxn>
              <a:cxn ang="0">
                <a:pos x="262117145" y="206809326"/>
              </a:cxn>
              <a:cxn ang="0">
                <a:pos x="266532458" y="211252458"/>
              </a:cxn>
              <a:cxn ang="0">
                <a:pos x="257701832" y="224177643"/>
              </a:cxn>
              <a:cxn ang="0">
                <a:pos x="236025681" y="254875992"/>
              </a:cxn>
              <a:cxn ang="0">
                <a:pos x="201103592" y="290017472"/>
              </a:cxn>
              <a:cxn ang="0">
                <a:pos x="179026394" y="312233132"/>
              </a:cxn>
            </a:cxnLst>
            <a:rect l="0" t="0" r="0" b="0"/>
            <a:pathLst>
              <a:path w="664" h="1154">
                <a:moveTo>
                  <a:pt x="446" y="773"/>
                </a:moveTo>
                <a:lnTo>
                  <a:pt x="392" y="838"/>
                </a:lnTo>
                <a:lnTo>
                  <a:pt x="348" y="893"/>
                </a:lnTo>
                <a:lnTo>
                  <a:pt x="305" y="936"/>
                </a:lnTo>
                <a:lnTo>
                  <a:pt x="272" y="980"/>
                </a:lnTo>
                <a:lnTo>
                  <a:pt x="240" y="1012"/>
                </a:lnTo>
                <a:lnTo>
                  <a:pt x="218" y="1045"/>
                </a:lnTo>
                <a:lnTo>
                  <a:pt x="207" y="1078"/>
                </a:lnTo>
                <a:lnTo>
                  <a:pt x="196" y="1088"/>
                </a:lnTo>
                <a:lnTo>
                  <a:pt x="185" y="1121"/>
                </a:lnTo>
                <a:lnTo>
                  <a:pt x="164" y="1143"/>
                </a:lnTo>
                <a:lnTo>
                  <a:pt x="153" y="1154"/>
                </a:lnTo>
                <a:lnTo>
                  <a:pt x="142" y="1154"/>
                </a:lnTo>
                <a:lnTo>
                  <a:pt x="131" y="1154"/>
                </a:lnTo>
                <a:lnTo>
                  <a:pt x="109" y="1143"/>
                </a:lnTo>
                <a:lnTo>
                  <a:pt x="77" y="1121"/>
                </a:lnTo>
                <a:lnTo>
                  <a:pt x="55" y="1088"/>
                </a:lnTo>
                <a:lnTo>
                  <a:pt x="33" y="1056"/>
                </a:lnTo>
                <a:lnTo>
                  <a:pt x="22" y="1034"/>
                </a:lnTo>
                <a:lnTo>
                  <a:pt x="0" y="1012"/>
                </a:lnTo>
                <a:lnTo>
                  <a:pt x="0" y="1001"/>
                </a:lnTo>
                <a:lnTo>
                  <a:pt x="0" y="980"/>
                </a:lnTo>
                <a:lnTo>
                  <a:pt x="11" y="958"/>
                </a:lnTo>
                <a:lnTo>
                  <a:pt x="22" y="936"/>
                </a:lnTo>
                <a:lnTo>
                  <a:pt x="44" y="914"/>
                </a:lnTo>
                <a:lnTo>
                  <a:pt x="55" y="893"/>
                </a:lnTo>
                <a:lnTo>
                  <a:pt x="66" y="871"/>
                </a:lnTo>
                <a:lnTo>
                  <a:pt x="66" y="838"/>
                </a:lnTo>
                <a:lnTo>
                  <a:pt x="77" y="805"/>
                </a:lnTo>
                <a:lnTo>
                  <a:pt x="87" y="751"/>
                </a:lnTo>
                <a:lnTo>
                  <a:pt x="87" y="697"/>
                </a:lnTo>
                <a:lnTo>
                  <a:pt x="98" y="642"/>
                </a:lnTo>
                <a:lnTo>
                  <a:pt x="98" y="577"/>
                </a:lnTo>
                <a:lnTo>
                  <a:pt x="109" y="435"/>
                </a:lnTo>
                <a:lnTo>
                  <a:pt x="109" y="294"/>
                </a:lnTo>
                <a:lnTo>
                  <a:pt x="98" y="153"/>
                </a:lnTo>
                <a:lnTo>
                  <a:pt x="87" y="0"/>
                </a:lnTo>
                <a:lnTo>
                  <a:pt x="120" y="22"/>
                </a:lnTo>
                <a:lnTo>
                  <a:pt x="153" y="44"/>
                </a:lnTo>
                <a:lnTo>
                  <a:pt x="174" y="65"/>
                </a:lnTo>
                <a:lnTo>
                  <a:pt x="185" y="87"/>
                </a:lnTo>
                <a:lnTo>
                  <a:pt x="207" y="109"/>
                </a:lnTo>
                <a:lnTo>
                  <a:pt x="218" y="120"/>
                </a:lnTo>
                <a:lnTo>
                  <a:pt x="229" y="142"/>
                </a:lnTo>
                <a:lnTo>
                  <a:pt x="229" y="163"/>
                </a:lnTo>
                <a:lnTo>
                  <a:pt x="240" y="174"/>
                </a:lnTo>
                <a:lnTo>
                  <a:pt x="240" y="196"/>
                </a:lnTo>
                <a:lnTo>
                  <a:pt x="240" y="229"/>
                </a:lnTo>
                <a:lnTo>
                  <a:pt x="240" y="250"/>
                </a:lnTo>
                <a:lnTo>
                  <a:pt x="240" y="283"/>
                </a:lnTo>
                <a:lnTo>
                  <a:pt x="240" y="316"/>
                </a:lnTo>
                <a:lnTo>
                  <a:pt x="240" y="348"/>
                </a:lnTo>
                <a:lnTo>
                  <a:pt x="229" y="392"/>
                </a:lnTo>
                <a:lnTo>
                  <a:pt x="229" y="468"/>
                </a:lnTo>
                <a:lnTo>
                  <a:pt x="229" y="533"/>
                </a:lnTo>
                <a:lnTo>
                  <a:pt x="218" y="599"/>
                </a:lnTo>
                <a:lnTo>
                  <a:pt x="218" y="653"/>
                </a:lnTo>
                <a:lnTo>
                  <a:pt x="218" y="686"/>
                </a:lnTo>
                <a:lnTo>
                  <a:pt x="218" y="708"/>
                </a:lnTo>
                <a:lnTo>
                  <a:pt x="218" y="729"/>
                </a:lnTo>
                <a:lnTo>
                  <a:pt x="229" y="751"/>
                </a:lnTo>
                <a:lnTo>
                  <a:pt x="229" y="762"/>
                </a:lnTo>
                <a:lnTo>
                  <a:pt x="229" y="773"/>
                </a:lnTo>
                <a:lnTo>
                  <a:pt x="229" y="784"/>
                </a:lnTo>
                <a:lnTo>
                  <a:pt x="229" y="795"/>
                </a:lnTo>
                <a:lnTo>
                  <a:pt x="240" y="795"/>
                </a:lnTo>
                <a:lnTo>
                  <a:pt x="250" y="795"/>
                </a:lnTo>
                <a:lnTo>
                  <a:pt x="272" y="784"/>
                </a:lnTo>
                <a:lnTo>
                  <a:pt x="294" y="773"/>
                </a:lnTo>
                <a:lnTo>
                  <a:pt x="327" y="751"/>
                </a:lnTo>
                <a:lnTo>
                  <a:pt x="359" y="729"/>
                </a:lnTo>
                <a:lnTo>
                  <a:pt x="392" y="697"/>
                </a:lnTo>
                <a:lnTo>
                  <a:pt x="446" y="653"/>
                </a:lnTo>
                <a:lnTo>
                  <a:pt x="490" y="620"/>
                </a:lnTo>
                <a:lnTo>
                  <a:pt x="533" y="588"/>
                </a:lnTo>
                <a:lnTo>
                  <a:pt x="566" y="555"/>
                </a:lnTo>
                <a:lnTo>
                  <a:pt x="598" y="533"/>
                </a:lnTo>
                <a:lnTo>
                  <a:pt x="620" y="523"/>
                </a:lnTo>
                <a:lnTo>
                  <a:pt x="642" y="512"/>
                </a:lnTo>
                <a:lnTo>
                  <a:pt x="653" y="512"/>
                </a:lnTo>
                <a:lnTo>
                  <a:pt x="664" y="512"/>
                </a:lnTo>
                <a:lnTo>
                  <a:pt x="664" y="523"/>
                </a:lnTo>
                <a:lnTo>
                  <a:pt x="653" y="533"/>
                </a:lnTo>
                <a:lnTo>
                  <a:pt x="642" y="555"/>
                </a:lnTo>
                <a:lnTo>
                  <a:pt x="620" y="588"/>
                </a:lnTo>
                <a:lnTo>
                  <a:pt x="588" y="631"/>
                </a:lnTo>
                <a:lnTo>
                  <a:pt x="544" y="675"/>
                </a:lnTo>
                <a:lnTo>
                  <a:pt x="501" y="718"/>
                </a:lnTo>
                <a:lnTo>
                  <a:pt x="446" y="77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8" name="任意多边形 93237"/>
          <p:cNvSpPr/>
          <p:nvPr/>
        </p:nvSpPr>
        <p:spPr>
          <a:xfrm>
            <a:off x="5589905" y="2326005"/>
            <a:ext cx="317500" cy="317500"/>
          </a:xfrm>
          <a:custGeom>
            <a:avLst/>
            <a:gdLst/>
            <a:ahLst/>
            <a:cxnLst>
              <a:cxn ang="0">
                <a:pos x="52419250" y="179121332"/>
              </a:cxn>
              <a:cxn ang="0">
                <a:pos x="43548300" y="183539082"/>
              </a:cxn>
              <a:cxn ang="0">
                <a:pos x="35080575" y="192374581"/>
              </a:cxn>
              <a:cxn ang="0">
                <a:pos x="26209625" y="192374581"/>
              </a:cxn>
              <a:cxn ang="0">
                <a:pos x="17338675" y="196792330"/>
              </a:cxn>
              <a:cxn ang="0">
                <a:pos x="8467725" y="196792330"/>
              </a:cxn>
              <a:cxn ang="0">
                <a:pos x="4435475" y="201210080"/>
              </a:cxn>
              <a:cxn ang="0">
                <a:pos x="4435475" y="201210080"/>
              </a:cxn>
              <a:cxn ang="0">
                <a:pos x="0" y="196792330"/>
              </a:cxn>
              <a:cxn ang="0">
                <a:pos x="0" y="196792330"/>
              </a:cxn>
              <a:cxn ang="0">
                <a:pos x="0" y="192374581"/>
              </a:cxn>
              <a:cxn ang="0">
                <a:pos x="4435475" y="187956831"/>
              </a:cxn>
              <a:cxn ang="0">
                <a:pos x="8467725" y="183539082"/>
              </a:cxn>
              <a:cxn ang="0">
                <a:pos x="12903200" y="174703583"/>
              </a:cxn>
              <a:cxn ang="0">
                <a:pos x="21774150" y="170686986"/>
              </a:cxn>
              <a:cxn ang="0">
                <a:pos x="30645100" y="157433738"/>
              </a:cxn>
              <a:cxn ang="0">
                <a:pos x="39516050" y="148598239"/>
              </a:cxn>
              <a:cxn ang="0">
                <a:pos x="52419250" y="139762740"/>
              </a:cxn>
              <a:cxn ang="0">
                <a:pos x="61290200" y="126910644"/>
              </a:cxn>
              <a:cxn ang="0">
                <a:pos x="70161150" y="118075145"/>
              </a:cxn>
              <a:cxn ang="0">
                <a:pos x="78628875" y="109239646"/>
              </a:cxn>
              <a:cxn ang="0">
                <a:pos x="91935300" y="91970434"/>
              </a:cxn>
              <a:cxn ang="0">
                <a:pos x="100806250" y="78717186"/>
              </a:cxn>
              <a:cxn ang="0">
                <a:pos x="109677200" y="69881053"/>
              </a:cxn>
              <a:cxn ang="0">
                <a:pos x="113709450" y="57029591"/>
              </a:cxn>
              <a:cxn ang="0">
                <a:pos x="113709450" y="43776342"/>
              </a:cxn>
              <a:cxn ang="0">
                <a:pos x="109677200" y="30523094"/>
              </a:cxn>
              <a:cxn ang="0">
                <a:pos x="109677200" y="22088748"/>
              </a:cxn>
              <a:cxn ang="0">
                <a:pos x="109677200" y="13253249"/>
              </a:cxn>
              <a:cxn ang="0">
                <a:pos x="109677200" y="8835499"/>
              </a:cxn>
              <a:cxn ang="0">
                <a:pos x="113709450" y="4417750"/>
              </a:cxn>
              <a:cxn ang="0">
                <a:pos x="118144925" y="0"/>
              </a:cxn>
              <a:cxn ang="0">
                <a:pos x="122580400" y="0"/>
              </a:cxn>
              <a:cxn ang="0">
                <a:pos x="131451350" y="4417750"/>
              </a:cxn>
              <a:cxn ang="0">
                <a:pos x="135886825" y="4417750"/>
              </a:cxn>
              <a:cxn ang="0">
                <a:pos x="140322300" y="8835499"/>
              </a:cxn>
              <a:cxn ang="0">
                <a:pos x="148790025" y="13253249"/>
              </a:cxn>
              <a:cxn ang="0">
                <a:pos x="157660975" y="22088748"/>
              </a:cxn>
              <a:cxn ang="0">
                <a:pos x="166531925" y="26105344"/>
              </a:cxn>
              <a:cxn ang="0">
                <a:pos x="170967400" y="34940843"/>
              </a:cxn>
              <a:cxn ang="0">
                <a:pos x="179435125" y="43776342"/>
              </a:cxn>
              <a:cxn ang="0">
                <a:pos x="183870600" y="52611841"/>
              </a:cxn>
              <a:cxn ang="0">
                <a:pos x="192741550" y="57029591"/>
              </a:cxn>
              <a:cxn ang="0">
                <a:pos x="197177025" y="61045554"/>
              </a:cxn>
              <a:cxn ang="0">
                <a:pos x="197177025" y="65463303"/>
              </a:cxn>
              <a:cxn ang="0">
                <a:pos x="201612500" y="69881053"/>
              </a:cxn>
              <a:cxn ang="0">
                <a:pos x="201612500" y="74299436"/>
              </a:cxn>
              <a:cxn ang="0">
                <a:pos x="201612500" y="83134935"/>
              </a:cxn>
              <a:cxn ang="0">
                <a:pos x="197177025" y="87552685"/>
              </a:cxn>
              <a:cxn ang="0">
                <a:pos x="192741550" y="91970434"/>
              </a:cxn>
              <a:cxn ang="0">
                <a:pos x="183870600" y="96388184"/>
              </a:cxn>
              <a:cxn ang="0">
                <a:pos x="170967400" y="100404147"/>
              </a:cxn>
              <a:cxn ang="0">
                <a:pos x="162096450" y="104821896"/>
              </a:cxn>
              <a:cxn ang="0">
                <a:pos x="148790025" y="113657395"/>
              </a:cxn>
              <a:cxn ang="0">
                <a:pos x="135886825" y="126910644"/>
              </a:cxn>
              <a:cxn ang="0">
                <a:pos x="118144925" y="135344990"/>
              </a:cxn>
              <a:cxn ang="0">
                <a:pos x="96370775" y="148598239"/>
              </a:cxn>
              <a:cxn ang="0">
                <a:pos x="74596625" y="161851487"/>
              </a:cxn>
              <a:cxn ang="0">
                <a:pos x="52419250" y="179121332"/>
              </a:cxn>
              <a:cxn ang="0">
                <a:pos x="52419250" y="179121332"/>
              </a:cxn>
            </a:cxnLst>
            <a:rect l="0" t="0" r="0" b="0"/>
            <a:pathLst>
              <a:path w="500" h="501">
                <a:moveTo>
                  <a:pt x="130" y="446"/>
                </a:moveTo>
                <a:lnTo>
                  <a:pt x="108" y="457"/>
                </a:lnTo>
                <a:lnTo>
                  <a:pt x="87" y="479"/>
                </a:lnTo>
                <a:lnTo>
                  <a:pt x="65" y="479"/>
                </a:lnTo>
                <a:lnTo>
                  <a:pt x="43" y="490"/>
                </a:lnTo>
                <a:lnTo>
                  <a:pt x="21" y="490"/>
                </a:lnTo>
                <a:lnTo>
                  <a:pt x="11" y="501"/>
                </a:lnTo>
                <a:lnTo>
                  <a:pt x="0" y="490"/>
                </a:lnTo>
                <a:lnTo>
                  <a:pt x="0" y="479"/>
                </a:lnTo>
                <a:lnTo>
                  <a:pt x="11" y="468"/>
                </a:lnTo>
                <a:lnTo>
                  <a:pt x="21" y="457"/>
                </a:lnTo>
                <a:lnTo>
                  <a:pt x="32" y="435"/>
                </a:lnTo>
                <a:lnTo>
                  <a:pt x="54" y="425"/>
                </a:lnTo>
                <a:lnTo>
                  <a:pt x="76" y="392"/>
                </a:lnTo>
                <a:lnTo>
                  <a:pt x="98" y="370"/>
                </a:lnTo>
                <a:lnTo>
                  <a:pt x="130" y="348"/>
                </a:lnTo>
                <a:lnTo>
                  <a:pt x="152" y="316"/>
                </a:lnTo>
                <a:lnTo>
                  <a:pt x="174" y="294"/>
                </a:lnTo>
                <a:lnTo>
                  <a:pt x="195" y="272"/>
                </a:lnTo>
                <a:lnTo>
                  <a:pt x="228" y="229"/>
                </a:lnTo>
                <a:lnTo>
                  <a:pt x="250" y="196"/>
                </a:lnTo>
                <a:lnTo>
                  <a:pt x="272" y="174"/>
                </a:lnTo>
                <a:lnTo>
                  <a:pt x="282" y="142"/>
                </a:lnTo>
                <a:lnTo>
                  <a:pt x="282" y="109"/>
                </a:lnTo>
                <a:lnTo>
                  <a:pt x="272" y="76"/>
                </a:lnTo>
                <a:lnTo>
                  <a:pt x="272" y="55"/>
                </a:lnTo>
                <a:lnTo>
                  <a:pt x="272" y="33"/>
                </a:lnTo>
                <a:lnTo>
                  <a:pt x="272" y="22"/>
                </a:lnTo>
                <a:lnTo>
                  <a:pt x="282" y="11"/>
                </a:lnTo>
                <a:lnTo>
                  <a:pt x="293" y="0"/>
                </a:lnTo>
                <a:lnTo>
                  <a:pt x="304" y="0"/>
                </a:lnTo>
                <a:lnTo>
                  <a:pt x="326" y="11"/>
                </a:lnTo>
                <a:lnTo>
                  <a:pt x="337" y="11"/>
                </a:lnTo>
                <a:lnTo>
                  <a:pt x="348" y="22"/>
                </a:lnTo>
                <a:lnTo>
                  <a:pt x="369" y="33"/>
                </a:lnTo>
                <a:lnTo>
                  <a:pt x="391" y="55"/>
                </a:lnTo>
                <a:lnTo>
                  <a:pt x="413" y="65"/>
                </a:lnTo>
                <a:lnTo>
                  <a:pt x="424" y="87"/>
                </a:lnTo>
                <a:lnTo>
                  <a:pt x="445" y="109"/>
                </a:lnTo>
                <a:lnTo>
                  <a:pt x="456" y="131"/>
                </a:lnTo>
                <a:lnTo>
                  <a:pt x="478" y="142"/>
                </a:lnTo>
                <a:lnTo>
                  <a:pt x="489" y="152"/>
                </a:lnTo>
                <a:lnTo>
                  <a:pt x="489" y="163"/>
                </a:lnTo>
                <a:lnTo>
                  <a:pt x="500" y="174"/>
                </a:lnTo>
                <a:lnTo>
                  <a:pt x="500" y="185"/>
                </a:lnTo>
                <a:lnTo>
                  <a:pt x="500" y="207"/>
                </a:lnTo>
                <a:lnTo>
                  <a:pt x="489" y="218"/>
                </a:lnTo>
                <a:lnTo>
                  <a:pt x="478" y="229"/>
                </a:lnTo>
                <a:lnTo>
                  <a:pt x="456" y="240"/>
                </a:lnTo>
                <a:lnTo>
                  <a:pt x="424" y="250"/>
                </a:lnTo>
                <a:lnTo>
                  <a:pt x="402" y="261"/>
                </a:lnTo>
                <a:lnTo>
                  <a:pt x="369" y="283"/>
                </a:lnTo>
                <a:lnTo>
                  <a:pt x="337" y="316"/>
                </a:lnTo>
                <a:lnTo>
                  <a:pt x="293" y="337"/>
                </a:lnTo>
                <a:lnTo>
                  <a:pt x="239" y="370"/>
                </a:lnTo>
                <a:lnTo>
                  <a:pt x="185" y="403"/>
                </a:lnTo>
                <a:lnTo>
                  <a:pt x="130" y="4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237" name="任意多边形 93236"/>
          <p:cNvSpPr/>
          <p:nvPr/>
        </p:nvSpPr>
        <p:spPr>
          <a:xfrm>
            <a:off x="5293043" y="2402205"/>
            <a:ext cx="1014412" cy="620713"/>
          </a:xfrm>
          <a:custGeom>
            <a:avLst/>
            <a:gdLst/>
            <a:ahLst/>
            <a:cxnLst>
              <a:cxn ang="0">
                <a:pos x="643949753" y="358576199"/>
              </a:cxn>
              <a:cxn ang="0">
                <a:pos x="635487221" y="362997908"/>
              </a:cxn>
              <a:cxn ang="0">
                <a:pos x="622189410" y="367419616"/>
              </a:cxn>
              <a:cxn ang="0">
                <a:pos x="600428431" y="371841959"/>
              </a:cxn>
              <a:cxn ang="0">
                <a:pos x="556504646" y="380685375"/>
              </a:cxn>
              <a:cxn ang="0">
                <a:pos x="503715229" y="389127452"/>
              </a:cxn>
              <a:cxn ang="0">
                <a:pos x="464627358" y="393549161"/>
              </a:cxn>
              <a:cxn ang="0">
                <a:pos x="442463281" y="393549161"/>
              </a:cxn>
              <a:cxn ang="0">
                <a:pos x="425135753" y="393549161"/>
              </a:cxn>
              <a:cxn ang="0">
                <a:pos x="407405126" y="389127452"/>
              </a:cxn>
              <a:cxn ang="0">
                <a:pos x="398942594" y="384705110"/>
              </a:cxn>
              <a:cxn ang="0">
                <a:pos x="385644782" y="376263667"/>
              </a:cxn>
              <a:cxn ang="0">
                <a:pos x="367913521" y="358576199"/>
              </a:cxn>
              <a:cxn ang="0">
                <a:pos x="346153177" y="336868363"/>
              </a:cxn>
              <a:cxn ang="0">
                <a:pos x="328825649" y="319180896"/>
              </a:cxn>
              <a:cxn ang="0">
                <a:pos x="311094387" y="297473060"/>
              </a:cxn>
              <a:cxn ang="0">
                <a:pos x="284901229" y="275363884"/>
              </a:cxn>
              <a:cxn ang="0">
                <a:pos x="249843074" y="244812631"/>
              </a:cxn>
              <a:cxn ang="0">
                <a:pos x="205918653" y="205417327"/>
              </a:cxn>
              <a:cxn ang="0">
                <a:pos x="157965151" y="161600315"/>
              </a:cxn>
              <a:cxn ang="0">
                <a:pos x="100742919" y="113763569"/>
              </a:cxn>
              <a:cxn ang="0">
                <a:pos x="35058790" y="52259089"/>
              </a:cxn>
              <a:cxn ang="0">
                <a:pos x="13297811" y="0"/>
              </a:cxn>
              <a:cxn ang="0">
                <a:pos x="114041365" y="69946557"/>
              </a:cxn>
              <a:cxn ang="0">
                <a:pos x="197053657" y="131049062"/>
              </a:cxn>
              <a:cxn ang="0">
                <a:pos x="271603417" y="179287783"/>
              </a:cxn>
              <a:cxn ang="0">
                <a:pos x="328825649" y="218683086"/>
              </a:cxn>
              <a:cxn ang="0">
                <a:pos x="372346336" y="249234339"/>
              </a:cxn>
              <a:cxn ang="0">
                <a:pos x="425135753" y="275363884"/>
              </a:cxn>
              <a:cxn ang="0">
                <a:pos x="477522070" y="297473060"/>
              </a:cxn>
              <a:cxn ang="0">
                <a:pos x="530311487" y="314759188"/>
              </a:cxn>
              <a:cxn ang="0">
                <a:pos x="556504646" y="323602604"/>
              </a:cxn>
              <a:cxn ang="0">
                <a:pos x="600428431" y="336868363"/>
              </a:cxn>
              <a:cxn ang="0">
                <a:pos x="626622225" y="345712414"/>
              </a:cxn>
              <a:cxn ang="0">
                <a:pos x="639920037" y="354153857"/>
              </a:cxn>
              <a:cxn ang="0">
                <a:pos x="643949753" y="354153857"/>
              </a:cxn>
            </a:cxnLst>
            <a:rect l="0" t="0" r="0" b="0"/>
            <a:pathLst>
              <a:path w="1598" h="979">
                <a:moveTo>
                  <a:pt x="1598" y="881"/>
                </a:moveTo>
                <a:lnTo>
                  <a:pt x="1598" y="892"/>
                </a:lnTo>
                <a:lnTo>
                  <a:pt x="1588" y="892"/>
                </a:lnTo>
                <a:lnTo>
                  <a:pt x="1577" y="903"/>
                </a:lnTo>
                <a:lnTo>
                  <a:pt x="1566" y="903"/>
                </a:lnTo>
                <a:lnTo>
                  <a:pt x="1544" y="914"/>
                </a:lnTo>
                <a:lnTo>
                  <a:pt x="1511" y="914"/>
                </a:lnTo>
                <a:lnTo>
                  <a:pt x="1490" y="925"/>
                </a:lnTo>
                <a:lnTo>
                  <a:pt x="1446" y="925"/>
                </a:lnTo>
                <a:lnTo>
                  <a:pt x="1381" y="947"/>
                </a:lnTo>
                <a:lnTo>
                  <a:pt x="1316" y="957"/>
                </a:lnTo>
                <a:lnTo>
                  <a:pt x="1250" y="968"/>
                </a:lnTo>
                <a:lnTo>
                  <a:pt x="1185" y="979"/>
                </a:lnTo>
                <a:lnTo>
                  <a:pt x="1153" y="979"/>
                </a:lnTo>
                <a:lnTo>
                  <a:pt x="1120" y="979"/>
                </a:lnTo>
                <a:lnTo>
                  <a:pt x="1098" y="979"/>
                </a:lnTo>
                <a:lnTo>
                  <a:pt x="1077" y="979"/>
                </a:lnTo>
                <a:lnTo>
                  <a:pt x="1055" y="979"/>
                </a:lnTo>
                <a:lnTo>
                  <a:pt x="1033" y="979"/>
                </a:lnTo>
                <a:lnTo>
                  <a:pt x="1011" y="968"/>
                </a:lnTo>
                <a:lnTo>
                  <a:pt x="1000" y="968"/>
                </a:lnTo>
                <a:lnTo>
                  <a:pt x="990" y="957"/>
                </a:lnTo>
                <a:lnTo>
                  <a:pt x="968" y="947"/>
                </a:lnTo>
                <a:lnTo>
                  <a:pt x="957" y="936"/>
                </a:lnTo>
                <a:lnTo>
                  <a:pt x="935" y="914"/>
                </a:lnTo>
                <a:lnTo>
                  <a:pt x="913" y="892"/>
                </a:lnTo>
                <a:lnTo>
                  <a:pt x="892" y="870"/>
                </a:lnTo>
                <a:lnTo>
                  <a:pt x="859" y="838"/>
                </a:lnTo>
                <a:lnTo>
                  <a:pt x="837" y="805"/>
                </a:lnTo>
                <a:lnTo>
                  <a:pt x="816" y="794"/>
                </a:lnTo>
                <a:lnTo>
                  <a:pt x="794" y="772"/>
                </a:lnTo>
                <a:lnTo>
                  <a:pt x="772" y="740"/>
                </a:lnTo>
                <a:lnTo>
                  <a:pt x="740" y="718"/>
                </a:lnTo>
                <a:lnTo>
                  <a:pt x="707" y="685"/>
                </a:lnTo>
                <a:lnTo>
                  <a:pt x="663" y="642"/>
                </a:lnTo>
                <a:lnTo>
                  <a:pt x="620" y="609"/>
                </a:lnTo>
                <a:lnTo>
                  <a:pt x="566" y="566"/>
                </a:lnTo>
                <a:lnTo>
                  <a:pt x="511" y="511"/>
                </a:lnTo>
                <a:lnTo>
                  <a:pt x="457" y="457"/>
                </a:lnTo>
                <a:lnTo>
                  <a:pt x="392" y="402"/>
                </a:lnTo>
                <a:lnTo>
                  <a:pt x="326" y="348"/>
                </a:lnTo>
                <a:lnTo>
                  <a:pt x="250" y="283"/>
                </a:lnTo>
                <a:lnTo>
                  <a:pt x="174" y="207"/>
                </a:lnTo>
                <a:lnTo>
                  <a:pt x="87" y="130"/>
                </a:lnTo>
                <a:lnTo>
                  <a:pt x="0" y="54"/>
                </a:lnTo>
                <a:lnTo>
                  <a:pt x="33" y="0"/>
                </a:lnTo>
                <a:lnTo>
                  <a:pt x="163" y="87"/>
                </a:lnTo>
                <a:lnTo>
                  <a:pt x="283" y="174"/>
                </a:lnTo>
                <a:lnTo>
                  <a:pt x="392" y="250"/>
                </a:lnTo>
                <a:lnTo>
                  <a:pt x="489" y="326"/>
                </a:lnTo>
                <a:lnTo>
                  <a:pt x="587" y="392"/>
                </a:lnTo>
                <a:lnTo>
                  <a:pt x="674" y="446"/>
                </a:lnTo>
                <a:lnTo>
                  <a:pt x="740" y="500"/>
                </a:lnTo>
                <a:lnTo>
                  <a:pt x="816" y="544"/>
                </a:lnTo>
                <a:lnTo>
                  <a:pt x="870" y="587"/>
                </a:lnTo>
                <a:lnTo>
                  <a:pt x="924" y="620"/>
                </a:lnTo>
                <a:lnTo>
                  <a:pt x="990" y="653"/>
                </a:lnTo>
                <a:lnTo>
                  <a:pt x="1055" y="685"/>
                </a:lnTo>
                <a:lnTo>
                  <a:pt x="1120" y="718"/>
                </a:lnTo>
                <a:lnTo>
                  <a:pt x="1185" y="740"/>
                </a:lnTo>
                <a:lnTo>
                  <a:pt x="1250" y="762"/>
                </a:lnTo>
                <a:lnTo>
                  <a:pt x="1316" y="783"/>
                </a:lnTo>
                <a:lnTo>
                  <a:pt x="1348" y="794"/>
                </a:lnTo>
                <a:lnTo>
                  <a:pt x="1381" y="805"/>
                </a:lnTo>
                <a:lnTo>
                  <a:pt x="1446" y="816"/>
                </a:lnTo>
                <a:lnTo>
                  <a:pt x="1490" y="838"/>
                </a:lnTo>
                <a:lnTo>
                  <a:pt x="1522" y="849"/>
                </a:lnTo>
                <a:lnTo>
                  <a:pt x="1555" y="860"/>
                </a:lnTo>
                <a:lnTo>
                  <a:pt x="1577" y="870"/>
                </a:lnTo>
                <a:lnTo>
                  <a:pt x="1588" y="881"/>
                </a:lnTo>
                <a:lnTo>
                  <a:pt x="1598" y="8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2" name="矩形 4"/>
          <p:cNvSpPr/>
          <p:nvPr/>
        </p:nvSpPr>
        <p:spPr>
          <a:xfrm>
            <a:off x="899160" y="1582420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哀</a:t>
            </a:r>
          </a:p>
        </p:txBody>
      </p:sp>
      <p:sp>
        <p:nvSpPr>
          <p:cNvPr id="31" name="矩形 30"/>
          <p:cNvSpPr/>
          <p:nvPr/>
        </p:nvSpPr>
        <p:spPr>
          <a:xfrm>
            <a:off x="988209" y="814705"/>
            <a:ext cx="11461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āi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602324" y="2991330"/>
            <a:ext cx="3497263" cy="1635274"/>
            <a:chOff x="676755" y="2970064"/>
            <a:chExt cx="3497263" cy="1635274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08654" y="2970064"/>
              <a:ext cx="233997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上中下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76755" y="3776812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悲哀  喜怒哀乐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76755" y="3373438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A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亠</a:t>
              </a:r>
              <a:endPara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3" name="线形标注 2 2"/>
          <p:cNvSpPr/>
          <p:nvPr/>
        </p:nvSpPr>
        <p:spPr>
          <a:xfrm>
            <a:off x="2521083" y="1776095"/>
            <a:ext cx="1562550" cy="936466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3228"/>
              <a:gd name="adj6" fmla="val 1475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上横要长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口”字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要扁窄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69150" y="1308735"/>
            <a:ext cx="1668780" cy="165798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97772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下边撇和捺上边相连、舒展，竖提在撇上部起笔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6692900" y="33880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2380"/>
                <a:gd name="adj2" fmla="val -65575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34312" y="2276145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易错提示：中间是个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3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3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3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3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3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527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2" name="Freeform 24"/>
          <p:cNvSpPr/>
          <p:nvPr/>
        </p:nvSpPr>
        <p:spPr>
          <a:xfrm>
            <a:off x="4690110" y="2000568"/>
            <a:ext cx="582613" cy="192087"/>
          </a:xfrm>
          <a:custGeom>
            <a:avLst/>
            <a:gdLst/>
            <a:ahLst/>
            <a:cxnLst>
              <a:cxn ang="0">
                <a:pos x="190541801" y="35533568"/>
              </a:cxn>
              <a:cxn ang="0">
                <a:pos x="216028575" y="25551994"/>
              </a:cxn>
              <a:cxn ang="0">
                <a:pos x="241919236" y="20361854"/>
              </a:cxn>
              <a:cxn ang="0">
                <a:pos x="262551114" y="15171714"/>
              </a:cxn>
              <a:cxn ang="0">
                <a:pos x="283182992" y="10380280"/>
              </a:cxn>
              <a:cxn ang="0">
                <a:pos x="298556088" y="5190140"/>
              </a:cxn>
              <a:cxn ang="0">
                <a:pos x="308669767" y="0"/>
              </a:cxn>
              <a:cxn ang="0">
                <a:pos x="319187967" y="0"/>
              </a:cxn>
              <a:cxn ang="0">
                <a:pos x="324446749" y="0"/>
              </a:cxn>
              <a:cxn ang="0">
                <a:pos x="339819845" y="0"/>
              </a:cxn>
              <a:cxn ang="0">
                <a:pos x="345078627" y="0"/>
              </a:cxn>
              <a:cxn ang="0">
                <a:pos x="355192305" y="5190140"/>
              </a:cxn>
              <a:cxn ang="0">
                <a:pos x="365305983" y="5190140"/>
              </a:cxn>
              <a:cxn ang="0">
                <a:pos x="370565401" y="10380280"/>
              </a:cxn>
              <a:cxn ang="0">
                <a:pos x="370565401" y="15171714"/>
              </a:cxn>
              <a:cxn ang="0">
                <a:pos x="370565401" y="20361854"/>
              </a:cxn>
              <a:cxn ang="0">
                <a:pos x="370565401" y="25551994"/>
              </a:cxn>
              <a:cxn ang="0">
                <a:pos x="365305983" y="35533568"/>
              </a:cxn>
              <a:cxn ang="0">
                <a:pos x="360451723" y="40723708"/>
              </a:cxn>
              <a:cxn ang="0">
                <a:pos x="349933523" y="45515141"/>
              </a:cxn>
              <a:cxn ang="0">
                <a:pos x="345078627" y="45515141"/>
              </a:cxn>
              <a:cxn ang="0">
                <a:pos x="329301645" y="50705281"/>
              </a:cxn>
              <a:cxn ang="0">
                <a:pos x="319187967" y="55895421"/>
              </a:cxn>
              <a:cxn ang="0">
                <a:pos x="303814870" y="60686855"/>
              </a:cxn>
              <a:cxn ang="0">
                <a:pos x="283182992" y="65876995"/>
              </a:cxn>
              <a:cxn ang="0">
                <a:pos x="262551114" y="71067135"/>
              </a:cxn>
              <a:cxn ang="0">
                <a:pos x="236660454" y="81048709"/>
              </a:cxn>
              <a:cxn ang="0">
                <a:pos x="211173679" y="86238849"/>
              </a:cxn>
              <a:cxn ang="0">
                <a:pos x="185283019" y="96219790"/>
              </a:cxn>
              <a:cxn ang="0">
                <a:pos x="159796244" y="101410562"/>
              </a:cxn>
              <a:cxn ang="0">
                <a:pos x="139164366" y="106201364"/>
              </a:cxn>
              <a:cxn ang="0">
                <a:pos x="123386748" y="111391504"/>
              </a:cxn>
              <a:cxn ang="0">
                <a:pos x="108014288" y="116582276"/>
              </a:cxn>
              <a:cxn ang="0">
                <a:pos x="92641191" y="116582276"/>
              </a:cxn>
              <a:cxn ang="0">
                <a:pos x="82527513" y="121373078"/>
              </a:cxn>
              <a:cxn ang="0">
                <a:pos x="77268731" y="121373078"/>
              </a:cxn>
              <a:cxn ang="0">
                <a:pos x="67155053" y="116582276"/>
              </a:cxn>
              <a:cxn ang="0">
                <a:pos x="56636853" y="116582276"/>
              </a:cxn>
              <a:cxn ang="0">
                <a:pos x="46523175" y="111391504"/>
              </a:cxn>
              <a:cxn ang="0">
                <a:pos x="30745557" y="106201364"/>
              </a:cxn>
              <a:cxn ang="0">
                <a:pos x="25891296" y="101410562"/>
              </a:cxn>
              <a:cxn ang="0">
                <a:pos x="20631878" y="101410562"/>
              </a:cxn>
              <a:cxn ang="0">
                <a:pos x="15373096" y="96219790"/>
              </a:cxn>
              <a:cxn ang="0">
                <a:pos x="10518200" y="96219790"/>
              </a:cxn>
              <a:cxn ang="0">
                <a:pos x="5259418" y="91029650"/>
              </a:cxn>
              <a:cxn ang="0">
                <a:pos x="0" y="91029650"/>
              </a:cxn>
              <a:cxn ang="0">
                <a:pos x="0" y="86238849"/>
              </a:cxn>
              <a:cxn ang="0">
                <a:pos x="5259418" y="86238849"/>
              </a:cxn>
              <a:cxn ang="0">
                <a:pos x="5259418" y="81048709"/>
              </a:cxn>
              <a:cxn ang="0">
                <a:pos x="10518200" y="81048709"/>
              </a:cxn>
              <a:cxn ang="0">
                <a:pos x="15373096" y="81048709"/>
              </a:cxn>
              <a:cxn ang="0">
                <a:pos x="20631878" y="75857937"/>
              </a:cxn>
              <a:cxn ang="0">
                <a:pos x="30745557" y="75857937"/>
              </a:cxn>
              <a:cxn ang="0">
                <a:pos x="36004975" y="75857937"/>
              </a:cxn>
              <a:cxn ang="0">
                <a:pos x="46523175" y="71067135"/>
              </a:cxn>
              <a:cxn ang="0">
                <a:pos x="61895635" y="71067135"/>
              </a:cxn>
              <a:cxn ang="0">
                <a:pos x="77268731" y="65876995"/>
              </a:cxn>
              <a:cxn ang="0">
                <a:pos x="92641191" y="60686855"/>
              </a:cxn>
              <a:cxn ang="0">
                <a:pos x="113273070" y="55895421"/>
              </a:cxn>
              <a:cxn ang="0">
                <a:pos x="139164366" y="50705281"/>
              </a:cxn>
              <a:cxn ang="0">
                <a:pos x="159796244" y="40723708"/>
              </a:cxn>
              <a:cxn ang="0">
                <a:pos x="190541801" y="35533568"/>
              </a:cxn>
            </a:cxnLst>
            <a:rect l="0" t="0" r="0" b="0"/>
            <a:pathLst>
              <a:path w="916" h="304">
                <a:moveTo>
                  <a:pt x="471" y="89"/>
                </a:moveTo>
                <a:lnTo>
                  <a:pt x="534" y="64"/>
                </a:lnTo>
                <a:lnTo>
                  <a:pt x="598" y="51"/>
                </a:lnTo>
                <a:lnTo>
                  <a:pt x="649" y="38"/>
                </a:lnTo>
                <a:lnTo>
                  <a:pt x="700" y="26"/>
                </a:lnTo>
                <a:lnTo>
                  <a:pt x="738" y="13"/>
                </a:lnTo>
                <a:lnTo>
                  <a:pt x="763" y="0"/>
                </a:lnTo>
                <a:lnTo>
                  <a:pt x="789" y="0"/>
                </a:lnTo>
                <a:lnTo>
                  <a:pt x="802" y="0"/>
                </a:lnTo>
                <a:lnTo>
                  <a:pt x="840" y="0"/>
                </a:lnTo>
                <a:lnTo>
                  <a:pt x="853" y="0"/>
                </a:lnTo>
                <a:lnTo>
                  <a:pt x="878" y="13"/>
                </a:lnTo>
                <a:lnTo>
                  <a:pt x="903" y="13"/>
                </a:lnTo>
                <a:lnTo>
                  <a:pt x="916" y="26"/>
                </a:lnTo>
                <a:lnTo>
                  <a:pt x="916" y="38"/>
                </a:lnTo>
                <a:lnTo>
                  <a:pt x="916" y="51"/>
                </a:lnTo>
                <a:lnTo>
                  <a:pt x="916" y="64"/>
                </a:lnTo>
                <a:lnTo>
                  <a:pt x="903" y="89"/>
                </a:lnTo>
                <a:lnTo>
                  <a:pt x="891" y="102"/>
                </a:lnTo>
                <a:lnTo>
                  <a:pt x="865" y="114"/>
                </a:lnTo>
                <a:lnTo>
                  <a:pt x="853" y="114"/>
                </a:lnTo>
                <a:lnTo>
                  <a:pt x="814" y="127"/>
                </a:lnTo>
                <a:lnTo>
                  <a:pt x="789" y="140"/>
                </a:lnTo>
                <a:lnTo>
                  <a:pt x="751" y="152"/>
                </a:lnTo>
                <a:lnTo>
                  <a:pt x="700" y="165"/>
                </a:lnTo>
                <a:lnTo>
                  <a:pt x="649" y="178"/>
                </a:lnTo>
                <a:lnTo>
                  <a:pt x="585" y="203"/>
                </a:lnTo>
                <a:lnTo>
                  <a:pt x="522" y="216"/>
                </a:lnTo>
                <a:lnTo>
                  <a:pt x="458" y="241"/>
                </a:lnTo>
                <a:lnTo>
                  <a:pt x="395" y="254"/>
                </a:lnTo>
                <a:lnTo>
                  <a:pt x="344" y="266"/>
                </a:lnTo>
                <a:lnTo>
                  <a:pt x="305" y="279"/>
                </a:lnTo>
                <a:lnTo>
                  <a:pt x="267" y="292"/>
                </a:lnTo>
                <a:lnTo>
                  <a:pt x="229" y="292"/>
                </a:lnTo>
                <a:lnTo>
                  <a:pt x="204" y="304"/>
                </a:lnTo>
                <a:lnTo>
                  <a:pt x="191" y="304"/>
                </a:lnTo>
                <a:lnTo>
                  <a:pt x="166" y="292"/>
                </a:lnTo>
                <a:lnTo>
                  <a:pt x="140" y="292"/>
                </a:lnTo>
                <a:lnTo>
                  <a:pt x="115" y="279"/>
                </a:lnTo>
                <a:lnTo>
                  <a:pt x="76" y="266"/>
                </a:lnTo>
                <a:lnTo>
                  <a:pt x="64" y="254"/>
                </a:lnTo>
                <a:lnTo>
                  <a:pt x="51" y="254"/>
                </a:lnTo>
                <a:lnTo>
                  <a:pt x="38" y="241"/>
                </a:lnTo>
                <a:lnTo>
                  <a:pt x="26" y="241"/>
                </a:lnTo>
                <a:lnTo>
                  <a:pt x="13" y="228"/>
                </a:lnTo>
                <a:lnTo>
                  <a:pt x="0" y="228"/>
                </a:lnTo>
                <a:lnTo>
                  <a:pt x="0" y="216"/>
                </a:lnTo>
                <a:lnTo>
                  <a:pt x="13" y="216"/>
                </a:lnTo>
                <a:lnTo>
                  <a:pt x="13" y="203"/>
                </a:lnTo>
                <a:lnTo>
                  <a:pt x="26" y="203"/>
                </a:lnTo>
                <a:lnTo>
                  <a:pt x="38" y="203"/>
                </a:lnTo>
                <a:lnTo>
                  <a:pt x="51" y="190"/>
                </a:lnTo>
                <a:lnTo>
                  <a:pt x="76" y="190"/>
                </a:lnTo>
                <a:lnTo>
                  <a:pt x="89" y="190"/>
                </a:lnTo>
                <a:lnTo>
                  <a:pt x="115" y="178"/>
                </a:lnTo>
                <a:lnTo>
                  <a:pt x="153" y="178"/>
                </a:lnTo>
                <a:lnTo>
                  <a:pt x="191" y="165"/>
                </a:lnTo>
                <a:lnTo>
                  <a:pt x="229" y="152"/>
                </a:lnTo>
                <a:lnTo>
                  <a:pt x="280" y="140"/>
                </a:lnTo>
                <a:lnTo>
                  <a:pt x="344" y="127"/>
                </a:lnTo>
                <a:lnTo>
                  <a:pt x="395" y="102"/>
                </a:lnTo>
                <a:lnTo>
                  <a:pt x="471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3" name="Freeform 25"/>
          <p:cNvSpPr/>
          <p:nvPr/>
        </p:nvSpPr>
        <p:spPr>
          <a:xfrm>
            <a:off x="5256848" y="1557655"/>
            <a:ext cx="500062" cy="708025"/>
          </a:xfrm>
          <a:custGeom>
            <a:avLst/>
            <a:gdLst/>
            <a:ahLst/>
            <a:cxnLst>
              <a:cxn ang="0">
                <a:pos x="220283657" y="87096600"/>
              </a:cxn>
              <a:cxn ang="0">
                <a:pos x="225116109" y="61290200"/>
              </a:cxn>
              <a:cxn ang="0">
                <a:pos x="230351530" y="41128950"/>
              </a:cxn>
              <a:cxn ang="0">
                <a:pos x="230351530" y="25806400"/>
              </a:cxn>
              <a:cxn ang="0">
                <a:pos x="225116109" y="15322550"/>
              </a:cxn>
              <a:cxn ang="0">
                <a:pos x="225116109" y="5241925"/>
              </a:cxn>
              <a:cxn ang="0">
                <a:pos x="230351530" y="0"/>
              </a:cxn>
              <a:cxn ang="0">
                <a:pos x="245654823" y="0"/>
              </a:cxn>
              <a:cxn ang="0">
                <a:pos x="266192902" y="10483850"/>
              </a:cxn>
              <a:cxn ang="0">
                <a:pos x="291966402" y="25806400"/>
              </a:cxn>
              <a:cxn ang="0">
                <a:pos x="302034275" y="35887025"/>
              </a:cxn>
              <a:cxn ang="0">
                <a:pos x="312505116" y="51209575"/>
              </a:cxn>
              <a:cxn ang="0">
                <a:pos x="317337568" y="61290200"/>
              </a:cxn>
              <a:cxn ang="0">
                <a:pos x="312505116" y="71774050"/>
              </a:cxn>
              <a:cxn ang="0">
                <a:pos x="307269696" y="91935300"/>
              </a:cxn>
              <a:cxn ang="0">
                <a:pos x="297201823" y="112499775"/>
              </a:cxn>
              <a:cxn ang="0">
                <a:pos x="271428323" y="158467425"/>
              </a:cxn>
              <a:cxn ang="0">
                <a:pos x="230351530" y="219757625"/>
              </a:cxn>
              <a:cxn ang="0">
                <a:pos x="194510157" y="270967200"/>
              </a:cxn>
              <a:cxn ang="0">
                <a:pos x="169139626" y="306854225"/>
              </a:cxn>
              <a:cxn ang="0">
                <a:pos x="117591991" y="357660575"/>
              </a:cxn>
              <a:cxn ang="0">
                <a:pos x="66447325" y="408870150"/>
              </a:cxn>
              <a:cxn ang="0">
                <a:pos x="35841373" y="434273325"/>
              </a:cxn>
              <a:cxn ang="0">
                <a:pos x="15303293" y="444757175"/>
              </a:cxn>
              <a:cxn ang="0">
                <a:pos x="0" y="449595875"/>
              </a:cxn>
              <a:cxn ang="0">
                <a:pos x="4832452" y="434273325"/>
              </a:cxn>
              <a:cxn ang="0">
                <a:pos x="20538079" y="414112075"/>
              </a:cxn>
              <a:cxn ang="0">
                <a:pos x="40673825" y="383466975"/>
              </a:cxn>
              <a:cxn ang="0">
                <a:pos x="86986039" y="327015475"/>
              </a:cxn>
              <a:cxn ang="0">
                <a:pos x="138130705" y="255644650"/>
              </a:cxn>
              <a:cxn ang="0">
                <a:pos x="158668784" y="214918925"/>
              </a:cxn>
              <a:cxn ang="0">
                <a:pos x="194510157" y="153628725"/>
              </a:cxn>
              <a:cxn ang="0">
                <a:pos x="215048871" y="97177225"/>
              </a:cxn>
            </a:cxnLst>
            <a:rect l="0" t="0" r="0" b="0"/>
            <a:pathLst>
              <a:path w="788" h="1115">
                <a:moveTo>
                  <a:pt x="534" y="241"/>
                </a:moveTo>
                <a:lnTo>
                  <a:pt x="547" y="216"/>
                </a:lnTo>
                <a:lnTo>
                  <a:pt x="559" y="178"/>
                </a:lnTo>
                <a:lnTo>
                  <a:pt x="559" y="152"/>
                </a:lnTo>
                <a:lnTo>
                  <a:pt x="572" y="127"/>
                </a:lnTo>
                <a:lnTo>
                  <a:pt x="572" y="102"/>
                </a:lnTo>
                <a:lnTo>
                  <a:pt x="572" y="89"/>
                </a:lnTo>
                <a:lnTo>
                  <a:pt x="572" y="64"/>
                </a:lnTo>
                <a:lnTo>
                  <a:pt x="572" y="51"/>
                </a:lnTo>
                <a:lnTo>
                  <a:pt x="559" y="38"/>
                </a:lnTo>
                <a:lnTo>
                  <a:pt x="559" y="26"/>
                </a:lnTo>
                <a:lnTo>
                  <a:pt x="559" y="13"/>
                </a:lnTo>
                <a:lnTo>
                  <a:pt x="559" y="0"/>
                </a:lnTo>
                <a:lnTo>
                  <a:pt x="572" y="0"/>
                </a:lnTo>
                <a:lnTo>
                  <a:pt x="585" y="0"/>
                </a:lnTo>
                <a:lnTo>
                  <a:pt x="610" y="0"/>
                </a:lnTo>
                <a:lnTo>
                  <a:pt x="636" y="13"/>
                </a:lnTo>
                <a:lnTo>
                  <a:pt x="661" y="26"/>
                </a:lnTo>
                <a:lnTo>
                  <a:pt x="699" y="51"/>
                </a:lnTo>
                <a:lnTo>
                  <a:pt x="725" y="64"/>
                </a:lnTo>
                <a:lnTo>
                  <a:pt x="738" y="76"/>
                </a:lnTo>
                <a:lnTo>
                  <a:pt x="750" y="89"/>
                </a:lnTo>
                <a:lnTo>
                  <a:pt x="763" y="102"/>
                </a:lnTo>
                <a:lnTo>
                  <a:pt x="776" y="127"/>
                </a:lnTo>
                <a:lnTo>
                  <a:pt x="788" y="140"/>
                </a:lnTo>
                <a:lnTo>
                  <a:pt x="788" y="152"/>
                </a:lnTo>
                <a:lnTo>
                  <a:pt x="788" y="165"/>
                </a:lnTo>
                <a:lnTo>
                  <a:pt x="776" y="178"/>
                </a:lnTo>
                <a:lnTo>
                  <a:pt x="776" y="203"/>
                </a:lnTo>
                <a:lnTo>
                  <a:pt x="763" y="228"/>
                </a:lnTo>
                <a:lnTo>
                  <a:pt x="750" y="254"/>
                </a:lnTo>
                <a:lnTo>
                  <a:pt x="738" y="279"/>
                </a:lnTo>
                <a:lnTo>
                  <a:pt x="712" y="317"/>
                </a:lnTo>
                <a:lnTo>
                  <a:pt x="674" y="393"/>
                </a:lnTo>
                <a:lnTo>
                  <a:pt x="623" y="469"/>
                </a:lnTo>
                <a:lnTo>
                  <a:pt x="572" y="545"/>
                </a:lnTo>
                <a:lnTo>
                  <a:pt x="521" y="621"/>
                </a:lnTo>
                <a:lnTo>
                  <a:pt x="483" y="672"/>
                </a:lnTo>
                <a:lnTo>
                  <a:pt x="458" y="723"/>
                </a:lnTo>
                <a:lnTo>
                  <a:pt x="420" y="761"/>
                </a:lnTo>
                <a:lnTo>
                  <a:pt x="381" y="799"/>
                </a:lnTo>
                <a:lnTo>
                  <a:pt x="292" y="887"/>
                </a:lnTo>
                <a:lnTo>
                  <a:pt x="203" y="976"/>
                </a:lnTo>
                <a:lnTo>
                  <a:pt x="165" y="1014"/>
                </a:lnTo>
                <a:lnTo>
                  <a:pt x="114" y="1052"/>
                </a:lnTo>
                <a:lnTo>
                  <a:pt x="89" y="1077"/>
                </a:lnTo>
                <a:lnTo>
                  <a:pt x="51" y="1090"/>
                </a:lnTo>
                <a:lnTo>
                  <a:pt x="38" y="1103"/>
                </a:lnTo>
                <a:lnTo>
                  <a:pt x="12" y="1115"/>
                </a:lnTo>
                <a:lnTo>
                  <a:pt x="0" y="1115"/>
                </a:lnTo>
                <a:lnTo>
                  <a:pt x="0" y="1103"/>
                </a:lnTo>
                <a:lnTo>
                  <a:pt x="12" y="1077"/>
                </a:lnTo>
                <a:lnTo>
                  <a:pt x="25" y="1065"/>
                </a:lnTo>
                <a:lnTo>
                  <a:pt x="51" y="1027"/>
                </a:lnTo>
                <a:lnTo>
                  <a:pt x="76" y="1001"/>
                </a:lnTo>
                <a:lnTo>
                  <a:pt x="101" y="951"/>
                </a:lnTo>
                <a:lnTo>
                  <a:pt x="140" y="900"/>
                </a:lnTo>
                <a:lnTo>
                  <a:pt x="216" y="811"/>
                </a:lnTo>
                <a:lnTo>
                  <a:pt x="280" y="723"/>
                </a:lnTo>
                <a:lnTo>
                  <a:pt x="343" y="634"/>
                </a:lnTo>
                <a:lnTo>
                  <a:pt x="369" y="583"/>
                </a:lnTo>
                <a:lnTo>
                  <a:pt x="394" y="533"/>
                </a:lnTo>
                <a:lnTo>
                  <a:pt x="445" y="457"/>
                </a:lnTo>
                <a:lnTo>
                  <a:pt x="483" y="381"/>
                </a:lnTo>
                <a:lnTo>
                  <a:pt x="509" y="304"/>
                </a:lnTo>
                <a:lnTo>
                  <a:pt x="534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4" name="Freeform 26"/>
          <p:cNvSpPr/>
          <p:nvPr/>
        </p:nvSpPr>
        <p:spPr>
          <a:xfrm>
            <a:off x="5385435" y="1984693"/>
            <a:ext cx="784225" cy="1190625"/>
          </a:xfrm>
          <a:custGeom>
            <a:avLst/>
            <a:gdLst/>
            <a:ahLst/>
            <a:cxnLst>
              <a:cxn ang="0">
                <a:pos x="380453985" y="520966700"/>
              </a:cxn>
              <a:cxn ang="0">
                <a:pos x="390551041" y="470160350"/>
              </a:cxn>
              <a:cxn ang="0">
                <a:pos x="395801027" y="403628225"/>
              </a:cxn>
              <a:cxn ang="0">
                <a:pos x="405898082" y="275805900"/>
              </a:cxn>
              <a:cxn ang="0">
                <a:pos x="405898082" y="199193150"/>
              </a:cxn>
              <a:cxn ang="0">
                <a:pos x="401051648" y="158467425"/>
              </a:cxn>
              <a:cxn ang="0">
                <a:pos x="395801027" y="122580400"/>
              </a:cxn>
              <a:cxn ang="0">
                <a:pos x="385300419" y="86693375"/>
              </a:cxn>
              <a:cxn ang="0">
                <a:pos x="375203363" y="76612750"/>
              </a:cxn>
              <a:cxn ang="0">
                <a:pos x="359855686" y="71370825"/>
              </a:cxn>
              <a:cxn ang="0">
                <a:pos x="334008037" y="71370825"/>
              </a:cxn>
              <a:cxn ang="0">
                <a:pos x="303312682" y="76612750"/>
              </a:cxn>
              <a:cxn ang="0">
                <a:pos x="262117356" y="76612750"/>
              </a:cxn>
              <a:cxn ang="0">
                <a:pos x="210824973" y="86693375"/>
              </a:cxn>
              <a:cxn ang="0">
                <a:pos x="107835386" y="97177225"/>
              </a:cxn>
              <a:cxn ang="0">
                <a:pos x="35945341" y="102015925"/>
              </a:cxn>
              <a:cxn ang="0">
                <a:pos x="25848285" y="66532125"/>
              </a:cxn>
              <a:cxn ang="0">
                <a:pos x="138934292" y="56048275"/>
              </a:cxn>
              <a:cxn ang="0">
                <a:pos x="231422637" y="45967650"/>
              </a:cxn>
              <a:cxn ang="0">
                <a:pos x="298062696" y="35887025"/>
              </a:cxn>
              <a:cxn ang="0">
                <a:pos x="344508644" y="25403175"/>
              </a:cxn>
              <a:cxn ang="0">
                <a:pos x="369952742" y="15322550"/>
              </a:cxn>
              <a:cxn ang="0">
                <a:pos x="385300419" y="0"/>
              </a:cxn>
              <a:cxn ang="0">
                <a:pos x="411148704" y="5241925"/>
              </a:cxn>
              <a:cxn ang="0">
                <a:pos x="436996989" y="15322550"/>
              </a:cxn>
              <a:cxn ang="0">
                <a:pos x="477788763" y="40725725"/>
              </a:cxn>
              <a:cxn ang="0">
                <a:pos x="493539993" y="56048275"/>
              </a:cxn>
              <a:cxn ang="0">
                <a:pos x="498386427" y="71370825"/>
              </a:cxn>
              <a:cxn ang="0">
                <a:pos x="488289371" y="91935300"/>
              </a:cxn>
              <a:cxn ang="0">
                <a:pos x="477788763" y="112499775"/>
              </a:cxn>
              <a:cxn ang="0">
                <a:pos x="472942329" y="163306125"/>
              </a:cxn>
              <a:cxn ang="0">
                <a:pos x="472942329" y="270967200"/>
              </a:cxn>
              <a:cxn ang="0">
                <a:pos x="462441086" y="418950775"/>
              </a:cxn>
              <a:cxn ang="0">
                <a:pos x="457594652" y="480240975"/>
              </a:cxn>
              <a:cxn ang="0">
                <a:pos x="452344030" y="531450550"/>
              </a:cxn>
              <a:cxn ang="0">
                <a:pos x="441843423" y="582256900"/>
              </a:cxn>
              <a:cxn ang="0">
                <a:pos x="421245760" y="654030950"/>
              </a:cxn>
              <a:cxn ang="0">
                <a:pos x="385300419" y="715321150"/>
              </a:cxn>
              <a:cxn ang="0">
                <a:pos x="344508644" y="751208175"/>
              </a:cxn>
              <a:cxn ang="0">
                <a:pos x="328757415" y="751208175"/>
              </a:cxn>
              <a:cxn ang="0">
                <a:pos x="323910981" y="735885625"/>
              </a:cxn>
              <a:cxn ang="0">
                <a:pos x="313409738" y="710079225"/>
              </a:cxn>
              <a:cxn ang="0">
                <a:pos x="303312682" y="684676050"/>
              </a:cxn>
              <a:cxn ang="0">
                <a:pos x="277465033" y="654030950"/>
              </a:cxn>
              <a:cxn ang="0">
                <a:pos x="246769679" y="623385850"/>
              </a:cxn>
              <a:cxn ang="0">
                <a:pos x="226172015" y="608063300"/>
              </a:cxn>
              <a:cxn ang="0">
                <a:pos x="226172015" y="597579450"/>
              </a:cxn>
              <a:cxn ang="0">
                <a:pos x="246769679" y="597579450"/>
              </a:cxn>
              <a:cxn ang="0">
                <a:pos x="282715019" y="608063300"/>
              </a:cxn>
              <a:cxn ang="0">
                <a:pos x="318660360" y="618143925"/>
              </a:cxn>
              <a:cxn ang="0">
                <a:pos x="339258023" y="618143925"/>
              </a:cxn>
              <a:cxn ang="0">
                <a:pos x="349355079" y="608063300"/>
              </a:cxn>
              <a:cxn ang="0">
                <a:pos x="359855686" y="592740750"/>
              </a:cxn>
              <a:cxn ang="0">
                <a:pos x="369952742" y="562095650"/>
              </a:cxn>
            </a:cxnLst>
            <a:rect l="0" t="0" r="0" b="0"/>
            <a:pathLst>
              <a:path w="1234" h="1875">
                <a:moveTo>
                  <a:pt x="916" y="1368"/>
                </a:moveTo>
                <a:lnTo>
                  <a:pt x="929" y="1330"/>
                </a:lnTo>
                <a:lnTo>
                  <a:pt x="942" y="1292"/>
                </a:lnTo>
                <a:lnTo>
                  <a:pt x="954" y="1254"/>
                </a:lnTo>
                <a:lnTo>
                  <a:pt x="967" y="1204"/>
                </a:lnTo>
                <a:lnTo>
                  <a:pt x="967" y="1166"/>
                </a:lnTo>
                <a:lnTo>
                  <a:pt x="980" y="1115"/>
                </a:lnTo>
                <a:lnTo>
                  <a:pt x="980" y="1052"/>
                </a:lnTo>
                <a:lnTo>
                  <a:pt x="980" y="1001"/>
                </a:lnTo>
                <a:lnTo>
                  <a:pt x="993" y="887"/>
                </a:lnTo>
                <a:lnTo>
                  <a:pt x="1005" y="786"/>
                </a:lnTo>
                <a:lnTo>
                  <a:pt x="1005" y="684"/>
                </a:lnTo>
                <a:lnTo>
                  <a:pt x="1005" y="583"/>
                </a:lnTo>
                <a:lnTo>
                  <a:pt x="1005" y="532"/>
                </a:lnTo>
                <a:lnTo>
                  <a:pt x="1005" y="494"/>
                </a:lnTo>
                <a:lnTo>
                  <a:pt x="1005" y="456"/>
                </a:lnTo>
                <a:lnTo>
                  <a:pt x="993" y="418"/>
                </a:lnTo>
                <a:lnTo>
                  <a:pt x="993" y="393"/>
                </a:lnTo>
                <a:lnTo>
                  <a:pt x="993" y="355"/>
                </a:lnTo>
                <a:lnTo>
                  <a:pt x="993" y="329"/>
                </a:lnTo>
                <a:lnTo>
                  <a:pt x="980" y="304"/>
                </a:lnTo>
                <a:lnTo>
                  <a:pt x="980" y="266"/>
                </a:lnTo>
                <a:lnTo>
                  <a:pt x="967" y="228"/>
                </a:lnTo>
                <a:lnTo>
                  <a:pt x="954" y="215"/>
                </a:lnTo>
                <a:lnTo>
                  <a:pt x="954" y="203"/>
                </a:lnTo>
                <a:lnTo>
                  <a:pt x="942" y="190"/>
                </a:lnTo>
                <a:lnTo>
                  <a:pt x="929" y="190"/>
                </a:lnTo>
                <a:lnTo>
                  <a:pt x="916" y="190"/>
                </a:lnTo>
                <a:lnTo>
                  <a:pt x="904" y="190"/>
                </a:lnTo>
                <a:lnTo>
                  <a:pt x="891" y="177"/>
                </a:lnTo>
                <a:lnTo>
                  <a:pt x="865" y="177"/>
                </a:lnTo>
                <a:lnTo>
                  <a:pt x="853" y="177"/>
                </a:lnTo>
                <a:lnTo>
                  <a:pt x="827" y="177"/>
                </a:lnTo>
                <a:lnTo>
                  <a:pt x="802" y="177"/>
                </a:lnTo>
                <a:lnTo>
                  <a:pt x="776" y="190"/>
                </a:lnTo>
                <a:lnTo>
                  <a:pt x="751" y="190"/>
                </a:lnTo>
                <a:lnTo>
                  <a:pt x="713" y="190"/>
                </a:lnTo>
                <a:lnTo>
                  <a:pt x="687" y="190"/>
                </a:lnTo>
                <a:lnTo>
                  <a:pt x="649" y="190"/>
                </a:lnTo>
                <a:lnTo>
                  <a:pt x="611" y="203"/>
                </a:lnTo>
                <a:lnTo>
                  <a:pt x="573" y="203"/>
                </a:lnTo>
                <a:lnTo>
                  <a:pt x="522" y="215"/>
                </a:lnTo>
                <a:lnTo>
                  <a:pt x="433" y="228"/>
                </a:lnTo>
                <a:lnTo>
                  <a:pt x="344" y="228"/>
                </a:lnTo>
                <a:lnTo>
                  <a:pt x="267" y="241"/>
                </a:lnTo>
                <a:lnTo>
                  <a:pt x="204" y="253"/>
                </a:lnTo>
                <a:lnTo>
                  <a:pt x="140" y="253"/>
                </a:lnTo>
                <a:lnTo>
                  <a:pt x="89" y="253"/>
                </a:lnTo>
                <a:lnTo>
                  <a:pt x="38" y="253"/>
                </a:lnTo>
                <a:lnTo>
                  <a:pt x="0" y="253"/>
                </a:lnTo>
                <a:lnTo>
                  <a:pt x="64" y="165"/>
                </a:lnTo>
                <a:lnTo>
                  <a:pt x="166" y="152"/>
                </a:lnTo>
                <a:lnTo>
                  <a:pt x="255" y="152"/>
                </a:lnTo>
                <a:lnTo>
                  <a:pt x="344" y="139"/>
                </a:lnTo>
                <a:lnTo>
                  <a:pt x="433" y="127"/>
                </a:lnTo>
                <a:lnTo>
                  <a:pt x="496" y="114"/>
                </a:lnTo>
                <a:lnTo>
                  <a:pt x="573" y="114"/>
                </a:lnTo>
                <a:lnTo>
                  <a:pt x="636" y="101"/>
                </a:lnTo>
                <a:lnTo>
                  <a:pt x="687" y="89"/>
                </a:lnTo>
                <a:lnTo>
                  <a:pt x="738" y="89"/>
                </a:lnTo>
                <a:lnTo>
                  <a:pt x="789" y="76"/>
                </a:lnTo>
                <a:lnTo>
                  <a:pt x="827" y="63"/>
                </a:lnTo>
                <a:lnTo>
                  <a:pt x="853" y="63"/>
                </a:lnTo>
                <a:lnTo>
                  <a:pt x="878" y="51"/>
                </a:lnTo>
                <a:lnTo>
                  <a:pt x="904" y="51"/>
                </a:lnTo>
                <a:lnTo>
                  <a:pt x="916" y="38"/>
                </a:lnTo>
                <a:lnTo>
                  <a:pt x="929" y="13"/>
                </a:lnTo>
                <a:lnTo>
                  <a:pt x="942" y="13"/>
                </a:lnTo>
                <a:lnTo>
                  <a:pt x="954" y="0"/>
                </a:lnTo>
                <a:lnTo>
                  <a:pt x="980" y="0"/>
                </a:lnTo>
                <a:lnTo>
                  <a:pt x="993" y="0"/>
                </a:lnTo>
                <a:lnTo>
                  <a:pt x="1018" y="13"/>
                </a:lnTo>
                <a:lnTo>
                  <a:pt x="1031" y="13"/>
                </a:lnTo>
                <a:lnTo>
                  <a:pt x="1056" y="25"/>
                </a:lnTo>
                <a:lnTo>
                  <a:pt x="1082" y="38"/>
                </a:lnTo>
                <a:lnTo>
                  <a:pt x="1133" y="63"/>
                </a:lnTo>
                <a:lnTo>
                  <a:pt x="1158" y="89"/>
                </a:lnTo>
                <a:lnTo>
                  <a:pt x="1183" y="101"/>
                </a:lnTo>
                <a:lnTo>
                  <a:pt x="1196" y="114"/>
                </a:lnTo>
                <a:lnTo>
                  <a:pt x="1209" y="127"/>
                </a:lnTo>
                <a:lnTo>
                  <a:pt x="1222" y="139"/>
                </a:lnTo>
                <a:lnTo>
                  <a:pt x="1234" y="139"/>
                </a:lnTo>
                <a:lnTo>
                  <a:pt x="1234" y="152"/>
                </a:lnTo>
                <a:lnTo>
                  <a:pt x="1234" y="177"/>
                </a:lnTo>
                <a:lnTo>
                  <a:pt x="1234" y="190"/>
                </a:lnTo>
                <a:lnTo>
                  <a:pt x="1222" y="203"/>
                </a:lnTo>
                <a:lnTo>
                  <a:pt x="1209" y="228"/>
                </a:lnTo>
                <a:lnTo>
                  <a:pt x="1196" y="241"/>
                </a:lnTo>
                <a:lnTo>
                  <a:pt x="1183" y="253"/>
                </a:lnTo>
                <a:lnTo>
                  <a:pt x="1183" y="279"/>
                </a:lnTo>
                <a:lnTo>
                  <a:pt x="1171" y="317"/>
                </a:lnTo>
                <a:lnTo>
                  <a:pt x="1171" y="355"/>
                </a:lnTo>
                <a:lnTo>
                  <a:pt x="1171" y="405"/>
                </a:lnTo>
                <a:lnTo>
                  <a:pt x="1171" y="469"/>
                </a:lnTo>
                <a:lnTo>
                  <a:pt x="1171" y="532"/>
                </a:lnTo>
                <a:lnTo>
                  <a:pt x="1171" y="672"/>
                </a:lnTo>
                <a:lnTo>
                  <a:pt x="1171" y="811"/>
                </a:lnTo>
                <a:lnTo>
                  <a:pt x="1158" y="925"/>
                </a:lnTo>
                <a:lnTo>
                  <a:pt x="1145" y="1039"/>
                </a:lnTo>
                <a:lnTo>
                  <a:pt x="1145" y="1102"/>
                </a:lnTo>
                <a:lnTo>
                  <a:pt x="1145" y="1140"/>
                </a:lnTo>
                <a:lnTo>
                  <a:pt x="1133" y="1191"/>
                </a:lnTo>
                <a:lnTo>
                  <a:pt x="1133" y="1242"/>
                </a:lnTo>
                <a:lnTo>
                  <a:pt x="1120" y="1280"/>
                </a:lnTo>
                <a:lnTo>
                  <a:pt x="1120" y="1318"/>
                </a:lnTo>
                <a:lnTo>
                  <a:pt x="1107" y="1343"/>
                </a:lnTo>
                <a:lnTo>
                  <a:pt x="1107" y="1381"/>
                </a:lnTo>
                <a:lnTo>
                  <a:pt x="1094" y="1444"/>
                </a:lnTo>
                <a:lnTo>
                  <a:pt x="1082" y="1508"/>
                </a:lnTo>
                <a:lnTo>
                  <a:pt x="1069" y="1571"/>
                </a:lnTo>
                <a:lnTo>
                  <a:pt x="1043" y="1622"/>
                </a:lnTo>
                <a:lnTo>
                  <a:pt x="1018" y="1685"/>
                </a:lnTo>
                <a:lnTo>
                  <a:pt x="980" y="1736"/>
                </a:lnTo>
                <a:lnTo>
                  <a:pt x="954" y="1774"/>
                </a:lnTo>
                <a:lnTo>
                  <a:pt x="916" y="1812"/>
                </a:lnTo>
                <a:lnTo>
                  <a:pt x="878" y="1837"/>
                </a:lnTo>
                <a:lnTo>
                  <a:pt x="853" y="1863"/>
                </a:lnTo>
                <a:lnTo>
                  <a:pt x="827" y="1875"/>
                </a:lnTo>
                <a:lnTo>
                  <a:pt x="814" y="1875"/>
                </a:lnTo>
                <a:lnTo>
                  <a:pt x="814" y="1863"/>
                </a:lnTo>
                <a:lnTo>
                  <a:pt x="802" y="1850"/>
                </a:lnTo>
                <a:lnTo>
                  <a:pt x="802" y="1837"/>
                </a:lnTo>
                <a:lnTo>
                  <a:pt x="802" y="1825"/>
                </a:lnTo>
                <a:lnTo>
                  <a:pt x="789" y="1799"/>
                </a:lnTo>
                <a:lnTo>
                  <a:pt x="789" y="1787"/>
                </a:lnTo>
                <a:lnTo>
                  <a:pt x="776" y="1761"/>
                </a:lnTo>
                <a:lnTo>
                  <a:pt x="776" y="1736"/>
                </a:lnTo>
                <a:lnTo>
                  <a:pt x="764" y="1723"/>
                </a:lnTo>
                <a:lnTo>
                  <a:pt x="751" y="1698"/>
                </a:lnTo>
                <a:lnTo>
                  <a:pt x="725" y="1673"/>
                </a:lnTo>
                <a:lnTo>
                  <a:pt x="713" y="1647"/>
                </a:lnTo>
                <a:lnTo>
                  <a:pt x="687" y="1622"/>
                </a:lnTo>
                <a:lnTo>
                  <a:pt x="649" y="1597"/>
                </a:lnTo>
                <a:lnTo>
                  <a:pt x="624" y="1571"/>
                </a:lnTo>
                <a:lnTo>
                  <a:pt x="611" y="1546"/>
                </a:lnTo>
                <a:lnTo>
                  <a:pt x="585" y="1533"/>
                </a:lnTo>
                <a:lnTo>
                  <a:pt x="573" y="1520"/>
                </a:lnTo>
                <a:lnTo>
                  <a:pt x="560" y="1508"/>
                </a:lnTo>
                <a:lnTo>
                  <a:pt x="560" y="1495"/>
                </a:lnTo>
                <a:lnTo>
                  <a:pt x="547" y="1482"/>
                </a:lnTo>
                <a:lnTo>
                  <a:pt x="560" y="1482"/>
                </a:lnTo>
                <a:lnTo>
                  <a:pt x="573" y="1482"/>
                </a:lnTo>
                <a:lnTo>
                  <a:pt x="585" y="1482"/>
                </a:lnTo>
                <a:lnTo>
                  <a:pt x="611" y="1482"/>
                </a:lnTo>
                <a:lnTo>
                  <a:pt x="636" y="1482"/>
                </a:lnTo>
                <a:lnTo>
                  <a:pt x="662" y="1495"/>
                </a:lnTo>
                <a:lnTo>
                  <a:pt x="700" y="1508"/>
                </a:lnTo>
                <a:lnTo>
                  <a:pt x="725" y="1520"/>
                </a:lnTo>
                <a:lnTo>
                  <a:pt x="764" y="1520"/>
                </a:lnTo>
                <a:lnTo>
                  <a:pt x="789" y="1533"/>
                </a:lnTo>
                <a:lnTo>
                  <a:pt x="802" y="1533"/>
                </a:lnTo>
                <a:lnTo>
                  <a:pt x="827" y="1533"/>
                </a:lnTo>
                <a:lnTo>
                  <a:pt x="840" y="1533"/>
                </a:lnTo>
                <a:lnTo>
                  <a:pt x="853" y="1520"/>
                </a:lnTo>
                <a:lnTo>
                  <a:pt x="865" y="1520"/>
                </a:lnTo>
                <a:lnTo>
                  <a:pt x="865" y="1508"/>
                </a:lnTo>
                <a:lnTo>
                  <a:pt x="878" y="1495"/>
                </a:lnTo>
                <a:lnTo>
                  <a:pt x="878" y="1482"/>
                </a:lnTo>
                <a:lnTo>
                  <a:pt x="891" y="1470"/>
                </a:lnTo>
                <a:lnTo>
                  <a:pt x="891" y="1444"/>
                </a:lnTo>
                <a:lnTo>
                  <a:pt x="904" y="1419"/>
                </a:lnTo>
                <a:lnTo>
                  <a:pt x="916" y="1394"/>
                </a:lnTo>
                <a:lnTo>
                  <a:pt x="916" y="1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5264785" y="2386330"/>
            <a:ext cx="144463" cy="387350"/>
          </a:xfrm>
          <a:custGeom>
            <a:avLst/>
            <a:gdLst/>
            <a:ahLst/>
            <a:cxnLst>
              <a:cxn ang="0">
                <a:pos x="5173542" y="35717747"/>
              </a:cxn>
              <a:cxn ang="0">
                <a:pos x="5173542" y="35717747"/>
              </a:cxn>
              <a:cxn ang="0">
                <a:pos x="0" y="25570834"/>
              </a:cxn>
              <a:cxn ang="0">
                <a:pos x="0" y="20293827"/>
              </a:cxn>
              <a:cxn ang="0">
                <a:pos x="0" y="10146914"/>
              </a:cxn>
              <a:cxn ang="0">
                <a:pos x="0" y="4870544"/>
              </a:cxn>
              <a:cxn ang="0">
                <a:pos x="5173542" y="4870544"/>
              </a:cxn>
              <a:cxn ang="0">
                <a:pos x="5173542" y="0"/>
              </a:cxn>
              <a:cxn ang="0">
                <a:pos x="10347084" y="0"/>
              </a:cxn>
              <a:cxn ang="0">
                <a:pos x="20296105" y="0"/>
              </a:cxn>
              <a:cxn ang="0">
                <a:pos x="25469647" y="0"/>
              </a:cxn>
              <a:cxn ang="0">
                <a:pos x="35418669" y="0"/>
              </a:cxn>
              <a:cxn ang="0">
                <a:pos x="40592210" y="0"/>
              </a:cxn>
              <a:cxn ang="0">
                <a:pos x="45765752" y="0"/>
              </a:cxn>
              <a:cxn ang="0">
                <a:pos x="50939294" y="0"/>
              </a:cxn>
              <a:cxn ang="0">
                <a:pos x="55714774" y="0"/>
              </a:cxn>
              <a:cxn ang="0">
                <a:pos x="66061857" y="0"/>
              </a:cxn>
              <a:cxn ang="0">
                <a:pos x="71235399" y="0"/>
              </a:cxn>
              <a:cxn ang="0">
                <a:pos x="71235399" y="4870544"/>
              </a:cxn>
              <a:cxn ang="0">
                <a:pos x="71235399" y="10146914"/>
              </a:cxn>
              <a:cxn ang="0">
                <a:pos x="71235399" y="20293827"/>
              </a:cxn>
              <a:cxn ang="0">
                <a:pos x="71235399" y="35717747"/>
              </a:cxn>
              <a:cxn ang="0">
                <a:pos x="76010879" y="51141031"/>
              </a:cxn>
              <a:cxn ang="0">
                <a:pos x="76010879" y="71841320"/>
              </a:cxn>
              <a:cxn ang="0">
                <a:pos x="76010879" y="81988234"/>
              </a:cxn>
              <a:cxn ang="0">
                <a:pos x="81184421" y="92540973"/>
              </a:cxn>
              <a:cxn ang="0">
                <a:pos x="81184421" y="107964893"/>
              </a:cxn>
              <a:cxn ang="0">
                <a:pos x="81184421" y="118111807"/>
              </a:cxn>
              <a:cxn ang="0">
                <a:pos x="81184421" y="133535090"/>
              </a:cxn>
              <a:cxn ang="0">
                <a:pos x="86357963" y="148959010"/>
              </a:cxn>
              <a:cxn ang="0">
                <a:pos x="86357963" y="159105924"/>
              </a:cxn>
              <a:cxn ang="0">
                <a:pos x="86357963" y="169658663"/>
              </a:cxn>
              <a:cxn ang="0">
                <a:pos x="86357963" y="189953127"/>
              </a:cxn>
              <a:cxn ang="0">
                <a:pos x="91133443" y="205376410"/>
              </a:cxn>
              <a:cxn ang="0">
                <a:pos x="91133443" y="220799693"/>
              </a:cxn>
              <a:cxn ang="0">
                <a:pos x="86357963" y="231353070"/>
              </a:cxn>
              <a:cxn ang="0">
                <a:pos x="86357963" y="236223614"/>
              </a:cxn>
              <a:cxn ang="0">
                <a:pos x="81184421" y="246776353"/>
              </a:cxn>
              <a:cxn ang="0">
                <a:pos x="76010879" y="246776353"/>
              </a:cxn>
              <a:cxn ang="0">
                <a:pos x="71235399" y="246776353"/>
              </a:cxn>
              <a:cxn ang="0">
                <a:pos x="66061857" y="241499983"/>
              </a:cxn>
              <a:cxn ang="0">
                <a:pos x="60888316" y="236223614"/>
              </a:cxn>
              <a:cxn ang="0">
                <a:pos x="60888316" y="231353070"/>
              </a:cxn>
              <a:cxn ang="0">
                <a:pos x="55714774" y="226076063"/>
              </a:cxn>
              <a:cxn ang="0">
                <a:pos x="55714774" y="215929149"/>
              </a:cxn>
              <a:cxn ang="0">
                <a:pos x="50939294" y="205376410"/>
              </a:cxn>
              <a:cxn ang="0">
                <a:pos x="50939294" y="195229497"/>
              </a:cxn>
              <a:cxn ang="0">
                <a:pos x="45765752" y="185082583"/>
              </a:cxn>
              <a:cxn ang="0">
                <a:pos x="40592210" y="174529207"/>
              </a:cxn>
              <a:cxn ang="0">
                <a:pos x="40592210" y="159105924"/>
              </a:cxn>
              <a:cxn ang="0">
                <a:pos x="35418669" y="148959010"/>
              </a:cxn>
              <a:cxn ang="0">
                <a:pos x="35418669" y="133535090"/>
              </a:cxn>
              <a:cxn ang="0">
                <a:pos x="35418669" y="118111807"/>
              </a:cxn>
              <a:cxn ang="0">
                <a:pos x="30643189" y="97411517"/>
              </a:cxn>
              <a:cxn ang="0">
                <a:pos x="25469647" y="87264603"/>
              </a:cxn>
              <a:cxn ang="0">
                <a:pos x="25469647" y="71841320"/>
              </a:cxn>
              <a:cxn ang="0">
                <a:pos x="20296105" y="61694407"/>
              </a:cxn>
              <a:cxn ang="0">
                <a:pos x="15520625" y="51141031"/>
              </a:cxn>
              <a:cxn ang="0">
                <a:pos x="15520625" y="46270487"/>
              </a:cxn>
              <a:cxn ang="0">
                <a:pos x="10347084" y="40994117"/>
              </a:cxn>
              <a:cxn ang="0">
                <a:pos x="5173542" y="35717747"/>
              </a:cxn>
            </a:cxnLst>
            <a:rect l="0" t="0" r="0" b="0"/>
            <a:pathLst>
              <a:path w="229" h="608">
                <a:moveTo>
                  <a:pt x="13" y="88"/>
                </a:moveTo>
                <a:lnTo>
                  <a:pt x="13" y="88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28" y="0"/>
                </a:lnTo>
                <a:lnTo>
                  <a:pt x="140" y="0"/>
                </a:lnTo>
                <a:lnTo>
                  <a:pt x="166" y="0"/>
                </a:lnTo>
                <a:lnTo>
                  <a:pt x="179" y="0"/>
                </a:lnTo>
                <a:lnTo>
                  <a:pt x="179" y="12"/>
                </a:lnTo>
                <a:lnTo>
                  <a:pt x="179" y="25"/>
                </a:lnTo>
                <a:lnTo>
                  <a:pt x="179" y="50"/>
                </a:lnTo>
                <a:lnTo>
                  <a:pt x="179" y="88"/>
                </a:lnTo>
                <a:lnTo>
                  <a:pt x="191" y="126"/>
                </a:lnTo>
                <a:lnTo>
                  <a:pt x="191" y="177"/>
                </a:lnTo>
                <a:lnTo>
                  <a:pt x="191" y="202"/>
                </a:lnTo>
                <a:lnTo>
                  <a:pt x="204" y="228"/>
                </a:lnTo>
                <a:lnTo>
                  <a:pt x="204" y="266"/>
                </a:lnTo>
                <a:lnTo>
                  <a:pt x="204" y="291"/>
                </a:lnTo>
                <a:lnTo>
                  <a:pt x="204" y="329"/>
                </a:lnTo>
                <a:lnTo>
                  <a:pt x="217" y="367"/>
                </a:lnTo>
                <a:lnTo>
                  <a:pt x="217" y="392"/>
                </a:lnTo>
                <a:lnTo>
                  <a:pt x="217" y="418"/>
                </a:lnTo>
                <a:lnTo>
                  <a:pt x="217" y="468"/>
                </a:lnTo>
                <a:lnTo>
                  <a:pt x="229" y="506"/>
                </a:lnTo>
                <a:lnTo>
                  <a:pt x="229" y="544"/>
                </a:lnTo>
                <a:lnTo>
                  <a:pt x="217" y="570"/>
                </a:lnTo>
                <a:lnTo>
                  <a:pt x="217" y="582"/>
                </a:lnTo>
                <a:lnTo>
                  <a:pt x="204" y="608"/>
                </a:lnTo>
                <a:lnTo>
                  <a:pt x="191" y="608"/>
                </a:lnTo>
                <a:lnTo>
                  <a:pt x="179" y="608"/>
                </a:lnTo>
                <a:lnTo>
                  <a:pt x="166" y="595"/>
                </a:lnTo>
                <a:lnTo>
                  <a:pt x="153" y="582"/>
                </a:lnTo>
                <a:lnTo>
                  <a:pt x="153" y="570"/>
                </a:lnTo>
                <a:lnTo>
                  <a:pt x="140" y="557"/>
                </a:lnTo>
                <a:lnTo>
                  <a:pt x="140" y="532"/>
                </a:lnTo>
                <a:lnTo>
                  <a:pt x="128" y="506"/>
                </a:lnTo>
                <a:lnTo>
                  <a:pt x="128" y="481"/>
                </a:lnTo>
                <a:lnTo>
                  <a:pt x="115" y="456"/>
                </a:lnTo>
                <a:lnTo>
                  <a:pt x="102" y="430"/>
                </a:lnTo>
                <a:lnTo>
                  <a:pt x="102" y="392"/>
                </a:lnTo>
                <a:lnTo>
                  <a:pt x="89" y="367"/>
                </a:lnTo>
                <a:lnTo>
                  <a:pt x="89" y="329"/>
                </a:lnTo>
                <a:lnTo>
                  <a:pt x="89" y="291"/>
                </a:lnTo>
                <a:lnTo>
                  <a:pt x="77" y="240"/>
                </a:lnTo>
                <a:lnTo>
                  <a:pt x="64" y="215"/>
                </a:lnTo>
                <a:lnTo>
                  <a:pt x="64" y="177"/>
                </a:lnTo>
                <a:lnTo>
                  <a:pt x="51" y="152"/>
                </a:lnTo>
                <a:lnTo>
                  <a:pt x="39" y="126"/>
                </a:lnTo>
                <a:lnTo>
                  <a:pt x="39" y="114"/>
                </a:lnTo>
                <a:lnTo>
                  <a:pt x="26" y="101"/>
                </a:lnTo>
                <a:lnTo>
                  <a:pt x="13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1" name="Freeform 23"/>
          <p:cNvSpPr/>
          <p:nvPr/>
        </p:nvSpPr>
        <p:spPr>
          <a:xfrm>
            <a:off x="4820285" y="1549718"/>
            <a:ext cx="314325" cy="1570037"/>
          </a:xfrm>
          <a:custGeom>
            <a:avLst/>
            <a:gdLst/>
            <a:ahLst/>
            <a:cxnLst>
              <a:cxn ang="0">
                <a:pos x="96785484" y="30682119"/>
              </a:cxn>
              <a:cxn ang="0">
                <a:pos x="91966679" y="15341377"/>
              </a:cxn>
              <a:cxn ang="0">
                <a:pos x="96785484" y="4844813"/>
              </a:cxn>
              <a:cxn ang="0">
                <a:pos x="117267306" y="0"/>
              </a:cxn>
              <a:cxn ang="0">
                <a:pos x="148190929" y="10093095"/>
              </a:cxn>
              <a:cxn ang="0">
                <a:pos x="178712140" y="20185555"/>
              </a:cxn>
              <a:cxn ang="0">
                <a:pos x="193973380" y="30682119"/>
              </a:cxn>
              <a:cxn ang="0">
                <a:pos x="199193963" y="40775214"/>
              </a:cxn>
              <a:cxn ang="0">
                <a:pos x="199193963" y="50868309"/>
              </a:cxn>
              <a:cxn ang="0">
                <a:pos x="193973380" y="76705616"/>
              </a:cxn>
              <a:cxn ang="0">
                <a:pos x="188752163" y="102139453"/>
              </a:cxn>
              <a:cxn ang="0">
                <a:pos x="188752163" y="132822207"/>
              </a:cxn>
              <a:cxn ang="0">
                <a:pos x="188752163" y="158659514"/>
              </a:cxn>
              <a:cxn ang="0">
                <a:pos x="183933357" y="184093986"/>
              </a:cxn>
              <a:cxn ang="0">
                <a:pos x="183933357" y="214776106"/>
              </a:cxn>
              <a:cxn ang="0">
                <a:pos x="183933357" y="255551320"/>
              </a:cxn>
              <a:cxn ang="0">
                <a:pos x="183933357" y="296730004"/>
              </a:cxn>
              <a:cxn ang="0">
                <a:pos x="183933357" y="352846595"/>
              </a:cxn>
              <a:cxn ang="0">
                <a:pos x="183933357" y="414210834"/>
              </a:cxn>
              <a:cxn ang="0">
                <a:pos x="178712140" y="516350922"/>
              </a:cxn>
              <a:cxn ang="0">
                <a:pos x="178712140" y="649576599"/>
              </a:cxn>
              <a:cxn ang="0">
                <a:pos x="183933357" y="746871875"/>
              </a:cxn>
              <a:cxn ang="0">
                <a:pos x="183933357" y="802987831"/>
              </a:cxn>
              <a:cxn ang="0">
                <a:pos x="183933357" y="843763045"/>
              </a:cxn>
              <a:cxn ang="0">
                <a:pos x="178712140" y="879694082"/>
              </a:cxn>
              <a:cxn ang="0">
                <a:pos x="168672118" y="915624484"/>
              </a:cxn>
              <a:cxn ang="0">
                <a:pos x="153009734" y="956399698"/>
              </a:cxn>
              <a:cxn ang="0">
                <a:pos x="137749129" y="982237004"/>
              </a:cxn>
              <a:cxn ang="0">
                <a:pos x="122488523" y="992330099"/>
              </a:cxn>
              <a:cxn ang="0">
                <a:pos x="112448501" y="997578382"/>
              </a:cxn>
              <a:cxn ang="0">
                <a:pos x="107227284" y="992330099"/>
              </a:cxn>
              <a:cxn ang="0">
                <a:pos x="102006701" y="982237004"/>
              </a:cxn>
              <a:cxn ang="0">
                <a:pos x="96785484" y="966896263"/>
              </a:cxn>
              <a:cxn ang="0">
                <a:pos x="91966679" y="951554885"/>
              </a:cxn>
              <a:cxn ang="0">
                <a:pos x="81524878" y="930965226"/>
              </a:cxn>
              <a:cxn ang="0">
                <a:pos x="71484856" y="915624484"/>
              </a:cxn>
              <a:cxn ang="0">
                <a:pos x="51003034" y="895034824"/>
              </a:cxn>
              <a:cxn ang="0">
                <a:pos x="30521845" y="879694082"/>
              </a:cxn>
              <a:cxn ang="0">
                <a:pos x="10040022" y="864352705"/>
              </a:cxn>
              <a:cxn ang="0">
                <a:pos x="0" y="854259610"/>
              </a:cxn>
              <a:cxn ang="0">
                <a:pos x="0" y="843763045"/>
              </a:cxn>
              <a:cxn ang="0">
                <a:pos x="10040022" y="843763045"/>
              </a:cxn>
              <a:cxn ang="0">
                <a:pos x="25300628" y="849011327"/>
              </a:cxn>
              <a:cxn ang="0">
                <a:pos x="45782450" y="849011327"/>
              </a:cxn>
              <a:cxn ang="0">
                <a:pos x="71484856" y="854259610"/>
              </a:cxn>
              <a:cxn ang="0">
                <a:pos x="91966679" y="859104422"/>
              </a:cxn>
              <a:cxn ang="0">
                <a:pos x="107227284" y="854259610"/>
              </a:cxn>
              <a:cxn ang="0">
                <a:pos x="117267306" y="849011327"/>
              </a:cxn>
              <a:cxn ang="0">
                <a:pos x="122488523" y="833670585"/>
              </a:cxn>
              <a:cxn ang="0">
                <a:pos x="122488523" y="813080926"/>
              </a:cxn>
              <a:cxn ang="0">
                <a:pos x="122488523" y="777553994"/>
              </a:cxn>
              <a:cxn ang="0">
                <a:pos x="127709107" y="736375310"/>
              </a:cxn>
              <a:cxn ang="0">
                <a:pos x="127709107" y="680258718"/>
              </a:cxn>
              <a:cxn ang="0">
                <a:pos x="127709107" y="608801385"/>
              </a:cxn>
              <a:cxn ang="0">
                <a:pos x="127709107" y="532095769"/>
              </a:cxn>
              <a:cxn ang="0">
                <a:pos x="127709107" y="439645306"/>
              </a:cxn>
              <a:cxn ang="0">
                <a:pos x="127709107" y="347598313"/>
              </a:cxn>
              <a:cxn ang="0">
                <a:pos x="122488523" y="266047885"/>
              </a:cxn>
              <a:cxn ang="0">
                <a:pos x="122488523" y="199434728"/>
              </a:cxn>
              <a:cxn ang="0">
                <a:pos x="122488523" y="142914667"/>
              </a:cxn>
              <a:cxn ang="0">
                <a:pos x="117267306" y="102139453"/>
              </a:cxn>
              <a:cxn ang="0">
                <a:pos x="112448501" y="66209051"/>
              </a:cxn>
              <a:cxn ang="0">
                <a:pos x="112448501" y="46023497"/>
              </a:cxn>
            </a:cxnLst>
            <a:rect l="0" t="0" r="0" b="0"/>
            <a:pathLst>
              <a:path w="496" h="2471">
                <a:moveTo>
                  <a:pt x="267" y="101"/>
                </a:moveTo>
                <a:lnTo>
                  <a:pt x="241" y="76"/>
                </a:lnTo>
                <a:lnTo>
                  <a:pt x="229" y="63"/>
                </a:lnTo>
                <a:lnTo>
                  <a:pt x="229" y="38"/>
                </a:lnTo>
                <a:lnTo>
                  <a:pt x="229" y="25"/>
                </a:lnTo>
                <a:lnTo>
                  <a:pt x="241" y="12"/>
                </a:lnTo>
                <a:lnTo>
                  <a:pt x="267" y="0"/>
                </a:lnTo>
                <a:lnTo>
                  <a:pt x="292" y="0"/>
                </a:lnTo>
                <a:lnTo>
                  <a:pt x="330" y="12"/>
                </a:lnTo>
                <a:lnTo>
                  <a:pt x="369" y="25"/>
                </a:lnTo>
                <a:lnTo>
                  <a:pt x="407" y="38"/>
                </a:lnTo>
                <a:lnTo>
                  <a:pt x="445" y="50"/>
                </a:lnTo>
                <a:lnTo>
                  <a:pt x="470" y="63"/>
                </a:lnTo>
                <a:lnTo>
                  <a:pt x="483" y="76"/>
                </a:lnTo>
                <a:lnTo>
                  <a:pt x="496" y="88"/>
                </a:lnTo>
                <a:lnTo>
                  <a:pt x="496" y="101"/>
                </a:lnTo>
                <a:lnTo>
                  <a:pt x="496" y="114"/>
                </a:lnTo>
                <a:lnTo>
                  <a:pt x="496" y="126"/>
                </a:lnTo>
                <a:lnTo>
                  <a:pt x="496" y="152"/>
                </a:lnTo>
                <a:lnTo>
                  <a:pt x="483" y="190"/>
                </a:lnTo>
                <a:lnTo>
                  <a:pt x="483" y="215"/>
                </a:lnTo>
                <a:lnTo>
                  <a:pt x="470" y="253"/>
                </a:lnTo>
                <a:lnTo>
                  <a:pt x="470" y="304"/>
                </a:lnTo>
                <a:lnTo>
                  <a:pt x="470" y="329"/>
                </a:lnTo>
                <a:lnTo>
                  <a:pt x="470" y="354"/>
                </a:lnTo>
                <a:lnTo>
                  <a:pt x="470" y="393"/>
                </a:lnTo>
                <a:lnTo>
                  <a:pt x="470" y="418"/>
                </a:lnTo>
                <a:lnTo>
                  <a:pt x="458" y="456"/>
                </a:lnTo>
                <a:lnTo>
                  <a:pt x="458" y="494"/>
                </a:lnTo>
                <a:lnTo>
                  <a:pt x="458" y="532"/>
                </a:lnTo>
                <a:lnTo>
                  <a:pt x="458" y="583"/>
                </a:lnTo>
                <a:lnTo>
                  <a:pt x="458" y="633"/>
                </a:lnTo>
                <a:lnTo>
                  <a:pt x="458" y="684"/>
                </a:lnTo>
                <a:lnTo>
                  <a:pt x="458" y="735"/>
                </a:lnTo>
                <a:lnTo>
                  <a:pt x="458" y="798"/>
                </a:lnTo>
                <a:lnTo>
                  <a:pt x="458" y="874"/>
                </a:lnTo>
                <a:lnTo>
                  <a:pt x="458" y="950"/>
                </a:lnTo>
                <a:lnTo>
                  <a:pt x="458" y="1026"/>
                </a:lnTo>
                <a:lnTo>
                  <a:pt x="458" y="1115"/>
                </a:lnTo>
                <a:lnTo>
                  <a:pt x="445" y="1279"/>
                </a:lnTo>
                <a:lnTo>
                  <a:pt x="445" y="1444"/>
                </a:lnTo>
                <a:lnTo>
                  <a:pt x="445" y="1609"/>
                </a:lnTo>
                <a:lnTo>
                  <a:pt x="458" y="1774"/>
                </a:lnTo>
                <a:lnTo>
                  <a:pt x="458" y="1850"/>
                </a:lnTo>
                <a:lnTo>
                  <a:pt x="458" y="1913"/>
                </a:lnTo>
                <a:lnTo>
                  <a:pt x="458" y="1989"/>
                </a:lnTo>
                <a:lnTo>
                  <a:pt x="458" y="2040"/>
                </a:lnTo>
                <a:lnTo>
                  <a:pt x="458" y="2090"/>
                </a:lnTo>
                <a:lnTo>
                  <a:pt x="445" y="2141"/>
                </a:lnTo>
                <a:lnTo>
                  <a:pt x="445" y="2179"/>
                </a:lnTo>
                <a:lnTo>
                  <a:pt x="445" y="2204"/>
                </a:lnTo>
                <a:lnTo>
                  <a:pt x="420" y="2268"/>
                </a:lnTo>
                <a:lnTo>
                  <a:pt x="407" y="2331"/>
                </a:lnTo>
                <a:lnTo>
                  <a:pt x="381" y="2369"/>
                </a:lnTo>
                <a:lnTo>
                  <a:pt x="369" y="2407"/>
                </a:lnTo>
                <a:lnTo>
                  <a:pt x="343" y="2433"/>
                </a:lnTo>
                <a:lnTo>
                  <a:pt x="318" y="2458"/>
                </a:lnTo>
                <a:lnTo>
                  <a:pt x="305" y="2458"/>
                </a:lnTo>
                <a:lnTo>
                  <a:pt x="292" y="2471"/>
                </a:lnTo>
                <a:lnTo>
                  <a:pt x="280" y="2471"/>
                </a:lnTo>
                <a:lnTo>
                  <a:pt x="280" y="2458"/>
                </a:lnTo>
                <a:lnTo>
                  <a:pt x="267" y="2458"/>
                </a:lnTo>
                <a:lnTo>
                  <a:pt x="267" y="2445"/>
                </a:lnTo>
                <a:lnTo>
                  <a:pt x="254" y="2433"/>
                </a:lnTo>
                <a:lnTo>
                  <a:pt x="254" y="2420"/>
                </a:lnTo>
                <a:lnTo>
                  <a:pt x="241" y="2395"/>
                </a:lnTo>
                <a:lnTo>
                  <a:pt x="241" y="2382"/>
                </a:lnTo>
                <a:lnTo>
                  <a:pt x="229" y="2357"/>
                </a:lnTo>
                <a:lnTo>
                  <a:pt x="216" y="2331"/>
                </a:lnTo>
                <a:lnTo>
                  <a:pt x="203" y="2306"/>
                </a:lnTo>
                <a:lnTo>
                  <a:pt x="191" y="2293"/>
                </a:lnTo>
                <a:lnTo>
                  <a:pt x="178" y="2268"/>
                </a:lnTo>
                <a:lnTo>
                  <a:pt x="152" y="2243"/>
                </a:lnTo>
                <a:lnTo>
                  <a:pt x="127" y="2217"/>
                </a:lnTo>
                <a:lnTo>
                  <a:pt x="101" y="2204"/>
                </a:lnTo>
                <a:lnTo>
                  <a:pt x="76" y="2179"/>
                </a:lnTo>
                <a:lnTo>
                  <a:pt x="51" y="2166"/>
                </a:lnTo>
                <a:lnTo>
                  <a:pt x="25" y="2141"/>
                </a:lnTo>
                <a:lnTo>
                  <a:pt x="12" y="2128"/>
                </a:lnTo>
                <a:lnTo>
                  <a:pt x="0" y="2116"/>
                </a:lnTo>
                <a:lnTo>
                  <a:pt x="0" y="2103"/>
                </a:lnTo>
                <a:lnTo>
                  <a:pt x="0" y="2090"/>
                </a:lnTo>
                <a:lnTo>
                  <a:pt x="12" y="2090"/>
                </a:lnTo>
                <a:lnTo>
                  <a:pt x="25" y="2090"/>
                </a:lnTo>
                <a:lnTo>
                  <a:pt x="38" y="2090"/>
                </a:lnTo>
                <a:lnTo>
                  <a:pt x="63" y="2103"/>
                </a:lnTo>
                <a:lnTo>
                  <a:pt x="89" y="2103"/>
                </a:lnTo>
                <a:lnTo>
                  <a:pt x="114" y="2103"/>
                </a:lnTo>
                <a:lnTo>
                  <a:pt x="140" y="2103"/>
                </a:lnTo>
                <a:lnTo>
                  <a:pt x="178" y="2116"/>
                </a:lnTo>
                <a:lnTo>
                  <a:pt x="203" y="2116"/>
                </a:lnTo>
                <a:lnTo>
                  <a:pt x="229" y="2128"/>
                </a:lnTo>
                <a:lnTo>
                  <a:pt x="254" y="2128"/>
                </a:lnTo>
                <a:lnTo>
                  <a:pt x="267" y="2116"/>
                </a:lnTo>
                <a:lnTo>
                  <a:pt x="280" y="2116"/>
                </a:lnTo>
                <a:lnTo>
                  <a:pt x="292" y="2103"/>
                </a:lnTo>
                <a:lnTo>
                  <a:pt x="305" y="2090"/>
                </a:lnTo>
                <a:lnTo>
                  <a:pt x="305" y="2065"/>
                </a:lnTo>
                <a:lnTo>
                  <a:pt x="305" y="2052"/>
                </a:lnTo>
                <a:lnTo>
                  <a:pt x="305" y="2014"/>
                </a:lnTo>
                <a:lnTo>
                  <a:pt x="305" y="1976"/>
                </a:lnTo>
                <a:lnTo>
                  <a:pt x="305" y="1926"/>
                </a:lnTo>
                <a:lnTo>
                  <a:pt x="305" y="1875"/>
                </a:lnTo>
                <a:lnTo>
                  <a:pt x="318" y="1824"/>
                </a:lnTo>
                <a:lnTo>
                  <a:pt x="318" y="1748"/>
                </a:lnTo>
                <a:lnTo>
                  <a:pt x="318" y="1685"/>
                </a:lnTo>
                <a:lnTo>
                  <a:pt x="318" y="1596"/>
                </a:lnTo>
                <a:lnTo>
                  <a:pt x="318" y="1508"/>
                </a:lnTo>
                <a:lnTo>
                  <a:pt x="318" y="1419"/>
                </a:lnTo>
                <a:lnTo>
                  <a:pt x="318" y="1318"/>
                </a:lnTo>
                <a:lnTo>
                  <a:pt x="318" y="1203"/>
                </a:lnTo>
                <a:lnTo>
                  <a:pt x="318" y="1089"/>
                </a:lnTo>
                <a:lnTo>
                  <a:pt x="318" y="975"/>
                </a:lnTo>
                <a:lnTo>
                  <a:pt x="318" y="861"/>
                </a:lnTo>
                <a:lnTo>
                  <a:pt x="318" y="760"/>
                </a:lnTo>
                <a:lnTo>
                  <a:pt x="305" y="659"/>
                </a:lnTo>
                <a:lnTo>
                  <a:pt x="305" y="583"/>
                </a:lnTo>
                <a:lnTo>
                  <a:pt x="305" y="494"/>
                </a:lnTo>
                <a:lnTo>
                  <a:pt x="305" y="418"/>
                </a:lnTo>
                <a:lnTo>
                  <a:pt x="305" y="354"/>
                </a:lnTo>
                <a:lnTo>
                  <a:pt x="292" y="304"/>
                </a:lnTo>
                <a:lnTo>
                  <a:pt x="292" y="253"/>
                </a:lnTo>
                <a:lnTo>
                  <a:pt x="292" y="202"/>
                </a:lnTo>
                <a:lnTo>
                  <a:pt x="280" y="164"/>
                </a:lnTo>
                <a:lnTo>
                  <a:pt x="280" y="139"/>
                </a:lnTo>
                <a:lnTo>
                  <a:pt x="280" y="114"/>
                </a:lnTo>
                <a:lnTo>
                  <a:pt x="267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0" name="Freeform 22"/>
          <p:cNvSpPr/>
          <p:nvPr/>
        </p:nvSpPr>
        <p:spPr>
          <a:xfrm>
            <a:off x="4585335" y="2257743"/>
            <a:ext cx="622300" cy="522287"/>
          </a:xfrm>
          <a:custGeom>
            <a:avLst/>
            <a:gdLst/>
            <a:ahLst/>
            <a:cxnLst>
              <a:cxn ang="0">
                <a:pos x="185054476" y="158274538"/>
              </a:cxn>
              <a:cxn ang="0">
                <a:pos x="308289581" y="55979901"/>
              </a:cxn>
              <a:cxn ang="0">
                <a:pos x="344250131" y="30608049"/>
              </a:cxn>
              <a:cxn ang="0">
                <a:pos x="370108952" y="10068145"/>
              </a:cxn>
              <a:cxn ang="0">
                <a:pos x="385463045" y="4832583"/>
              </a:cxn>
              <a:cxn ang="0">
                <a:pos x="395564137" y="0"/>
              </a:cxn>
              <a:cxn ang="0">
                <a:pos x="390715409" y="10068145"/>
              </a:cxn>
              <a:cxn ang="0">
                <a:pos x="380210044" y="20136924"/>
              </a:cxn>
              <a:cxn ang="0">
                <a:pos x="370108952" y="40676194"/>
              </a:cxn>
              <a:cxn ang="0">
                <a:pos x="349502495" y="61215463"/>
              </a:cxn>
              <a:cxn ang="0">
                <a:pos x="328896038" y="86587950"/>
              </a:cxn>
              <a:cxn ang="0">
                <a:pos x="298188489" y="117195999"/>
              </a:cxn>
              <a:cxn ang="0">
                <a:pos x="267076667" y="147803413"/>
              </a:cxn>
              <a:cxn ang="0">
                <a:pos x="226267390" y="188882587"/>
              </a:cxn>
              <a:cxn ang="0">
                <a:pos x="195155568" y="224323218"/>
              </a:cxn>
              <a:cxn ang="0">
                <a:pos x="164448019" y="254930633"/>
              </a:cxn>
              <a:cxn ang="0">
                <a:pos x="138588562" y="280706099"/>
              </a:cxn>
              <a:cxn ang="0">
                <a:pos x="117982105" y="300842389"/>
              </a:cxn>
              <a:cxn ang="0">
                <a:pos x="102628648" y="316146731"/>
              </a:cxn>
              <a:cxn ang="0">
                <a:pos x="87274556" y="326617855"/>
              </a:cxn>
              <a:cxn ang="0">
                <a:pos x="77173463" y="331450438"/>
              </a:cxn>
              <a:cxn ang="0">
                <a:pos x="66668099" y="331450438"/>
              </a:cxn>
              <a:cxn ang="0">
                <a:pos x="56567006" y="331450438"/>
              </a:cxn>
              <a:cxn ang="0">
                <a:pos x="46061642" y="321382293"/>
              </a:cxn>
              <a:cxn ang="0">
                <a:pos x="30707549" y="306077951"/>
              </a:cxn>
              <a:cxn ang="0">
                <a:pos x="15354092" y="290774244"/>
              </a:cxn>
              <a:cxn ang="0">
                <a:pos x="4848728" y="280706099"/>
              </a:cxn>
              <a:cxn ang="0">
                <a:pos x="0" y="270234975"/>
              </a:cxn>
              <a:cxn ang="0">
                <a:pos x="0" y="260166195"/>
              </a:cxn>
              <a:cxn ang="0">
                <a:pos x="10101092" y="250098050"/>
              </a:cxn>
              <a:cxn ang="0">
                <a:pos x="25455185" y="244862488"/>
              </a:cxn>
              <a:cxn ang="0">
                <a:pos x="41212914" y="250098050"/>
              </a:cxn>
              <a:cxn ang="0">
                <a:pos x="56567006" y="244862488"/>
              </a:cxn>
              <a:cxn ang="0">
                <a:pos x="71920463" y="239626926"/>
              </a:cxn>
              <a:cxn ang="0">
                <a:pos x="92527556" y="224323218"/>
              </a:cxn>
              <a:cxn ang="0">
                <a:pos x="123235105" y="204186294"/>
              </a:cxn>
            </a:cxnLst>
            <a:rect l="0" t="0" r="0" b="0"/>
            <a:pathLst>
              <a:path w="979" h="823">
                <a:moveTo>
                  <a:pt x="356" y="469"/>
                </a:moveTo>
                <a:lnTo>
                  <a:pt x="458" y="393"/>
                </a:lnTo>
                <a:lnTo>
                  <a:pt x="572" y="304"/>
                </a:lnTo>
                <a:lnTo>
                  <a:pt x="763" y="139"/>
                </a:lnTo>
                <a:lnTo>
                  <a:pt x="814" y="101"/>
                </a:lnTo>
                <a:lnTo>
                  <a:pt x="852" y="76"/>
                </a:lnTo>
                <a:lnTo>
                  <a:pt x="878" y="50"/>
                </a:lnTo>
                <a:lnTo>
                  <a:pt x="916" y="25"/>
                </a:lnTo>
                <a:lnTo>
                  <a:pt x="941" y="12"/>
                </a:lnTo>
                <a:lnTo>
                  <a:pt x="954" y="12"/>
                </a:lnTo>
                <a:lnTo>
                  <a:pt x="967" y="0"/>
                </a:lnTo>
                <a:lnTo>
                  <a:pt x="979" y="0"/>
                </a:lnTo>
                <a:lnTo>
                  <a:pt x="979" y="12"/>
                </a:lnTo>
                <a:lnTo>
                  <a:pt x="967" y="25"/>
                </a:lnTo>
                <a:lnTo>
                  <a:pt x="954" y="38"/>
                </a:lnTo>
                <a:lnTo>
                  <a:pt x="941" y="50"/>
                </a:lnTo>
                <a:lnTo>
                  <a:pt x="928" y="76"/>
                </a:lnTo>
                <a:lnTo>
                  <a:pt x="916" y="101"/>
                </a:lnTo>
                <a:lnTo>
                  <a:pt x="890" y="114"/>
                </a:lnTo>
                <a:lnTo>
                  <a:pt x="865" y="152"/>
                </a:lnTo>
                <a:lnTo>
                  <a:pt x="839" y="177"/>
                </a:lnTo>
                <a:lnTo>
                  <a:pt x="814" y="215"/>
                </a:lnTo>
                <a:lnTo>
                  <a:pt x="776" y="253"/>
                </a:lnTo>
                <a:lnTo>
                  <a:pt x="738" y="291"/>
                </a:lnTo>
                <a:lnTo>
                  <a:pt x="699" y="329"/>
                </a:lnTo>
                <a:lnTo>
                  <a:pt x="661" y="367"/>
                </a:lnTo>
                <a:lnTo>
                  <a:pt x="610" y="418"/>
                </a:lnTo>
                <a:lnTo>
                  <a:pt x="560" y="469"/>
                </a:lnTo>
                <a:lnTo>
                  <a:pt x="521" y="519"/>
                </a:lnTo>
                <a:lnTo>
                  <a:pt x="483" y="557"/>
                </a:lnTo>
                <a:lnTo>
                  <a:pt x="445" y="595"/>
                </a:lnTo>
                <a:lnTo>
                  <a:pt x="407" y="633"/>
                </a:lnTo>
                <a:lnTo>
                  <a:pt x="369" y="671"/>
                </a:lnTo>
                <a:lnTo>
                  <a:pt x="343" y="697"/>
                </a:lnTo>
                <a:lnTo>
                  <a:pt x="318" y="722"/>
                </a:lnTo>
                <a:lnTo>
                  <a:pt x="292" y="747"/>
                </a:lnTo>
                <a:lnTo>
                  <a:pt x="267" y="773"/>
                </a:lnTo>
                <a:lnTo>
                  <a:pt x="254" y="785"/>
                </a:lnTo>
                <a:lnTo>
                  <a:pt x="229" y="798"/>
                </a:lnTo>
                <a:lnTo>
                  <a:pt x="216" y="811"/>
                </a:lnTo>
                <a:lnTo>
                  <a:pt x="203" y="823"/>
                </a:lnTo>
                <a:lnTo>
                  <a:pt x="191" y="823"/>
                </a:lnTo>
                <a:lnTo>
                  <a:pt x="178" y="823"/>
                </a:lnTo>
                <a:lnTo>
                  <a:pt x="165" y="823"/>
                </a:lnTo>
                <a:lnTo>
                  <a:pt x="152" y="823"/>
                </a:lnTo>
                <a:lnTo>
                  <a:pt x="140" y="823"/>
                </a:lnTo>
                <a:lnTo>
                  <a:pt x="127" y="811"/>
                </a:lnTo>
                <a:lnTo>
                  <a:pt x="114" y="798"/>
                </a:lnTo>
                <a:lnTo>
                  <a:pt x="89" y="773"/>
                </a:lnTo>
                <a:lnTo>
                  <a:pt x="76" y="760"/>
                </a:lnTo>
                <a:lnTo>
                  <a:pt x="51" y="747"/>
                </a:lnTo>
                <a:lnTo>
                  <a:pt x="38" y="722"/>
                </a:lnTo>
                <a:lnTo>
                  <a:pt x="25" y="709"/>
                </a:lnTo>
                <a:lnTo>
                  <a:pt x="12" y="697"/>
                </a:lnTo>
                <a:lnTo>
                  <a:pt x="0" y="684"/>
                </a:lnTo>
                <a:lnTo>
                  <a:pt x="0" y="671"/>
                </a:lnTo>
                <a:lnTo>
                  <a:pt x="0" y="659"/>
                </a:lnTo>
                <a:lnTo>
                  <a:pt x="0" y="646"/>
                </a:lnTo>
                <a:lnTo>
                  <a:pt x="12" y="633"/>
                </a:lnTo>
                <a:lnTo>
                  <a:pt x="25" y="621"/>
                </a:lnTo>
                <a:lnTo>
                  <a:pt x="38" y="608"/>
                </a:lnTo>
                <a:lnTo>
                  <a:pt x="63" y="608"/>
                </a:lnTo>
                <a:lnTo>
                  <a:pt x="89" y="621"/>
                </a:lnTo>
                <a:lnTo>
                  <a:pt x="102" y="621"/>
                </a:lnTo>
                <a:lnTo>
                  <a:pt x="114" y="621"/>
                </a:lnTo>
                <a:lnTo>
                  <a:pt x="140" y="608"/>
                </a:lnTo>
                <a:lnTo>
                  <a:pt x="152" y="608"/>
                </a:lnTo>
                <a:lnTo>
                  <a:pt x="178" y="595"/>
                </a:lnTo>
                <a:lnTo>
                  <a:pt x="203" y="583"/>
                </a:lnTo>
                <a:lnTo>
                  <a:pt x="229" y="557"/>
                </a:lnTo>
                <a:lnTo>
                  <a:pt x="267" y="532"/>
                </a:lnTo>
                <a:lnTo>
                  <a:pt x="305" y="507"/>
                </a:lnTo>
                <a:lnTo>
                  <a:pt x="356" y="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5" name="Freeform 27"/>
          <p:cNvSpPr/>
          <p:nvPr/>
        </p:nvSpPr>
        <p:spPr>
          <a:xfrm>
            <a:off x="5328285" y="2306955"/>
            <a:ext cx="436563" cy="352425"/>
          </a:xfrm>
          <a:custGeom>
            <a:avLst/>
            <a:gdLst/>
            <a:ahLst/>
            <a:cxnLst>
              <a:cxn ang="0">
                <a:pos x="56533955" y="45638088"/>
              </a:cxn>
              <a:cxn ang="0">
                <a:pos x="107818352" y="35229213"/>
              </a:cxn>
              <a:cxn ang="0">
                <a:pos x="128412433" y="30425603"/>
              </a:cxn>
              <a:cxn ang="0">
                <a:pos x="149007149" y="20016728"/>
              </a:cxn>
              <a:cxn ang="0">
                <a:pos x="164351672" y="15212485"/>
              </a:cxn>
              <a:cxn ang="0">
                <a:pos x="174850789" y="4804242"/>
              </a:cxn>
              <a:cxn ang="0">
                <a:pos x="184946388" y="0"/>
              </a:cxn>
              <a:cxn ang="0">
                <a:pos x="195445506" y="0"/>
              </a:cxn>
              <a:cxn ang="0">
                <a:pos x="205541105" y="4804242"/>
              </a:cxn>
              <a:cxn ang="0">
                <a:pos x="220885627" y="10008364"/>
              </a:cxn>
              <a:cxn ang="0">
                <a:pos x="236230785" y="20016728"/>
              </a:cxn>
              <a:cxn ang="0">
                <a:pos x="256824866" y="35229213"/>
              </a:cxn>
              <a:cxn ang="0">
                <a:pos x="267323983" y="45638088"/>
              </a:cxn>
              <a:cxn ang="0">
                <a:pos x="277419582" y="50842210"/>
              </a:cxn>
              <a:cxn ang="0">
                <a:pos x="272170023" y="60850574"/>
              </a:cxn>
              <a:cxn ang="0">
                <a:pos x="267323983" y="70858937"/>
              </a:cxn>
              <a:cxn ang="0">
                <a:pos x="262074425" y="76063692"/>
              </a:cxn>
              <a:cxn ang="0">
                <a:pos x="256824866" y="86072055"/>
              </a:cxn>
              <a:cxn ang="0">
                <a:pos x="251979461" y="101284541"/>
              </a:cxn>
              <a:cxn ang="0">
                <a:pos x="236230785" y="136914265"/>
              </a:cxn>
              <a:cxn ang="0">
                <a:pos x="220885627" y="187757108"/>
              </a:cxn>
              <a:cxn ang="0">
                <a:pos x="164351672" y="222986321"/>
              </a:cxn>
              <a:cxn ang="0">
                <a:pos x="179696829" y="167339868"/>
              </a:cxn>
              <a:cxn ang="0">
                <a:pos x="190195947" y="121701780"/>
              </a:cxn>
              <a:cxn ang="0">
                <a:pos x="190195947" y="86072055"/>
              </a:cxn>
              <a:cxn ang="0">
                <a:pos x="179696829" y="66055328"/>
              </a:cxn>
              <a:cxn ang="0">
                <a:pos x="169601230" y="66055328"/>
              </a:cxn>
              <a:cxn ang="0">
                <a:pos x="154256708" y="60850574"/>
              </a:cxn>
              <a:cxn ang="0">
                <a:pos x="133661992" y="66055328"/>
              </a:cxn>
              <a:cxn ang="0">
                <a:pos x="107818352" y="70858937"/>
              </a:cxn>
              <a:cxn ang="0">
                <a:pos x="51284396" y="81267813"/>
              </a:cxn>
              <a:cxn ang="0">
                <a:pos x="0" y="86072055"/>
              </a:cxn>
            </a:cxnLst>
            <a:rect l="0" t="0" r="0" b="0"/>
            <a:pathLst>
              <a:path w="687" h="557">
                <a:moveTo>
                  <a:pt x="0" y="127"/>
                </a:moveTo>
                <a:lnTo>
                  <a:pt x="140" y="114"/>
                </a:lnTo>
                <a:lnTo>
                  <a:pt x="204" y="101"/>
                </a:lnTo>
                <a:lnTo>
                  <a:pt x="267" y="88"/>
                </a:lnTo>
                <a:lnTo>
                  <a:pt x="293" y="76"/>
                </a:lnTo>
                <a:lnTo>
                  <a:pt x="318" y="76"/>
                </a:lnTo>
                <a:lnTo>
                  <a:pt x="344" y="63"/>
                </a:lnTo>
                <a:lnTo>
                  <a:pt x="369" y="50"/>
                </a:lnTo>
                <a:lnTo>
                  <a:pt x="382" y="50"/>
                </a:lnTo>
                <a:lnTo>
                  <a:pt x="407" y="38"/>
                </a:lnTo>
                <a:lnTo>
                  <a:pt x="420" y="25"/>
                </a:lnTo>
                <a:lnTo>
                  <a:pt x="433" y="12"/>
                </a:lnTo>
                <a:lnTo>
                  <a:pt x="445" y="0"/>
                </a:lnTo>
                <a:lnTo>
                  <a:pt x="458" y="0"/>
                </a:lnTo>
                <a:lnTo>
                  <a:pt x="471" y="0"/>
                </a:lnTo>
                <a:lnTo>
                  <a:pt x="484" y="0"/>
                </a:lnTo>
                <a:lnTo>
                  <a:pt x="496" y="0"/>
                </a:lnTo>
                <a:lnTo>
                  <a:pt x="509" y="12"/>
                </a:lnTo>
                <a:lnTo>
                  <a:pt x="522" y="25"/>
                </a:lnTo>
                <a:lnTo>
                  <a:pt x="547" y="25"/>
                </a:lnTo>
                <a:lnTo>
                  <a:pt x="560" y="38"/>
                </a:lnTo>
                <a:lnTo>
                  <a:pt x="585" y="50"/>
                </a:lnTo>
                <a:lnTo>
                  <a:pt x="611" y="76"/>
                </a:lnTo>
                <a:lnTo>
                  <a:pt x="636" y="88"/>
                </a:lnTo>
                <a:lnTo>
                  <a:pt x="649" y="101"/>
                </a:lnTo>
                <a:lnTo>
                  <a:pt x="662" y="114"/>
                </a:lnTo>
                <a:lnTo>
                  <a:pt x="674" y="127"/>
                </a:lnTo>
                <a:lnTo>
                  <a:pt x="687" y="127"/>
                </a:lnTo>
                <a:lnTo>
                  <a:pt x="687" y="139"/>
                </a:lnTo>
                <a:lnTo>
                  <a:pt x="674" y="152"/>
                </a:lnTo>
                <a:lnTo>
                  <a:pt x="674" y="165"/>
                </a:lnTo>
                <a:lnTo>
                  <a:pt x="662" y="177"/>
                </a:lnTo>
                <a:lnTo>
                  <a:pt x="662" y="190"/>
                </a:lnTo>
                <a:lnTo>
                  <a:pt x="649" y="190"/>
                </a:lnTo>
                <a:lnTo>
                  <a:pt x="649" y="203"/>
                </a:lnTo>
                <a:lnTo>
                  <a:pt x="636" y="215"/>
                </a:lnTo>
                <a:lnTo>
                  <a:pt x="636" y="228"/>
                </a:lnTo>
                <a:lnTo>
                  <a:pt x="624" y="253"/>
                </a:lnTo>
                <a:lnTo>
                  <a:pt x="611" y="291"/>
                </a:lnTo>
                <a:lnTo>
                  <a:pt x="585" y="342"/>
                </a:lnTo>
                <a:lnTo>
                  <a:pt x="573" y="405"/>
                </a:lnTo>
                <a:lnTo>
                  <a:pt x="547" y="469"/>
                </a:lnTo>
                <a:lnTo>
                  <a:pt x="522" y="545"/>
                </a:lnTo>
                <a:lnTo>
                  <a:pt x="407" y="557"/>
                </a:lnTo>
                <a:lnTo>
                  <a:pt x="433" y="481"/>
                </a:lnTo>
                <a:lnTo>
                  <a:pt x="445" y="418"/>
                </a:lnTo>
                <a:lnTo>
                  <a:pt x="458" y="355"/>
                </a:lnTo>
                <a:lnTo>
                  <a:pt x="471" y="304"/>
                </a:lnTo>
                <a:lnTo>
                  <a:pt x="471" y="253"/>
                </a:lnTo>
                <a:lnTo>
                  <a:pt x="471" y="215"/>
                </a:lnTo>
                <a:lnTo>
                  <a:pt x="458" y="190"/>
                </a:lnTo>
                <a:lnTo>
                  <a:pt x="445" y="165"/>
                </a:lnTo>
                <a:lnTo>
                  <a:pt x="433" y="165"/>
                </a:lnTo>
                <a:lnTo>
                  <a:pt x="420" y="165"/>
                </a:lnTo>
                <a:lnTo>
                  <a:pt x="407" y="152"/>
                </a:lnTo>
                <a:lnTo>
                  <a:pt x="382" y="152"/>
                </a:lnTo>
                <a:lnTo>
                  <a:pt x="369" y="165"/>
                </a:lnTo>
                <a:lnTo>
                  <a:pt x="331" y="165"/>
                </a:lnTo>
                <a:lnTo>
                  <a:pt x="306" y="165"/>
                </a:lnTo>
                <a:lnTo>
                  <a:pt x="267" y="177"/>
                </a:lnTo>
                <a:lnTo>
                  <a:pt x="191" y="190"/>
                </a:lnTo>
                <a:lnTo>
                  <a:pt x="127" y="203"/>
                </a:lnTo>
                <a:lnTo>
                  <a:pt x="64" y="203"/>
                </a:lnTo>
                <a:lnTo>
                  <a:pt x="0" y="215"/>
                </a:lnTo>
                <a:lnTo>
                  <a:pt x="0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6" name="Freeform 28"/>
          <p:cNvSpPr/>
          <p:nvPr/>
        </p:nvSpPr>
        <p:spPr>
          <a:xfrm>
            <a:off x="5377498" y="2611755"/>
            <a:ext cx="322262" cy="104775"/>
          </a:xfrm>
          <a:custGeom>
            <a:avLst/>
            <a:gdLst/>
            <a:ahLst/>
            <a:cxnLst>
              <a:cxn ang="0">
                <a:pos x="92156782" y="15322550"/>
              </a:cxn>
              <a:cxn ang="0">
                <a:pos x="112277857" y="5241925"/>
              </a:cxn>
              <a:cxn ang="0">
                <a:pos x="132801760" y="5241925"/>
              </a:cxn>
              <a:cxn ang="0">
                <a:pos x="143265125" y="0"/>
              </a:cxn>
              <a:cxn ang="0">
                <a:pos x="158557345" y="0"/>
              </a:cxn>
              <a:cxn ang="0">
                <a:pos x="168618517" y="0"/>
              </a:cxn>
              <a:cxn ang="0">
                <a:pos x="173850199" y="0"/>
              </a:cxn>
              <a:cxn ang="0">
                <a:pos x="184312930" y="5241925"/>
              </a:cxn>
              <a:cxn ang="0">
                <a:pos x="194374102" y="10483850"/>
              </a:cxn>
              <a:cxn ang="0">
                <a:pos x="199605784" y="10483850"/>
              </a:cxn>
              <a:cxn ang="0">
                <a:pos x="204434639" y="15322550"/>
              </a:cxn>
              <a:cxn ang="0">
                <a:pos x="204434639" y="20564475"/>
              </a:cxn>
              <a:cxn ang="0">
                <a:pos x="204434639" y="25806400"/>
              </a:cxn>
              <a:cxn ang="0">
                <a:pos x="204434639" y="30645100"/>
              </a:cxn>
              <a:cxn ang="0">
                <a:pos x="199605784" y="35887025"/>
              </a:cxn>
              <a:cxn ang="0">
                <a:pos x="194374102" y="35887025"/>
              </a:cxn>
              <a:cxn ang="0">
                <a:pos x="189142419" y="41128950"/>
              </a:cxn>
              <a:cxn ang="0">
                <a:pos x="179081247" y="41128950"/>
              </a:cxn>
              <a:cxn ang="0">
                <a:pos x="168618517" y="45967650"/>
              </a:cxn>
              <a:cxn ang="0">
                <a:pos x="153326296" y="45967650"/>
              </a:cxn>
              <a:cxn ang="0">
                <a:pos x="132801760" y="51209575"/>
              </a:cxn>
              <a:cxn ang="0">
                <a:pos x="96985637" y="51209575"/>
              </a:cxn>
              <a:cxn ang="0">
                <a:pos x="61169514" y="56451500"/>
              </a:cxn>
              <a:cxn ang="0">
                <a:pos x="30584440" y="61290200"/>
              </a:cxn>
              <a:cxn ang="0">
                <a:pos x="0" y="66532125"/>
              </a:cxn>
              <a:cxn ang="0">
                <a:pos x="0" y="25806400"/>
              </a:cxn>
              <a:cxn ang="0">
                <a:pos x="92156782" y="15322550"/>
              </a:cxn>
            </a:cxnLst>
            <a:rect l="0" t="0" r="0" b="0"/>
            <a:pathLst>
              <a:path w="508" h="165">
                <a:moveTo>
                  <a:pt x="229" y="38"/>
                </a:moveTo>
                <a:lnTo>
                  <a:pt x="279" y="13"/>
                </a:lnTo>
                <a:lnTo>
                  <a:pt x="330" y="13"/>
                </a:lnTo>
                <a:lnTo>
                  <a:pt x="356" y="0"/>
                </a:lnTo>
                <a:lnTo>
                  <a:pt x="394" y="0"/>
                </a:lnTo>
                <a:lnTo>
                  <a:pt x="419" y="0"/>
                </a:lnTo>
                <a:lnTo>
                  <a:pt x="432" y="0"/>
                </a:lnTo>
                <a:lnTo>
                  <a:pt x="458" y="13"/>
                </a:lnTo>
                <a:lnTo>
                  <a:pt x="483" y="26"/>
                </a:lnTo>
                <a:lnTo>
                  <a:pt x="496" y="26"/>
                </a:lnTo>
                <a:lnTo>
                  <a:pt x="508" y="38"/>
                </a:lnTo>
                <a:lnTo>
                  <a:pt x="508" y="51"/>
                </a:lnTo>
                <a:lnTo>
                  <a:pt x="508" y="64"/>
                </a:lnTo>
                <a:lnTo>
                  <a:pt x="508" y="76"/>
                </a:lnTo>
                <a:lnTo>
                  <a:pt x="496" y="89"/>
                </a:lnTo>
                <a:lnTo>
                  <a:pt x="483" y="89"/>
                </a:lnTo>
                <a:lnTo>
                  <a:pt x="470" y="102"/>
                </a:lnTo>
                <a:lnTo>
                  <a:pt x="445" y="102"/>
                </a:lnTo>
                <a:lnTo>
                  <a:pt x="419" y="114"/>
                </a:lnTo>
                <a:lnTo>
                  <a:pt x="381" y="114"/>
                </a:lnTo>
                <a:lnTo>
                  <a:pt x="330" y="127"/>
                </a:lnTo>
                <a:lnTo>
                  <a:pt x="241" y="127"/>
                </a:lnTo>
                <a:lnTo>
                  <a:pt x="152" y="140"/>
                </a:lnTo>
                <a:lnTo>
                  <a:pt x="76" y="152"/>
                </a:lnTo>
                <a:lnTo>
                  <a:pt x="0" y="165"/>
                </a:lnTo>
                <a:lnTo>
                  <a:pt x="0" y="64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5" name="矩形 4"/>
          <p:cNvSpPr/>
          <p:nvPr/>
        </p:nvSpPr>
        <p:spPr>
          <a:xfrm>
            <a:off x="496570" y="155702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拘</a:t>
            </a:r>
          </a:p>
        </p:txBody>
      </p:sp>
      <p:sp>
        <p:nvSpPr>
          <p:cNvPr id="25" name="矩形 24"/>
          <p:cNvSpPr/>
          <p:nvPr/>
        </p:nvSpPr>
        <p:spPr>
          <a:xfrm>
            <a:off x="769244" y="811180"/>
            <a:ext cx="10534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jū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92670" y="2975636"/>
            <a:ext cx="3550428" cy="1661601"/>
            <a:chOff x="652165" y="2975636"/>
            <a:chExt cx="3550428" cy="1661601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94697" y="2975636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705330" y="3780466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拘管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不拘小节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52165" y="336963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扌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8021" y="420734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sp>
        <p:nvSpPr>
          <p:cNvPr id="3" name="线形标注 2 2"/>
          <p:cNvSpPr/>
          <p:nvPr/>
        </p:nvSpPr>
        <p:spPr>
          <a:xfrm>
            <a:off x="2214880" y="1776095"/>
            <a:ext cx="1698625" cy="60960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6977755" y="1421130"/>
            <a:ext cx="1879157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0714"/>
              <a:gd name="adj6" fmla="val -3447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句字首撇位置要高、横折钩要宽大、注意里边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是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口</a:t>
            </a:r>
            <a:r>
              <a:rPr lang="zh-CN" altLang="en-US" sz="2000" b="1" dirty="0" smtClean="0">
                <a:solidFill>
                  <a:srgbClr val="0000FF"/>
                </a:solidFill>
                <a:latin typeface="+mj-ea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、不要写错。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6692900" y="33880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9223"/>
                <a:gd name="adj2" fmla="val -6204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5588" y="2258216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易错提示：右部中间是个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883609" y="872562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385146" y="-68677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883609" y="2090174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751050" y="2773279"/>
            <a:ext cx="7744353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家祭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乃翁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熏陶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杭州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己亥</a:t>
            </a:r>
            <a:endParaRPr lang="en-US" altLang="zh-CN" sz="40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有恃无恐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不拘一格</a:t>
            </a:r>
            <a:r>
              <a:rPr lang="en-US" altLang="zh-CN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	</a:t>
            </a:r>
            <a:r>
              <a:rPr lang="zh-CN" altLang="en-US" sz="40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悲哀</a:t>
            </a:r>
            <a:endParaRPr lang="zh-CN" altLang="en-US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883609" y="1463112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342" name="组 28"/>
          <p:cNvGrpSpPr/>
          <p:nvPr/>
        </p:nvGrpSpPr>
        <p:grpSpPr>
          <a:xfrm>
            <a:off x="6862910" y="86201"/>
            <a:ext cx="2138363" cy="490537"/>
            <a:chOff x="3508667" y="4638583"/>
            <a:chExt cx="2137740" cy="490761"/>
          </a:xfrm>
        </p:grpSpPr>
        <p:sp>
          <p:nvSpPr>
            <p:cNvPr id="14" name="圆角矩形 13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5" action="ppaction://hlinkfile"/>
            </p:cNvPr>
            <p:cNvSpPr txBox="1"/>
            <p:nvPr/>
          </p:nvSpPr>
          <p:spPr>
            <a:xfrm>
              <a:off x="3665904" y="4638583"/>
              <a:ext cx="1868935" cy="3989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报听写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9770" y="35469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sp>
        <p:nvSpPr>
          <p:cNvPr id="7" name="矩形 1"/>
          <p:cNvSpPr/>
          <p:nvPr/>
        </p:nvSpPr>
        <p:spPr>
          <a:xfrm>
            <a:off x="430180" y="1138108"/>
            <a:ext cx="8182197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正确、流利地朗读课文，注意诗句的停顿、语调、重音等，读出节奏的和谐之美。学习时，先借助插图和注释，初步理解诗句的意思。然后再抓住诗</a:t>
            </a:r>
            <a:r>
              <a:rPr lang="zh-CN" sz="2800" b="1" dirty="0">
                <a:solidFill>
                  <a:schemeClr val="tx1"/>
                </a:solidFill>
                <a:latin typeface="+mj-ea"/>
                <a:ea typeface="+mj-ea"/>
              </a:rPr>
              <a:t>中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的关键词语和背景资料，来体会诗人所表达的情感。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888401" y="2418903"/>
            <a:ext cx="30956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716719" y="3051998"/>
            <a:ext cx="25101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211245" y="3709223"/>
            <a:ext cx="3326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30180" y="4304646"/>
            <a:ext cx="10371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008046" y="56118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438960" y="661810"/>
            <a:ext cx="6259818" cy="4085734"/>
            <a:chOff x="1438960" y="661810"/>
            <a:chExt cx="6259818" cy="408573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438960" y="661810"/>
              <a:ext cx="6259818" cy="40857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68580" tIns="34290" rIns="68580" bIns="3429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000" b="1" dirty="0" smtClean="0">
                  <a:latin typeface="黑体" pitchFamily="49" charset="-122"/>
                  <a:ea typeface="黑体" pitchFamily="49" charset="-122"/>
                </a:rPr>
                <a:t>己亥杂诗</a:t>
              </a:r>
              <a:endParaRPr lang="en-US" altLang="zh-CN" sz="3000" b="1" dirty="0" smtClean="0">
                <a:latin typeface="黑体" pitchFamily="49" charset="-122"/>
                <a:ea typeface="黑体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2400" b="1" dirty="0" smtClean="0">
                  <a:latin typeface="仿宋" pitchFamily="49" charset="-122"/>
                  <a:ea typeface="仿宋" pitchFamily="49" charset="-122"/>
                  <a:cs typeface="宋体" panose="02010600030101010101" pitchFamily="2" charset="-122"/>
                </a:rPr>
                <a:t>[</a:t>
              </a:r>
              <a:r>
                <a:rPr lang="zh-CN" altLang="en-US" sz="2400" b="1" dirty="0" smtClean="0">
                  <a:latin typeface="仿宋" pitchFamily="49" charset="-122"/>
                  <a:ea typeface="仿宋" pitchFamily="49" charset="-122"/>
                  <a:cs typeface="宋体" panose="02010600030101010101" pitchFamily="2" charset="-122"/>
                </a:rPr>
                <a:t>清</a:t>
              </a:r>
              <a:r>
                <a:rPr lang="en-US" altLang="zh-CN" sz="2400" b="1" dirty="0" smtClean="0">
                  <a:latin typeface="仿宋" pitchFamily="49" charset="-122"/>
                  <a:ea typeface="仿宋" pitchFamily="49" charset="-122"/>
                  <a:cs typeface="宋体" panose="02010600030101010101" pitchFamily="2" charset="-122"/>
                </a:rPr>
                <a:t>]</a:t>
              </a:r>
              <a:r>
                <a:rPr lang="zh-CN" altLang="en-US" sz="2400" b="1" dirty="0" smtClean="0">
                  <a:latin typeface="仿宋" pitchFamily="49" charset="-122"/>
                  <a:ea typeface="仿宋" pitchFamily="49" charset="-122"/>
                  <a:cs typeface="宋体" panose="02010600030101010101" pitchFamily="2" charset="-122"/>
                </a:rPr>
                <a:t>龚自珍</a:t>
              </a:r>
              <a:endParaRPr lang="en-US" altLang="zh-CN" sz="3000" b="1" dirty="0" smtClean="0">
                <a:latin typeface="仿宋" pitchFamily="49" charset="-122"/>
                <a:ea typeface="仿宋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九州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生气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恃风雷 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万马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齐喑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究可哀 。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我劝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天公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重抖擞  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不拘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一格</a:t>
              </a:r>
              <a:r>
                <a:rPr lang="en-US" altLang="zh-CN" sz="3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//</a:t>
              </a:r>
              <a:r>
                <a:rPr lang="zh-CN" altLang="en-US" sz="3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降人才 。</a:t>
              </a: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3660827" y="2150808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090655" y="2140175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574552" y="2863383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111802" y="3536742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88357" y="3536742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58342" y="4214526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560297" y="4214526"/>
              <a:ext cx="30988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>
                  <a:solidFill>
                    <a:srgbClr val="FF0000"/>
                  </a:solidFill>
                  <a:latin typeface="宋体" panose="02010600030101010101" pitchFamily="2" charset="-122"/>
                </a:rPr>
                <a:t>.</a:t>
              </a:r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5880810" y="2150808"/>
              <a:ext cx="222250" cy="31686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5870177" y="2846124"/>
              <a:ext cx="222250" cy="31305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V="1">
              <a:off x="5938747" y="3534215"/>
              <a:ext cx="222250" cy="31686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V="1">
              <a:off x="5912560" y="4234224"/>
              <a:ext cx="222250" cy="31686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530090" y="2484755"/>
            <a:ext cx="1645285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组诗。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19120" y="1348105"/>
            <a:ext cx="26314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己亥杂诗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427855" y="2078193"/>
            <a:ext cx="122428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029261" y="1362224"/>
            <a:ext cx="1522095" cy="792480"/>
          </a:xfrm>
          <a:prstGeom prst="ellipse">
            <a:avLst/>
          </a:prstGeom>
          <a:grpFill/>
          <a:ln w="28575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1"/>
          <p:cNvSpPr txBox="1"/>
          <p:nvPr/>
        </p:nvSpPr>
        <p:spPr>
          <a:xfrm>
            <a:off x="2432050" y="2487930"/>
            <a:ext cx="1816735" cy="5835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己亥年。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下箭头 6"/>
          <p:cNvSpPr/>
          <p:nvPr/>
        </p:nvSpPr>
        <p:spPr>
          <a:xfrm rot="1080000">
            <a:off x="3870325" y="2125980"/>
            <a:ext cx="75565" cy="359410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4944110" y="2122805"/>
            <a:ext cx="75565" cy="359410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1"/>
          <p:cNvSpPr txBox="1"/>
          <p:nvPr/>
        </p:nvSpPr>
        <p:spPr>
          <a:xfrm>
            <a:off x="2413635" y="3422650"/>
            <a:ext cx="4042410" cy="5835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写于己亥年的组诗。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77759" y="439386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解诗题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" grpId="0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1246505" y="2418715"/>
            <a:ext cx="3091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026410" y="1773555"/>
            <a:ext cx="3091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</a:t>
            </a:r>
          </a:p>
        </p:txBody>
      </p:sp>
      <p:sp>
        <p:nvSpPr>
          <p:cNvPr id="20" name="矩形 19"/>
          <p:cNvSpPr/>
          <p:nvPr/>
        </p:nvSpPr>
        <p:spPr>
          <a:xfrm>
            <a:off x="2034540" y="1522892"/>
            <a:ext cx="704215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43200" y="2059467"/>
            <a:ext cx="354330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58385" y="1773555"/>
            <a:ext cx="3337560" cy="11988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“哀”，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悲哀。</a:t>
            </a:r>
            <a:r>
              <a:rPr lang="en-US" altLang="zh-CN" sz="24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表明诗人痛惜之情与爱国之心。</a:t>
            </a:r>
          </a:p>
        </p:txBody>
      </p:sp>
      <p:sp>
        <p:nvSpPr>
          <p:cNvPr id="3" name="矩形 2"/>
          <p:cNvSpPr/>
          <p:nvPr/>
        </p:nvSpPr>
        <p:spPr>
          <a:xfrm>
            <a:off x="2738755" y="1510665"/>
            <a:ext cx="358775" cy="422910"/>
          </a:xfrm>
          <a:prstGeom prst="rect">
            <a:avLst/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000" y="481965"/>
            <a:ext cx="1729105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800" b="1" dirty="0" smtClean="0"/>
              <a:t>活力，生命力。</a:t>
            </a:r>
            <a:endParaRPr lang="zh-CN" altLang="en-US" sz="1800" b="1" dirty="0"/>
          </a:p>
        </p:txBody>
      </p:sp>
      <p:sp>
        <p:nvSpPr>
          <p:cNvPr id="7" name="下箭头 6"/>
          <p:cNvSpPr/>
          <p:nvPr/>
        </p:nvSpPr>
        <p:spPr>
          <a:xfrm rot="10800000">
            <a:off x="2237105" y="945515"/>
            <a:ext cx="298450" cy="48831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481705" y="2059467"/>
            <a:ext cx="319405" cy="42672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01110" y="833120"/>
            <a:ext cx="1369695" cy="64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800" b="1">
                <a:sym typeface="+mn-ea"/>
              </a:rPr>
              <a:t>比喻尖锐猛烈的改革。</a:t>
            </a:r>
            <a:endParaRPr lang="zh-CN" altLang="en-US" sz="1800" b="1"/>
          </a:p>
        </p:txBody>
      </p:sp>
      <p:sp>
        <p:nvSpPr>
          <p:cNvPr id="10" name="下箭头 9"/>
          <p:cNvSpPr/>
          <p:nvPr/>
        </p:nvSpPr>
        <p:spPr>
          <a:xfrm rot="10800000">
            <a:off x="2831465" y="901700"/>
            <a:ext cx="266065" cy="5765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2784475" y="2559685"/>
            <a:ext cx="205105" cy="32004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08250" y="2972435"/>
            <a:ext cx="824865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800" b="1"/>
              <a:t>终究。</a:t>
            </a:r>
          </a:p>
        </p:txBody>
      </p:sp>
      <p:sp>
        <p:nvSpPr>
          <p:cNvPr id="13" name="下箭头 12"/>
          <p:cNvSpPr/>
          <p:nvPr/>
        </p:nvSpPr>
        <p:spPr>
          <a:xfrm rot="16200000" flipH="1">
            <a:off x="4163060" y="1990090"/>
            <a:ext cx="365125" cy="525145"/>
          </a:xfrm>
          <a:prstGeom prst="downArrow">
            <a:avLst>
              <a:gd name="adj1" fmla="val 50000"/>
              <a:gd name="adj2" fmla="val 5654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738755" y="481965"/>
            <a:ext cx="833755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800" b="1" dirty="0"/>
              <a:t>依靠。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59105" y="2695575"/>
            <a:ext cx="1575435" cy="64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800" b="1">
                <a:sym typeface="+mn-ea"/>
              </a:rPr>
              <a:t>死气沉沉的社会现状。</a:t>
            </a:r>
            <a:endParaRPr lang="zh-CN" altLang="en-US" sz="1800" b="1"/>
          </a:p>
        </p:txBody>
      </p:sp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1246438" y="1371720"/>
            <a:ext cx="3184905" cy="118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九州生气恃风雷</a:t>
            </a:r>
            <a:r>
              <a:rPr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万马齐喑究可哀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4986189" y="126331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明诗意</a:t>
            </a:r>
          </a:p>
        </p:txBody>
      </p:sp>
      <p:sp>
        <p:nvSpPr>
          <p:cNvPr id="5" name="矩形 4"/>
          <p:cNvSpPr/>
          <p:nvPr/>
        </p:nvSpPr>
        <p:spPr>
          <a:xfrm>
            <a:off x="625624" y="3510416"/>
            <a:ext cx="7955915" cy="8694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仿宋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仿宋" panose="02010609060101010101" pitchFamily="49" charset="-122"/>
              </a:rPr>
              <a:t>诗意：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要使中国重新朝气蓬勃，就要依靠风雷激荡般的重大改革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。像万马齐喑一样的局面，毕竟让人心痛。</a:t>
            </a:r>
            <a:endParaRPr lang="zh-CN" altLang="en-US" sz="2400" b="1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仿宋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3" grpId="0"/>
      <p:bldP spid="20" grpId="0" bldLvl="0" animBg="1"/>
      <p:bldP spid="21" grpId="0" bldLvl="0" animBg="1"/>
      <p:bldP spid="4" grpId="0" bldLvl="0" animBg="1"/>
      <p:bldP spid="3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6" grpId="0" bldLvl="0" animBg="1"/>
      <p:bldP spid="2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42938" y="1079818"/>
            <a:ext cx="7858125" cy="2678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诗的前两句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：作者指出了要改变这种沉闷，腐朽的观状，就必须依靠风雷激荡般的巨大力量。暗喻必须经历波澜壮阔的社会变革才能使中国变得生机勃勃。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1935413" y="1587620"/>
            <a:ext cx="3184905" cy="118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我劝天公重抖擞</a:t>
            </a:r>
            <a:r>
              <a:rPr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不拘一格降人材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0" name="矩形 19"/>
          <p:cNvSpPr/>
          <p:nvPr/>
        </p:nvSpPr>
        <p:spPr>
          <a:xfrm>
            <a:off x="2723515" y="1749425"/>
            <a:ext cx="704215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33905" y="2310765"/>
            <a:ext cx="1393190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线形标注 1 31">
            <a:hlinkClick r:id="rId2" action="ppaction://hlinkfile"/>
          </p:cNvPr>
          <p:cNvSpPr/>
          <p:nvPr/>
        </p:nvSpPr>
        <p:spPr>
          <a:xfrm>
            <a:off x="5575300" y="1161415"/>
            <a:ext cx="2647315" cy="630555"/>
          </a:xfrm>
          <a:prstGeom prst="borderCallout1">
            <a:avLst>
              <a:gd name="adj1" fmla="val 1334"/>
              <a:gd name="adj2" fmla="val 36792"/>
              <a:gd name="adj3" fmla="val -78"/>
              <a:gd name="adj4" fmla="val 36723"/>
            </a:avLst>
          </a:prstGeom>
          <a:grp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清朝八股取士制度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85870" y="1749425"/>
            <a:ext cx="704215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6975" y="697865"/>
            <a:ext cx="2027555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1800" b="1" dirty="0"/>
              <a:t>自然界的统治者。</a:t>
            </a:r>
          </a:p>
        </p:txBody>
      </p:sp>
      <p:sp>
        <p:nvSpPr>
          <p:cNvPr id="7" name="下箭头 6"/>
          <p:cNvSpPr/>
          <p:nvPr/>
        </p:nvSpPr>
        <p:spPr>
          <a:xfrm rot="10800000">
            <a:off x="2926080" y="1161415"/>
            <a:ext cx="298450" cy="48831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907790" y="697865"/>
            <a:ext cx="844550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1800" b="1"/>
              <a:t>振作。</a:t>
            </a:r>
          </a:p>
        </p:txBody>
      </p:sp>
      <p:sp>
        <p:nvSpPr>
          <p:cNvPr id="10" name="下箭头 9"/>
          <p:cNvSpPr/>
          <p:nvPr/>
        </p:nvSpPr>
        <p:spPr>
          <a:xfrm rot="10800000">
            <a:off x="4022090" y="1116965"/>
            <a:ext cx="266065" cy="5765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2628265" y="2775585"/>
            <a:ext cx="205105" cy="32004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18385" y="3188335"/>
            <a:ext cx="2624455" cy="3683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1800" b="1"/>
              <a:t>不限于一种规格和方式。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96975" y="1116965"/>
            <a:ext cx="1035685" cy="64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1800" b="1"/>
              <a:t>暗指当政者。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205730" y="2310765"/>
            <a:ext cx="3016885" cy="565150"/>
            <a:chOff x="5187" y="3979"/>
            <a:chExt cx="6580" cy="792"/>
          </a:xfrm>
        </p:grpSpPr>
        <p:sp>
          <p:nvSpPr>
            <p:cNvPr id="19" name="圆角矩形 18"/>
            <p:cNvSpPr/>
            <p:nvPr/>
          </p:nvSpPr>
          <p:spPr>
            <a:xfrm>
              <a:off x="5187" y="3979"/>
              <a:ext cx="6580" cy="7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406" y="3997"/>
              <a:ext cx="6154" cy="64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降下更多的人才。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647065" y="3697767"/>
            <a:ext cx="8020050" cy="8686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仿宋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仿宋" panose="02010609060101010101" pitchFamily="49" charset="-122"/>
              </a:rPr>
              <a:t>诗意：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我奉劝天公重新振作，不局限于一种规格或方式，以降下更多的人才。</a:t>
            </a:r>
            <a:endParaRPr lang="zh-CN" altLang="en-US" sz="2400" b="1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89325" y="2310765"/>
            <a:ext cx="1000760" cy="37782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下箭头 4"/>
          <p:cNvSpPr/>
          <p:nvPr/>
        </p:nvSpPr>
        <p:spPr>
          <a:xfrm rot="16200000">
            <a:off x="4810125" y="2296160"/>
            <a:ext cx="198120" cy="40703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32" grpId="0" bldLvl="0" animBg="1"/>
      <p:bldP spid="2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6" grpId="0" bldLvl="0" animBg="1"/>
      <p:bldP spid="3" grpId="0" animBg="1"/>
      <p:bldP spid="4" grpId="0" bldLvl="0" animBg="1"/>
      <p:bldP spid="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95772" y="738402"/>
            <a:ext cx="7773988" cy="34150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诗的后两句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“万马齐喑究可哀”一句，深刻地表现了龚自珍对清朝末年死气沉沉的社会局面不满，因此他热情地呼唤社会变革，而且认为这种变革越大越好，大得该像惊天动地的春雷一样。他又认为实行社会变革最重要的因素是人才，所以他热情地呼唤：天公啊！请你抖擞精神，把各式各样的人才都赐给我们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911475" y="1206500"/>
          <a:ext cx="3038475" cy="381000"/>
        </p:xfrm>
        <a:graphic>
          <a:graphicData uri="http://schemas.openxmlformats.org/drawingml/2006/table">
            <a:tbl>
              <a:tblPr/>
              <a:tblGrid>
                <a:gridCol w="303847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u="none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      </a:t>
                      </a:r>
                      <a:endParaRPr lang="zh-CN" sz="2000" u="none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114322" marR="1143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43709" y="2928808"/>
            <a:ext cx="8155305" cy="15365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</a:rPr>
              <a:t>诗意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</a:rPr>
              <a:t>：</a:t>
            </a: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</a:rPr>
              <a:t>要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使中国重新朝气蓬勃，就要依靠风雷激荡般的重大改革，像万马齐喑一样的局面，毕竟让人心痛。我奉劝天公重新振作，不局限于一种规格或方式，以降下更多的人材。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4581" name="矩形 2"/>
          <p:cNvSpPr/>
          <p:nvPr/>
        </p:nvSpPr>
        <p:spPr>
          <a:xfrm>
            <a:off x="388458" y="639497"/>
            <a:ext cx="5499100" cy="221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己亥杂诗</a:t>
            </a: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清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龚自珍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九州生气恃风雷，万马齐喑究可哀。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我劝天公重抖擞，不拘一格降人才。</a:t>
            </a: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6031" y="675618"/>
            <a:ext cx="2872773" cy="2125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1838" y="831222"/>
            <a:ext cx="76136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“九州生气”是怎样的？透过字面去想象，你仿佛看到怎样的画面？</a:t>
            </a:r>
          </a:p>
        </p:txBody>
      </p:sp>
      <p:sp>
        <p:nvSpPr>
          <p:cNvPr id="3" name="矩形 2"/>
          <p:cNvSpPr/>
          <p:nvPr/>
        </p:nvSpPr>
        <p:spPr>
          <a:xfrm>
            <a:off x="857697" y="2066925"/>
            <a:ext cx="7583488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   国家安定，官员们挺胸抬头，兢兢业业，做事雷厉风行；老百姓居有定所，老有所养，少有所学；庄稼地里年轻人正在忙碌，庄稼长得茁壮 ，家里炊烟袅袅，鸡犬相闻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……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1727" y="180954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悟诗情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5950" y="648543"/>
            <a:ext cx="775335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这首诗表达了作者怎样的感情？最能表达感情的是哪一句？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7057" y="2166309"/>
            <a:ext cx="775335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    这句诗表达诗人对现实不满，热情地呼唤社会变革的情感。“我劝天公重抖擞，不拘一格降人才。”最能表达作者的感情。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728060" y="1258071"/>
            <a:ext cx="4755515" cy="337380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sym typeface="+mn-ea"/>
              </a:rPr>
              <a:t>己亥杂诗</a:t>
            </a:r>
            <a:endParaRPr lang="zh-CN" altLang="en-US" sz="2800" b="1" dirty="0" smtClean="0"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[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清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]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龚自珍</a:t>
            </a:r>
            <a:endParaRPr kumimoji="0" lang="zh-CN" sz="2800" b="1" i="0" u="none" strike="noStrike" cap="none" normalizeH="0" baseline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0" algn="ctr" defTabSz="91440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九州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生气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恃风雷</a:t>
            </a:r>
            <a:r>
              <a:rPr kumimoji="0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</a:p>
          <a:p>
            <a:pPr marL="0" marR="0" lvl="0" indent="0" algn="ctr" defTabSz="91440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万马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齐喑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究可哀</a:t>
            </a:r>
            <a:r>
              <a:rPr kumimoji="0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ctr" defTabSz="91440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我劝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天公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重抖擞</a:t>
            </a:r>
            <a:r>
              <a:rPr kumimoji="0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</a:p>
          <a:p>
            <a:pPr marL="0" marR="0" lvl="0" indent="0" algn="ctr" defTabSz="914400" rt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不拘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一格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降人才。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618321" y="1465813"/>
            <a:ext cx="2441941" cy="697101"/>
            <a:chOff x="5533257" y="1487079"/>
            <a:chExt cx="2441941" cy="69710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3257" y="1487079"/>
              <a:ext cx="850943" cy="697101"/>
            </a:xfrm>
            <a:prstGeom prst="rect">
              <a:avLst/>
            </a:prstGeom>
          </p:spPr>
        </p:pic>
        <p:sp>
          <p:nvSpPr>
            <p:cNvPr id="17" name="文本框 10"/>
            <p:cNvSpPr txBox="1"/>
            <p:nvPr/>
          </p:nvSpPr>
          <p:spPr>
            <a:xfrm>
              <a:off x="6391508" y="1607509"/>
              <a:ext cx="1583690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朗读指导</a:t>
              </a: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5611171" y="2489848"/>
            <a:ext cx="2670175" cy="16040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读这首诗，要读出诗人希望社会变革和期待人才辈出的强烈愿望。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673573" y="575187"/>
            <a:ext cx="7395845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让我们带着对诗意的理解再次朗读诗歌。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7444740" y="1810385"/>
            <a:ext cx="264160" cy="3454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75226" y="26579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11594" y="1142488"/>
            <a:ext cx="7073283" cy="2983677"/>
            <a:chOff x="1794" y="1615"/>
            <a:chExt cx="11139" cy="4699"/>
          </a:xfrm>
        </p:grpSpPr>
        <p:sp>
          <p:nvSpPr>
            <p:cNvPr id="19" name="圆角矩形 18"/>
            <p:cNvSpPr/>
            <p:nvPr/>
          </p:nvSpPr>
          <p:spPr>
            <a:xfrm>
              <a:off x="1794" y="1615"/>
              <a:ext cx="11139" cy="4699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>
              <a:outerShdw blurRad="368300" dist="889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442" y="2536"/>
              <a:ext cx="797" cy="2168"/>
            </a:xfrm>
            <a:prstGeom prst="rect">
              <a:avLst/>
            </a:prstGeom>
            <a:noFill/>
          </p:spPr>
          <p:txBody>
            <a:bodyPr vert="eaVert" wrap="square" lIns="68580" tIns="34290" rIns="68580" bIns="34290" rtlCol="0">
              <a:spAutoFit/>
            </a:bodyPr>
            <a:lstStyle/>
            <a:p>
              <a:r>
                <a:rPr lang="zh-CN" altLang="en-US" sz="2400" b="1" dirty="0"/>
                <a:t>己亥杂诗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53" y="2255"/>
              <a:ext cx="1020" cy="5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000" b="1" dirty="0"/>
                <a:t>变革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00" y="2847"/>
              <a:ext cx="6135" cy="76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2700" b="1" dirty="0" smtClean="0">
                  <a:sym typeface="+mn-ea"/>
                </a:rPr>
                <a:t>万马齐喑            九州生气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82" y="3541"/>
              <a:ext cx="3163" cy="5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2000" b="1" dirty="0" smtClean="0"/>
                <a:t>不拘一格降人才</a:t>
              </a:r>
            </a:p>
          </p:txBody>
        </p:sp>
        <p:sp>
          <p:nvSpPr>
            <p:cNvPr id="34" name="左大括号 33"/>
            <p:cNvSpPr/>
            <p:nvPr/>
          </p:nvSpPr>
          <p:spPr>
            <a:xfrm>
              <a:off x="3394" y="2638"/>
              <a:ext cx="120" cy="1853"/>
            </a:xfrm>
            <a:prstGeom prst="leftBrace">
              <a:avLst>
                <a:gd name="adj1" fmla="val 365514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左大括号 34"/>
            <p:cNvSpPr/>
            <p:nvPr/>
          </p:nvSpPr>
          <p:spPr>
            <a:xfrm flipH="1">
              <a:off x="9545" y="2536"/>
              <a:ext cx="438" cy="212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9983" y="2809"/>
              <a:ext cx="2461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/>
                <a:t>渴望变革</a:t>
              </a:r>
            </a:p>
            <a:p>
              <a:r>
                <a:rPr lang="zh-CN" altLang="en-US" sz="2400" b="1" dirty="0"/>
                <a:t>广纳人才</a:t>
              </a:r>
            </a:p>
          </p:txBody>
        </p:sp>
        <p:cxnSp>
          <p:nvCxnSpPr>
            <p:cNvPr id="3" name="直接箭头连接符 2"/>
            <p:cNvCxnSpPr/>
            <p:nvPr/>
          </p:nvCxnSpPr>
          <p:spPr>
            <a:xfrm>
              <a:off x="6053" y="3258"/>
              <a:ext cx="142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43965" y="973455"/>
            <a:ext cx="6656705" cy="56642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 fontAlgn="auto">
              <a:lnSpc>
                <a:spcPct val="12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</a:p>
        </p:txBody>
      </p:sp>
      <p:sp>
        <p:nvSpPr>
          <p:cNvPr id="4" name="矩形 3"/>
          <p:cNvSpPr/>
          <p:nvPr/>
        </p:nvSpPr>
        <p:spPr>
          <a:xfrm>
            <a:off x="3512335" y="69797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881639" y="1486711"/>
            <a:ext cx="7762875" cy="208583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indent="535305"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《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己亥杂诗</a:t>
            </a: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》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描写了当时死气沉沉的社会局面，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表达了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诗人希望社会变革和期待人才辈出的强烈愿望。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81195" y="42452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  <p:sp>
        <p:nvSpPr>
          <p:cNvPr id="2" name="矩形 1"/>
          <p:cNvSpPr/>
          <p:nvPr/>
        </p:nvSpPr>
        <p:spPr>
          <a:xfrm>
            <a:off x="880091" y="1194973"/>
            <a:ext cx="7510462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天下兴亡，匹夫有责。当我们的国家被外敌入侵，当我们的同胞被外族欺辱，哪一个中华儿女不为之心痛？在这首诗中，诗人们以饱满的笔墨抒发了内心深处强烈的爱国情怀。 这伟大的爱国情怀永远激励着我们不断向前。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46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1310ede-234b-4fa3-b58c-12776efa4654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3d184ff-b8bd-4a22-9c35-415df9f21ef3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1438</Words>
  <Application>Microsoft Office PowerPoint</Application>
  <PresentationFormat>全屏显示(16:9)</PresentationFormat>
  <Paragraphs>180</Paragraphs>
  <Slides>31</Slides>
  <Notes>5</Notes>
  <HiddenSlides>4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707</cp:revision>
  <dcterms:created xsi:type="dcterms:W3CDTF">2015-12-30T08:03:00Z</dcterms:created>
  <dcterms:modified xsi:type="dcterms:W3CDTF">2020-08-02T08:51:49Z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