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709" r:id="rId2"/>
    <p:sldId id="641" r:id="rId3"/>
    <p:sldId id="642" r:id="rId4"/>
    <p:sldId id="681" r:id="rId5"/>
    <p:sldId id="663" r:id="rId6"/>
    <p:sldId id="682" r:id="rId7"/>
    <p:sldId id="646" r:id="rId8"/>
    <p:sldId id="648" r:id="rId9"/>
    <p:sldId id="647" r:id="rId10"/>
    <p:sldId id="649" r:id="rId11"/>
    <p:sldId id="650" r:id="rId12"/>
    <p:sldId id="651" r:id="rId13"/>
    <p:sldId id="652" r:id="rId14"/>
    <p:sldId id="653" r:id="rId15"/>
    <p:sldId id="700" r:id="rId16"/>
    <p:sldId id="656" r:id="rId17"/>
    <p:sldId id="701" r:id="rId18"/>
    <p:sldId id="702" r:id="rId19"/>
    <p:sldId id="703" r:id="rId20"/>
    <p:sldId id="704" r:id="rId21"/>
    <p:sldId id="705" r:id="rId22"/>
    <p:sldId id="706" r:id="rId23"/>
    <p:sldId id="707" r:id="rId24"/>
    <p:sldId id="660" r:id="rId25"/>
    <p:sldId id="661" r:id="rId26"/>
    <p:sldId id="662" r:id="rId27"/>
    <p:sldId id="708" r:id="rId2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8" autoAdjust="0"/>
    <p:restoredTop sz="85146"/>
  </p:normalViewPr>
  <p:slideViewPr>
    <p:cSldViewPr snapToGrid="0" snapToObjects="1" showGuides="1">
      <p:cViewPr>
        <p:scale>
          <a:sx n="86" d="100"/>
          <a:sy n="86" d="100"/>
        </p:scale>
        <p:origin x="-198" y="-104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719966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096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198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0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13.&#23569;&#24180;&#20013;&#22269;&#35828;&#65288;&#33410;&#36873;&#65289;&#65288;&#26391;&#35835;&#35270;&#39057;&#6528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18.xml"/><Relationship Id="rId7" Type="http://schemas.openxmlformats.org/officeDocument/2006/relationships/slide" Target="slide2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1.xml"/><Relationship Id="rId11" Type="http://schemas.openxmlformats.org/officeDocument/2006/relationships/image" Target="../media/image16.png"/><Relationship Id="rId5" Type="http://schemas.openxmlformats.org/officeDocument/2006/relationships/slide" Target="slide20.xml"/><Relationship Id="rId10" Type="http://schemas.openxmlformats.org/officeDocument/2006/relationships/image" Target="../media/image15.png"/><Relationship Id="rId4" Type="http://schemas.openxmlformats.org/officeDocument/2006/relationships/slide" Target="slide19.xml"/><Relationship Id="rId9" Type="http://schemas.openxmlformats.org/officeDocument/2006/relationships/slide" Target="slide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hyperlink" Target="&#25945;&#24072;&#22791;&#35838;&#36164;&#26009;&#21253;/2.&#38899;&#35270;&#39057;&#36164;&#26009;&#21253;/13.&#23569;&#24180;&#20013;&#22269;&#35828;&#65288;&#33410;&#36873;&#65289;&#65288;&#23478;&#38271;&#25195;&#30721;&#25253;&#21548;&#20889;&#65289;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7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/>
          <a:srcRect b="5060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200145" y="1740386"/>
            <a:ext cx="437261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13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少年中国说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793" y="278432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218" y="278432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76734" y="2937593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89001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1"/>
          <p:cNvSpPr/>
          <p:nvPr/>
        </p:nvSpPr>
        <p:spPr>
          <a:xfrm>
            <a:off x="2838209" y="902093"/>
            <a:ext cx="5912003" cy="344868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35305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梁启超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(1873—1929)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：字卓如，一字任甫，号任公，又号饮冰室主人。清朝光绪年间举人，中国近代思想家、政治家、教育家、史学家、文学家。戊戌变法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百日维新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领袖之一，中国近代维新派、新法家代表人物。</a:t>
            </a:r>
          </a:p>
          <a:p>
            <a:pPr indent="535305">
              <a:lnSpc>
                <a:spcPct val="13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主要作品：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饮冰室合集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132" y="1688506"/>
            <a:ext cx="2105848" cy="2790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440750" y="105424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9"/>
          <p:cNvSpPr/>
          <p:nvPr/>
        </p:nvSpPr>
        <p:spPr>
          <a:xfrm>
            <a:off x="531495" y="757704"/>
            <a:ext cx="8297545" cy="3650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0850" algn="l" defTabSz="914400">
              <a:lnSpc>
                <a:spcPct val="130000"/>
              </a:lnSpc>
            </a:pPr>
            <a:r>
              <a:rPr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《少年中国说》写于1900年，戊戌变法后，梁启超流亡日本之时。当时由于帝国主义的侵略，中国爆发了义和团爱国运动。帝国主义联合起来，组成八国联军，勾结清政府，镇压义和团运动。当时八国联军制造舆论，污蔑中国是“老大帝国”，是“东亚病夫”，是“一盘散沙”，不能自立，只能由列强共管或瓜分。而中国人中，有一些无知昏庸者，也跟着叫嚷“中国不亡是无天理”“任何列强三日内就可以灭亡中国”，散布悲观情绪，民族危机空前严重。为了驳斥帝国主义分子的无耻滥言，也纠正国内一些人自暴自弃、崇洋媚外的奴性心理，唤起人民的爱国热情，激起民族自尊心和自信心，梁启超适时地写出这篇《少年中</a:t>
            </a:r>
            <a:r>
              <a:rPr 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国</a:t>
            </a:r>
            <a:r>
              <a:rPr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说》</a:t>
            </a:r>
            <a:r>
              <a:rPr 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3499391" y="59078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547850" y="926212"/>
            <a:ext cx="8177507" cy="31208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再读一遍，把课文读通读顺，结合注释理解课文内容。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5270" y="201390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 28"/>
          <p:cNvGrpSpPr/>
          <p:nvPr/>
        </p:nvGrpSpPr>
        <p:grpSpPr>
          <a:xfrm>
            <a:off x="6699308" y="110109"/>
            <a:ext cx="2157206" cy="490537"/>
            <a:chOff x="3508667" y="4638583"/>
            <a:chExt cx="2156579" cy="490761"/>
          </a:xfrm>
        </p:grpSpPr>
        <p:sp>
          <p:nvSpPr>
            <p:cNvPr id="10" name="圆角矩形 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1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5" name="TextBox 5">
              <a:hlinkClick r:id="rId4" action="ppaction://hlinkfile"/>
            </p:cNvPr>
            <p:cNvSpPr txBox="1"/>
            <p:nvPr/>
          </p:nvSpPr>
          <p:spPr>
            <a:xfrm>
              <a:off x="3825089" y="4638583"/>
              <a:ext cx="184015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704340" y="1817370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倾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泻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985578" y="177927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鳞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爪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641793" y="2995295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985895" y="3007995"/>
            <a:ext cx="12934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履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6204268" y="3007678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哉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6268085" y="1813878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惶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恐</a:t>
            </a:r>
          </a:p>
        </p:txBody>
      </p:sp>
      <p:sp>
        <p:nvSpPr>
          <p:cNvPr id="22" name="矩形 21"/>
          <p:cNvSpPr/>
          <p:nvPr/>
        </p:nvSpPr>
        <p:spPr>
          <a:xfrm>
            <a:off x="2221865" y="136207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xiè</a:t>
            </a:r>
          </a:p>
        </p:txBody>
      </p:sp>
      <p:sp>
        <p:nvSpPr>
          <p:cNvPr id="24" name="矩形 23"/>
          <p:cNvSpPr/>
          <p:nvPr/>
        </p:nvSpPr>
        <p:spPr>
          <a:xfrm>
            <a:off x="3985895" y="1295083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lín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04585" y="1273175"/>
            <a:ext cx="12160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huáng</a:t>
            </a:r>
          </a:p>
        </p:txBody>
      </p:sp>
      <p:sp>
        <p:nvSpPr>
          <p:cNvPr id="27" name="矩形 26"/>
          <p:cNvSpPr/>
          <p:nvPr/>
        </p:nvSpPr>
        <p:spPr>
          <a:xfrm>
            <a:off x="2184400" y="2520950"/>
            <a:ext cx="7969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tāi</a:t>
            </a:r>
          </a:p>
        </p:txBody>
      </p:sp>
      <p:sp>
        <p:nvSpPr>
          <p:cNvPr id="28" name="矩形 27"/>
          <p:cNvSpPr/>
          <p:nvPr/>
        </p:nvSpPr>
        <p:spPr>
          <a:xfrm>
            <a:off x="4075113" y="248602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lǚ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68770" y="2484755"/>
            <a:ext cx="7740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zāi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401600" y="182312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49943" y="239524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" name="圆角矩形 6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618594" y="1284395"/>
            <a:ext cx="7951248" cy="2031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壮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哉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zāi 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zhāi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纵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</a:t>
            </a:r>
            <a:r>
              <a:rPr lang="en-US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òng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zòng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横</a:t>
            </a:r>
            <a:endParaRPr sz="2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鱼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鳞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lín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惶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huáng    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huán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恐</a:t>
            </a:r>
          </a:p>
        </p:txBody>
      </p:sp>
      <p:sp>
        <p:nvSpPr>
          <p:cNvPr id="13" name="矩形 12"/>
          <p:cNvSpPr/>
          <p:nvPr/>
        </p:nvSpPr>
        <p:spPr>
          <a:xfrm>
            <a:off x="5084921" y="2829651"/>
            <a:ext cx="916116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90407" y="2744587"/>
            <a:ext cx="898849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9611" y="2053211"/>
            <a:ext cx="848007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11670" y="2085110"/>
            <a:ext cx="814432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615440" y="1998345"/>
            <a:ext cx="10001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库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识字日出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43510" y="3041015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膝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" name="文本框 120"/>
          <p:cNvSpPr txBox="1"/>
          <p:nvPr/>
        </p:nvSpPr>
        <p:spPr>
          <a:xfrm>
            <a:off x="3562668" y="3025775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融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文本框 131"/>
          <p:cNvSpPr txBox="1"/>
          <p:nvPr/>
        </p:nvSpPr>
        <p:spPr>
          <a:xfrm>
            <a:off x="4680585" y="2026920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6" name="文本框 134"/>
          <p:cNvSpPr txBox="1"/>
          <p:nvPr/>
        </p:nvSpPr>
        <p:spPr>
          <a:xfrm>
            <a:off x="6502718" y="3059748"/>
            <a:ext cx="9874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乳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338060" y="1908175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95" y="3185160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760" y="2221865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9870" y="3318510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73345" y="2265045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8650" y="3318510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96530" y="2208530"/>
            <a:ext cx="1191260" cy="11912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2499" y="4034981"/>
            <a:ext cx="82057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zh-CN" sz="2400" b="1" dirty="0">
                <a:latin typeface="+mj-ea"/>
                <a:ea typeface="+mj-ea"/>
              </a:rPr>
              <a:t>在金碧辉煌的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皇宫</a:t>
            </a:r>
            <a:r>
              <a:rPr lang="zh-CN" altLang="zh-CN" sz="2400" b="1" dirty="0">
                <a:latin typeface="+mj-ea"/>
                <a:ea typeface="+mj-ea"/>
              </a:rPr>
              <a:t>里，宫女们常常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惶惶不安</a:t>
            </a:r>
            <a:r>
              <a:rPr lang="zh-CN" altLang="zh-CN" sz="2400" b="1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328988" y="26164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423229" y="146367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皇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84480" y="2156620"/>
            <a:ext cx="1401101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huáng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422911" y="3076575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惶</a:t>
            </a:r>
          </a:p>
        </p:txBody>
      </p:sp>
      <p:sp>
        <p:nvSpPr>
          <p:cNvPr id="9" name="矩形 8"/>
          <p:cNvSpPr/>
          <p:nvPr/>
        </p:nvSpPr>
        <p:spPr>
          <a:xfrm>
            <a:off x="3584229" y="1211454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君主。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10264" y="1728979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（皇城）（皇宫）（冠冕堂皇）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584229" y="2664016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恐惧。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584229" y="3248216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（惶恐）（惊惶）（惶惶不安）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921" y="2595245"/>
            <a:ext cx="1221740" cy="11353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196" y="1080135"/>
            <a:ext cx="1139825" cy="1350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3073400" y="2932113"/>
            <a:ext cx="5699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少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578225" y="2536825"/>
            <a:ext cx="2790825" cy="1200150"/>
            <a:chOff x="2334504" y="4701375"/>
            <a:chExt cx="2790524" cy="1601570"/>
          </a:xfrm>
        </p:grpSpPr>
        <p:sp>
          <p:nvSpPr>
            <p:cNvPr id="15" name="左大括号 14"/>
            <p:cNvSpPr/>
            <p:nvPr/>
          </p:nvSpPr>
          <p:spPr>
            <a:xfrm>
              <a:off x="2334504" y="4993725"/>
              <a:ext cx="215877" cy="1154572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9" name="TextBox 15"/>
            <p:cNvSpPr txBox="1"/>
            <p:nvPr/>
          </p:nvSpPr>
          <p:spPr>
            <a:xfrm>
              <a:off x="2517987" y="4701375"/>
              <a:ext cx="2607041" cy="16015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shǎo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多少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shào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少年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58144" y="1133225"/>
            <a:ext cx="7429500" cy="1249363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关注下面句子中的加点字，看看你有什么发现？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故今日之责任，不在他人，而全在我少年。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485" name="TextBox 2"/>
          <p:cNvSpPr txBox="1"/>
          <p:nvPr/>
        </p:nvSpPr>
        <p:spPr>
          <a:xfrm>
            <a:off x="6278276" y="1902971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5" name="组合 23"/>
          <p:cNvGrpSpPr/>
          <p:nvPr/>
        </p:nvGrpSpPr>
        <p:grpSpPr>
          <a:xfrm>
            <a:off x="6489700" y="2560003"/>
            <a:ext cx="1793875" cy="1360487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7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335204" y="162195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7068" y="3776980"/>
            <a:ext cx="7808912" cy="830263"/>
            <a:chOff x="646889" y="3882539"/>
            <a:chExt cx="7808912" cy="830997"/>
          </a:xfrm>
        </p:grpSpPr>
        <p:grpSp>
          <p:nvGrpSpPr>
            <p:cNvPr id="20491" name="组合 20"/>
            <p:cNvGrpSpPr/>
            <p:nvPr/>
          </p:nvGrpSpPr>
          <p:grpSpPr>
            <a:xfrm>
              <a:off x="646889" y="3882539"/>
              <a:ext cx="7808912" cy="830997"/>
              <a:chOff x="682625" y="4067175"/>
              <a:chExt cx="7808913" cy="830521"/>
            </a:xfrm>
          </p:grpSpPr>
          <p:sp>
            <p:nvSpPr>
              <p:cNvPr id="20493" name="矩形 17"/>
              <p:cNvSpPr/>
              <p:nvPr/>
            </p:nvSpPr>
            <p:spPr>
              <a:xfrm>
                <a:off x="682625" y="4067175"/>
                <a:ext cx="7808913" cy="83052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读一读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：有多少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shǎo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少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shào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年儿童向往加入少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shào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年先锋队。</a:t>
                </a:r>
              </a:p>
            </p:txBody>
          </p:sp>
          <p:sp>
            <p:nvSpPr>
              <p:cNvPr id="20494" name="TextBox 17"/>
              <p:cNvSpPr txBox="1"/>
              <p:nvPr/>
            </p:nvSpPr>
            <p:spPr>
              <a:xfrm>
                <a:off x="2639863" y="4098613"/>
                <a:ext cx="555625" cy="5845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495" name="TextBox 17"/>
              <p:cNvSpPr txBox="1"/>
              <p:nvPr/>
            </p:nvSpPr>
            <p:spPr>
              <a:xfrm>
                <a:off x="3913045" y="4104872"/>
                <a:ext cx="555625" cy="5845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492" name="TextBox 17"/>
            <p:cNvSpPr txBox="1"/>
            <p:nvPr/>
          </p:nvSpPr>
          <p:spPr>
            <a:xfrm>
              <a:off x="7210609" y="3957367"/>
              <a:ext cx="555625" cy="5842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405875" y="105606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704215" y="998602"/>
            <a:ext cx="8071485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正确、流利地朗读课文，做到连贯而有气势。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85984" y="191010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844882" y="67318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472857" y="1638021"/>
            <a:ext cx="8373687" cy="2758202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朗读如何做到连贯而有气势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本课语言高度概括，气势宏大，感情饱满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，读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起来朗朗上口。朗读时要把握节奏和语气，还要有饱满的感情，边读边想象少年中国未来的灿烂前景。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614840" y="745075"/>
            <a:ext cx="8107363" cy="276161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正确流利地朗读课文片段，做到连贯而有气势。</a:t>
            </a: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 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少年智则国智，少年富则国富，少年强则国强，少年独立则国独立，少年自由则国自由，少年进步则国进步，少年胜于欧洲则国胜于欧洲，少年雄于地球则国雄于地球。</a:t>
            </a: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829278" y="151755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H="1">
            <a:off x="4686778" y="151755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7565233" y="151755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3035778" y="200523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6708618" y="200523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2231233" y="249291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708618" y="2492912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4274250" y="3010659"/>
            <a:ext cx="153988" cy="4000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385855" y="1620009"/>
            <a:ext cx="34015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47492" y="1631026"/>
            <a:ext cx="34015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014217" y="1631026"/>
            <a:ext cx="34015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46557" y="1620009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33807" y="1620009"/>
            <a:ext cx="34015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94917" y="2124452"/>
            <a:ext cx="3359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558228" y="2115278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078852" y="1631026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896291" y="1644010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439757" y="1631026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221352" y="1631026"/>
            <a:ext cx="340158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602577" y="2113435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146557" y="2608704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22790" y="2597687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263321" y="2113435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611717" y="2135469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210335" y="2137312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263321" y="2655885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841400" y="2630738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384866" y="2597687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2786540" y="2619721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841400" y="3127277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418906" y="3127277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937576" y="3127277"/>
            <a:ext cx="335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1233392" y="866334"/>
            <a:ext cx="6685280" cy="30460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指名朗读课文，听评朗读效果。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课文生字、多音字读音是否正确。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朗读是否做到正确、流利。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是否能读得连贯而有气势。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1"/>
      <p:bldP spid="1843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03977" y="1067536"/>
            <a:ext cx="8520112" cy="69249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，思考：作者心目中的中国是怎样的？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30602" y="21073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710183" y="1971272"/>
            <a:ext cx="7811770" cy="1930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</a:t>
            </a:r>
            <a:r>
              <a:rPr kumimoji="0" lang="zh-CN" altLang="en-US" sz="2800" b="1" i="0" u="none" strike="noStrike" kern="1200" cap="none" normalizeH="0" baseline="0" noProof="0" dirty="0">
                <a:solidFill>
                  <a:srgbClr val="0000FF"/>
                </a:solidFill>
                <a:uLnTx/>
                <a:uFillTx/>
                <a:latin typeface="+mj-ea"/>
                <a:ea typeface="+mj-ea"/>
                <a:cs typeface="+mn-cs"/>
              </a:rPr>
              <a:t>作者心目中的中国是一个智慧、富有、强大、独立、自由、进步、胜于欧洲，雄于地球，充满生机、朝气的中国。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47855"/>
              </p:ext>
            </p:extLst>
          </p:nvPr>
        </p:nvGraphicFramePr>
        <p:xfrm>
          <a:off x="1170775" y="1710765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757047"/>
              </p:ext>
            </p:extLst>
          </p:nvPr>
        </p:nvGraphicFramePr>
        <p:xfrm>
          <a:off x="2205825" y="1710765"/>
          <a:ext cx="900113" cy="900112"/>
        </p:xfrm>
        <a:graphic>
          <a:graphicData uri="http://schemas.openxmlformats.org/drawingml/2006/table">
            <a:tbl>
              <a:tblPr/>
              <a:tblGrid>
                <a:gridCol w="446405"/>
                <a:gridCol w="453708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21309"/>
              </p:ext>
            </p:extLst>
          </p:nvPr>
        </p:nvGraphicFramePr>
        <p:xfrm>
          <a:off x="3264688" y="1710765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98384"/>
              </p:ext>
            </p:extLst>
          </p:nvPr>
        </p:nvGraphicFramePr>
        <p:xfrm>
          <a:off x="4318788" y="1710765"/>
          <a:ext cx="900112" cy="900112"/>
        </p:xfrm>
        <a:graphic>
          <a:graphicData uri="http://schemas.openxmlformats.org/drawingml/2006/table">
            <a:tbl>
              <a:tblPr/>
              <a:tblGrid>
                <a:gridCol w="446405"/>
                <a:gridCol w="453707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49834"/>
              </p:ext>
            </p:extLst>
          </p:nvPr>
        </p:nvGraphicFramePr>
        <p:xfrm>
          <a:off x="5376063" y="1710765"/>
          <a:ext cx="900112" cy="900112"/>
        </p:xfrm>
        <a:graphic>
          <a:graphicData uri="http://schemas.openxmlformats.org/drawingml/2006/table">
            <a:tbl>
              <a:tblPr/>
              <a:tblGrid>
                <a:gridCol w="446318"/>
                <a:gridCol w="453794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2" marR="91442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2" marR="91442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2" marR="91442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2" marR="91442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882009"/>
              </p:ext>
            </p:extLst>
          </p:nvPr>
        </p:nvGraphicFramePr>
        <p:xfrm>
          <a:off x="6439688" y="1710765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2" action="ppaction://hlinksldjump"/>
          </p:cNvPr>
          <p:cNvSpPr/>
          <p:nvPr/>
        </p:nvSpPr>
        <p:spPr>
          <a:xfrm>
            <a:off x="1170962" y="170616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泻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2206350" y="170616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潜</a:t>
            </a:r>
          </a:p>
        </p:txBody>
      </p:sp>
      <p:sp>
        <p:nvSpPr>
          <p:cNvPr id="28" name="矩形 27">
            <a:hlinkClick r:id="rId4" action="ppaction://hlinksldjump"/>
          </p:cNvPr>
          <p:cNvSpPr/>
          <p:nvPr/>
        </p:nvSpPr>
        <p:spPr>
          <a:xfrm>
            <a:off x="3279202" y="1711262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试</a:t>
            </a:r>
          </a:p>
        </p:txBody>
      </p:sp>
      <p:sp>
        <p:nvSpPr>
          <p:cNvPr id="29" name="矩形 28">
            <a:hlinkClick r:id="rId5" action="ppaction://hlinksldjump"/>
          </p:cNvPr>
          <p:cNvSpPr/>
          <p:nvPr/>
        </p:nvSpPr>
        <p:spPr>
          <a:xfrm>
            <a:off x="4318838" y="170608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胎</a:t>
            </a:r>
          </a:p>
        </p:txBody>
      </p:sp>
      <p:sp>
        <p:nvSpPr>
          <p:cNvPr id="30" name="矩形 29">
            <a:hlinkClick r:id="rId6" action="ppaction://hlinksldjump"/>
          </p:cNvPr>
          <p:cNvSpPr/>
          <p:nvPr/>
        </p:nvSpPr>
        <p:spPr>
          <a:xfrm>
            <a:off x="5376528" y="170616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皇</a:t>
            </a:r>
          </a:p>
        </p:txBody>
      </p:sp>
      <p:sp>
        <p:nvSpPr>
          <p:cNvPr id="31" name="矩形 30">
            <a:hlinkClick r:id="rId7" action="ppaction://hlinksldjump"/>
          </p:cNvPr>
          <p:cNvSpPr/>
          <p:nvPr/>
        </p:nvSpPr>
        <p:spPr>
          <a:xfrm>
            <a:off x="7526243" y="172005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纵</a:t>
            </a:r>
          </a:p>
        </p:txBody>
      </p:sp>
      <p:graphicFrame>
        <p:nvGraphicFramePr>
          <p:cNvPr id="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620646"/>
              </p:ext>
            </p:extLst>
          </p:nvPr>
        </p:nvGraphicFramePr>
        <p:xfrm>
          <a:off x="7506488" y="1710765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8" action="ppaction://hlinksldjump"/>
          </p:cNvPr>
          <p:cNvSpPr/>
          <p:nvPr/>
        </p:nvSpPr>
        <p:spPr>
          <a:xfrm>
            <a:off x="6440154" y="170743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履</a:t>
            </a:r>
          </a:p>
        </p:txBody>
      </p:sp>
      <p:sp>
        <p:nvSpPr>
          <p:cNvPr id="7" name="矩形 6">
            <a:hlinkClick r:id="rId9" action="ppaction://hlinksldjump"/>
          </p:cNvPr>
          <p:cNvSpPr/>
          <p:nvPr/>
        </p:nvSpPr>
        <p:spPr>
          <a:xfrm>
            <a:off x="7515844" y="172013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疆</a:t>
            </a:r>
          </a:p>
        </p:txBody>
      </p:sp>
      <p:sp>
        <p:nvSpPr>
          <p:cNvPr id="21" name="任意多边形 20"/>
          <p:cNvSpPr/>
          <p:nvPr/>
        </p:nvSpPr>
        <p:spPr>
          <a:xfrm>
            <a:off x="5686903" y="101819"/>
            <a:ext cx="3400425" cy="368300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670297" y="46316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634812" y="3743103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0F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0F0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5" grpId="0"/>
      <p:bldP spid="7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099300" y="26050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605088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259138" y="2605088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27965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2763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097463" y="269081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6653213" y="95059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疆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1670685" y="9620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泻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5875338" y="95059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履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261225" y="274002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479675" y="9620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潜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4"/>
          <p:cNvSpPr txBox="1"/>
          <p:nvPr/>
        </p:nvSpPr>
        <p:spPr>
          <a:xfrm>
            <a:off x="5097780" y="95059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皇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75025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373438" y="2697163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259138" y="96202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试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147503" y="95059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152292 0.44185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186181 0.439506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8936E-6 L -0.21857 0.439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21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8936E-6 L -0.25747 0.439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82" y="21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0.256042 0.457901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043403 0.492099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0" y="2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471944 0.441975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3" grpId="0"/>
      <p:bldP spid="67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18293" y="12433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13" name="Rectangle 75"/>
          <p:cNvSpPr/>
          <p:nvPr/>
        </p:nvSpPr>
        <p:spPr>
          <a:xfrm>
            <a:off x="4610418" y="154336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4764405" y="1737043"/>
            <a:ext cx="225425" cy="200025"/>
          </a:xfrm>
          <a:custGeom>
            <a:avLst/>
            <a:gdLst>
              <a:gd name="txL" fmla="*/ 0 w 356"/>
              <a:gd name="txT" fmla="*/ 0 h 317"/>
              <a:gd name="txR" fmla="*/ 356 w 356"/>
              <a:gd name="txB" fmla="*/ 317 h 317"/>
            </a:gdLst>
            <a:ahLst/>
            <a:cxnLst>
              <a:cxn ang="0">
                <a:pos x="0" y="10352082"/>
              </a:cxn>
              <a:cxn ang="0">
                <a:pos x="5212637" y="10352082"/>
              </a:cxn>
              <a:cxn ang="0">
                <a:pos x="15236450" y="5176041"/>
              </a:cxn>
              <a:cxn ang="0">
                <a:pos x="25661723" y="5176041"/>
              </a:cxn>
              <a:cxn ang="0">
                <a:pos x="40898174" y="0"/>
              </a:cxn>
              <a:cxn ang="0">
                <a:pos x="61347261" y="5176041"/>
              </a:cxn>
              <a:cxn ang="0">
                <a:pos x="76583711" y="10352082"/>
              </a:cxn>
              <a:cxn ang="0">
                <a:pos x="97032798" y="15129967"/>
              </a:cxn>
              <a:cxn ang="0">
                <a:pos x="112269882" y="25482049"/>
              </a:cxn>
              <a:cxn ang="0">
                <a:pos x="122293696" y="40611385"/>
              </a:cxn>
              <a:cxn ang="0">
                <a:pos x="132718969" y="55741352"/>
              </a:cxn>
              <a:cxn ang="0">
                <a:pos x="137930972" y="70871318"/>
              </a:cxn>
              <a:cxn ang="0">
                <a:pos x="142742783" y="91177326"/>
              </a:cxn>
              <a:cxn ang="0">
                <a:pos x="137930972" y="95954580"/>
              </a:cxn>
              <a:cxn ang="0">
                <a:pos x="137930972" y="106306662"/>
              </a:cxn>
              <a:cxn ang="0">
                <a:pos x="137930972" y="111084546"/>
              </a:cxn>
              <a:cxn ang="0">
                <a:pos x="137930972" y="116260588"/>
              </a:cxn>
              <a:cxn ang="0">
                <a:pos x="132718969" y="121436629"/>
              </a:cxn>
              <a:cxn ang="0">
                <a:pos x="132718969" y="126214513"/>
              </a:cxn>
              <a:cxn ang="0">
                <a:pos x="127506332" y="126214513"/>
              </a:cxn>
              <a:cxn ang="0">
                <a:pos x="122293696" y="126214513"/>
              </a:cxn>
              <a:cxn ang="0">
                <a:pos x="117481885" y="126214513"/>
              </a:cxn>
              <a:cxn ang="0">
                <a:pos x="107057245" y="126214513"/>
              </a:cxn>
              <a:cxn ang="0">
                <a:pos x="101844609" y="121436629"/>
              </a:cxn>
              <a:cxn ang="0">
                <a:pos x="91820795" y="111084546"/>
              </a:cxn>
              <a:cxn ang="0">
                <a:pos x="81796348" y="106306662"/>
              </a:cxn>
              <a:cxn ang="0">
                <a:pos x="76583711" y="95954580"/>
              </a:cxn>
              <a:cxn ang="0">
                <a:pos x="61347261" y="86001285"/>
              </a:cxn>
              <a:cxn ang="0">
                <a:pos x="50921988" y="70871318"/>
              </a:cxn>
              <a:cxn ang="0">
                <a:pos x="40898174" y="60917393"/>
              </a:cxn>
              <a:cxn ang="0">
                <a:pos x="30472901" y="45389269"/>
              </a:cxn>
              <a:cxn ang="0">
                <a:pos x="20449087" y="35435344"/>
              </a:cxn>
              <a:cxn ang="0">
                <a:pos x="15236450" y="30259933"/>
              </a:cxn>
              <a:cxn ang="0">
                <a:pos x="5212637" y="20306008"/>
              </a:cxn>
              <a:cxn ang="0">
                <a:pos x="5212637" y="15129967"/>
              </a:cxn>
              <a:cxn ang="0">
                <a:pos x="0" y="15129967"/>
              </a:cxn>
              <a:cxn ang="0">
                <a:pos x="0" y="10352082"/>
              </a:cxn>
            </a:cxnLst>
            <a:rect l="txL" t="txT" r="txR" b="txB"/>
            <a:pathLst>
              <a:path w="356" h="317">
                <a:moveTo>
                  <a:pt x="0" y="26"/>
                </a:moveTo>
                <a:lnTo>
                  <a:pt x="13" y="26"/>
                </a:lnTo>
                <a:lnTo>
                  <a:pt x="38" y="13"/>
                </a:lnTo>
                <a:lnTo>
                  <a:pt x="64" y="13"/>
                </a:lnTo>
                <a:lnTo>
                  <a:pt x="102" y="0"/>
                </a:lnTo>
                <a:lnTo>
                  <a:pt x="153" y="13"/>
                </a:lnTo>
                <a:lnTo>
                  <a:pt x="191" y="26"/>
                </a:lnTo>
                <a:lnTo>
                  <a:pt x="242" y="38"/>
                </a:lnTo>
                <a:lnTo>
                  <a:pt x="280" y="64"/>
                </a:lnTo>
                <a:lnTo>
                  <a:pt x="305" y="102"/>
                </a:lnTo>
                <a:lnTo>
                  <a:pt x="331" y="140"/>
                </a:lnTo>
                <a:lnTo>
                  <a:pt x="344" y="178"/>
                </a:lnTo>
                <a:lnTo>
                  <a:pt x="356" y="229"/>
                </a:lnTo>
                <a:lnTo>
                  <a:pt x="344" y="241"/>
                </a:lnTo>
                <a:lnTo>
                  <a:pt x="344" y="267"/>
                </a:lnTo>
                <a:lnTo>
                  <a:pt x="344" y="279"/>
                </a:lnTo>
                <a:lnTo>
                  <a:pt x="344" y="292"/>
                </a:lnTo>
                <a:lnTo>
                  <a:pt x="331" y="305"/>
                </a:lnTo>
                <a:lnTo>
                  <a:pt x="331" y="317"/>
                </a:lnTo>
                <a:lnTo>
                  <a:pt x="318" y="317"/>
                </a:lnTo>
                <a:lnTo>
                  <a:pt x="305" y="317"/>
                </a:lnTo>
                <a:lnTo>
                  <a:pt x="293" y="317"/>
                </a:lnTo>
                <a:lnTo>
                  <a:pt x="267" y="317"/>
                </a:lnTo>
                <a:lnTo>
                  <a:pt x="254" y="305"/>
                </a:lnTo>
                <a:lnTo>
                  <a:pt x="229" y="279"/>
                </a:lnTo>
                <a:lnTo>
                  <a:pt x="204" y="267"/>
                </a:lnTo>
                <a:lnTo>
                  <a:pt x="191" y="241"/>
                </a:lnTo>
                <a:lnTo>
                  <a:pt x="153" y="216"/>
                </a:lnTo>
                <a:lnTo>
                  <a:pt x="127" y="178"/>
                </a:lnTo>
                <a:lnTo>
                  <a:pt x="102" y="153"/>
                </a:lnTo>
                <a:lnTo>
                  <a:pt x="76" y="114"/>
                </a:lnTo>
                <a:lnTo>
                  <a:pt x="51" y="89"/>
                </a:lnTo>
                <a:lnTo>
                  <a:pt x="38" y="76"/>
                </a:lnTo>
                <a:lnTo>
                  <a:pt x="13" y="51"/>
                </a:lnTo>
                <a:lnTo>
                  <a:pt x="13" y="38"/>
                </a:lnTo>
                <a:lnTo>
                  <a:pt x="0" y="38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651693" y="2146618"/>
            <a:ext cx="217487" cy="201612"/>
          </a:xfrm>
          <a:custGeom>
            <a:avLst/>
            <a:gdLst>
              <a:gd name="txL" fmla="*/ 0 w 343"/>
              <a:gd name="txT" fmla="*/ 0 h 316"/>
              <a:gd name="txR" fmla="*/ 343 w 343"/>
              <a:gd name="txB" fmla="*/ 316 h 316"/>
            </a:gdLst>
            <a:ahLst/>
            <a:cxnLst>
              <a:cxn ang="0">
                <a:pos x="41008664" y="77341170"/>
              </a:cxn>
              <a:cxn ang="0">
                <a:pos x="25731312" y="61873192"/>
              </a:cxn>
              <a:cxn ang="0">
                <a:pos x="15277986" y="51289838"/>
              </a:cxn>
              <a:cxn ang="0">
                <a:pos x="10051323" y="41112898"/>
              </a:cxn>
              <a:cxn ang="0">
                <a:pos x="5226663" y="30936596"/>
              </a:cxn>
              <a:cxn ang="0">
                <a:pos x="0" y="20353242"/>
              </a:cxn>
              <a:cxn ang="0">
                <a:pos x="0" y="15467979"/>
              </a:cxn>
              <a:cxn ang="0">
                <a:pos x="0" y="10176302"/>
              </a:cxn>
              <a:cxn ang="0">
                <a:pos x="0" y="4884625"/>
              </a:cxn>
              <a:cxn ang="0">
                <a:pos x="5226663" y="4884625"/>
              </a:cxn>
              <a:cxn ang="0">
                <a:pos x="5226663" y="0"/>
              </a:cxn>
              <a:cxn ang="0">
                <a:pos x="10051323" y="0"/>
              </a:cxn>
              <a:cxn ang="0">
                <a:pos x="15277986" y="0"/>
              </a:cxn>
              <a:cxn ang="0">
                <a:pos x="30555972" y="0"/>
              </a:cxn>
              <a:cxn ang="0">
                <a:pos x="45833325" y="0"/>
              </a:cxn>
              <a:cxn ang="0">
                <a:pos x="66337974" y="4884625"/>
              </a:cxn>
              <a:cxn ang="0">
                <a:pos x="81615960" y="15467979"/>
              </a:cxn>
              <a:cxn ang="0">
                <a:pos x="97295948" y="25644919"/>
              </a:cxn>
              <a:cxn ang="0">
                <a:pos x="112573300" y="35821221"/>
              </a:cxn>
              <a:cxn ang="0">
                <a:pos x="122624624" y="46404575"/>
              </a:cxn>
              <a:cxn ang="0">
                <a:pos x="127851286" y="51289838"/>
              </a:cxn>
              <a:cxn ang="0">
                <a:pos x="133077949" y="56581515"/>
              </a:cxn>
              <a:cxn ang="0">
                <a:pos x="133077949" y="66757816"/>
              </a:cxn>
              <a:cxn ang="0">
                <a:pos x="137902610" y="72049493"/>
              </a:cxn>
              <a:cxn ang="0">
                <a:pos x="137902610" y="82226433"/>
              </a:cxn>
              <a:cxn ang="0">
                <a:pos x="137902610" y="87518110"/>
              </a:cxn>
              <a:cxn ang="0">
                <a:pos x="137902610" y="92809787"/>
              </a:cxn>
              <a:cxn ang="0">
                <a:pos x="133077949" y="102986089"/>
              </a:cxn>
              <a:cxn ang="0">
                <a:pos x="133077949" y="108277766"/>
              </a:cxn>
              <a:cxn ang="0">
                <a:pos x="127851286" y="113163029"/>
              </a:cxn>
              <a:cxn ang="0">
                <a:pos x="127851286" y="118454706"/>
              </a:cxn>
              <a:cxn ang="0">
                <a:pos x="122624624" y="123746383"/>
              </a:cxn>
              <a:cxn ang="0">
                <a:pos x="117799963" y="128631008"/>
              </a:cxn>
              <a:cxn ang="0">
                <a:pos x="112573300" y="128631008"/>
              </a:cxn>
              <a:cxn ang="0">
                <a:pos x="107346637" y="128631008"/>
              </a:cxn>
              <a:cxn ang="0">
                <a:pos x="102120609" y="123746383"/>
              </a:cxn>
              <a:cxn ang="0">
                <a:pos x="92069285" y="118454706"/>
              </a:cxn>
              <a:cxn ang="0">
                <a:pos x="86842623" y="113163029"/>
              </a:cxn>
              <a:cxn ang="0">
                <a:pos x="76791299" y="108277766"/>
              </a:cxn>
              <a:cxn ang="0">
                <a:pos x="66337974" y="97694412"/>
              </a:cxn>
              <a:cxn ang="0">
                <a:pos x="51059987" y="87518110"/>
              </a:cxn>
              <a:cxn ang="0">
                <a:pos x="41008664" y="77341170"/>
              </a:cxn>
            </a:cxnLst>
            <a:rect l="txL" t="txT" r="txR" b="txB"/>
            <a:pathLst>
              <a:path w="343" h="316">
                <a:moveTo>
                  <a:pt x="102" y="190"/>
                </a:moveTo>
                <a:lnTo>
                  <a:pt x="64" y="152"/>
                </a:lnTo>
                <a:lnTo>
                  <a:pt x="38" y="126"/>
                </a:lnTo>
                <a:lnTo>
                  <a:pt x="25" y="101"/>
                </a:lnTo>
                <a:lnTo>
                  <a:pt x="13" y="76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76" y="0"/>
                </a:lnTo>
                <a:lnTo>
                  <a:pt x="114" y="0"/>
                </a:lnTo>
                <a:lnTo>
                  <a:pt x="165" y="12"/>
                </a:lnTo>
                <a:lnTo>
                  <a:pt x="203" y="38"/>
                </a:lnTo>
                <a:lnTo>
                  <a:pt x="242" y="63"/>
                </a:lnTo>
                <a:lnTo>
                  <a:pt x="280" y="88"/>
                </a:lnTo>
                <a:lnTo>
                  <a:pt x="305" y="114"/>
                </a:lnTo>
                <a:lnTo>
                  <a:pt x="318" y="126"/>
                </a:lnTo>
                <a:lnTo>
                  <a:pt x="331" y="139"/>
                </a:lnTo>
                <a:lnTo>
                  <a:pt x="331" y="164"/>
                </a:lnTo>
                <a:lnTo>
                  <a:pt x="343" y="177"/>
                </a:lnTo>
                <a:lnTo>
                  <a:pt x="343" y="202"/>
                </a:lnTo>
                <a:lnTo>
                  <a:pt x="343" y="215"/>
                </a:lnTo>
                <a:lnTo>
                  <a:pt x="343" y="228"/>
                </a:lnTo>
                <a:lnTo>
                  <a:pt x="331" y="253"/>
                </a:lnTo>
                <a:lnTo>
                  <a:pt x="331" y="266"/>
                </a:lnTo>
                <a:lnTo>
                  <a:pt x="318" y="278"/>
                </a:lnTo>
                <a:lnTo>
                  <a:pt x="318" y="291"/>
                </a:lnTo>
                <a:lnTo>
                  <a:pt x="305" y="304"/>
                </a:lnTo>
                <a:lnTo>
                  <a:pt x="293" y="316"/>
                </a:lnTo>
                <a:lnTo>
                  <a:pt x="280" y="316"/>
                </a:lnTo>
                <a:lnTo>
                  <a:pt x="267" y="316"/>
                </a:lnTo>
                <a:lnTo>
                  <a:pt x="254" y="304"/>
                </a:lnTo>
                <a:lnTo>
                  <a:pt x="229" y="291"/>
                </a:lnTo>
                <a:lnTo>
                  <a:pt x="216" y="278"/>
                </a:lnTo>
                <a:lnTo>
                  <a:pt x="191" y="266"/>
                </a:lnTo>
                <a:lnTo>
                  <a:pt x="165" y="240"/>
                </a:lnTo>
                <a:lnTo>
                  <a:pt x="127" y="215"/>
                </a:lnTo>
                <a:lnTo>
                  <a:pt x="102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4626293" y="2299018"/>
            <a:ext cx="452437" cy="684212"/>
          </a:xfrm>
          <a:custGeom>
            <a:avLst/>
            <a:gdLst>
              <a:gd name="txL" fmla="*/ 0 w 712"/>
              <a:gd name="txT" fmla="*/ 0 h 1077"/>
              <a:gd name="txR" fmla="*/ 712 w 712"/>
              <a:gd name="txB" fmla="*/ 1077 h 1077"/>
            </a:gdLst>
            <a:ahLst/>
            <a:cxnLst>
              <a:cxn ang="0">
                <a:pos x="195030848" y="245791567"/>
              </a:cxn>
              <a:cxn ang="0">
                <a:pos x="174437340" y="291802124"/>
              </a:cxn>
              <a:cxn ang="0">
                <a:pos x="153844466" y="332565785"/>
              </a:cxn>
              <a:cxn ang="0">
                <a:pos x="138500370" y="363239066"/>
              </a:cxn>
              <a:cxn ang="0">
                <a:pos x="128405687" y="388665451"/>
              </a:cxn>
              <a:cxn ang="0">
                <a:pos x="117906861" y="409248988"/>
              </a:cxn>
              <a:cxn ang="0">
                <a:pos x="107812179" y="424586264"/>
              </a:cxn>
              <a:cxn ang="0">
                <a:pos x="102562766" y="434676008"/>
              </a:cxn>
              <a:cxn ang="0">
                <a:pos x="87218670" y="434676008"/>
              </a:cxn>
              <a:cxn ang="0">
                <a:pos x="77123987" y="429832524"/>
              </a:cxn>
              <a:cxn ang="0">
                <a:pos x="61376383" y="414495884"/>
              </a:cxn>
              <a:cxn ang="0">
                <a:pos x="41186382" y="393912347"/>
              </a:cxn>
              <a:cxn ang="0">
                <a:pos x="20593509" y="368485962"/>
              </a:cxn>
              <a:cxn ang="0">
                <a:pos x="10094683" y="347902426"/>
              </a:cxn>
              <a:cxn ang="0">
                <a:pos x="0" y="332565785"/>
              </a:cxn>
              <a:cxn ang="0">
                <a:pos x="0" y="322475405"/>
              </a:cxn>
              <a:cxn ang="0">
                <a:pos x="10094683" y="311982248"/>
              </a:cxn>
              <a:cxn ang="0">
                <a:pos x="30688192" y="307138764"/>
              </a:cxn>
              <a:cxn ang="0">
                <a:pos x="46032288" y="311982248"/>
              </a:cxn>
              <a:cxn ang="0">
                <a:pos x="56530478" y="307138764"/>
              </a:cxn>
              <a:cxn ang="0">
                <a:pos x="61376383" y="301891869"/>
              </a:cxn>
              <a:cxn ang="0">
                <a:pos x="66625161" y="296644973"/>
              </a:cxn>
              <a:cxn ang="0">
                <a:pos x="77123987" y="281308332"/>
              </a:cxn>
              <a:cxn ang="0">
                <a:pos x="92468083" y="265971691"/>
              </a:cxn>
              <a:cxn ang="0">
                <a:pos x="107812179" y="240544671"/>
              </a:cxn>
              <a:cxn ang="0">
                <a:pos x="123156274" y="215118286"/>
              </a:cxn>
              <a:cxn ang="0">
                <a:pos x="148998561" y="184445005"/>
              </a:cxn>
              <a:cxn ang="0">
                <a:pos x="174437340" y="148524192"/>
              </a:cxn>
              <a:cxn ang="0">
                <a:pos x="195030848" y="112604015"/>
              </a:cxn>
              <a:cxn ang="0">
                <a:pos x="215624357" y="81930734"/>
              </a:cxn>
              <a:cxn ang="0">
                <a:pos x="236217231" y="56503714"/>
              </a:cxn>
              <a:cxn ang="0">
                <a:pos x="251561326" y="35920177"/>
              </a:cxn>
              <a:cxn ang="0">
                <a:pos x="262060152" y="20583536"/>
              </a:cxn>
              <a:cxn ang="0">
                <a:pos x="272154835" y="10493792"/>
              </a:cxn>
              <a:cxn ang="0">
                <a:pos x="282249518" y="0"/>
              </a:cxn>
              <a:cxn ang="0">
                <a:pos x="287498931" y="5246896"/>
              </a:cxn>
              <a:cxn ang="0">
                <a:pos x="282249518" y="20583536"/>
              </a:cxn>
              <a:cxn ang="0">
                <a:pos x="277404248" y="35920177"/>
              </a:cxn>
              <a:cxn ang="0">
                <a:pos x="272154835" y="61347198"/>
              </a:cxn>
              <a:cxn ang="0">
                <a:pos x="256810739" y="92423891"/>
              </a:cxn>
              <a:cxn ang="0">
                <a:pos x="241466644" y="127940656"/>
              </a:cxn>
              <a:cxn ang="0">
                <a:pos x="226122548" y="173951213"/>
              </a:cxn>
              <a:cxn ang="0">
                <a:pos x="205529674" y="225208030"/>
              </a:cxn>
            </a:cxnLst>
            <a:rect l="txL" t="txT" r="txR" b="txB"/>
            <a:pathLst>
              <a:path w="712" h="1077">
                <a:moveTo>
                  <a:pt x="509" y="558"/>
                </a:moveTo>
                <a:lnTo>
                  <a:pt x="483" y="609"/>
                </a:lnTo>
                <a:lnTo>
                  <a:pt x="458" y="672"/>
                </a:lnTo>
                <a:lnTo>
                  <a:pt x="432" y="723"/>
                </a:lnTo>
                <a:lnTo>
                  <a:pt x="407" y="773"/>
                </a:lnTo>
                <a:lnTo>
                  <a:pt x="381" y="824"/>
                </a:lnTo>
                <a:lnTo>
                  <a:pt x="369" y="862"/>
                </a:lnTo>
                <a:lnTo>
                  <a:pt x="343" y="900"/>
                </a:lnTo>
                <a:lnTo>
                  <a:pt x="331" y="938"/>
                </a:lnTo>
                <a:lnTo>
                  <a:pt x="318" y="963"/>
                </a:lnTo>
                <a:lnTo>
                  <a:pt x="305" y="989"/>
                </a:lnTo>
                <a:lnTo>
                  <a:pt x="292" y="1014"/>
                </a:lnTo>
                <a:lnTo>
                  <a:pt x="280" y="1039"/>
                </a:lnTo>
                <a:lnTo>
                  <a:pt x="267" y="1052"/>
                </a:lnTo>
                <a:lnTo>
                  <a:pt x="267" y="1065"/>
                </a:lnTo>
                <a:lnTo>
                  <a:pt x="254" y="1077"/>
                </a:lnTo>
                <a:lnTo>
                  <a:pt x="241" y="1077"/>
                </a:lnTo>
                <a:lnTo>
                  <a:pt x="216" y="1077"/>
                </a:lnTo>
                <a:lnTo>
                  <a:pt x="203" y="1065"/>
                </a:lnTo>
                <a:lnTo>
                  <a:pt x="191" y="1065"/>
                </a:lnTo>
                <a:lnTo>
                  <a:pt x="165" y="1039"/>
                </a:lnTo>
                <a:lnTo>
                  <a:pt x="152" y="1027"/>
                </a:lnTo>
                <a:lnTo>
                  <a:pt x="127" y="1001"/>
                </a:lnTo>
                <a:lnTo>
                  <a:pt x="102" y="976"/>
                </a:lnTo>
                <a:lnTo>
                  <a:pt x="76" y="938"/>
                </a:lnTo>
                <a:lnTo>
                  <a:pt x="51" y="913"/>
                </a:lnTo>
                <a:lnTo>
                  <a:pt x="38" y="887"/>
                </a:lnTo>
                <a:lnTo>
                  <a:pt x="25" y="862"/>
                </a:lnTo>
                <a:lnTo>
                  <a:pt x="12" y="849"/>
                </a:lnTo>
                <a:lnTo>
                  <a:pt x="0" y="824"/>
                </a:lnTo>
                <a:lnTo>
                  <a:pt x="0" y="811"/>
                </a:lnTo>
                <a:lnTo>
                  <a:pt x="0" y="799"/>
                </a:lnTo>
                <a:lnTo>
                  <a:pt x="12" y="786"/>
                </a:lnTo>
                <a:lnTo>
                  <a:pt x="25" y="773"/>
                </a:lnTo>
                <a:lnTo>
                  <a:pt x="51" y="761"/>
                </a:lnTo>
                <a:lnTo>
                  <a:pt x="76" y="761"/>
                </a:lnTo>
                <a:lnTo>
                  <a:pt x="102" y="773"/>
                </a:lnTo>
                <a:lnTo>
                  <a:pt x="114" y="773"/>
                </a:lnTo>
                <a:lnTo>
                  <a:pt x="140" y="773"/>
                </a:lnTo>
                <a:lnTo>
                  <a:pt x="140" y="761"/>
                </a:lnTo>
                <a:lnTo>
                  <a:pt x="152" y="761"/>
                </a:lnTo>
                <a:lnTo>
                  <a:pt x="152" y="748"/>
                </a:lnTo>
                <a:lnTo>
                  <a:pt x="165" y="748"/>
                </a:lnTo>
                <a:lnTo>
                  <a:pt x="165" y="735"/>
                </a:lnTo>
                <a:lnTo>
                  <a:pt x="178" y="723"/>
                </a:lnTo>
                <a:lnTo>
                  <a:pt x="191" y="697"/>
                </a:lnTo>
                <a:lnTo>
                  <a:pt x="203" y="685"/>
                </a:lnTo>
                <a:lnTo>
                  <a:pt x="229" y="659"/>
                </a:lnTo>
                <a:lnTo>
                  <a:pt x="241" y="634"/>
                </a:lnTo>
                <a:lnTo>
                  <a:pt x="267" y="596"/>
                </a:lnTo>
                <a:lnTo>
                  <a:pt x="292" y="571"/>
                </a:lnTo>
                <a:lnTo>
                  <a:pt x="305" y="533"/>
                </a:lnTo>
                <a:lnTo>
                  <a:pt x="343" y="495"/>
                </a:lnTo>
                <a:lnTo>
                  <a:pt x="369" y="457"/>
                </a:lnTo>
                <a:lnTo>
                  <a:pt x="394" y="419"/>
                </a:lnTo>
                <a:lnTo>
                  <a:pt x="432" y="368"/>
                </a:lnTo>
                <a:lnTo>
                  <a:pt x="458" y="317"/>
                </a:lnTo>
                <a:lnTo>
                  <a:pt x="483" y="279"/>
                </a:lnTo>
                <a:lnTo>
                  <a:pt x="509" y="241"/>
                </a:lnTo>
                <a:lnTo>
                  <a:pt x="534" y="203"/>
                </a:lnTo>
                <a:lnTo>
                  <a:pt x="560" y="165"/>
                </a:lnTo>
                <a:lnTo>
                  <a:pt x="585" y="140"/>
                </a:lnTo>
                <a:lnTo>
                  <a:pt x="598" y="114"/>
                </a:lnTo>
                <a:lnTo>
                  <a:pt x="623" y="89"/>
                </a:lnTo>
                <a:lnTo>
                  <a:pt x="636" y="64"/>
                </a:lnTo>
                <a:lnTo>
                  <a:pt x="649" y="51"/>
                </a:lnTo>
                <a:lnTo>
                  <a:pt x="661" y="38"/>
                </a:lnTo>
                <a:lnTo>
                  <a:pt x="674" y="26"/>
                </a:lnTo>
                <a:lnTo>
                  <a:pt x="687" y="13"/>
                </a:lnTo>
                <a:lnTo>
                  <a:pt x="699" y="0"/>
                </a:lnTo>
                <a:lnTo>
                  <a:pt x="712" y="0"/>
                </a:lnTo>
                <a:lnTo>
                  <a:pt x="712" y="13"/>
                </a:lnTo>
                <a:lnTo>
                  <a:pt x="699" y="26"/>
                </a:lnTo>
                <a:lnTo>
                  <a:pt x="699" y="51"/>
                </a:lnTo>
                <a:lnTo>
                  <a:pt x="699" y="64"/>
                </a:lnTo>
                <a:lnTo>
                  <a:pt x="687" y="89"/>
                </a:lnTo>
                <a:lnTo>
                  <a:pt x="674" y="114"/>
                </a:lnTo>
                <a:lnTo>
                  <a:pt x="674" y="152"/>
                </a:lnTo>
                <a:lnTo>
                  <a:pt x="649" y="191"/>
                </a:lnTo>
                <a:lnTo>
                  <a:pt x="636" y="229"/>
                </a:lnTo>
                <a:lnTo>
                  <a:pt x="623" y="267"/>
                </a:lnTo>
                <a:lnTo>
                  <a:pt x="598" y="317"/>
                </a:lnTo>
                <a:lnTo>
                  <a:pt x="585" y="368"/>
                </a:lnTo>
                <a:lnTo>
                  <a:pt x="560" y="431"/>
                </a:lnTo>
                <a:lnTo>
                  <a:pt x="534" y="482"/>
                </a:lnTo>
                <a:lnTo>
                  <a:pt x="509" y="55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7" name="AutoShape 121"/>
          <p:cNvSpPr>
            <a:spLocks noChangeAspect="1"/>
          </p:cNvSpPr>
          <p:nvPr/>
        </p:nvSpPr>
        <p:spPr>
          <a:xfrm>
            <a:off x="4972368" y="1598930"/>
            <a:ext cx="1350962" cy="15811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25618" name="Rectangle 122"/>
          <p:cNvSpPr/>
          <p:nvPr/>
        </p:nvSpPr>
        <p:spPr>
          <a:xfrm>
            <a:off x="4972368" y="1614805"/>
            <a:ext cx="34925" cy="1682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412" name="Freeform 124"/>
          <p:cNvSpPr/>
          <p:nvPr/>
        </p:nvSpPr>
        <p:spPr>
          <a:xfrm>
            <a:off x="5105718" y="1649730"/>
            <a:ext cx="177800" cy="423863"/>
          </a:xfrm>
          <a:custGeom>
            <a:avLst/>
            <a:gdLst>
              <a:gd name="txL" fmla="*/ 0 w 278"/>
              <a:gd name="txT" fmla="*/ 0 h 668"/>
              <a:gd name="txR" fmla="*/ 278 w 278"/>
              <a:gd name="txB" fmla="*/ 668 h 668"/>
            </a:gdLst>
            <a:ahLst/>
            <a:cxnLst>
              <a:cxn ang="0">
                <a:pos x="32723514" y="268951860"/>
              </a:cxn>
              <a:cxn ang="0">
                <a:pos x="26997459" y="268951860"/>
              </a:cxn>
              <a:cxn ang="0">
                <a:pos x="21679448" y="263717660"/>
              </a:cxn>
              <a:cxn ang="0">
                <a:pos x="21679448" y="258483460"/>
              </a:cxn>
              <a:cxn ang="0">
                <a:pos x="16362077" y="253249894"/>
              </a:cxn>
              <a:cxn ang="0">
                <a:pos x="16362077" y="248015693"/>
              </a:cxn>
              <a:cxn ang="0">
                <a:pos x="11044066" y="237144369"/>
              </a:cxn>
              <a:cxn ang="0">
                <a:pos x="5726695" y="221442402"/>
              </a:cxn>
              <a:cxn ang="0">
                <a:pos x="0" y="210974001"/>
              </a:cxn>
              <a:cxn ang="0">
                <a:pos x="0" y="200506235"/>
              </a:cxn>
              <a:cxn ang="0">
                <a:pos x="0" y="195272034"/>
              </a:cxn>
              <a:cxn ang="0">
                <a:pos x="0" y="189634910"/>
              </a:cxn>
              <a:cxn ang="0">
                <a:pos x="5726695" y="179167144"/>
              </a:cxn>
              <a:cxn ang="0">
                <a:pos x="16362077" y="168698743"/>
              </a:cxn>
              <a:cxn ang="0">
                <a:pos x="26997459" y="152996776"/>
              </a:cxn>
              <a:cxn ang="0">
                <a:pos x="26997459" y="142125452"/>
              </a:cxn>
              <a:cxn ang="0">
                <a:pos x="38041525" y="131657685"/>
              </a:cxn>
              <a:cxn ang="0">
                <a:pos x="43358896" y="115955084"/>
              </a:cxn>
              <a:cxn ang="0">
                <a:pos x="48676907" y="100253117"/>
              </a:cxn>
              <a:cxn ang="0">
                <a:pos x="59720973" y="78914027"/>
              </a:cxn>
              <a:cxn ang="0">
                <a:pos x="65038345" y="57977859"/>
              </a:cxn>
              <a:cxn ang="0">
                <a:pos x="75673727" y="26170368"/>
              </a:cxn>
              <a:cxn ang="0">
                <a:pos x="86717793" y="0"/>
              </a:cxn>
              <a:cxn ang="0">
                <a:pos x="97353175" y="10468401"/>
              </a:cxn>
              <a:cxn ang="0">
                <a:pos x="102671186" y="26170368"/>
              </a:cxn>
              <a:cxn ang="0">
                <a:pos x="108397881" y="41872969"/>
              </a:cxn>
              <a:cxn ang="0">
                <a:pos x="113715252" y="57977859"/>
              </a:cxn>
              <a:cxn ang="0">
                <a:pos x="113715252" y="68445626"/>
              </a:cxn>
              <a:cxn ang="0">
                <a:pos x="113715252" y="84148227"/>
              </a:cxn>
              <a:cxn ang="0">
                <a:pos x="113715252" y="100253117"/>
              </a:cxn>
              <a:cxn ang="0">
                <a:pos x="113715252" y="115955084"/>
              </a:cxn>
              <a:cxn ang="0">
                <a:pos x="108397881" y="147762576"/>
              </a:cxn>
              <a:cxn ang="0">
                <a:pos x="97353175" y="173932943"/>
              </a:cxn>
              <a:cxn ang="0">
                <a:pos x="86717793" y="200506235"/>
              </a:cxn>
              <a:cxn ang="0">
                <a:pos x="75673727" y="226676602"/>
              </a:cxn>
              <a:cxn ang="0">
                <a:pos x="65038345" y="237144369"/>
              </a:cxn>
              <a:cxn ang="0">
                <a:pos x="59720973" y="248015693"/>
              </a:cxn>
              <a:cxn ang="0">
                <a:pos x="53994278" y="253249894"/>
              </a:cxn>
              <a:cxn ang="0">
                <a:pos x="48676907" y="258483460"/>
              </a:cxn>
              <a:cxn ang="0">
                <a:pos x="43358896" y="263717660"/>
              </a:cxn>
              <a:cxn ang="0">
                <a:pos x="38041525" y="268951860"/>
              </a:cxn>
              <a:cxn ang="0">
                <a:pos x="32723514" y="268951860"/>
              </a:cxn>
            </a:cxnLst>
            <a:rect l="txL" t="txT" r="txR" b="txB"/>
            <a:pathLst>
              <a:path w="278" h="668">
                <a:moveTo>
                  <a:pt x="80" y="668"/>
                </a:moveTo>
                <a:lnTo>
                  <a:pt x="66" y="668"/>
                </a:lnTo>
                <a:lnTo>
                  <a:pt x="53" y="655"/>
                </a:lnTo>
                <a:lnTo>
                  <a:pt x="53" y="642"/>
                </a:lnTo>
                <a:lnTo>
                  <a:pt x="40" y="629"/>
                </a:lnTo>
                <a:lnTo>
                  <a:pt x="40" y="616"/>
                </a:lnTo>
                <a:lnTo>
                  <a:pt x="27" y="589"/>
                </a:lnTo>
                <a:lnTo>
                  <a:pt x="14" y="550"/>
                </a:lnTo>
                <a:lnTo>
                  <a:pt x="0" y="524"/>
                </a:lnTo>
                <a:lnTo>
                  <a:pt x="0" y="498"/>
                </a:lnTo>
                <a:lnTo>
                  <a:pt x="0" y="485"/>
                </a:lnTo>
                <a:lnTo>
                  <a:pt x="0" y="471"/>
                </a:lnTo>
                <a:lnTo>
                  <a:pt x="14" y="445"/>
                </a:lnTo>
                <a:lnTo>
                  <a:pt x="40" y="419"/>
                </a:lnTo>
                <a:lnTo>
                  <a:pt x="66" y="380"/>
                </a:lnTo>
                <a:lnTo>
                  <a:pt x="66" y="353"/>
                </a:lnTo>
                <a:lnTo>
                  <a:pt x="93" y="327"/>
                </a:lnTo>
                <a:lnTo>
                  <a:pt x="106" y="288"/>
                </a:lnTo>
                <a:lnTo>
                  <a:pt x="119" y="249"/>
                </a:lnTo>
                <a:lnTo>
                  <a:pt x="146" y="196"/>
                </a:lnTo>
                <a:lnTo>
                  <a:pt x="159" y="144"/>
                </a:lnTo>
                <a:lnTo>
                  <a:pt x="185" y="65"/>
                </a:lnTo>
                <a:lnTo>
                  <a:pt x="212" y="0"/>
                </a:lnTo>
                <a:lnTo>
                  <a:pt x="238" y="26"/>
                </a:lnTo>
                <a:lnTo>
                  <a:pt x="251" y="65"/>
                </a:lnTo>
                <a:lnTo>
                  <a:pt x="265" y="104"/>
                </a:lnTo>
                <a:lnTo>
                  <a:pt x="278" y="144"/>
                </a:lnTo>
                <a:lnTo>
                  <a:pt x="278" y="170"/>
                </a:lnTo>
                <a:lnTo>
                  <a:pt x="278" y="209"/>
                </a:lnTo>
                <a:lnTo>
                  <a:pt x="278" y="249"/>
                </a:lnTo>
                <a:lnTo>
                  <a:pt x="278" y="288"/>
                </a:lnTo>
                <a:lnTo>
                  <a:pt x="265" y="367"/>
                </a:lnTo>
                <a:lnTo>
                  <a:pt x="238" y="432"/>
                </a:lnTo>
                <a:lnTo>
                  <a:pt x="212" y="498"/>
                </a:lnTo>
                <a:lnTo>
                  <a:pt x="185" y="563"/>
                </a:lnTo>
                <a:lnTo>
                  <a:pt x="159" y="589"/>
                </a:lnTo>
                <a:lnTo>
                  <a:pt x="146" y="616"/>
                </a:lnTo>
                <a:lnTo>
                  <a:pt x="132" y="629"/>
                </a:lnTo>
                <a:lnTo>
                  <a:pt x="119" y="642"/>
                </a:lnTo>
                <a:lnTo>
                  <a:pt x="106" y="655"/>
                </a:lnTo>
                <a:lnTo>
                  <a:pt x="93" y="668"/>
                </a:lnTo>
                <a:lnTo>
                  <a:pt x="80" y="6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13" name="Freeform 125"/>
          <p:cNvSpPr/>
          <p:nvPr/>
        </p:nvSpPr>
        <p:spPr>
          <a:xfrm>
            <a:off x="5567680" y="2006918"/>
            <a:ext cx="479425" cy="149225"/>
          </a:xfrm>
          <a:custGeom>
            <a:avLst/>
            <a:gdLst>
              <a:gd name="txL" fmla="*/ 0 w 754"/>
              <a:gd name="txT" fmla="*/ 0 h 236"/>
              <a:gd name="txR" fmla="*/ 754 w 754"/>
              <a:gd name="txB" fmla="*/ 236 h 236"/>
            </a:gdLst>
            <a:ahLst/>
            <a:cxnLst>
              <a:cxn ang="0">
                <a:pos x="0" y="57573661"/>
              </a:cxn>
              <a:cxn ang="0">
                <a:pos x="26683753" y="47178495"/>
              </a:cxn>
              <a:cxn ang="0">
                <a:pos x="48110998" y="41980281"/>
              </a:cxn>
              <a:cxn ang="0">
                <a:pos x="74794751" y="36782698"/>
              </a:cxn>
              <a:cxn ang="0">
                <a:pos x="96221996" y="31585115"/>
              </a:cxn>
              <a:cxn ang="0">
                <a:pos x="117649878" y="26387533"/>
              </a:cxn>
              <a:cxn ang="0">
                <a:pos x="133821888" y="21189950"/>
              </a:cxn>
              <a:cxn ang="0">
                <a:pos x="149589502" y="15592748"/>
              </a:cxn>
              <a:cxn ang="0">
                <a:pos x="165760876" y="10395165"/>
              </a:cxn>
              <a:cxn ang="0">
                <a:pos x="181932886" y="10395165"/>
              </a:cxn>
              <a:cxn ang="0">
                <a:pos x="197700500" y="5197583"/>
              </a:cxn>
              <a:cxn ang="0">
                <a:pos x="208616638" y="5197583"/>
              </a:cxn>
              <a:cxn ang="0">
                <a:pos x="219127745" y="0"/>
              </a:cxn>
              <a:cxn ang="0">
                <a:pos x="224788012" y="0"/>
              </a:cxn>
              <a:cxn ang="0">
                <a:pos x="235299755" y="0"/>
              </a:cxn>
              <a:cxn ang="0">
                <a:pos x="240555627" y="0"/>
              </a:cxn>
              <a:cxn ang="0">
                <a:pos x="245811498" y="0"/>
              </a:cxn>
              <a:cxn ang="0">
                <a:pos x="256727637" y="0"/>
              </a:cxn>
              <a:cxn ang="0">
                <a:pos x="272495251" y="0"/>
              </a:cxn>
              <a:cxn ang="0">
                <a:pos x="283410753" y="10395165"/>
              </a:cxn>
              <a:cxn ang="0">
                <a:pos x="293922496" y="15592748"/>
              </a:cxn>
              <a:cxn ang="0">
                <a:pos x="299582763" y="26387533"/>
              </a:cxn>
              <a:cxn ang="0">
                <a:pos x="304838635" y="31585115"/>
              </a:cxn>
              <a:cxn ang="0">
                <a:pos x="304838635" y="41980281"/>
              </a:cxn>
              <a:cxn ang="0">
                <a:pos x="299582763" y="47178495"/>
              </a:cxn>
              <a:cxn ang="0">
                <a:pos x="288666625" y="52376078"/>
              </a:cxn>
              <a:cxn ang="0">
                <a:pos x="272495251" y="57573661"/>
              </a:cxn>
              <a:cxn ang="0">
                <a:pos x="256727637" y="62771243"/>
              </a:cxn>
              <a:cxn ang="0">
                <a:pos x="235299755" y="68368445"/>
              </a:cxn>
              <a:cxn ang="0">
                <a:pos x="208616638" y="68368445"/>
              </a:cxn>
              <a:cxn ang="0">
                <a:pos x="181932886" y="73566028"/>
              </a:cxn>
              <a:cxn ang="0">
                <a:pos x="165760876" y="78763611"/>
              </a:cxn>
              <a:cxn ang="0">
                <a:pos x="149589502" y="78763611"/>
              </a:cxn>
              <a:cxn ang="0">
                <a:pos x="133821888" y="83961193"/>
              </a:cxn>
              <a:cxn ang="0">
                <a:pos x="122905749" y="83961193"/>
              </a:cxn>
              <a:cxn ang="0">
                <a:pos x="107138135" y="89158776"/>
              </a:cxn>
              <a:cxn ang="0">
                <a:pos x="96221996" y="89158776"/>
              </a:cxn>
              <a:cxn ang="0">
                <a:pos x="90966125" y="89158776"/>
              </a:cxn>
              <a:cxn ang="0">
                <a:pos x="80455018" y="94356359"/>
              </a:cxn>
              <a:cxn ang="0">
                <a:pos x="74794751" y="94356359"/>
              </a:cxn>
              <a:cxn ang="0">
                <a:pos x="69538879" y="94356359"/>
              </a:cxn>
              <a:cxn ang="0">
                <a:pos x="59027137" y="94356359"/>
              </a:cxn>
              <a:cxn ang="0">
                <a:pos x="48110998" y="89158776"/>
              </a:cxn>
              <a:cxn ang="0">
                <a:pos x="37599255" y="83961193"/>
              </a:cxn>
              <a:cxn ang="0">
                <a:pos x="26683753" y="78763611"/>
              </a:cxn>
              <a:cxn ang="0">
                <a:pos x="21427881" y="78763611"/>
              </a:cxn>
              <a:cxn ang="0">
                <a:pos x="16172010" y="73566028"/>
              </a:cxn>
              <a:cxn ang="0">
                <a:pos x="10916138" y="73566028"/>
              </a:cxn>
              <a:cxn ang="0">
                <a:pos x="5660267" y="68368445"/>
              </a:cxn>
              <a:cxn ang="0">
                <a:pos x="0" y="62771243"/>
              </a:cxn>
              <a:cxn ang="0">
                <a:pos x="0" y="57573661"/>
              </a:cxn>
            </a:cxnLst>
            <a:rect l="txL" t="txT" r="txR" b="txB"/>
            <a:pathLst>
              <a:path w="754" h="236">
                <a:moveTo>
                  <a:pt x="0" y="144"/>
                </a:moveTo>
                <a:lnTo>
                  <a:pt x="66" y="118"/>
                </a:lnTo>
                <a:lnTo>
                  <a:pt x="119" y="105"/>
                </a:lnTo>
                <a:lnTo>
                  <a:pt x="185" y="92"/>
                </a:lnTo>
                <a:lnTo>
                  <a:pt x="238" y="79"/>
                </a:lnTo>
                <a:lnTo>
                  <a:pt x="291" y="66"/>
                </a:lnTo>
                <a:lnTo>
                  <a:pt x="331" y="53"/>
                </a:lnTo>
                <a:lnTo>
                  <a:pt x="370" y="39"/>
                </a:lnTo>
                <a:lnTo>
                  <a:pt x="410" y="26"/>
                </a:lnTo>
                <a:lnTo>
                  <a:pt x="450" y="26"/>
                </a:lnTo>
                <a:lnTo>
                  <a:pt x="489" y="13"/>
                </a:lnTo>
                <a:lnTo>
                  <a:pt x="516" y="13"/>
                </a:lnTo>
                <a:lnTo>
                  <a:pt x="542" y="0"/>
                </a:lnTo>
                <a:lnTo>
                  <a:pt x="556" y="0"/>
                </a:lnTo>
                <a:lnTo>
                  <a:pt x="582" y="0"/>
                </a:lnTo>
                <a:lnTo>
                  <a:pt x="595" y="0"/>
                </a:lnTo>
                <a:lnTo>
                  <a:pt x="608" y="0"/>
                </a:lnTo>
                <a:lnTo>
                  <a:pt x="635" y="0"/>
                </a:lnTo>
                <a:lnTo>
                  <a:pt x="674" y="0"/>
                </a:lnTo>
                <a:lnTo>
                  <a:pt x="701" y="26"/>
                </a:lnTo>
                <a:lnTo>
                  <a:pt x="727" y="39"/>
                </a:lnTo>
                <a:lnTo>
                  <a:pt x="741" y="66"/>
                </a:lnTo>
                <a:lnTo>
                  <a:pt x="754" y="79"/>
                </a:lnTo>
                <a:lnTo>
                  <a:pt x="754" y="105"/>
                </a:lnTo>
                <a:lnTo>
                  <a:pt x="741" y="118"/>
                </a:lnTo>
                <a:lnTo>
                  <a:pt x="714" y="131"/>
                </a:lnTo>
                <a:lnTo>
                  <a:pt x="674" y="144"/>
                </a:lnTo>
                <a:lnTo>
                  <a:pt x="635" y="157"/>
                </a:lnTo>
                <a:lnTo>
                  <a:pt x="582" y="171"/>
                </a:lnTo>
                <a:lnTo>
                  <a:pt x="516" y="171"/>
                </a:lnTo>
                <a:lnTo>
                  <a:pt x="450" y="184"/>
                </a:lnTo>
                <a:lnTo>
                  <a:pt x="410" y="197"/>
                </a:lnTo>
                <a:lnTo>
                  <a:pt x="370" y="197"/>
                </a:lnTo>
                <a:lnTo>
                  <a:pt x="331" y="210"/>
                </a:lnTo>
                <a:lnTo>
                  <a:pt x="304" y="210"/>
                </a:lnTo>
                <a:lnTo>
                  <a:pt x="265" y="223"/>
                </a:lnTo>
                <a:lnTo>
                  <a:pt x="238" y="223"/>
                </a:lnTo>
                <a:lnTo>
                  <a:pt x="225" y="223"/>
                </a:lnTo>
                <a:lnTo>
                  <a:pt x="199" y="236"/>
                </a:lnTo>
                <a:lnTo>
                  <a:pt x="185" y="236"/>
                </a:lnTo>
                <a:lnTo>
                  <a:pt x="172" y="236"/>
                </a:lnTo>
                <a:lnTo>
                  <a:pt x="146" y="236"/>
                </a:lnTo>
                <a:lnTo>
                  <a:pt x="119" y="223"/>
                </a:lnTo>
                <a:lnTo>
                  <a:pt x="93" y="210"/>
                </a:lnTo>
                <a:lnTo>
                  <a:pt x="66" y="197"/>
                </a:lnTo>
                <a:lnTo>
                  <a:pt x="53" y="197"/>
                </a:lnTo>
                <a:lnTo>
                  <a:pt x="40" y="184"/>
                </a:lnTo>
                <a:lnTo>
                  <a:pt x="27" y="184"/>
                </a:lnTo>
                <a:lnTo>
                  <a:pt x="14" y="171"/>
                </a:lnTo>
                <a:lnTo>
                  <a:pt x="0" y="157"/>
                </a:lnTo>
                <a:lnTo>
                  <a:pt x="0" y="1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14" name="Freeform 126"/>
          <p:cNvSpPr/>
          <p:nvPr/>
        </p:nvSpPr>
        <p:spPr>
          <a:xfrm>
            <a:off x="4980305" y="2597468"/>
            <a:ext cx="906463" cy="207962"/>
          </a:xfrm>
          <a:custGeom>
            <a:avLst/>
            <a:gdLst>
              <a:gd name="txL" fmla="*/ 0 w 1428"/>
              <a:gd name="txT" fmla="*/ 0 h 327"/>
              <a:gd name="txR" fmla="*/ 1428 w 1428"/>
              <a:gd name="txB" fmla="*/ 327 h 327"/>
            </a:gdLst>
            <a:ahLst/>
            <a:cxnLst>
              <a:cxn ang="0">
                <a:pos x="287701708" y="31547899"/>
              </a:cxn>
              <a:cxn ang="0">
                <a:pos x="330413381" y="26289704"/>
              </a:cxn>
              <a:cxn ang="0">
                <a:pos x="372722605" y="21031509"/>
              </a:cxn>
              <a:cxn ang="0">
                <a:pos x="404957902" y="10515754"/>
              </a:cxn>
              <a:cxn ang="0">
                <a:pos x="431551927" y="10515754"/>
              </a:cxn>
              <a:cxn ang="0">
                <a:pos x="458146586" y="5258195"/>
              </a:cxn>
              <a:cxn ang="0">
                <a:pos x="479502423" y="0"/>
              </a:cxn>
              <a:cxn ang="0">
                <a:pos x="489978799" y="0"/>
              </a:cxn>
              <a:cxn ang="0">
                <a:pos x="516572824" y="0"/>
              </a:cxn>
              <a:cxn ang="0">
                <a:pos x="543167483" y="10515754"/>
              </a:cxn>
              <a:cxn ang="0">
                <a:pos x="564523320" y="26289704"/>
              </a:cxn>
              <a:cxn ang="0">
                <a:pos x="575402780" y="42063653"/>
              </a:cxn>
              <a:cxn ang="0">
                <a:pos x="575402780" y="52983884"/>
              </a:cxn>
              <a:cxn ang="0">
                <a:pos x="569761508" y="63499639"/>
              </a:cxn>
              <a:cxn ang="0">
                <a:pos x="548808756" y="68757834"/>
              </a:cxn>
              <a:cxn ang="0">
                <a:pos x="527452284" y="74015393"/>
              </a:cxn>
              <a:cxn ang="0">
                <a:pos x="506096448" y="74015393"/>
              </a:cxn>
              <a:cxn ang="0">
                <a:pos x="479502423" y="74015393"/>
              </a:cxn>
              <a:cxn ang="0">
                <a:pos x="452907763" y="74015393"/>
              </a:cxn>
              <a:cxn ang="0">
                <a:pos x="415434278" y="79273588"/>
              </a:cxn>
              <a:cxn ang="0">
                <a:pos x="372722605" y="79273588"/>
              </a:cxn>
              <a:cxn ang="0">
                <a:pos x="298178084" y="89789342"/>
              </a:cxn>
              <a:cxn ang="0">
                <a:pos x="207918364" y="105967768"/>
              </a:cxn>
              <a:cxn ang="0">
                <a:pos x="143850854" y="121741718"/>
              </a:cxn>
              <a:cxn ang="0">
                <a:pos x="112018006" y="126999277"/>
              </a:cxn>
              <a:cxn ang="0">
                <a:pos x="85423981" y="132257472"/>
              </a:cxn>
              <a:cxn ang="0">
                <a:pos x="69306333" y="132257472"/>
              </a:cxn>
              <a:cxn ang="0">
                <a:pos x="53188684" y="126999277"/>
              </a:cxn>
              <a:cxn ang="0">
                <a:pos x="31832213" y="111225964"/>
              </a:cxn>
              <a:cxn ang="0">
                <a:pos x="16117648" y="100709573"/>
              </a:cxn>
              <a:cxn ang="0">
                <a:pos x="10476376" y="89789342"/>
              </a:cxn>
              <a:cxn ang="0">
                <a:pos x="0" y="74015393"/>
              </a:cxn>
              <a:cxn ang="0">
                <a:pos x="47950496" y="68757834"/>
              </a:cxn>
              <a:cxn ang="0">
                <a:pos x="106376734" y="63499639"/>
              </a:cxn>
              <a:cxn ang="0">
                <a:pos x="180921255" y="52983884"/>
              </a:cxn>
              <a:cxn ang="0">
                <a:pos x="266345236" y="36805458"/>
              </a:cxn>
            </a:cxnLst>
            <a:rect l="txL" t="txT" r="txR" b="txB"/>
            <a:pathLst>
              <a:path w="1428" h="327">
                <a:moveTo>
                  <a:pt x="661" y="91"/>
                </a:moveTo>
                <a:lnTo>
                  <a:pt x="714" y="78"/>
                </a:lnTo>
                <a:lnTo>
                  <a:pt x="780" y="65"/>
                </a:lnTo>
                <a:lnTo>
                  <a:pt x="820" y="65"/>
                </a:lnTo>
                <a:lnTo>
                  <a:pt x="872" y="52"/>
                </a:lnTo>
                <a:lnTo>
                  <a:pt x="925" y="52"/>
                </a:lnTo>
                <a:lnTo>
                  <a:pt x="965" y="39"/>
                </a:lnTo>
                <a:lnTo>
                  <a:pt x="1005" y="26"/>
                </a:lnTo>
                <a:lnTo>
                  <a:pt x="1044" y="26"/>
                </a:lnTo>
                <a:lnTo>
                  <a:pt x="1071" y="26"/>
                </a:lnTo>
                <a:lnTo>
                  <a:pt x="1110" y="13"/>
                </a:lnTo>
                <a:lnTo>
                  <a:pt x="1137" y="13"/>
                </a:lnTo>
                <a:lnTo>
                  <a:pt x="1163" y="13"/>
                </a:lnTo>
                <a:lnTo>
                  <a:pt x="1190" y="0"/>
                </a:lnTo>
                <a:lnTo>
                  <a:pt x="1203" y="0"/>
                </a:lnTo>
                <a:lnTo>
                  <a:pt x="1216" y="0"/>
                </a:lnTo>
                <a:lnTo>
                  <a:pt x="1243" y="0"/>
                </a:lnTo>
                <a:lnTo>
                  <a:pt x="1282" y="0"/>
                </a:lnTo>
                <a:lnTo>
                  <a:pt x="1322" y="13"/>
                </a:lnTo>
                <a:lnTo>
                  <a:pt x="1348" y="26"/>
                </a:lnTo>
                <a:lnTo>
                  <a:pt x="1375" y="52"/>
                </a:lnTo>
                <a:lnTo>
                  <a:pt x="1401" y="65"/>
                </a:lnTo>
                <a:lnTo>
                  <a:pt x="1414" y="91"/>
                </a:lnTo>
                <a:lnTo>
                  <a:pt x="1428" y="104"/>
                </a:lnTo>
                <a:lnTo>
                  <a:pt x="1428" y="118"/>
                </a:lnTo>
                <a:lnTo>
                  <a:pt x="1428" y="131"/>
                </a:lnTo>
                <a:lnTo>
                  <a:pt x="1414" y="144"/>
                </a:lnTo>
                <a:lnTo>
                  <a:pt x="1414" y="157"/>
                </a:lnTo>
                <a:lnTo>
                  <a:pt x="1388" y="157"/>
                </a:lnTo>
                <a:lnTo>
                  <a:pt x="1362" y="170"/>
                </a:lnTo>
                <a:lnTo>
                  <a:pt x="1322" y="170"/>
                </a:lnTo>
                <a:lnTo>
                  <a:pt x="1309" y="183"/>
                </a:lnTo>
                <a:lnTo>
                  <a:pt x="1282" y="183"/>
                </a:lnTo>
                <a:lnTo>
                  <a:pt x="1256" y="183"/>
                </a:lnTo>
                <a:lnTo>
                  <a:pt x="1229" y="183"/>
                </a:lnTo>
                <a:lnTo>
                  <a:pt x="1190" y="183"/>
                </a:lnTo>
                <a:lnTo>
                  <a:pt x="1163" y="183"/>
                </a:lnTo>
                <a:lnTo>
                  <a:pt x="1124" y="183"/>
                </a:lnTo>
                <a:lnTo>
                  <a:pt x="1071" y="183"/>
                </a:lnTo>
                <a:lnTo>
                  <a:pt x="1031" y="196"/>
                </a:lnTo>
                <a:lnTo>
                  <a:pt x="978" y="196"/>
                </a:lnTo>
                <a:lnTo>
                  <a:pt x="925" y="196"/>
                </a:lnTo>
                <a:lnTo>
                  <a:pt x="859" y="209"/>
                </a:lnTo>
                <a:lnTo>
                  <a:pt x="740" y="222"/>
                </a:lnTo>
                <a:lnTo>
                  <a:pt x="635" y="236"/>
                </a:lnTo>
                <a:lnTo>
                  <a:pt x="516" y="262"/>
                </a:lnTo>
                <a:lnTo>
                  <a:pt x="410" y="288"/>
                </a:lnTo>
                <a:lnTo>
                  <a:pt x="357" y="301"/>
                </a:lnTo>
                <a:lnTo>
                  <a:pt x="317" y="301"/>
                </a:lnTo>
                <a:lnTo>
                  <a:pt x="278" y="314"/>
                </a:lnTo>
                <a:lnTo>
                  <a:pt x="238" y="314"/>
                </a:lnTo>
                <a:lnTo>
                  <a:pt x="212" y="327"/>
                </a:lnTo>
                <a:lnTo>
                  <a:pt x="198" y="327"/>
                </a:lnTo>
                <a:lnTo>
                  <a:pt x="172" y="327"/>
                </a:lnTo>
                <a:lnTo>
                  <a:pt x="145" y="327"/>
                </a:lnTo>
                <a:lnTo>
                  <a:pt x="132" y="314"/>
                </a:lnTo>
                <a:lnTo>
                  <a:pt x="106" y="301"/>
                </a:lnTo>
                <a:lnTo>
                  <a:pt x="79" y="275"/>
                </a:lnTo>
                <a:lnTo>
                  <a:pt x="53" y="262"/>
                </a:lnTo>
                <a:lnTo>
                  <a:pt x="40" y="249"/>
                </a:lnTo>
                <a:lnTo>
                  <a:pt x="26" y="236"/>
                </a:lnTo>
                <a:lnTo>
                  <a:pt x="26" y="222"/>
                </a:lnTo>
                <a:lnTo>
                  <a:pt x="13" y="196"/>
                </a:lnTo>
                <a:lnTo>
                  <a:pt x="0" y="183"/>
                </a:lnTo>
                <a:lnTo>
                  <a:pt x="53" y="183"/>
                </a:lnTo>
                <a:lnTo>
                  <a:pt x="119" y="170"/>
                </a:lnTo>
                <a:lnTo>
                  <a:pt x="185" y="170"/>
                </a:lnTo>
                <a:lnTo>
                  <a:pt x="264" y="157"/>
                </a:lnTo>
                <a:lnTo>
                  <a:pt x="357" y="144"/>
                </a:lnTo>
                <a:lnTo>
                  <a:pt x="449" y="131"/>
                </a:lnTo>
                <a:lnTo>
                  <a:pt x="555" y="118"/>
                </a:lnTo>
                <a:lnTo>
                  <a:pt x="661" y="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15" name="Freeform 127"/>
          <p:cNvSpPr/>
          <p:nvPr/>
        </p:nvSpPr>
        <p:spPr>
          <a:xfrm>
            <a:off x="5340668" y="1865630"/>
            <a:ext cx="873125" cy="1298575"/>
          </a:xfrm>
          <a:custGeom>
            <a:avLst/>
            <a:gdLst>
              <a:gd name="txL" fmla="*/ 0 w 1375"/>
              <a:gd name="txT" fmla="*/ 0 h 2045"/>
              <a:gd name="txR" fmla="*/ 1375 w 1375"/>
              <a:gd name="txB" fmla="*/ 2045 h 2045"/>
            </a:gdLst>
            <a:ahLst/>
            <a:cxnLst>
              <a:cxn ang="0">
                <a:pos x="549192450" y="359676700"/>
              </a:cxn>
              <a:cxn ang="0">
                <a:pos x="533063450" y="380644400"/>
              </a:cxn>
              <a:cxn ang="0">
                <a:pos x="527821525" y="438708800"/>
              </a:cxn>
              <a:cxn ang="0">
                <a:pos x="506450600" y="597176225"/>
              </a:cxn>
              <a:cxn ang="0">
                <a:pos x="474595825" y="713708250"/>
              </a:cxn>
              <a:cxn ang="0">
                <a:pos x="442741050" y="777014575"/>
              </a:cxn>
              <a:cxn ang="0">
                <a:pos x="405241125" y="808466125"/>
              </a:cxn>
              <a:cxn ang="0">
                <a:pos x="378628275" y="824595125"/>
              </a:cxn>
              <a:cxn ang="0">
                <a:pos x="357257350" y="814111275"/>
              </a:cxn>
              <a:cxn ang="0">
                <a:pos x="357257350" y="782256500"/>
              </a:cxn>
              <a:cxn ang="0">
                <a:pos x="341128350" y="745159800"/>
              </a:cxn>
              <a:cxn ang="0">
                <a:pos x="298789725" y="702821175"/>
              </a:cxn>
              <a:cxn ang="0">
                <a:pos x="272176875" y="671369625"/>
              </a:cxn>
              <a:cxn ang="0">
                <a:pos x="277418800" y="660885775"/>
              </a:cxn>
              <a:cxn ang="0">
                <a:pos x="309273575" y="671369625"/>
              </a:cxn>
              <a:cxn ang="0">
                <a:pos x="373386350" y="692337325"/>
              </a:cxn>
              <a:cxn ang="0">
                <a:pos x="399999200" y="681853475"/>
              </a:cxn>
              <a:cxn ang="0">
                <a:pos x="421370125" y="649998700"/>
              </a:cxn>
              <a:cxn ang="0">
                <a:pos x="442741050" y="560482750"/>
              </a:cxn>
              <a:cxn ang="0">
                <a:pos x="453224900" y="475805500"/>
              </a:cxn>
              <a:cxn ang="0">
                <a:pos x="463708750" y="412499175"/>
              </a:cxn>
              <a:cxn ang="0">
                <a:pos x="453224900" y="359676700"/>
              </a:cxn>
              <a:cxn ang="0">
                <a:pos x="426612050" y="338305775"/>
              </a:cxn>
              <a:cxn ang="0">
                <a:pos x="389112125" y="338305775"/>
              </a:cxn>
              <a:cxn ang="0">
                <a:pos x="320160650" y="348789625"/>
              </a:cxn>
              <a:cxn ang="0">
                <a:pos x="160080325" y="375402475"/>
              </a:cxn>
              <a:cxn ang="0">
                <a:pos x="101612700" y="391128250"/>
              </a:cxn>
              <a:cxn ang="0">
                <a:pos x="69354700" y="406854025"/>
              </a:cxn>
              <a:cxn ang="0">
                <a:pos x="32258000" y="422983025"/>
              </a:cxn>
              <a:cxn ang="0">
                <a:pos x="10887075" y="412499175"/>
              </a:cxn>
              <a:cxn ang="0">
                <a:pos x="0" y="380644400"/>
              </a:cxn>
              <a:cxn ang="0">
                <a:pos x="16129000" y="343547700"/>
              </a:cxn>
              <a:cxn ang="0">
                <a:pos x="32258000" y="306451000"/>
              </a:cxn>
              <a:cxn ang="0">
                <a:pos x="47983775" y="237902750"/>
              </a:cxn>
              <a:cxn ang="0">
                <a:pos x="69354700" y="100403025"/>
              </a:cxn>
              <a:cxn ang="0">
                <a:pos x="69354700" y="52822475"/>
              </a:cxn>
              <a:cxn ang="0">
                <a:pos x="58870850" y="31854775"/>
              </a:cxn>
              <a:cxn ang="0">
                <a:pos x="47983775" y="10887075"/>
              </a:cxn>
              <a:cxn ang="0">
                <a:pos x="69354700" y="0"/>
              </a:cxn>
              <a:cxn ang="0">
                <a:pos x="112096550" y="16129000"/>
              </a:cxn>
              <a:cxn ang="0">
                <a:pos x="138709400" y="37096700"/>
              </a:cxn>
              <a:cxn ang="0">
                <a:pos x="143951325" y="63709550"/>
              </a:cxn>
              <a:cxn ang="0">
                <a:pos x="133467475" y="111290100"/>
              </a:cxn>
              <a:cxn ang="0">
                <a:pos x="106854625" y="222176975"/>
              </a:cxn>
              <a:cxn ang="0">
                <a:pos x="95967550" y="295967150"/>
              </a:cxn>
              <a:cxn ang="0">
                <a:pos x="95967550" y="322580000"/>
              </a:cxn>
              <a:cxn ang="0">
                <a:pos x="117338475" y="333063850"/>
              </a:cxn>
              <a:cxn ang="0">
                <a:pos x="149596475" y="327821925"/>
              </a:cxn>
              <a:cxn ang="0">
                <a:pos x="218547950" y="317338075"/>
              </a:cxn>
              <a:cxn ang="0">
                <a:pos x="304031650" y="301209075"/>
              </a:cxn>
              <a:cxn ang="0">
                <a:pos x="368144425" y="290725225"/>
              </a:cxn>
              <a:cxn ang="0">
                <a:pos x="410483050" y="285483300"/>
              </a:cxn>
              <a:cxn ang="0">
                <a:pos x="437095900" y="269757525"/>
              </a:cxn>
              <a:cxn ang="0">
                <a:pos x="469353900" y="269757525"/>
              </a:cxn>
              <a:cxn ang="0">
                <a:pos x="517337675" y="295967150"/>
              </a:cxn>
              <a:cxn ang="0">
                <a:pos x="543950525" y="322580000"/>
              </a:cxn>
              <a:cxn ang="0">
                <a:pos x="554434375" y="343547700"/>
              </a:cxn>
            </a:cxnLst>
            <a:rect l="txL" t="txT" r="txR" b="txB"/>
            <a:pathLst>
              <a:path w="1375" h="2045">
                <a:moveTo>
                  <a:pt x="1375" y="852"/>
                </a:moveTo>
                <a:lnTo>
                  <a:pt x="1375" y="865"/>
                </a:lnTo>
                <a:lnTo>
                  <a:pt x="1362" y="878"/>
                </a:lnTo>
                <a:lnTo>
                  <a:pt x="1362" y="892"/>
                </a:lnTo>
                <a:lnTo>
                  <a:pt x="1349" y="905"/>
                </a:lnTo>
                <a:lnTo>
                  <a:pt x="1336" y="918"/>
                </a:lnTo>
                <a:lnTo>
                  <a:pt x="1336" y="931"/>
                </a:lnTo>
                <a:lnTo>
                  <a:pt x="1322" y="944"/>
                </a:lnTo>
                <a:lnTo>
                  <a:pt x="1322" y="970"/>
                </a:lnTo>
                <a:lnTo>
                  <a:pt x="1322" y="1009"/>
                </a:lnTo>
                <a:lnTo>
                  <a:pt x="1309" y="1049"/>
                </a:lnTo>
                <a:lnTo>
                  <a:pt x="1309" y="1088"/>
                </a:lnTo>
                <a:lnTo>
                  <a:pt x="1309" y="1141"/>
                </a:lnTo>
                <a:lnTo>
                  <a:pt x="1296" y="1258"/>
                </a:lnTo>
                <a:lnTo>
                  <a:pt x="1283" y="1363"/>
                </a:lnTo>
                <a:lnTo>
                  <a:pt x="1256" y="1481"/>
                </a:lnTo>
                <a:lnTo>
                  <a:pt x="1230" y="1612"/>
                </a:lnTo>
                <a:lnTo>
                  <a:pt x="1217" y="1665"/>
                </a:lnTo>
                <a:lnTo>
                  <a:pt x="1203" y="1717"/>
                </a:lnTo>
                <a:lnTo>
                  <a:pt x="1177" y="1770"/>
                </a:lnTo>
                <a:lnTo>
                  <a:pt x="1164" y="1822"/>
                </a:lnTo>
                <a:lnTo>
                  <a:pt x="1137" y="1861"/>
                </a:lnTo>
                <a:lnTo>
                  <a:pt x="1111" y="1901"/>
                </a:lnTo>
                <a:lnTo>
                  <a:pt x="1098" y="1927"/>
                </a:lnTo>
                <a:lnTo>
                  <a:pt x="1071" y="1953"/>
                </a:lnTo>
                <a:lnTo>
                  <a:pt x="1045" y="1979"/>
                </a:lnTo>
                <a:lnTo>
                  <a:pt x="1031" y="1992"/>
                </a:lnTo>
                <a:lnTo>
                  <a:pt x="1005" y="2005"/>
                </a:lnTo>
                <a:lnTo>
                  <a:pt x="992" y="2019"/>
                </a:lnTo>
                <a:lnTo>
                  <a:pt x="965" y="2032"/>
                </a:lnTo>
                <a:lnTo>
                  <a:pt x="952" y="2045"/>
                </a:lnTo>
                <a:lnTo>
                  <a:pt x="939" y="2045"/>
                </a:lnTo>
                <a:lnTo>
                  <a:pt x="926" y="2045"/>
                </a:lnTo>
                <a:lnTo>
                  <a:pt x="913" y="2045"/>
                </a:lnTo>
                <a:lnTo>
                  <a:pt x="899" y="2032"/>
                </a:lnTo>
                <a:lnTo>
                  <a:pt x="886" y="2019"/>
                </a:lnTo>
                <a:lnTo>
                  <a:pt x="886" y="2005"/>
                </a:lnTo>
                <a:lnTo>
                  <a:pt x="886" y="1992"/>
                </a:lnTo>
                <a:lnTo>
                  <a:pt x="886" y="1966"/>
                </a:lnTo>
                <a:lnTo>
                  <a:pt x="886" y="1940"/>
                </a:lnTo>
                <a:lnTo>
                  <a:pt x="886" y="1927"/>
                </a:lnTo>
                <a:lnTo>
                  <a:pt x="873" y="1901"/>
                </a:lnTo>
                <a:lnTo>
                  <a:pt x="860" y="1874"/>
                </a:lnTo>
                <a:lnTo>
                  <a:pt x="846" y="1848"/>
                </a:lnTo>
                <a:lnTo>
                  <a:pt x="820" y="1822"/>
                </a:lnTo>
                <a:lnTo>
                  <a:pt x="794" y="1796"/>
                </a:lnTo>
                <a:lnTo>
                  <a:pt x="767" y="1770"/>
                </a:lnTo>
                <a:lnTo>
                  <a:pt x="741" y="1743"/>
                </a:lnTo>
                <a:lnTo>
                  <a:pt x="714" y="1717"/>
                </a:lnTo>
                <a:lnTo>
                  <a:pt x="701" y="1704"/>
                </a:lnTo>
                <a:lnTo>
                  <a:pt x="688" y="1678"/>
                </a:lnTo>
                <a:lnTo>
                  <a:pt x="675" y="1665"/>
                </a:lnTo>
                <a:lnTo>
                  <a:pt x="675" y="1652"/>
                </a:lnTo>
                <a:lnTo>
                  <a:pt x="661" y="1652"/>
                </a:lnTo>
                <a:lnTo>
                  <a:pt x="675" y="1639"/>
                </a:lnTo>
                <a:lnTo>
                  <a:pt x="688" y="1639"/>
                </a:lnTo>
                <a:lnTo>
                  <a:pt x="714" y="1639"/>
                </a:lnTo>
                <a:lnTo>
                  <a:pt x="727" y="1652"/>
                </a:lnTo>
                <a:lnTo>
                  <a:pt x="754" y="1652"/>
                </a:lnTo>
                <a:lnTo>
                  <a:pt x="767" y="1665"/>
                </a:lnTo>
                <a:lnTo>
                  <a:pt x="807" y="1678"/>
                </a:lnTo>
                <a:lnTo>
                  <a:pt x="860" y="1691"/>
                </a:lnTo>
                <a:lnTo>
                  <a:pt x="899" y="1704"/>
                </a:lnTo>
                <a:lnTo>
                  <a:pt x="926" y="1717"/>
                </a:lnTo>
                <a:lnTo>
                  <a:pt x="939" y="1717"/>
                </a:lnTo>
                <a:lnTo>
                  <a:pt x="965" y="1717"/>
                </a:lnTo>
                <a:lnTo>
                  <a:pt x="979" y="1704"/>
                </a:lnTo>
                <a:lnTo>
                  <a:pt x="992" y="1691"/>
                </a:lnTo>
                <a:lnTo>
                  <a:pt x="1005" y="1678"/>
                </a:lnTo>
                <a:lnTo>
                  <a:pt x="1018" y="1652"/>
                </a:lnTo>
                <a:lnTo>
                  <a:pt x="1031" y="1639"/>
                </a:lnTo>
                <a:lnTo>
                  <a:pt x="1045" y="1612"/>
                </a:lnTo>
                <a:lnTo>
                  <a:pt x="1058" y="1573"/>
                </a:lnTo>
                <a:lnTo>
                  <a:pt x="1058" y="1534"/>
                </a:lnTo>
                <a:lnTo>
                  <a:pt x="1084" y="1468"/>
                </a:lnTo>
                <a:lnTo>
                  <a:pt x="1098" y="1390"/>
                </a:lnTo>
                <a:lnTo>
                  <a:pt x="1111" y="1324"/>
                </a:lnTo>
                <a:lnTo>
                  <a:pt x="1124" y="1245"/>
                </a:lnTo>
                <a:lnTo>
                  <a:pt x="1124" y="1206"/>
                </a:lnTo>
                <a:lnTo>
                  <a:pt x="1124" y="1180"/>
                </a:lnTo>
                <a:lnTo>
                  <a:pt x="1137" y="1141"/>
                </a:lnTo>
                <a:lnTo>
                  <a:pt x="1137" y="1114"/>
                </a:lnTo>
                <a:lnTo>
                  <a:pt x="1137" y="1062"/>
                </a:lnTo>
                <a:lnTo>
                  <a:pt x="1150" y="1023"/>
                </a:lnTo>
                <a:lnTo>
                  <a:pt x="1137" y="983"/>
                </a:lnTo>
                <a:lnTo>
                  <a:pt x="1137" y="944"/>
                </a:lnTo>
                <a:lnTo>
                  <a:pt x="1137" y="918"/>
                </a:lnTo>
                <a:lnTo>
                  <a:pt x="1124" y="892"/>
                </a:lnTo>
                <a:lnTo>
                  <a:pt x="1111" y="878"/>
                </a:lnTo>
                <a:lnTo>
                  <a:pt x="1098" y="865"/>
                </a:lnTo>
                <a:lnTo>
                  <a:pt x="1071" y="852"/>
                </a:lnTo>
                <a:lnTo>
                  <a:pt x="1058" y="839"/>
                </a:lnTo>
                <a:lnTo>
                  <a:pt x="1045" y="839"/>
                </a:lnTo>
                <a:lnTo>
                  <a:pt x="1018" y="839"/>
                </a:lnTo>
                <a:lnTo>
                  <a:pt x="992" y="839"/>
                </a:lnTo>
                <a:lnTo>
                  <a:pt x="965" y="839"/>
                </a:lnTo>
                <a:lnTo>
                  <a:pt x="926" y="839"/>
                </a:lnTo>
                <a:lnTo>
                  <a:pt x="886" y="852"/>
                </a:lnTo>
                <a:lnTo>
                  <a:pt x="846" y="852"/>
                </a:lnTo>
                <a:lnTo>
                  <a:pt x="794" y="865"/>
                </a:lnTo>
                <a:lnTo>
                  <a:pt x="675" y="878"/>
                </a:lnTo>
                <a:lnTo>
                  <a:pt x="582" y="892"/>
                </a:lnTo>
                <a:lnTo>
                  <a:pt x="490" y="918"/>
                </a:lnTo>
                <a:lnTo>
                  <a:pt x="397" y="931"/>
                </a:lnTo>
                <a:lnTo>
                  <a:pt x="357" y="944"/>
                </a:lnTo>
                <a:lnTo>
                  <a:pt x="318" y="944"/>
                </a:lnTo>
                <a:lnTo>
                  <a:pt x="291" y="957"/>
                </a:lnTo>
                <a:lnTo>
                  <a:pt x="252" y="970"/>
                </a:lnTo>
                <a:lnTo>
                  <a:pt x="225" y="970"/>
                </a:lnTo>
                <a:lnTo>
                  <a:pt x="212" y="983"/>
                </a:lnTo>
                <a:lnTo>
                  <a:pt x="185" y="996"/>
                </a:lnTo>
                <a:lnTo>
                  <a:pt x="172" y="1009"/>
                </a:lnTo>
                <a:lnTo>
                  <a:pt x="146" y="1036"/>
                </a:lnTo>
                <a:lnTo>
                  <a:pt x="119" y="1049"/>
                </a:lnTo>
                <a:lnTo>
                  <a:pt x="106" y="1049"/>
                </a:lnTo>
                <a:lnTo>
                  <a:pt x="80" y="1049"/>
                </a:lnTo>
                <a:lnTo>
                  <a:pt x="67" y="1062"/>
                </a:lnTo>
                <a:lnTo>
                  <a:pt x="53" y="1049"/>
                </a:lnTo>
                <a:lnTo>
                  <a:pt x="40" y="1036"/>
                </a:lnTo>
                <a:lnTo>
                  <a:pt x="27" y="1023"/>
                </a:lnTo>
                <a:lnTo>
                  <a:pt x="14" y="996"/>
                </a:lnTo>
                <a:lnTo>
                  <a:pt x="14" y="970"/>
                </a:lnTo>
                <a:lnTo>
                  <a:pt x="0" y="957"/>
                </a:lnTo>
                <a:lnTo>
                  <a:pt x="0" y="944"/>
                </a:lnTo>
                <a:lnTo>
                  <a:pt x="0" y="931"/>
                </a:lnTo>
                <a:lnTo>
                  <a:pt x="14" y="905"/>
                </a:lnTo>
                <a:lnTo>
                  <a:pt x="27" y="878"/>
                </a:lnTo>
                <a:lnTo>
                  <a:pt x="40" y="852"/>
                </a:lnTo>
                <a:lnTo>
                  <a:pt x="53" y="839"/>
                </a:lnTo>
                <a:lnTo>
                  <a:pt x="67" y="813"/>
                </a:lnTo>
                <a:lnTo>
                  <a:pt x="80" y="787"/>
                </a:lnTo>
                <a:lnTo>
                  <a:pt x="80" y="760"/>
                </a:lnTo>
                <a:lnTo>
                  <a:pt x="93" y="721"/>
                </a:lnTo>
                <a:lnTo>
                  <a:pt x="106" y="682"/>
                </a:lnTo>
                <a:lnTo>
                  <a:pt x="119" y="643"/>
                </a:lnTo>
                <a:lnTo>
                  <a:pt x="119" y="590"/>
                </a:lnTo>
                <a:lnTo>
                  <a:pt x="146" y="498"/>
                </a:lnTo>
                <a:lnTo>
                  <a:pt x="159" y="420"/>
                </a:lnTo>
                <a:lnTo>
                  <a:pt x="172" y="328"/>
                </a:lnTo>
                <a:lnTo>
                  <a:pt x="172" y="249"/>
                </a:lnTo>
                <a:lnTo>
                  <a:pt x="172" y="223"/>
                </a:lnTo>
                <a:lnTo>
                  <a:pt x="172" y="184"/>
                </a:lnTo>
                <a:lnTo>
                  <a:pt x="172" y="158"/>
                </a:lnTo>
                <a:lnTo>
                  <a:pt x="172" y="131"/>
                </a:lnTo>
                <a:lnTo>
                  <a:pt x="159" y="118"/>
                </a:lnTo>
                <a:lnTo>
                  <a:pt x="159" y="105"/>
                </a:lnTo>
                <a:lnTo>
                  <a:pt x="146" y="92"/>
                </a:lnTo>
                <a:lnTo>
                  <a:pt x="146" y="79"/>
                </a:lnTo>
                <a:lnTo>
                  <a:pt x="133" y="79"/>
                </a:lnTo>
                <a:lnTo>
                  <a:pt x="119" y="66"/>
                </a:lnTo>
                <a:lnTo>
                  <a:pt x="119" y="53"/>
                </a:lnTo>
                <a:lnTo>
                  <a:pt x="119" y="27"/>
                </a:lnTo>
                <a:lnTo>
                  <a:pt x="133" y="13"/>
                </a:lnTo>
                <a:lnTo>
                  <a:pt x="146" y="0"/>
                </a:lnTo>
                <a:lnTo>
                  <a:pt x="159" y="0"/>
                </a:lnTo>
                <a:lnTo>
                  <a:pt x="172" y="0"/>
                </a:lnTo>
                <a:lnTo>
                  <a:pt x="185" y="0"/>
                </a:lnTo>
                <a:lnTo>
                  <a:pt x="212" y="13"/>
                </a:lnTo>
                <a:lnTo>
                  <a:pt x="238" y="13"/>
                </a:lnTo>
                <a:lnTo>
                  <a:pt x="278" y="40"/>
                </a:lnTo>
                <a:lnTo>
                  <a:pt x="304" y="66"/>
                </a:lnTo>
                <a:lnTo>
                  <a:pt x="318" y="66"/>
                </a:lnTo>
                <a:lnTo>
                  <a:pt x="331" y="79"/>
                </a:lnTo>
                <a:lnTo>
                  <a:pt x="344" y="92"/>
                </a:lnTo>
                <a:lnTo>
                  <a:pt x="344" y="105"/>
                </a:lnTo>
                <a:lnTo>
                  <a:pt x="344" y="118"/>
                </a:lnTo>
                <a:lnTo>
                  <a:pt x="357" y="145"/>
                </a:lnTo>
                <a:lnTo>
                  <a:pt x="357" y="158"/>
                </a:lnTo>
                <a:lnTo>
                  <a:pt x="357" y="184"/>
                </a:lnTo>
                <a:lnTo>
                  <a:pt x="344" y="210"/>
                </a:lnTo>
                <a:lnTo>
                  <a:pt x="344" y="236"/>
                </a:lnTo>
                <a:lnTo>
                  <a:pt x="331" y="276"/>
                </a:lnTo>
                <a:lnTo>
                  <a:pt x="331" y="315"/>
                </a:lnTo>
                <a:lnTo>
                  <a:pt x="304" y="394"/>
                </a:lnTo>
                <a:lnTo>
                  <a:pt x="291" y="472"/>
                </a:lnTo>
                <a:lnTo>
                  <a:pt x="265" y="551"/>
                </a:lnTo>
                <a:lnTo>
                  <a:pt x="252" y="629"/>
                </a:lnTo>
                <a:lnTo>
                  <a:pt x="252" y="669"/>
                </a:lnTo>
                <a:lnTo>
                  <a:pt x="238" y="695"/>
                </a:lnTo>
                <a:lnTo>
                  <a:pt x="238" y="734"/>
                </a:lnTo>
                <a:lnTo>
                  <a:pt x="225" y="747"/>
                </a:lnTo>
                <a:lnTo>
                  <a:pt x="225" y="774"/>
                </a:lnTo>
                <a:lnTo>
                  <a:pt x="225" y="787"/>
                </a:lnTo>
                <a:lnTo>
                  <a:pt x="238" y="800"/>
                </a:lnTo>
                <a:lnTo>
                  <a:pt x="238" y="813"/>
                </a:lnTo>
                <a:lnTo>
                  <a:pt x="252" y="826"/>
                </a:lnTo>
                <a:lnTo>
                  <a:pt x="265" y="826"/>
                </a:lnTo>
                <a:lnTo>
                  <a:pt x="291" y="826"/>
                </a:lnTo>
                <a:lnTo>
                  <a:pt x="304" y="826"/>
                </a:lnTo>
                <a:lnTo>
                  <a:pt x="318" y="826"/>
                </a:lnTo>
                <a:lnTo>
                  <a:pt x="344" y="826"/>
                </a:lnTo>
                <a:lnTo>
                  <a:pt x="371" y="813"/>
                </a:lnTo>
                <a:lnTo>
                  <a:pt x="410" y="813"/>
                </a:lnTo>
                <a:lnTo>
                  <a:pt x="450" y="800"/>
                </a:lnTo>
                <a:lnTo>
                  <a:pt x="490" y="800"/>
                </a:lnTo>
                <a:lnTo>
                  <a:pt x="542" y="787"/>
                </a:lnTo>
                <a:lnTo>
                  <a:pt x="608" y="774"/>
                </a:lnTo>
                <a:lnTo>
                  <a:pt x="661" y="760"/>
                </a:lnTo>
                <a:lnTo>
                  <a:pt x="701" y="747"/>
                </a:lnTo>
                <a:lnTo>
                  <a:pt x="754" y="747"/>
                </a:lnTo>
                <a:lnTo>
                  <a:pt x="794" y="747"/>
                </a:lnTo>
                <a:lnTo>
                  <a:pt x="833" y="734"/>
                </a:lnTo>
                <a:lnTo>
                  <a:pt x="873" y="734"/>
                </a:lnTo>
                <a:lnTo>
                  <a:pt x="913" y="721"/>
                </a:lnTo>
                <a:lnTo>
                  <a:pt x="939" y="721"/>
                </a:lnTo>
                <a:lnTo>
                  <a:pt x="979" y="721"/>
                </a:lnTo>
                <a:lnTo>
                  <a:pt x="992" y="708"/>
                </a:lnTo>
                <a:lnTo>
                  <a:pt x="1018" y="708"/>
                </a:lnTo>
                <a:lnTo>
                  <a:pt x="1031" y="708"/>
                </a:lnTo>
                <a:lnTo>
                  <a:pt x="1058" y="695"/>
                </a:lnTo>
                <a:lnTo>
                  <a:pt x="1071" y="682"/>
                </a:lnTo>
                <a:lnTo>
                  <a:pt x="1084" y="669"/>
                </a:lnTo>
                <a:lnTo>
                  <a:pt x="1111" y="656"/>
                </a:lnTo>
                <a:lnTo>
                  <a:pt x="1124" y="656"/>
                </a:lnTo>
                <a:lnTo>
                  <a:pt x="1150" y="656"/>
                </a:lnTo>
                <a:lnTo>
                  <a:pt x="1164" y="669"/>
                </a:lnTo>
                <a:lnTo>
                  <a:pt x="1203" y="682"/>
                </a:lnTo>
                <a:lnTo>
                  <a:pt x="1243" y="708"/>
                </a:lnTo>
                <a:lnTo>
                  <a:pt x="1256" y="721"/>
                </a:lnTo>
                <a:lnTo>
                  <a:pt x="1283" y="734"/>
                </a:lnTo>
                <a:lnTo>
                  <a:pt x="1309" y="760"/>
                </a:lnTo>
                <a:lnTo>
                  <a:pt x="1322" y="774"/>
                </a:lnTo>
                <a:lnTo>
                  <a:pt x="1336" y="787"/>
                </a:lnTo>
                <a:lnTo>
                  <a:pt x="1349" y="800"/>
                </a:lnTo>
                <a:lnTo>
                  <a:pt x="1362" y="813"/>
                </a:lnTo>
                <a:lnTo>
                  <a:pt x="1375" y="826"/>
                </a:lnTo>
                <a:lnTo>
                  <a:pt x="1375" y="839"/>
                </a:lnTo>
                <a:lnTo>
                  <a:pt x="1375" y="8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16" name="Freeform 128"/>
          <p:cNvSpPr/>
          <p:nvPr/>
        </p:nvSpPr>
        <p:spPr>
          <a:xfrm>
            <a:off x="5240655" y="1598930"/>
            <a:ext cx="1066800" cy="323850"/>
          </a:xfrm>
          <a:custGeom>
            <a:avLst/>
            <a:gdLst>
              <a:gd name="txL" fmla="*/ 0 w 1679"/>
              <a:gd name="txT" fmla="*/ 0 h 511"/>
              <a:gd name="txR" fmla="*/ 1679 w 1679"/>
              <a:gd name="txB" fmla="*/ 511 h 511"/>
            </a:gdLst>
            <a:ahLst/>
            <a:cxnLst>
              <a:cxn ang="0">
                <a:pos x="629780519" y="57837328"/>
              </a:cxn>
              <a:cxn ang="0">
                <a:pos x="656425104" y="73501909"/>
              </a:cxn>
              <a:cxn ang="0">
                <a:pos x="672169776" y="89567657"/>
              </a:cxn>
              <a:cxn ang="0">
                <a:pos x="677821465" y="100010711"/>
              </a:cxn>
              <a:cxn ang="0">
                <a:pos x="666921552" y="110453130"/>
              </a:cxn>
              <a:cxn ang="0">
                <a:pos x="650773415" y="115674657"/>
              </a:cxn>
              <a:cxn ang="0">
                <a:pos x="635028743" y="115674657"/>
              </a:cxn>
              <a:cxn ang="0">
                <a:pos x="618880606" y="126519513"/>
              </a:cxn>
              <a:cxn ang="0">
                <a:pos x="597484245" y="136961932"/>
              </a:cxn>
              <a:cxn ang="0">
                <a:pos x="570839661" y="152626512"/>
              </a:cxn>
              <a:cxn ang="0">
                <a:pos x="544195076" y="179135314"/>
              </a:cxn>
              <a:cxn ang="0">
                <a:pos x="522798715" y="194799261"/>
              </a:cxn>
              <a:cxn ang="0">
                <a:pos x="507054043" y="205242314"/>
              </a:cxn>
              <a:cxn ang="0">
                <a:pos x="496154130" y="205242314"/>
              </a:cxn>
              <a:cxn ang="0">
                <a:pos x="490905906" y="200020787"/>
              </a:cxn>
              <a:cxn ang="0">
                <a:pos x="496154130" y="189577734"/>
              </a:cxn>
              <a:cxn ang="0">
                <a:pos x="507054043" y="173511985"/>
              </a:cxn>
              <a:cxn ang="0">
                <a:pos x="517550491" y="147404986"/>
              </a:cxn>
              <a:cxn ang="0">
                <a:pos x="528046939" y="126519513"/>
              </a:cxn>
              <a:cxn ang="0">
                <a:pos x="538946852" y="105231604"/>
              </a:cxn>
              <a:cxn ang="0">
                <a:pos x="538946852" y="94789184"/>
              </a:cxn>
              <a:cxn ang="0">
                <a:pos x="538946852" y="84346130"/>
              </a:cxn>
              <a:cxn ang="0">
                <a:pos x="522798715" y="79124604"/>
              </a:cxn>
              <a:cxn ang="0">
                <a:pos x="501402354" y="73501909"/>
              </a:cxn>
              <a:cxn ang="0">
                <a:pos x="474757769" y="73501909"/>
              </a:cxn>
              <a:cxn ang="0">
                <a:pos x="437616736" y="79124604"/>
              </a:cxn>
              <a:cxn ang="0">
                <a:pos x="421468599" y="84346130"/>
              </a:cxn>
              <a:cxn ang="0">
                <a:pos x="405320462" y="84346130"/>
              </a:cxn>
              <a:cxn ang="0">
                <a:pos x="384327566" y="84346130"/>
              </a:cxn>
              <a:cxn ang="0">
                <a:pos x="362931205" y="89567657"/>
              </a:cxn>
              <a:cxn ang="0">
                <a:pos x="298742123" y="100010711"/>
              </a:cxn>
              <a:cxn ang="0">
                <a:pos x="224056592" y="105231604"/>
              </a:cxn>
              <a:cxn ang="0">
                <a:pos x="144122837" y="115674657"/>
              </a:cxn>
              <a:cxn ang="0">
                <a:pos x="85181979" y="120896184"/>
              </a:cxn>
              <a:cxn ang="0">
                <a:pos x="31892809" y="126519513"/>
              </a:cxn>
              <a:cxn ang="0">
                <a:pos x="0" y="126519513"/>
              </a:cxn>
              <a:cxn ang="0">
                <a:pos x="85181979" y="79124604"/>
              </a:cxn>
              <a:cxn ang="0">
                <a:pos x="255949401" y="63058855"/>
              </a:cxn>
              <a:cxn ang="0">
                <a:pos x="352031292" y="47394275"/>
              </a:cxn>
              <a:cxn ang="0">
                <a:pos x="389575790" y="47394275"/>
              </a:cxn>
              <a:cxn ang="0">
                <a:pos x="421468599" y="42173382"/>
              </a:cxn>
              <a:cxn ang="0">
                <a:pos x="448113184" y="36951855"/>
              </a:cxn>
              <a:cxn ang="0">
                <a:pos x="469509545" y="31730329"/>
              </a:cxn>
              <a:cxn ang="0">
                <a:pos x="485657682" y="26508802"/>
              </a:cxn>
              <a:cxn ang="0">
                <a:pos x="501402354" y="20885473"/>
              </a:cxn>
              <a:cxn ang="0">
                <a:pos x="512302267" y="20885473"/>
              </a:cxn>
              <a:cxn ang="0">
                <a:pos x="522798715" y="10443053"/>
              </a:cxn>
              <a:cxn ang="0">
                <a:pos x="533698628" y="5221527"/>
              </a:cxn>
              <a:cxn ang="0">
                <a:pos x="544195076" y="5221527"/>
              </a:cxn>
              <a:cxn ang="0">
                <a:pos x="560343213" y="10443053"/>
              </a:cxn>
              <a:cxn ang="0">
                <a:pos x="576087884" y="20885473"/>
              </a:cxn>
              <a:cxn ang="0">
                <a:pos x="603135934" y="36951855"/>
              </a:cxn>
            </a:cxnLst>
            <a:rect l="txL" t="txT" r="txR" b="txB"/>
            <a:pathLst>
              <a:path w="1679" h="511">
                <a:moveTo>
                  <a:pt x="1520" y="118"/>
                </a:moveTo>
                <a:lnTo>
                  <a:pt x="1560" y="144"/>
                </a:lnTo>
                <a:lnTo>
                  <a:pt x="1599" y="170"/>
                </a:lnTo>
                <a:lnTo>
                  <a:pt x="1626" y="183"/>
                </a:lnTo>
                <a:lnTo>
                  <a:pt x="1639" y="197"/>
                </a:lnTo>
                <a:lnTo>
                  <a:pt x="1665" y="223"/>
                </a:lnTo>
                <a:lnTo>
                  <a:pt x="1679" y="236"/>
                </a:lnTo>
                <a:lnTo>
                  <a:pt x="1679" y="249"/>
                </a:lnTo>
                <a:lnTo>
                  <a:pt x="1665" y="262"/>
                </a:lnTo>
                <a:lnTo>
                  <a:pt x="1652" y="275"/>
                </a:lnTo>
                <a:lnTo>
                  <a:pt x="1626" y="275"/>
                </a:lnTo>
                <a:lnTo>
                  <a:pt x="1612" y="288"/>
                </a:lnTo>
                <a:lnTo>
                  <a:pt x="1599" y="288"/>
                </a:lnTo>
                <a:lnTo>
                  <a:pt x="1573" y="288"/>
                </a:lnTo>
                <a:lnTo>
                  <a:pt x="1546" y="301"/>
                </a:lnTo>
                <a:lnTo>
                  <a:pt x="1533" y="315"/>
                </a:lnTo>
                <a:lnTo>
                  <a:pt x="1507" y="328"/>
                </a:lnTo>
                <a:lnTo>
                  <a:pt x="1480" y="341"/>
                </a:lnTo>
                <a:lnTo>
                  <a:pt x="1441" y="367"/>
                </a:lnTo>
                <a:lnTo>
                  <a:pt x="1414" y="380"/>
                </a:lnTo>
                <a:lnTo>
                  <a:pt x="1388" y="406"/>
                </a:lnTo>
                <a:lnTo>
                  <a:pt x="1348" y="446"/>
                </a:lnTo>
                <a:lnTo>
                  <a:pt x="1322" y="459"/>
                </a:lnTo>
                <a:lnTo>
                  <a:pt x="1295" y="485"/>
                </a:lnTo>
                <a:lnTo>
                  <a:pt x="1269" y="498"/>
                </a:lnTo>
                <a:lnTo>
                  <a:pt x="1256" y="511"/>
                </a:lnTo>
                <a:lnTo>
                  <a:pt x="1242" y="511"/>
                </a:lnTo>
                <a:lnTo>
                  <a:pt x="1229" y="511"/>
                </a:lnTo>
                <a:lnTo>
                  <a:pt x="1216" y="511"/>
                </a:lnTo>
                <a:lnTo>
                  <a:pt x="1216" y="498"/>
                </a:lnTo>
                <a:lnTo>
                  <a:pt x="1229" y="485"/>
                </a:lnTo>
                <a:lnTo>
                  <a:pt x="1229" y="472"/>
                </a:lnTo>
                <a:lnTo>
                  <a:pt x="1242" y="446"/>
                </a:lnTo>
                <a:lnTo>
                  <a:pt x="1256" y="432"/>
                </a:lnTo>
                <a:lnTo>
                  <a:pt x="1269" y="393"/>
                </a:lnTo>
                <a:lnTo>
                  <a:pt x="1282" y="367"/>
                </a:lnTo>
                <a:lnTo>
                  <a:pt x="1295" y="341"/>
                </a:lnTo>
                <a:lnTo>
                  <a:pt x="1308" y="315"/>
                </a:lnTo>
                <a:lnTo>
                  <a:pt x="1322" y="288"/>
                </a:lnTo>
                <a:lnTo>
                  <a:pt x="1335" y="262"/>
                </a:lnTo>
                <a:lnTo>
                  <a:pt x="1335" y="249"/>
                </a:lnTo>
                <a:lnTo>
                  <a:pt x="1335" y="236"/>
                </a:lnTo>
                <a:lnTo>
                  <a:pt x="1335" y="223"/>
                </a:lnTo>
                <a:lnTo>
                  <a:pt x="1335" y="210"/>
                </a:lnTo>
                <a:lnTo>
                  <a:pt x="1322" y="197"/>
                </a:lnTo>
                <a:lnTo>
                  <a:pt x="1295" y="197"/>
                </a:lnTo>
                <a:lnTo>
                  <a:pt x="1269" y="183"/>
                </a:lnTo>
                <a:lnTo>
                  <a:pt x="1242" y="183"/>
                </a:lnTo>
                <a:lnTo>
                  <a:pt x="1203" y="183"/>
                </a:lnTo>
                <a:lnTo>
                  <a:pt x="1176" y="183"/>
                </a:lnTo>
                <a:lnTo>
                  <a:pt x="1123" y="197"/>
                </a:lnTo>
                <a:lnTo>
                  <a:pt x="1084" y="197"/>
                </a:lnTo>
                <a:lnTo>
                  <a:pt x="1071" y="197"/>
                </a:lnTo>
                <a:lnTo>
                  <a:pt x="1044" y="210"/>
                </a:lnTo>
                <a:lnTo>
                  <a:pt x="1031" y="210"/>
                </a:lnTo>
                <a:lnTo>
                  <a:pt x="1004" y="210"/>
                </a:lnTo>
                <a:lnTo>
                  <a:pt x="978" y="210"/>
                </a:lnTo>
                <a:lnTo>
                  <a:pt x="952" y="210"/>
                </a:lnTo>
                <a:lnTo>
                  <a:pt x="925" y="223"/>
                </a:lnTo>
                <a:lnTo>
                  <a:pt x="899" y="223"/>
                </a:lnTo>
                <a:lnTo>
                  <a:pt x="819" y="236"/>
                </a:lnTo>
                <a:lnTo>
                  <a:pt x="740" y="249"/>
                </a:lnTo>
                <a:lnTo>
                  <a:pt x="648" y="249"/>
                </a:lnTo>
                <a:lnTo>
                  <a:pt x="555" y="262"/>
                </a:lnTo>
                <a:lnTo>
                  <a:pt x="449" y="275"/>
                </a:lnTo>
                <a:lnTo>
                  <a:pt x="357" y="288"/>
                </a:lnTo>
                <a:lnTo>
                  <a:pt x="277" y="301"/>
                </a:lnTo>
                <a:lnTo>
                  <a:pt x="211" y="301"/>
                </a:lnTo>
                <a:lnTo>
                  <a:pt x="145" y="301"/>
                </a:lnTo>
                <a:lnTo>
                  <a:pt x="79" y="315"/>
                </a:lnTo>
                <a:lnTo>
                  <a:pt x="39" y="315"/>
                </a:lnTo>
                <a:lnTo>
                  <a:pt x="0" y="315"/>
                </a:lnTo>
                <a:lnTo>
                  <a:pt x="0" y="223"/>
                </a:lnTo>
                <a:lnTo>
                  <a:pt x="211" y="197"/>
                </a:lnTo>
                <a:lnTo>
                  <a:pt x="423" y="183"/>
                </a:lnTo>
                <a:lnTo>
                  <a:pt x="634" y="157"/>
                </a:lnTo>
                <a:lnTo>
                  <a:pt x="833" y="131"/>
                </a:lnTo>
                <a:lnTo>
                  <a:pt x="872" y="118"/>
                </a:lnTo>
                <a:lnTo>
                  <a:pt x="925" y="118"/>
                </a:lnTo>
                <a:lnTo>
                  <a:pt x="965" y="118"/>
                </a:lnTo>
                <a:lnTo>
                  <a:pt x="1004" y="105"/>
                </a:lnTo>
                <a:lnTo>
                  <a:pt x="1044" y="105"/>
                </a:lnTo>
                <a:lnTo>
                  <a:pt x="1071" y="92"/>
                </a:lnTo>
                <a:lnTo>
                  <a:pt x="1110" y="92"/>
                </a:lnTo>
                <a:lnTo>
                  <a:pt x="1137" y="92"/>
                </a:lnTo>
                <a:lnTo>
                  <a:pt x="1163" y="79"/>
                </a:lnTo>
                <a:lnTo>
                  <a:pt x="1189" y="79"/>
                </a:lnTo>
                <a:lnTo>
                  <a:pt x="1203" y="66"/>
                </a:lnTo>
                <a:lnTo>
                  <a:pt x="1229" y="66"/>
                </a:lnTo>
                <a:lnTo>
                  <a:pt x="1242" y="52"/>
                </a:lnTo>
                <a:lnTo>
                  <a:pt x="1256" y="52"/>
                </a:lnTo>
                <a:lnTo>
                  <a:pt x="1269" y="52"/>
                </a:lnTo>
                <a:lnTo>
                  <a:pt x="1269" y="39"/>
                </a:lnTo>
                <a:lnTo>
                  <a:pt x="1295" y="26"/>
                </a:lnTo>
                <a:lnTo>
                  <a:pt x="1308" y="13"/>
                </a:lnTo>
                <a:lnTo>
                  <a:pt x="1322" y="13"/>
                </a:lnTo>
                <a:lnTo>
                  <a:pt x="1348" y="0"/>
                </a:lnTo>
                <a:lnTo>
                  <a:pt x="1348" y="13"/>
                </a:lnTo>
                <a:lnTo>
                  <a:pt x="1361" y="13"/>
                </a:lnTo>
                <a:lnTo>
                  <a:pt x="1388" y="26"/>
                </a:lnTo>
                <a:lnTo>
                  <a:pt x="1401" y="39"/>
                </a:lnTo>
                <a:lnTo>
                  <a:pt x="1427" y="52"/>
                </a:lnTo>
                <a:lnTo>
                  <a:pt x="1454" y="66"/>
                </a:lnTo>
                <a:lnTo>
                  <a:pt x="1494" y="92"/>
                </a:lnTo>
                <a:lnTo>
                  <a:pt x="1520" y="1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6" name="矩形 4"/>
          <p:cNvSpPr/>
          <p:nvPr/>
        </p:nvSpPr>
        <p:spPr>
          <a:xfrm>
            <a:off x="734060" y="140669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泻</a:t>
            </a:r>
          </a:p>
        </p:txBody>
      </p:sp>
      <p:sp>
        <p:nvSpPr>
          <p:cNvPr id="26" name="矩形 25"/>
          <p:cNvSpPr/>
          <p:nvPr/>
        </p:nvSpPr>
        <p:spPr>
          <a:xfrm>
            <a:off x="884039" y="810260"/>
            <a:ext cx="1010866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xiè</a:t>
            </a:r>
          </a:p>
        </p:txBody>
      </p:sp>
      <p:pic>
        <p:nvPicPr>
          <p:cNvPr id="25633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09696" y="2958659"/>
            <a:ext cx="3508280" cy="1656968"/>
            <a:chOff x="609696" y="2958659"/>
            <a:chExt cx="3508280" cy="1656968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42747" y="2958659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620713" y="3795367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奔泻   一泻千里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09696" y="337150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X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氵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42747" y="418573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6899435" y="1421130"/>
            <a:ext cx="2035244" cy="175831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写字上边是冖、横上没点，竖折折钩的两竖下边都稍向左拉，下横稍长。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649403" y="3349943"/>
            <a:ext cx="2064939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777"/>
                <a:gd name="adj2" fmla="val -50485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15983" y="2310479"/>
              <a:ext cx="1390650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易错提示：右下部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与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的第一笔是横哦！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7861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4" name="Freeform 36"/>
          <p:cNvSpPr/>
          <p:nvPr/>
        </p:nvSpPr>
        <p:spPr>
          <a:xfrm>
            <a:off x="5083493" y="1908493"/>
            <a:ext cx="427037" cy="112712"/>
          </a:xfrm>
          <a:custGeom>
            <a:avLst/>
            <a:gdLst>
              <a:gd name="txL" fmla="*/ 0 w 674"/>
              <a:gd name="txT" fmla="*/ 0 h 177"/>
              <a:gd name="txR" fmla="*/ 674 w 674"/>
              <a:gd name="txB" fmla="*/ 177 h 177"/>
            </a:gdLst>
            <a:ahLst/>
            <a:cxnLst>
              <a:cxn ang="0">
                <a:pos x="142909769" y="56364915"/>
              </a:cxn>
              <a:cxn ang="0">
                <a:pos x="122436703" y="61636271"/>
              </a:cxn>
              <a:cxn ang="0">
                <a:pos x="101963637" y="66908263"/>
              </a:cxn>
              <a:cxn ang="0">
                <a:pos x="86709419" y="66908263"/>
              </a:cxn>
              <a:cxn ang="0">
                <a:pos x="71454568" y="71773983"/>
              </a:cxn>
              <a:cxn ang="0">
                <a:pos x="61419198" y="71773983"/>
              </a:cxn>
              <a:cxn ang="0">
                <a:pos x="50981502" y="71773983"/>
              </a:cxn>
              <a:cxn ang="0">
                <a:pos x="45763287" y="71773983"/>
              </a:cxn>
              <a:cxn ang="0">
                <a:pos x="30509069" y="71773983"/>
              </a:cxn>
              <a:cxn ang="0">
                <a:pos x="25290221" y="71773983"/>
              </a:cxn>
              <a:cxn ang="0">
                <a:pos x="15254218" y="71773983"/>
              </a:cxn>
              <a:cxn ang="0">
                <a:pos x="10036003" y="66908263"/>
              </a:cxn>
              <a:cxn ang="0">
                <a:pos x="5218848" y="61636271"/>
              </a:cxn>
              <a:cxn ang="0">
                <a:pos x="0" y="56364915"/>
              </a:cxn>
              <a:cxn ang="0">
                <a:pos x="0" y="51498559"/>
              </a:cxn>
              <a:cxn ang="0">
                <a:pos x="5218848" y="46227203"/>
              </a:cxn>
              <a:cxn ang="0">
                <a:pos x="15254218" y="40955847"/>
              </a:cxn>
              <a:cxn ang="0">
                <a:pos x="25290221" y="36089491"/>
              </a:cxn>
              <a:cxn ang="0">
                <a:pos x="40946132" y="30818135"/>
              </a:cxn>
              <a:cxn ang="0">
                <a:pos x="56200350" y="25546780"/>
              </a:cxn>
              <a:cxn ang="0">
                <a:pos x="76673416" y="20680423"/>
              </a:cxn>
              <a:cxn ang="0">
                <a:pos x="117217855" y="10137712"/>
              </a:cxn>
              <a:cxn ang="0">
                <a:pos x="153346833" y="5271356"/>
              </a:cxn>
              <a:cxn ang="0">
                <a:pos x="183855268" y="0"/>
              </a:cxn>
              <a:cxn ang="0">
                <a:pos x="214364337" y="0"/>
              </a:cxn>
              <a:cxn ang="0">
                <a:pos x="224801400" y="0"/>
              </a:cxn>
              <a:cxn ang="0">
                <a:pos x="240055618" y="0"/>
              </a:cxn>
              <a:cxn ang="0">
                <a:pos x="250091621" y="0"/>
              </a:cxn>
              <a:cxn ang="0">
                <a:pos x="255310470" y="0"/>
              </a:cxn>
              <a:cxn ang="0">
                <a:pos x="260528684" y="5271356"/>
              </a:cxn>
              <a:cxn ang="0">
                <a:pos x="265345839" y="5271356"/>
              </a:cxn>
              <a:cxn ang="0">
                <a:pos x="270564687" y="5271356"/>
              </a:cxn>
              <a:cxn ang="0">
                <a:pos x="270564687" y="10137712"/>
              </a:cxn>
              <a:cxn ang="0">
                <a:pos x="270564687" y="15409068"/>
              </a:cxn>
              <a:cxn ang="0">
                <a:pos x="265345839" y="20680423"/>
              </a:cxn>
              <a:cxn ang="0">
                <a:pos x="260528684" y="25546780"/>
              </a:cxn>
              <a:cxn ang="0">
                <a:pos x="250091621" y="25546780"/>
              </a:cxn>
              <a:cxn ang="0">
                <a:pos x="245274467" y="30818135"/>
              </a:cxn>
              <a:cxn ang="0">
                <a:pos x="234837404" y="30818135"/>
              </a:cxn>
              <a:cxn ang="0">
                <a:pos x="224801400" y="36089491"/>
              </a:cxn>
              <a:cxn ang="0">
                <a:pos x="214364337" y="36089491"/>
              </a:cxn>
              <a:cxn ang="0">
                <a:pos x="199110120" y="40955847"/>
              </a:cxn>
              <a:cxn ang="0">
                <a:pos x="183855268" y="46227203"/>
              </a:cxn>
              <a:cxn ang="0">
                <a:pos x="163382836" y="51498559"/>
              </a:cxn>
              <a:cxn ang="0">
                <a:pos x="142909769" y="56364915"/>
              </a:cxn>
            </a:cxnLst>
            <a:rect l="txL" t="txT" r="txR" b="txB"/>
            <a:pathLst>
              <a:path w="674" h="177">
                <a:moveTo>
                  <a:pt x="356" y="139"/>
                </a:moveTo>
                <a:lnTo>
                  <a:pt x="305" y="152"/>
                </a:lnTo>
                <a:lnTo>
                  <a:pt x="254" y="165"/>
                </a:lnTo>
                <a:lnTo>
                  <a:pt x="216" y="165"/>
                </a:lnTo>
                <a:lnTo>
                  <a:pt x="178" y="177"/>
                </a:lnTo>
                <a:lnTo>
                  <a:pt x="153" y="177"/>
                </a:lnTo>
                <a:lnTo>
                  <a:pt x="127" y="177"/>
                </a:lnTo>
                <a:lnTo>
                  <a:pt x="114" y="177"/>
                </a:lnTo>
                <a:lnTo>
                  <a:pt x="76" y="177"/>
                </a:lnTo>
                <a:lnTo>
                  <a:pt x="63" y="177"/>
                </a:lnTo>
                <a:lnTo>
                  <a:pt x="38" y="177"/>
                </a:lnTo>
                <a:lnTo>
                  <a:pt x="25" y="165"/>
                </a:lnTo>
                <a:lnTo>
                  <a:pt x="13" y="152"/>
                </a:lnTo>
                <a:lnTo>
                  <a:pt x="0" y="139"/>
                </a:lnTo>
                <a:lnTo>
                  <a:pt x="0" y="127"/>
                </a:lnTo>
                <a:lnTo>
                  <a:pt x="13" y="114"/>
                </a:lnTo>
                <a:lnTo>
                  <a:pt x="38" y="101"/>
                </a:lnTo>
                <a:lnTo>
                  <a:pt x="63" y="89"/>
                </a:lnTo>
                <a:lnTo>
                  <a:pt x="102" y="76"/>
                </a:lnTo>
                <a:lnTo>
                  <a:pt x="140" y="63"/>
                </a:lnTo>
                <a:lnTo>
                  <a:pt x="191" y="51"/>
                </a:lnTo>
                <a:lnTo>
                  <a:pt x="292" y="25"/>
                </a:lnTo>
                <a:lnTo>
                  <a:pt x="382" y="13"/>
                </a:lnTo>
                <a:lnTo>
                  <a:pt x="458" y="0"/>
                </a:lnTo>
                <a:lnTo>
                  <a:pt x="534" y="0"/>
                </a:lnTo>
                <a:lnTo>
                  <a:pt x="560" y="0"/>
                </a:lnTo>
                <a:lnTo>
                  <a:pt x="598" y="0"/>
                </a:lnTo>
                <a:lnTo>
                  <a:pt x="623" y="0"/>
                </a:lnTo>
                <a:lnTo>
                  <a:pt x="636" y="0"/>
                </a:lnTo>
                <a:lnTo>
                  <a:pt x="649" y="13"/>
                </a:lnTo>
                <a:lnTo>
                  <a:pt x="661" y="13"/>
                </a:lnTo>
                <a:lnTo>
                  <a:pt x="674" y="13"/>
                </a:lnTo>
                <a:lnTo>
                  <a:pt x="674" y="25"/>
                </a:lnTo>
                <a:lnTo>
                  <a:pt x="674" y="38"/>
                </a:lnTo>
                <a:lnTo>
                  <a:pt x="661" y="51"/>
                </a:lnTo>
                <a:lnTo>
                  <a:pt x="649" y="63"/>
                </a:lnTo>
                <a:lnTo>
                  <a:pt x="623" y="63"/>
                </a:lnTo>
                <a:lnTo>
                  <a:pt x="611" y="76"/>
                </a:lnTo>
                <a:lnTo>
                  <a:pt x="585" y="76"/>
                </a:lnTo>
                <a:lnTo>
                  <a:pt x="560" y="89"/>
                </a:lnTo>
                <a:lnTo>
                  <a:pt x="534" y="89"/>
                </a:lnTo>
                <a:lnTo>
                  <a:pt x="496" y="101"/>
                </a:lnTo>
                <a:lnTo>
                  <a:pt x="458" y="114"/>
                </a:lnTo>
                <a:lnTo>
                  <a:pt x="407" y="127"/>
                </a:lnTo>
                <a:lnTo>
                  <a:pt x="35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4629468" y="2110105"/>
            <a:ext cx="203200" cy="209550"/>
          </a:xfrm>
          <a:custGeom>
            <a:avLst/>
            <a:gdLst>
              <a:gd name="txL" fmla="*/ 0 w 318"/>
              <a:gd name="txT" fmla="*/ 0 h 329"/>
              <a:gd name="txR" fmla="*/ 318 w 318"/>
              <a:gd name="txB" fmla="*/ 329 h 329"/>
            </a:gdLst>
            <a:ahLst/>
            <a:cxnLst>
              <a:cxn ang="0">
                <a:pos x="88604146" y="20284313"/>
              </a:cxn>
              <a:cxn ang="0">
                <a:pos x="98811431" y="30831875"/>
              </a:cxn>
              <a:cxn ang="0">
                <a:pos x="114327477" y="35699932"/>
              </a:cxn>
              <a:cxn ang="0">
                <a:pos x="119635597" y="46247494"/>
              </a:cxn>
              <a:cxn ang="0">
                <a:pos x="124943718" y="56389332"/>
              </a:cxn>
              <a:cxn ang="0">
                <a:pos x="129843522" y="71805588"/>
              </a:cxn>
              <a:cxn ang="0">
                <a:pos x="129843522" y="81947426"/>
              </a:cxn>
              <a:cxn ang="0">
                <a:pos x="129843522" y="87221207"/>
              </a:cxn>
              <a:cxn ang="0">
                <a:pos x="129843522" y="92494988"/>
              </a:cxn>
              <a:cxn ang="0">
                <a:pos x="129843522" y="97363045"/>
              </a:cxn>
              <a:cxn ang="0">
                <a:pos x="129843522" y="102636826"/>
              </a:cxn>
              <a:cxn ang="0">
                <a:pos x="129843522" y="107910607"/>
              </a:cxn>
              <a:cxn ang="0">
                <a:pos x="124943718" y="118053082"/>
              </a:cxn>
              <a:cxn ang="0">
                <a:pos x="119635597" y="123326863"/>
              </a:cxn>
              <a:cxn ang="0">
                <a:pos x="114327477" y="128194919"/>
              </a:cxn>
              <a:cxn ang="0">
                <a:pos x="109427673" y="133468701"/>
              </a:cxn>
              <a:cxn ang="0">
                <a:pos x="98811431" y="128194919"/>
              </a:cxn>
              <a:cxn ang="0">
                <a:pos x="93503950" y="128194919"/>
              </a:cxn>
              <a:cxn ang="0">
                <a:pos x="88604146" y="123326863"/>
              </a:cxn>
              <a:cxn ang="0">
                <a:pos x="77987904" y="118053082"/>
              </a:cxn>
              <a:cxn ang="0">
                <a:pos x="73088101" y="112779300"/>
              </a:cxn>
              <a:cxn ang="0">
                <a:pos x="62471859" y="102636826"/>
              </a:cxn>
              <a:cxn ang="0">
                <a:pos x="57163738" y="92494988"/>
              </a:cxn>
              <a:cxn ang="0">
                <a:pos x="46955814" y="77079369"/>
              </a:cxn>
              <a:cxn ang="0">
                <a:pos x="41647693" y="61663113"/>
              </a:cxn>
              <a:cxn ang="0">
                <a:pos x="31440408" y="51115551"/>
              </a:cxn>
              <a:cxn ang="0">
                <a:pos x="20824166" y="40973713"/>
              </a:cxn>
              <a:cxn ang="0">
                <a:pos x="15924362" y="30831875"/>
              </a:cxn>
              <a:cxn ang="0">
                <a:pos x="10616242" y="20284313"/>
              </a:cxn>
              <a:cxn ang="0">
                <a:pos x="5308121" y="15415619"/>
              </a:cxn>
              <a:cxn ang="0">
                <a:pos x="0" y="10141838"/>
              </a:cxn>
              <a:cxn ang="0">
                <a:pos x="0" y="4868057"/>
              </a:cxn>
              <a:cxn ang="0">
                <a:pos x="0" y="0"/>
              </a:cxn>
              <a:cxn ang="0">
                <a:pos x="5308121" y="0"/>
              </a:cxn>
              <a:cxn ang="0">
                <a:pos x="10616242" y="0"/>
              </a:cxn>
              <a:cxn ang="0">
                <a:pos x="15924362" y="0"/>
              </a:cxn>
              <a:cxn ang="0">
                <a:pos x="20824166" y="0"/>
              </a:cxn>
              <a:cxn ang="0">
                <a:pos x="26132287" y="0"/>
              </a:cxn>
              <a:cxn ang="0">
                <a:pos x="36339572" y="0"/>
              </a:cxn>
              <a:cxn ang="0">
                <a:pos x="52263935" y="0"/>
              </a:cxn>
              <a:cxn ang="0">
                <a:pos x="62471859" y="4868057"/>
              </a:cxn>
              <a:cxn ang="0">
                <a:pos x="77987904" y="10141838"/>
              </a:cxn>
              <a:cxn ang="0">
                <a:pos x="88604146" y="20284313"/>
              </a:cxn>
            </a:cxnLst>
            <a:rect l="txL" t="txT" r="txR" b="txB"/>
            <a:pathLst>
              <a:path w="318" h="329">
                <a:moveTo>
                  <a:pt x="217" y="50"/>
                </a:moveTo>
                <a:lnTo>
                  <a:pt x="242" y="76"/>
                </a:lnTo>
                <a:lnTo>
                  <a:pt x="280" y="88"/>
                </a:lnTo>
                <a:lnTo>
                  <a:pt x="293" y="114"/>
                </a:lnTo>
                <a:lnTo>
                  <a:pt x="306" y="139"/>
                </a:lnTo>
                <a:lnTo>
                  <a:pt x="318" y="177"/>
                </a:lnTo>
                <a:lnTo>
                  <a:pt x="318" y="202"/>
                </a:lnTo>
                <a:lnTo>
                  <a:pt x="318" y="215"/>
                </a:lnTo>
                <a:lnTo>
                  <a:pt x="318" y="228"/>
                </a:lnTo>
                <a:lnTo>
                  <a:pt x="318" y="240"/>
                </a:lnTo>
                <a:lnTo>
                  <a:pt x="318" y="253"/>
                </a:lnTo>
                <a:lnTo>
                  <a:pt x="318" y="266"/>
                </a:lnTo>
                <a:lnTo>
                  <a:pt x="306" y="291"/>
                </a:lnTo>
                <a:lnTo>
                  <a:pt x="293" y="304"/>
                </a:lnTo>
                <a:lnTo>
                  <a:pt x="280" y="316"/>
                </a:lnTo>
                <a:lnTo>
                  <a:pt x="268" y="329"/>
                </a:lnTo>
                <a:lnTo>
                  <a:pt x="242" y="316"/>
                </a:lnTo>
                <a:lnTo>
                  <a:pt x="229" y="316"/>
                </a:lnTo>
                <a:lnTo>
                  <a:pt x="217" y="304"/>
                </a:lnTo>
                <a:lnTo>
                  <a:pt x="191" y="291"/>
                </a:lnTo>
                <a:lnTo>
                  <a:pt x="179" y="278"/>
                </a:lnTo>
                <a:lnTo>
                  <a:pt x="153" y="253"/>
                </a:lnTo>
                <a:lnTo>
                  <a:pt x="140" y="228"/>
                </a:lnTo>
                <a:lnTo>
                  <a:pt x="115" y="190"/>
                </a:lnTo>
                <a:lnTo>
                  <a:pt x="102" y="152"/>
                </a:lnTo>
                <a:lnTo>
                  <a:pt x="77" y="126"/>
                </a:lnTo>
                <a:lnTo>
                  <a:pt x="51" y="101"/>
                </a:lnTo>
                <a:lnTo>
                  <a:pt x="39" y="76"/>
                </a:lnTo>
                <a:lnTo>
                  <a:pt x="26" y="50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28" y="0"/>
                </a:lnTo>
                <a:lnTo>
                  <a:pt x="153" y="12"/>
                </a:lnTo>
                <a:lnTo>
                  <a:pt x="191" y="25"/>
                </a:lnTo>
                <a:lnTo>
                  <a:pt x="217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4767580" y="1716405"/>
            <a:ext cx="227013" cy="207963"/>
          </a:xfrm>
          <a:custGeom>
            <a:avLst/>
            <a:gdLst>
              <a:gd name="txL" fmla="*/ 0 w 356"/>
              <a:gd name="txT" fmla="*/ 0 h 329"/>
              <a:gd name="txR" fmla="*/ 356 w 356"/>
              <a:gd name="txB" fmla="*/ 329 h 329"/>
            </a:gdLst>
            <a:ahLst/>
            <a:cxnLst>
              <a:cxn ang="0">
                <a:pos x="56928611" y="85905154"/>
              </a:cxn>
              <a:cxn ang="0">
                <a:pos x="46355927" y="75915977"/>
              </a:cxn>
              <a:cxn ang="0">
                <a:pos x="36190081" y="65527308"/>
              </a:cxn>
              <a:cxn ang="0">
                <a:pos x="30903739" y="55538763"/>
              </a:cxn>
              <a:cxn ang="0">
                <a:pos x="20738530" y="45549586"/>
              </a:cxn>
              <a:cxn ang="0">
                <a:pos x="15452188" y="40355568"/>
              </a:cxn>
              <a:cxn ang="0">
                <a:pos x="10165846" y="35160918"/>
              </a:cxn>
              <a:cxn ang="0">
                <a:pos x="4879504" y="25172372"/>
              </a:cxn>
              <a:cxn ang="0">
                <a:pos x="4879504" y="19977722"/>
              </a:cxn>
              <a:cxn ang="0">
                <a:pos x="0" y="15183195"/>
              </a:cxn>
              <a:cxn ang="0">
                <a:pos x="0" y="9989177"/>
              </a:cxn>
              <a:cxn ang="0">
                <a:pos x="0" y="4794527"/>
              </a:cxn>
              <a:cxn ang="0">
                <a:pos x="0" y="0"/>
              </a:cxn>
              <a:cxn ang="0">
                <a:pos x="4879504" y="0"/>
              </a:cxn>
              <a:cxn ang="0">
                <a:pos x="15452188" y="0"/>
              </a:cxn>
              <a:cxn ang="0">
                <a:pos x="25618034" y="0"/>
              </a:cxn>
              <a:cxn ang="0">
                <a:pos x="41069585" y="0"/>
              </a:cxn>
              <a:cxn ang="0">
                <a:pos x="56928611" y="4794527"/>
              </a:cxn>
              <a:cxn ang="0">
                <a:pos x="77666504" y="9989177"/>
              </a:cxn>
              <a:cxn ang="0">
                <a:pos x="97998196" y="19977722"/>
              </a:cxn>
              <a:cxn ang="0">
                <a:pos x="108570880" y="30366391"/>
              </a:cxn>
              <a:cxn ang="0">
                <a:pos x="118736726" y="35160918"/>
              </a:cxn>
              <a:cxn ang="0">
                <a:pos x="124022431" y="40355568"/>
              </a:cxn>
              <a:cxn ang="0">
                <a:pos x="134188277" y="50344113"/>
              </a:cxn>
              <a:cxn ang="0">
                <a:pos x="139474619" y="55538763"/>
              </a:cxn>
              <a:cxn ang="0">
                <a:pos x="139474619" y="60732781"/>
              </a:cxn>
              <a:cxn ang="0">
                <a:pos x="144760961" y="65527308"/>
              </a:cxn>
              <a:cxn ang="0">
                <a:pos x="144760961" y="75915977"/>
              </a:cxn>
              <a:cxn ang="0">
                <a:pos x="144760961" y="85905154"/>
              </a:cxn>
              <a:cxn ang="0">
                <a:pos x="144760961" y="96293822"/>
              </a:cxn>
              <a:cxn ang="0">
                <a:pos x="139474619" y="101088349"/>
              </a:cxn>
              <a:cxn ang="0">
                <a:pos x="139474619" y="111477017"/>
              </a:cxn>
              <a:cxn ang="0">
                <a:pos x="129308773" y="121465563"/>
              </a:cxn>
              <a:cxn ang="0">
                <a:pos x="124022431" y="126660213"/>
              </a:cxn>
              <a:cxn ang="0">
                <a:pos x="118736726" y="126660213"/>
              </a:cxn>
              <a:cxn ang="0">
                <a:pos x="113857222" y="131454740"/>
              </a:cxn>
              <a:cxn ang="0">
                <a:pos x="108570880" y="126660213"/>
              </a:cxn>
              <a:cxn ang="0">
                <a:pos x="103284538" y="126660213"/>
              </a:cxn>
              <a:cxn ang="0">
                <a:pos x="97998196" y="121465563"/>
              </a:cxn>
              <a:cxn ang="0">
                <a:pos x="93118692" y="116271544"/>
              </a:cxn>
              <a:cxn ang="0">
                <a:pos x="82546008" y="111477017"/>
              </a:cxn>
              <a:cxn ang="0">
                <a:pos x="77666504" y="106282367"/>
              </a:cxn>
              <a:cxn ang="0">
                <a:pos x="67094457" y="96293822"/>
              </a:cxn>
              <a:cxn ang="0">
                <a:pos x="56928611" y="85905154"/>
              </a:cxn>
            </a:cxnLst>
            <a:rect l="txL" t="txT" r="txR" b="txB"/>
            <a:pathLst>
              <a:path w="356" h="329">
                <a:moveTo>
                  <a:pt x="140" y="215"/>
                </a:moveTo>
                <a:lnTo>
                  <a:pt x="114" y="190"/>
                </a:lnTo>
                <a:lnTo>
                  <a:pt x="89" y="164"/>
                </a:lnTo>
                <a:lnTo>
                  <a:pt x="76" y="139"/>
                </a:lnTo>
                <a:lnTo>
                  <a:pt x="51" y="114"/>
                </a:lnTo>
                <a:lnTo>
                  <a:pt x="38" y="101"/>
                </a:lnTo>
                <a:lnTo>
                  <a:pt x="25" y="88"/>
                </a:lnTo>
                <a:lnTo>
                  <a:pt x="12" y="63"/>
                </a:lnTo>
                <a:lnTo>
                  <a:pt x="12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lnTo>
                  <a:pt x="38" y="0"/>
                </a:lnTo>
                <a:lnTo>
                  <a:pt x="63" y="0"/>
                </a:lnTo>
                <a:lnTo>
                  <a:pt x="101" y="0"/>
                </a:lnTo>
                <a:lnTo>
                  <a:pt x="140" y="12"/>
                </a:lnTo>
                <a:lnTo>
                  <a:pt x="191" y="25"/>
                </a:lnTo>
                <a:lnTo>
                  <a:pt x="241" y="50"/>
                </a:lnTo>
                <a:lnTo>
                  <a:pt x="267" y="76"/>
                </a:lnTo>
                <a:lnTo>
                  <a:pt x="292" y="88"/>
                </a:lnTo>
                <a:lnTo>
                  <a:pt x="305" y="101"/>
                </a:lnTo>
                <a:lnTo>
                  <a:pt x="330" y="126"/>
                </a:lnTo>
                <a:lnTo>
                  <a:pt x="343" y="139"/>
                </a:lnTo>
                <a:lnTo>
                  <a:pt x="343" y="152"/>
                </a:lnTo>
                <a:lnTo>
                  <a:pt x="356" y="164"/>
                </a:lnTo>
                <a:lnTo>
                  <a:pt x="356" y="190"/>
                </a:lnTo>
                <a:lnTo>
                  <a:pt x="356" y="215"/>
                </a:lnTo>
                <a:lnTo>
                  <a:pt x="356" y="241"/>
                </a:lnTo>
                <a:lnTo>
                  <a:pt x="343" y="253"/>
                </a:lnTo>
                <a:lnTo>
                  <a:pt x="343" y="279"/>
                </a:lnTo>
                <a:lnTo>
                  <a:pt x="318" y="304"/>
                </a:lnTo>
                <a:lnTo>
                  <a:pt x="305" y="317"/>
                </a:lnTo>
                <a:lnTo>
                  <a:pt x="292" y="317"/>
                </a:lnTo>
                <a:lnTo>
                  <a:pt x="280" y="329"/>
                </a:lnTo>
                <a:lnTo>
                  <a:pt x="267" y="317"/>
                </a:lnTo>
                <a:lnTo>
                  <a:pt x="254" y="317"/>
                </a:lnTo>
                <a:lnTo>
                  <a:pt x="241" y="304"/>
                </a:lnTo>
                <a:lnTo>
                  <a:pt x="229" y="291"/>
                </a:lnTo>
                <a:lnTo>
                  <a:pt x="203" y="279"/>
                </a:lnTo>
                <a:lnTo>
                  <a:pt x="191" y="266"/>
                </a:lnTo>
                <a:lnTo>
                  <a:pt x="165" y="241"/>
                </a:lnTo>
                <a:lnTo>
                  <a:pt x="140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4623118" y="2399030"/>
            <a:ext cx="346075" cy="684213"/>
          </a:xfrm>
          <a:custGeom>
            <a:avLst/>
            <a:gdLst>
              <a:gd name="txL" fmla="*/ 0 w 547"/>
              <a:gd name="txT" fmla="*/ 0 h 1077"/>
              <a:gd name="txR" fmla="*/ 547 w 547"/>
              <a:gd name="txB" fmla="*/ 1077 h 1077"/>
            </a:gdLst>
            <a:ahLst/>
            <a:cxnLst>
              <a:cxn ang="0">
                <a:pos x="86461176" y="434677279"/>
              </a:cxn>
              <a:cxn ang="0">
                <a:pos x="76454104" y="434677279"/>
              </a:cxn>
              <a:cxn ang="0">
                <a:pos x="66046547" y="424587520"/>
              </a:cxn>
              <a:cxn ang="0">
                <a:pos x="45631918" y="409250221"/>
              </a:cxn>
              <a:cxn ang="0">
                <a:pos x="30421701" y="388666655"/>
              </a:cxn>
              <a:cxn ang="0">
                <a:pos x="15210850" y="368083088"/>
              </a:cxn>
              <a:cxn ang="0">
                <a:pos x="4803293" y="352746425"/>
              </a:cxn>
              <a:cxn ang="0">
                <a:pos x="0" y="337409762"/>
              </a:cxn>
              <a:cxn ang="0">
                <a:pos x="4803293" y="322073099"/>
              </a:cxn>
              <a:cxn ang="0">
                <a:pos x="10007072" y="311982704"/>
              </a:cxn>
              <a:cxn ang="0">
                <a:pos x="30421701" y="311982704"/>
              </a:cxn>
              <a:cxn ang="0">
                <a:pos x="45631918" y="306735801"/>
              </a:cxn>
              <a:cxn ang="0">
                <a:pos x="60842769" y="291399138"/>
              </a:cxn>
              <a:cxn ang="0">
                <a:pos x="66046547" y="281309378"/>
              </a:cxn>
              <a:cxn ang="0">
                <a:pos x="71250326" y="265972715"/>
              </a:cxn>
              <a:cxn ang="0">
                <a:pos x="81257398" y="245389149"/>
              </a:cxn>
              <a:cxn ang="0">
                <a:pos x="96467615" y="219962091"/>
              </a:cxn>
              <a:cxn ang="0">
                <a:pos x="106875173" y="194131621"/>
              </a:cxn>
              <a:cxn ang="0">
                <a:pos x="127289801" y="158614804"/>
              </a:cxn>
              <a:cxn ang="0">
                <a:pos x="142500019" y="127941478"/>
              </a:cxn>
              <a:cxn ang="0">
                <a:pos x="157710870" y="97267517"/>
              </a:cxn>
              <a:cxn ang="0">
                <a:pos x="172921720" y="66594191"/>
              </a:cxn>
              <a:cxn ang="0">
                <a:pos x="183329277" y="46010624"/>
              </a:cxn>
              <a:cxn ang="0">
                <a:pos x="193336349" y="30673326"/>
              </a:cxn>
              <a:cxn ang="0">
                <a:pos x="203743273" y="15336663"/>
              </a:cxn>
              <a:cxn ang="0">
                <a:pos x="208546566" y="4843491"/>
              </a:cxn>
              <a:cxn ang="0">
                <a:pos x="213750345" y="0"/>
              </a:cxn>
              <a:cxn ang="0">
                <a:pos x="218954124" y="4843491"/>
              </a:cxn>
              <a:cxn ang="0">
                <a:pos x="218954124" y="15336663"/>
              </a:cxn>
              <a:cxn ang="0">
                <a:pos x="218954124" y="30673326"/>
              </a:cxn>
              <a:cxn ang="0">
                <a:pos x="213750345" y="46010624"/>
              </a:cxn>
              <a:cxn ang="0">
                <a:pos x="208546566" y="71437047"/>
              </a:cxn>
              <a:cxn ang="0">
                <a:pos x="198539495" y="102111008"/>
              </a:cxn>
              <a:cxn ang="0">
                <a:pos x="193336349" y="138031237"/>
              </a:cxn>
              <a:cxn ang="0">
                <a:pos x="178125498" y="173951467"/>
              </a:cxn>
              <a:cxn ang="0">
                <a:pos x="168118427" y="214715188"/>
              </a:cxn>
              <a:cxn ang="0">
                <a:pos x="157710870" y="250635417"/>
              </a:cxn>
              <a:cxn ang="0">
                <a:pos x="147703798" y="286152234"/>
              </a:cxn>
              <a:cxn ang="0">
                <a:pos x="137296873" y="311982704"/>
              </a:cxn>
              <a:cxn ang="0">
                <a:pos x="132093095" y="337409762"/>
              </a:cxn>
              <a:cxn ang="0">
                <a:pos x="127289801" y="357993329"/>
              </a:cxn>
              <a:cxn ang="0">
                <a:pos x="122086023" y="373329992"/>
              </a:cxn>
              <a:cxn ang="0">
                <a:pos x="116882244" y="388666655"/>
              </a:cxn>
              <a:cxn ang="0">
                <a:pos x="116882244" y="404003953"/>
              </a:cxn>
              <a:cxn ang="0">
                <a:pos x="106875173" y="419340616"/>
              </a:cxn>
              <a:cxn ang="0">
                <a:pos x="101671394" y="429430375"/>
              </a:cxn>
              <a:cxn ang="0">
                <a:pos x="91664322" y="434677279"/>
              </a:cxn>
            </a:cxnLst>
            <a:rect l="txL" t="txT" r="txR" b="txB"/>
            <a:pathLst>
              <a:path w="547" h="1077">
                <a:moveTo>
                  <a:pt x="229" y="1077"/>
                </a:moveTo>
                <a:lnTo>
                  <a:pt x="216" y="1077"/>
                </a:lnTo>
                <a:lnTo>
                  <a:pt x="203" y="1077"/>
                </a:lnTo>
                <a:lnTo>
                  <a:pt x="191" y="1077"/>
                </a:lnTo>
                <a:lnTo>
                  <a:pt x="178" y="1064"/>
                </a:lnTo>
                <a:lnTo>
                  <a:pt x="165" y="1052"/>
                </a:lnTo>
                <a:lnTo>
                  <a:pt x="140" y="1026"/>
                </a:lnTo>
                <a:lnTo>
                  <a:pt x="114" y="1014"/>
                </a:lnTo>
                <a:lnTo>
                  <a:pt x="101" y="988"/>
                </a:lnTo>
                <a:lnTo>
                  <a:pt x="76" y="963"/>
                </a:lnTo>
                <a:lnTo>
                  <a:pt x="51" y="937"/>
                </a:lnTo>
                <a:lnTo>
                  <a:pt x="38" y="912"/>
                </a:lnTo>
                <a:lnTo>
                  <a:pt x="25" y="887"/>
                </a:lnTo>
                <a:lnTo>
                  <a:pt x="12" y="874"/>
                </a:lnTo>
                <a:lnTo>
                  <a:pt x="0" y="849"/>
                </a:lnTo>
                <a:lnTo>
                  <a:pt x="0" y="836"/>
                </a:lnTo>
                <a:lnTo>
                  <a:pt x="0" y="823"/>
                </a:lnTo>
                <a:lnTo>
                  <a:pt x="12" y="798"/>
                </a:lnTo>
                <a:lnTo>
                  <a:pt x="12" y="785"/>
                </a:lnTo>
                <a:lnTo>
                  <a:pt x="25" y="773"/>
                </a:lnTo>
                <a:lnTo>
                  <a:pt x="51" y="773"/>
                </a:lnTo>
                <a:lnTo>
                  <a:pt x="76" y="773"/>
                </a:lnTo>
                <a:lnTo>
                  <a:pt x="101" y="760"/>
                </a:lnTo>
                <a:lnTo>
                  <a:pt x="114" y="760"/>
                </a:lnTo>
                <a:lnTo>
                  <a:pt x="140" y="735"/>
                </a:lnTo>
                <a:lnTo>
                  <a:pt x="152" y="722"/>
                </a:lnTo>
                <a:lnTo>
                  <a:pt x="152" y="709"/>
                </a:lnTo>
                <a:lnTo>
                  <a:pt x="165" y="697"/>
                </a:lnTo>
                <a:lnTo>
                  <a:pt x="178" y="671"/>
                </a:lnTo>
                <a:lnTo>
                  <a:pt x="178" y="659"/>
                </a:lnTo>
                <a:lnTo>
                  <a:pt x="191" y="633"/>
                </a:lnTo>
                <a:lnTo>
                  <a:pt x="203" y="608"/>
                </a:lnTo>
                <a:lnTo>
                  <a:pt x="229" y="583"/>
                </a:lnTo>
                <a:lnTo>
                  <a:pt x="241" y="545"/>
                </a:lnTo>
                <a:lnTo>
                  <a:pt x="254" y="519"/>
                </a:lnTo>
                <a:lnTo>
                  <a:pt x="267" y="481"/>
                </a:lnTo>
                <a:lnTo>
                  <a:pt x="292" y="443"/>
                </a:lnTo>
                <a:lnTo>
                  <a:pt x="318" y="393"/>
                </a:lnTo>
                <a:lnTo>
                  <a:pt x="330" y="355"/>
                </a:lnTo>
                <a:lnTo>
                  <a:pt x="356" y="317"/>
                </a:lnTo>
                <a:lnTo>
                  <a:pt x="369" y="266"/>
                </a:lnTo>
                <a:lnTo>
                  <a:pt x="394" y="241"/>
                </a:lnTo>
                <a:lnTo>
                  <a:pt x="407" y="203"/>
                </a:lnTo>
                <a:lnTo>
                  <a:pt x="432" y="165"/>
                </a:lnTo>
                <a:lnTo>
                  <a:pt x="445" y="139"/>
                </a:lnTo>
                <a:lnTo>
                  <a:pt x="458" y="114"/>
                </a:lnTo>
                <a:lnTo>
                  <a:pt x="470" y="89"/>
                </a:lnTo>
                <a:lnTo>
                  <a:pt x="483" y="76"/>
                </a:lnTo>
                <a:lnTo>
                  <a:pt x="496" y="51"/>
                </a:lnTo>
                <a:lnTo>
                  <a:pt x="509" y="38"/>
                </a:lnTo>
                <a:lnTo>
                  <a:pt x="521" y="25"/>
                </a:lnTo>
                <a:lnTo>
                  <a:pt x="521" y="12"/>
                </a:lnTo>
                <a:lnTo>
                  <a:pt x="534" y="12"/>
                </a:lnTo>
                <a:lnTo>
                  <a:pt x="534" y="0"/>
                </a:lnTo>
                <a:lnTo>
                  <a:pt x="547" y="0"/>
                </a:lnTo>
                <a:lnTo>
                  <a:pt x="547" y="12"/>
                </a:lnTo>
                <a:lnTo>
                  <a:pt x="547" y="25"/>
                </a:lnTo>
                <a:lnTo>
                  <a:pt x="547" y="38"/>
                </a:lnTo>
                <a:lnTo>
                  <a:pt x="547" y="51"/>
                </a:lnTo>
                <a:lnTo>
                  <a:pt x="547" y="76"/>
                </a:lnTo>
                <a:lnTo>
                  <a:pt x="547" y="89"/>
                </a:lnTo>
                <a:lnTo>
                  <a:pt x="534" y="114"/>
                </a:lnTo>
                <a:lnTo>
                  <a:pt x="534" y="152"/>
                </a:lnTo>
                <a:lnTo>
                  <a:pt x="521" y="177"/>
                </a:lnTo>
                <a:lnTo>
                  <a:pt x="509" y="215"/>
                </a:lnTo>
                <a:lnTo>
                  <a:pt x="496" y="253"/>
                </a:lnTo>
                <a:lnTo>
                  <a:pt x="496" y="291"/>
                </a:lnTo>
                <a:lnTo>
                  <a:pt x="483" y="342"/>
                </a:lnTo>
                <a:lnTo>
                  <a:pt x="470" y="380"/>
                </a:lnTo>
                <a:lnTo>
                  <a:pt x="445" y="431"/>
                </a:lnTo>
                <a:lnTo>
                  <a:pt x="432" y="481"/>
                </a:lnTo>
                <a:lnTo>
                  <a:pt x="420" y="532"/>
                </a:lnTo>
                <a:lnTo>
                  <a:pt x="407" y="583"/>
                </a:lnTo>
                <a:lnTo>
                  <a:pt x="394" y="621"/>
                </a:lnTo>
                <a:lnTo>
                  <a:pt x="381" y="671"/>
                </a:lnTo>
                <a:lnTo>
                  <a:pt x="369" y="709"/>
                </a:lnTo>
                <a:lnTo>
                  <a:pt x="356" y="747"/>
                </a:lnTo>
                <a:lnTo>
                  <a:pt x="343" y="773"/>
                </a:lnTo>
                <a:lnTo>
                  <a:pt x="330" y="811"/>
                </a:lnTo>
                <a:lnTo>
                  <a:pt x="330" y="836"/>
                </a:lnTo>
                <a:lnTo>
                  <a:pt x="318" y="861"/>
                </a:lnTo>
                <a:lnTo>
                  <a:pt x="318" y="887"/>
                </a:lnTo>
                <a:lnTo>
                  <a:pt x="305" y="912"/>
                </a:lnTo>
                <a:lnTo>
                  <a:pt x="305" y="925"/>
                </a:lnTo>
                <a:lnTo>
                  <a:pt x="305" y="950"/>
                </a:lnTo>
                <a:lnTo>
                  <a:pt x="292" y="963"/>
                </a:lnTo>
                <a:lnTo>
                  <a:pt x="292" y="988"/>
                </a:lnTo>
                <a:lnTo>
                  <a:pt x="292" y="1001"/>
                </a:lnTo>
                <a:lnTo>
                  <a:pt x="280" y="1026"/>
                </a:lnTo>
                <a:lnTo>
                  <a:pt x="267" y="1039"/>
                </a:lnTo>
                <a:lnTo>
                  <a:pt x="267" y="1052"/>
                </a:lnTo>
                <a:lnTo>
                  <a:pt x="254" y="1064"/>
                </a:lnTo>
                <a:lnTo>
                  <a:pt x="241" y="1077"/>
                </a:lnTo>
                <a:lnTo>
                  <a:pt x="229" y="10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212080" y="2584768"/>
            <a:ext cx="104775" cy="642937"/>
          </a:xfrm>
          <a:custGeom>
            <a:avLst/>
            <a:gdLst>
              <a:gd name="txL" fmla="*/ 0 w 166"/>
              <a:gd name="txT" fmla="*/ 0 h 1014"/>
              <a:gd name="txR" fmla="*/ 166 w 166"/>
              <a:gd name="txB" fmla="*/ 1014 h 1014"/>
            </a:gdLst>
            <a:ahLst/>
            <a:cxnLst>
              <a:cxn ang="0">
                <a:pos x="66131329" y="25730161"/>
              </a:cxn>
              <a:cxn ang="0">
                <a:pos x="66131329" y="66335374"/>
              </a:cxn>
              <a:cxn ang="0">
                <a:pos x="66131329" y="106940586"/>
              </a:cxn>
              <a:cxn ang="0">
                <a:pos x="66131329" y="142721235"/>
              </a:cxn>
              <a:cxn ang="0">
                <a:pos x="66131329" y="173275960"/>
              </a:cxn>
              <a:cxn ang="0">
                <a:pos x="66131329" y="203830685"/>
              </a:cxn>
              <a:cxn ang="0">
                <a:pos x="66131329" y="234384776"/>
              </a:cxn>
              <a:cxn ang="0">
                <a:pos x="66131329" y="259712943"/>
              </a:cxn>
              <a:cxn ang="0">
                <a:pos x="60952541" y="285443104"/>
              </a:cxn>
              <a:cxn ang="0">
                <a:pos x="60952541" y="305946707"/>
              </a:cxn>
              <a:cxn ang="0">
                <a:pos x="60952541" y="326048317"/>
              </a:cxn>
              <a:cxn ang="0">
                <a:pos x="60952541" y="341325362"/>
              </a:cxn>
              <a:cxn ang="0">
                <a:pos x="60952541" y="356602407"/>
              </a:cxn>
              <a:cxn ang="0">
                <a:pos x="60952541" y="367055523"/>
              </a:cxn>
              <a:cxn ang="0">
                <a:pos x="55773121" y="377106011"/>
              </a:cxn>
              <a:cxn ang="0">
                <a:pos x="55773121" y="382332569"/>
              </a:cxn>
              <a:cxn ang="0">
                <a:pos x="55773121" y="387157132"/>
              </a:cxn>
              <a:cxn ang="0">
                <a:pos x="50992604" y="397609614"/>
              </a:cxn>
              <a:cxn ang="0">
                <a:pos x="50992604" y="402434178"/>
              </a:cxn>
              <a:cxn ang="0">
                <a:pos x="45813816" y="407660736"/>
              </a:cxn>
              <a:cxn ang="0">
                <a:pos x="40635027" y="407660736"/>
              </a:cxn>
              <a:cxn ang="0">
                <a:pos x="35456239" y="402434178"/>
              </a:cxn>
              <a:cxn ang="0">
                <a:pos x="30675090" y="397609614"/>
              </a:cxn>
              <a:cxn ang="0">
                <a:pos x="25496302" y="387157132"/>
              </a:cxn>
              <a:cxn ang="0">
                <a:pos x="15536996" y="377106011"/>
              </a:cxn>
              <a:cxn ang="0">
                <a:pos x="15536996" y="361828965"/>
              </a:cxn>
              <a:cxn ang="0">
                <a:pos x="10358208" y="346551920"/>
              </a:cxn>
              <a:cxn ang="0">
                <a:pos x="10358208" y="331274874"/>
              </a:cxn>
              <a:cxn ang="0">
                <a:pos x="10358208" y="321223753"/>
              </a:cxn>
              <a:cxn ang="0">
                <a:pos x="10358208" y="310771271"/>
              </a:cxn>
              <a:cxn ang="0">
                <a:pos x="10358208" y="300720149"/>
              </a:cxn>
              <a:cxn ang="0">
                <a:pos x="15536996" y="285443104"/>
              </a:cxn>
              <a:cxn ang="0">
                <a:pos x="15536996" y="275391982"/>
              </a:cxn>
              <a:cxn ang="0">
                <a:pos x="15536996" y="259712943"/>
              </a:cxn>
              <a:cxn ang="0">
                <a:pos x="15536996" y="239611334"/>
              </a:cxn>
              <a:cxn ang="0">
                <a:pos x="20317514" y="224334288"/>
              </a:cxn>
              <a:cxn ang="0">
                <a:pos x="20317514" y="183326447"/>
              </a:cxn>
              <a:cxn ang="0">
                <a:pos x="20317514" y="147947793"/>
              </a:cxn>
              <a:cxn ang="0">
                <a:pos x="15536996" y="112167144"/>
              </a:cxn>
              <a:cxn ang="0">
                <a:pos x="10358208" y="76385861"/>
              </a:cxn>
              <a:cxn ang="0">
                <a:pos x="5178788" y="61108816"/>
              </a:cxn>
              <a:cxn ang="0">
                <a:pos x="0" y="45831770"/>
              </a:cxn>
              <a:cxn ang="0">
                <a:pos x="0" y="35780649"/>
              </a:cxn>
              <a:cxn ang="0">
                <a:pos x="0" y="25730161"/>
              </a:cxn>
              <a:cxn ang="0">
                <a:pos x="0" y="15277045"/>
              </a:cxn>
              <a:cxn ang="0">
                <a:pos x="0" y="10453116"/>
              </a:cxn>
              <a:cxn ang="0">
                <a:pos x="5178788" y="5226558"/>
              </a:cxn>
              <a:cxn ang="0">
                <a:pos x="10358208" y="0"/>
              </a:cxn>
              <a:cxn ang="0">
                <a:pos x="15536996" y="0"/>
              </a:cxn>
              <a:cxn ang="0">
                <a:pos x="20317514" y="0"/>
              </a:cxn>
              <a:cxn ang="0">
                <a:pos x="25496302" y="0"/>
              </a:cxn>
              <a:cxn ang="0">
                <a:pos x="30675090" y="5226558"/>
              </a:cxn>
              <a:cxn ang="0">
                <a:pos x="40635027" y="10453116"/>
              </a:cxn>
              <a:cxn ang="0">
                <a:pos x="45813816" y="15277045"/>
              </a:cxn>
              <a:cxn ang="0">
                <a:pos x="55773121" y="20503603"/>
              </a:cxn>
              <a:cxn ang="0">
                <a:pos x="66131329" y="25730161"/>
              </a:cxn>
            </a:cxnLst>
            <a:rect l="txL" t="txT" r="txR" b="txB"/>
            <a:pathLst>
              <a:path w="166" h="1014">
                <a:moveTo>
                  <a:pt x="166" y="64"/>
                </a:moveTo>
                <a:lnTo>
                  <a:pt x="166" y="165"/>
                </a:lnTo>
                <a:lnTo>
                  <a:pt x="166" y="266"/>
                </a:lnTo>
                <a:lnTo>
                  <a:pt x="166" y="355"/>
                </a:lnTo>
                <a:lnTo>
                  <a:pt x="166" y="431"/>
                </a:lnTo>
                <a:lnTo>
                  <a:pt x="166" y="507"/>
                </a:lnTo>
                <a:lnTo>
                  <a:pt x="166" y="583"/>
                </a:lnTo>
                <a:lnTo>
                  <a:pt x="166" y="646"/>
                </a:lnTo>
                <a:lnTo>
                  <a:pt x="153" y="710"/>
                </a:lnTo>
                <a:lnTo>
                  <a:pt x="153" y="761"/>
                </a:lnTo>
                <a:lnTo>
                  <a:pt x="153" y="811"/>
                </a:lnTo>
                <a:lnTo>
                  <a:pt x="153" y="849"/>
                </a:lnTo>
                <a:lnTo>
                  <a:pt x="153" y="887"/>
                </a:lnTo>
                <a:lnTo>
                  <a:pt x="153" y="913"/>
                </a:lnTo>
                <a:lnTo>
                  <a:pt x="140" y="938"/>
                </a:lnTo>
                <a:lnTo>
                  <a:pt x="140" y="951"/>
                </a:lnTo>
                <a:lnTo>
                  <a:pt x="140" y="963"/>
                </a:lnTo>
                <a:lnTo>
                  <a:pt x="128" y="989"/>
                </a:lnTo>
                <a:lnTo>
                  <a:pt x="128" y="1001"/>
                </a:lnTo>
                <a:lnTo>
                  <a:pt x="115" y="1014"/>
                </a:lnTo>
                <a:lnTo>
                  <a:pt x="102" y="1014"/>
                </a:lnTo>
                <a:lnTo>
                  <a:pt x="89" y="1001"/>
                </a:lnTo>
                <a:lnTo>
                  <a:pt x="77" y="989"/>
                </a:lnTo>
                <a:lnTo>
                  <a:pt x="64" y="963"/>
                </a:lnTo>
                <a:lnTo>
                  <a:pt x="39" y="938"/>
                </a:lnTo>
                <a:lnTo>
                  <a:pt x="39" y="900"/>
                </a:lnTo>
                <a:lnTo>
                  <a:pt x="26" y="862"/>
                </a:lnTo>
                <a:lnTo>
                  <a:pt x="26" y="824"/>
                </a:lnTo>
                <a:lnTo>
                  <a:pt x="26" y="799"/>
                </a:lnTo>
                <a:lnTo>
                  <a:pt x="26" y="773"/>
                </a:lnTo>
                <a:lnTo>
                  <a:pt x="26" y="748"/>
                </a:lnTo>
                <a:lnTo>
                  <a:pt x="39" y="710"/>
                </a:lnTo>
                <a:lnTo>
                  <a:pt x="39" y="685"/>
                </a:lnTo>
                <a:lnTo>
                  <a:pt x="39" y="646"/>
                </a:lnTo>
                <a:lnTo>
                  <a:pt x="39" y="596"/>
                </a:lnTo>
                <a:lnTo>
                  <a:pt x="51" y="558"/>
                </a:lnTo>
                <a:lnTo>
                  <a:pt x="51" y="456"/>
                </a:lnTo>
                <a:lnTo>
                  <a:pt x="51" y="368"/>
                </a:lnTo>
                <a:lnTo>
                  <a:pt x="39" y="279"/>
                </a:lnTo>
                <a:lnTo>
                  <a:pt x="26" y="190"/>
                </a:lnTo>
                <a:lnTo>
                  <a:pt x="13" y="152"/>
                </a:lnTo>
                <a:lnTo>
                  <a:pt x="0" y="114"/>
                </a:lnTo>
                <a:lnTo>
                  <a:pt x="0" y="89"/>
                </a:lnTo>
                <a:lnTo>
                  <a:pt x="0" y="64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77" y="13"/>
                </a:lnTo>
                <a:lnTo>
                  <a:pt x="102" y="26"/>
                </a:lnTo>
                <a:lnTo>
                  <a:pt x="115" y="38"/>
                </a:lnTo>
                <a:lnTo>
                  <a:pt x="140" y="51"/>
                </a:lnTo>
                <a:lnTo>
                  <a:pt x="166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5267643" y="2535555"/>
            <a:ext cx="646112" cy="757238"/>
          </a:xfrm>
          <a:custGeom>
            <a:avLst/>
            <a:gdLst>
              <a:gd name="txL" fmla="*/ 0 w 1018"/>
              <a:gd name="txT" fmla="*/ 0 h 1191"/>
              <a:gd name="txR" fmla="*/ 1018 w 1018"/>
              <a:gd name="txB" fmla="*/ 1191 h 1191"/>
            </a:gdLst>
            <a:ahLst/>
            <a:cxnLst>
              <a:cxn ang="0">
                <a:pos x="307760663" y="338350596"/>
              </a:cxn>
              <a:cxn ang="0">
                <a:pos x="312997471" y="317734140"/>
              </a:cxn>
              <a:cxn ang="0">
                <a:pos x="312997471" y="297117684"/>
              </a:cxn>
              <a:cxn ang="0">
                <a:pos x="317831886" y="266395184"/>
              </a:cxn>
              <a:cxn ang="0">
                <a:pos x="323068059" y="215056864"/>
              </a:cxn>
              <a:cxn ang="0">
                <a:pos x="323068059" y="158866752"/>
              </a:cxn>
              <a:cxn ang="0">
                <a:pos x="323068059" y="118038844"/>
              </a:cxn>
              <a:cxn ang="0">
                <a:pos x="323068059" y="102677277"/>
              </a:cxn>
              <a:cxn ang="0">
                <a:pos x="317831886" y="87316344"/>
              </a:cxn>
              <a:cxn ang="0">
                <a:pos x="312997471" y="71954777"/>
              </a:cxn>
              <a:cxn ang="0">
                <a:pos x="292453267" y="61445000"/>
              </a:cxn>
              <a:cxn ang="0">
                <a:pos x="261435448" y="61445000"/>
              </a:cxn>
              <a:cxn ang="0">
                <a:pos x="251364860" y="61445000"/>
              </a:cxn>
              <a:cxn ang="0">
                <a:pos x="230820656" y="61445000"/>
              </a:cxn>
              <a:cxn ang="0">
                <a:pos x="205039645" y="66699888"/>
              </a:cxn>
              <a:cxn ang="0">
                <a:pos x="179661660" y="71954777"/>
              </a:cxn>
              <a:cxn ang="0">
                <a:pos x="143809426" y="76805932"/>
              </a:cxn>
              <a:cxn ang="0">
                <a:pos x="97484211" y="82060820"/>
              </a:cxn>
              <a:cxn ang="0">
                <a:pos x="51562022" y="92166864"/>
              </a:cxn>
              <a:cxn ang="0">
                <a:pos x="0" y="97422388"/>
              </a:cxn>
              <a:cxn ang="0">
                <a:pos x="10473615" y="56593845"/>
              </a:cxn>
              <a:cxn ang="0">
                <a:pos x="36254626" y="56593845"/>
              </a:cxn>
              <a:cxn ang="0">
                <a:pos x="76940007" y="51338956"/>
              </a:cxn>
              <a:cxn ang="0">
                <a:pos x="133336445" y="41232912"/>
              </a:cxn>
              <a:cxn ang="0">
                <a:pos x="189732249" y="30722500"/>
              </a:cxn>
              <a:cxn ang="0">
                <a:pos x="236057463" y="25871345"/>
              </a:cxn>
              <a:cxn ang="0">
                <a:pos x="271909063" y="15360932"/>
              </a:cxn>
              <a:cxn ang="0">
                <a:pos x="281979652" y="15360932"/>
              </a:cxn>
              <a:cxn ang="0">
                <a:pos x="292453267" y="10510413"/>
              </a:cxn>
              <a:cxn ang="0">
                <a:pos x="302523855" y="0"/>
              </a:cxn>
              <a:cxn ang="0">
                <a:pos x="317831886" y="0"/>
              </a:cxn>
              <a:cxn ang="0">
                <a:pos x="338376090" y="10510413"/>
              </a:cxn>
              <a:cxn ang="0">
                <a:pos x="374227690" y="25871345"/>
              </a:cxn>
              <a:cxn ang="0">
                <a:pos x="389535086" y="41232912"/>
              </a:cxn>
              <a:cxn ang="0">
                <a:pos x="400008701" y="51338956"/>
              </a:cxn>
              <a:cxn ang="0">
                <a:pos x="410079289" y="61445000"/>
              </a:cxn>
              <a:cxn ang="0">
                <a:pos x="405245508" y="71954777"/>
              </a:cxn>
              <a:cxn ang="0">
                <a:pos x="394771893" y="82060820"/>
              </a:cxn>
              <a:cxn ang="0">
                <a:pos x="389535086" y="87316344"/>
              </a:cxn>
              <a:cxn ang="0">
                <a:pos x="384701305" y="112783320"/>
              </a:cxn>
              <a:cxn ang="0">
                <a:pos x="384701305" y="143505820"/>
              </a:cxn>
              <a:cxn ang="0">
                <a:pos x="384701305" y="194844776"/>
              </a:cxn>
              <a:cxn ang="0">
                <a:pos x="384701305" y="245779364"/>
              </a:cxn>
              <a:cxn ang="0">
                <a:pos x="379464497" y="291862795"/>
              </a:cxn>
              <a:cxn ang="0">
                <a:pos x="379464497" y="333095072"/>
              </a:cxn>
              <a:cxn ang="0">
                <a:pos x="374227690" y="363817572"/>
              </a:cxn>
              <a:cxn ang="0">
                <a:pos x="358920294" y="415156528"/>
              </a:cxn>
              <a:cxn ang="0">
                <a:pos x="338376090" y="450729548"/>
              </a:cxn>
              <a:cxn ang="0">
                <a:pos x="312997471" y="471346004"/>
              </a:cxn>
              <a:cxn ang="0">
                <a:pos x="292453267" y="481452048"/>
              </a:cxn>
              <a:cxn ang="0">
                <a:pos x="281979652" y="471346004"/>
              </a:cxn>
              <a:cxn ang="0">
                <a:pos x="287216459" y="445879028"/>
              </a:cxn>
              <a:cxn ang="0">
                <a:pos x="281979652" y="430517460"/>
              </a:cxn>
              <a:cxn ang="0">
                <a:pos x="277145871" y="409901004"/>
              </a:cxn>
              <a:cxn ang="0">
                <a:pos x="261435448" y="384434028"/>
              </a:cxn>
              <a:cxn ang="0">
                <a:pos x="246128052" y="358562684"/>
              </a:cxn>
              <a:cxn ang="0">
                <a:pos x="271909063" y="358562684"/>
              </a:cxn>
              <a:cxn ang="0">
                <a:pos x="292453267" y="358562684"/>
              </a:cxn>
              <a:cxn ang="0">
                <a:pos x="302523855" y="353711528"/>
              </a:cxn>
              <a:cxn ang="0">
                <a:pos x="307760663" y="343201116"/>
              </a:cxn>
            </a:cxnLst>
            <a:rect l="txL" t="txT" r="txR" b="txB"/>
            <a:pathLst>
              <a:path w="1018" h="1191">
                <a:moveTo>
                  <a:pt x="764" y="849"/>
                </a:moveTo>
                <a:lnTo>
                  <a:pt x="764" y="837"/>
                </a:lnTo>
                <a:lnTo>
                  <a:pt x="777" y="811"/>
                </a:lnTo>
                <a:lnTo>
                  <a:pt x="777" y="786"/>
                </a:lnTo>
                <a:lnTo>
                  <a:pt x="777" y="761"/>
                </a:lnTo>
                <a:lnTo>
                  <a:pt x="777" y="735"/>
                </a:lnTo>
                <a:lnTo>
                  <a:pt x="777" y="697"/>
                </a:lnTo>
                <a:lnTo>
                  <a:pt x="789" y="659"/>
                </a:lnTo>
                <a:lnTo>
                  <a:pt x="789" y="621"/>
                </a:lnTo>
                <a:lnTo>
                  <a:pt x="802" y="532"/>
                </a:lnTo>
                <a:lnTo>
                  <a:pt x="802" y="456"/>
                </a:lnTo>
                <a:lnTo>
                  <a:pt x="802" y="393"/>
                </a:lnTo>
                <a:lnTo>
                  <a:pt x="802" y="330"/>
                </a:lnTo>
                <a:lnTo>
                  <a:pt x="802" y="292"/>
                </a:lnTo>
                <a:lnTo>
                  <a:pt x="802" y="266"/>
                </a:lnTo>
                <a:lnTo>
                  <a:pt x="802" y="254"/>
                </a:lnTo>
                <a:lnTo>
                  <a:pt x="789" y="228"/>
                </a:lnTo>
                <a:lnTo>
                  <a:pt x="789" y="216"/>
                </a:lnTo>
                <a:lnTo>
                  <a:pt x="789" y="190"/>
                </a:lnTo>
                <a:lnTo>
                  <a:pt x="777" y="178"/>
                </a:lnTo>
                <a:lnTo>
                  <a:pt x="751" y="165"/>
                </a:lnTo>
                <a:lnTo>
                  <a:pt x="726" y="152"/>
                </a:lnTo>
                <a:lnTo>
                  <a:pt x="688" y="152"/>
                </a:lnTo>
                <a:lnTo>
                  <a:pt x="649" y="152"/>
                </a:lnTo>
                <a:lnTo>
                  <a:pt x="637" y="152"/>
                </a:lnTo>
                <a:lnTo>
                  <a:pt x="624" y="152"/>
                </a:lnTo>
                <a:lnTo>
                  <a:pt x="598" y="152"/>
                </a:lnTo>
                <a:lnTo>
                  <a:pt x="573" y="152"/>
                </a:lnTo>
                <a:lnTo>
                  <a:pt x="548" y="165"/>
                </a:lnTo>
                <a:lnTo>
                  <a:pt x="509" y="165"/>
                </a:lnTo>
                <a:lnTo>
                  <a:pt x="484" y="165"/>
                </a:lnTo>
                <a:lnTo>
                  <a:pt x="446" y="178"/>
                </a:lnTo>
                <a:lnTo>
                  <a:pt x="395" y="178"/>
                </a:lnTo>
                <a:lnTo>
                  <a:pt x="357" y="190"/>
                </a:lnTo>
                <a:lnTo>
                  <a:pt x="306" y="190"/>
                </a:lnTo>
                <a:lnTo>
                  <a:pt x="242" y="203"/>
                </a:lnTo>
                <a:lnTo>
                  <a:pt x="191" y="216"/>
                </a:lnTo>
                <a:lnTo>
                  <a:pt x="128" y="228"/>
                </a:lnTo>
                <a:lnTo>
                  <a:pt x="64" y="228"/>
                </a:lnTo>
                <a:lnTo>
                  <a:pt x="0" y="241"/>
                </a:lnTo>
                <a:lnTo>
                  <a:pt x="0" y="140"/>
                </a:lnTo>
                <a:lnTo>
                  <a:pt x="26" y="140"/>
                </a:lnTo>
                <a:lnTo>
                  <a:pt x="51" y="140"/>
                </a:lnTo>
                <a:lnTo>
                  <a:pt x="90" y="140"/>
                </a:lnTo>
                <a:lnTo>
                  <a:pt x="140" y="127"/>
                </a:lnTo>
                <a:lnTo>
                  <a:pt x="191" y="127"/>
                </a:lnTo>
                <a:lnTo>
                  <a:pt x="255" y="114"/>
                </a:lnTo>
                <a:lnTo>
                  <a:pt x="331" y="102"/>
                </a:lnTo>
                <a:lnTo>
                  <a:pt x="408" y="89"/>
                </a:lnTo>
                <a:lnTo>
                  <a:pt x="471" y="76"/>
                </a:lnTo>
                <a:lnTo>
                  <a:pt x="535" y="64"/>
                </a:lnTo>
                <a:lnTo>
                  <a:pt x="586" y="64"/>
                </a:lnTo>
                <a:lnTo>
                  <a:pt x="637" y="51"/>
                </a:lnTo>
                <a:lnTo>
                  <a:pt x="675" y="38"/>
                </a:lnTo>
                <a:lnTo>
                  <a:pt x="688" y="38"/>
                </a:lnTo>
                <a:lnTo>
                  <a:pt x="700" y="38"/>
                </a:lnTo>
                <a:lnTo>
                  <a:pt x="713" y="26"/>
                </a:lnTo>
                <a:lnTo>
                  <a:pt x="726" y="26"/>
                </a:lnTo>
                <a:lnTo>
                  <a:pt x="738" y="13"/>
                </a:lnTo>
                <a:lnTo>
                  <a:pt x="751" y="0"/>
                </a:lnTo>
                <a:lnTo>
                  <a:pt x="777" y="0"/>
                </a:lnTo>
                <a:lnTo>
                  <a:pt x="789" y="0"/>
                </a:lnTo>
                <a:lnTo>
                  <a:pt x="815" y="13"/>
                </a:lnTo>
                <a:lnTo>
                  <a:pt x="840" y="26"/>
                </a:lnTo>
                <a:lnTo>
                  <a:pt x="878" y="51"/>
                </a:lnTo>
                <a:lnTo>
                  <a:pt x="929" y="64"/>
                </a:lnTo>
                <a:lnTo>
                  <a:pt x="955" y="89"/>
                </a:lnTo>
                <a:lnTo>
                  <a:pt x="967" y="102"/>
                </a:lnTo>
                <a:lnTo>
                  <a:pt x="980" y="114"/>
                </a:lnTo>
                <a:lnTo>
                  <a:pt x="993" y="127"/>
                </a:lnTo>
                <a:lnTo>
                  <a:pt x="1006" y="140"/>
                </a:lnTo>
                <a:lnTo>
                  <a:pt x="1018" y="152"/>
                </a:lnTo>
                <a:lnTo>
                  <a:pt x="1018" y="165"/>
                </a:lnTo>
                <a:lnTo>
                  <a:pt x="1006" y="178"/>
                </a:lnTo>
                <a:lnTo>
                  <a:pt x="993" y="190"/>
                </a:lnTo>
                <a:lnTo>
                  <a:pt x="980" y="203"/>
                </a:lnTo>
                <a:lnTo>
                  <a:pt x="967" y="203"/>
                </a:lnTo>
                <a:lnTo>
                  <a:pt x="967" y="216"/>
                </a:lnTo>
                <a:lnTo>
                  <a:pt x="955" y="241"/>
                </a:lnTo>
                <a:lnTo>
                  <a:pt x="955" y="279"/>
                </a:lnTo>
                <a:lnTo>
                  <a:pt x="955" y="317"/>
                </a:lnTo>
                <a:lnTo>
                  <a:pt x="955" y="355"/>
                </a:lnTo>
                <a:lnTo>
                  <a:pt x="955" y="418"/>
                </a:lnTo>
                <a:lnTo>
                  <a:pt x="955" y="482"/>
                </a:lnTo>
                <a:lnTo>
                  <a:pt x="955" y="545"/>
                </a:lnTo>
                <a:lnTo>
                  <a:pt x="955" y="608"/>
                </a:lnTo>
                <a:lnTo>
                  <a:pt x="955" y="672"/>
                </a:lnTo>
                <a:lnTo>
                  <a:pt x="942" y="722"/>
                </a:lnTo>
                <a:lnTo>
                  <a:pt x="942" y="773"/>
                </a:lnTo>
                <a:lnTo>
                  <a:pt x="942" y="824"/>
                </a:lnTo>
                <a:lnTo>
                  <a:pt x="929" y="862"/>
                </a:lnTo>
                <a:lnTo>
                  <a:pt x="929" y="900"/>
                </a:lnTo>
                <a:lnTo>
                  <a:pt x="917" y="963"/>
                </a:lnTo>
                <a:lnTo>
                  <a:pt x="891" y="1027"/>
                </a:lnTo>
                <a:lnTo>
                  <a:pt x="866" y="1077"/>
                </a:lnTo>
                <a:lnTo>
                  <a:pt x="840" y="1115"/>
                </a:lnTo>
                <a:lnTo>
                  <a:pt x="802" y="1153"/>
                </a:lnTo>
                <a:lnTo>
                  <a:pt x="777" y="1166"/>
                </a:lnTo>
                <a:lnTo>
                  <a:pt x="751" y="1179"/>
                </a:lnTo>
                <a:lnTo>
                  <a:pt x="726" y="1191"/>
                </a:lnTo>
                <a:lnTo>
                  <a:pt x="713" y="1179"/>
                </a:lnTo>
                <a:lnTo>
                  <a:pt x="700" y="1166"/>
                </a:lnTo>
                <a:lnTo>
                  <a:pt x="700" y="1141"/>
                </a:lnTo>
                <a:lnTo>
                  <a:pt x="713" y="1103"/>
                </a:lnTo>
                <a:lnTo>
                  <a:pt x="700" y="1090"/>
                </a:lnTo>
                <a:lnTo>
                  <a:pt x="700" y="1065"/>
                </a:lnTo>
                <a:lnTo>
                  <a:pt x="688" y="1039"/>
                </a:lnTo>
                <a:lnTo>
                  <a:pt x="688" y="1014"/>
                </a:lnTo>
                <a:lnTo>
                  <a:pt x="675" y="976"/>
                </a:lnTo>
                <a:lnTo>
                  <a:pt x="649" y="951"/>
                </a:lnTo>
                <a:lnTo>
                  <a:pt x="637" y="925"/>
                </a:lnTo>
                <a:lnTo>
                  <a:pt x="611" y="887"/>
                </a:lnTo>
                <a:lnTo>
                  <a:pt x="649" y="887"/>
                </a:lnTo>
                <a:lnTo>
                  <a:pt x="675" y="887"/>
                </a:lnTo>
                <a:lnTo>
                  <a:pt x="700" y="887"/>
                </a:lnTo>
                <a:lnTo>
                  <a:pt x="726" y="887"/>
                </a:lnTo>
                <a:lnTo>
                  <a:pt x="738" y="875"/>
                </a:lnTo>
                <a:lnTo>
                  <a:pt x="751" y="875"/>
                </a:lnTo>
                <a:lnTo>
                  <a:pt x="764" y="862"/>
                </a:lnTo>
                <a:lnTo>
                  <a:pt x="764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5285105" y="2776855"/>
            <a:ext cx="379413" cy="96838"/>
          </a:xfrm>
          <a:custGeom>
            <a:avLst/>
            <a:gdLst>
              <a:gd name="txL" fmla="*/ 0 w 598"/>
              <a:gd name="txT" fmla="*/ 0 h 152"/>
              <a:gd name="txR" fmla="*/ 598 w 598"/>
              <a:gd name="txB" fmla="*/ 152 h 152"/>
            </a:gdLst>
            <a:ahLst/>
            <a:cxnLst>
              <a:cxn ang="0">
                <a:pos x="86950927" y="15424000"/>
              </a:cxn>
              <a:cxn ang="0">
                <a:pos x="117947954" y="10552794"/>
              </a:cxn>
              <a:cxn ang="0">
                <a:pos x="148541458" y="5276397"/>
              </a:cxn>
              <a:cxn ang="0">
                <a:pos x="174304743" y="0"/>
              </a:cxn>
              <a:cxn ang="0">
                <a:pos x="199665774" y="0"/>
              </a:cxn>
              <a:cxn ang="0">
                <a:pos x="210131989" y="0"/>
              </a:cxn>
              <a:cxn ang="0">
                <a:pos x="220195951" y="0"/>
              </a:cxn>
              <a:cxn ang="0">
                <a:pos x="225429059" y="5276397"/>
              </a:cxn>
              <a:cxn ang="0">
                <a:pos x="230259913" y="5276397"/>
              </a:cxn>
              <a:cxn ang="0">
                <a:pos x="235493020" y="5276397"/>
              </a:cxn>
              <a:cxn ang="0">
                <a:pos x="240726128" y="5276397"/>
              </a:cxn>
              <a:cxn ang="0">
                <a:pos x="240726128" y="10552794"/>
              </a:cxn>
              <a:cxn ang="0">
                <a:pos x="240726128" y="15424000"/>
              </a:cxn>
              <a:cxn ang="0">
                <a:pos x="235493020" y="25976794"/>
              </a:cxn>
              <a:cxn ang="0">
                <a:pos x="235493020" y="30847363"/>
              </a:cxn>
              <a:cxn ang="0">
                <a:pos x="225429059" y="41400156"/>
              </a:cxn>
              <a:cxn ang="0">
                <a:pos x="220195951" y="41400156"/>
              </a:cxn>
              <a:cxn ang="0">
                <a:pos x="214962843" y="46271363"/>
              </a:cxn>
              <a:cxn ang="0">
                <a:pos x="210131989" y="46271363"/>
              </a:cxn>
              <a:cxn ang="0">
                <a:pos x="199665774" y="46271363"/>
              </a:cxn>
              <a:cxn ang="0">
                <a:pos x="189601812" y="51547759"/>
              </a:cxn>
              <a:cxn ang="0">
                <a:pos x="179135597" y="51547759"/>
              </a:cxn>
              <a:cxn ang="0">
                <a:pos x="163838528" y="51547759"/>
              </a:cxn>
              <a:cxn ang="0">
                <a:pos x="148541458" y="56824156"/>
              </a:cxn>
              <a:cxn ang="0">
                <a:pos x="133245024" y="56824156"/>
              </a:cxn>
              <a:cxn ang="0">
                <a:pos x="112714847" y="56824156"/>
              </a:cxn>
              <a:cxn ang="0">
                <a:pos x="97417777" y="56824156"/>
              </a:cxn>
              <a:cxn ang="0">
                <a:pos x="71654493" y="61694725"/>
              </a:cxn>
              <a:cxn ang="0">
                <a:pos x="51124316" y="61694725"/>
              </a:cxn>
              <a:cxn ang="0">
                <a:pos x="25763285" y="61694725"/>
              </a:cxn>
              <a:cxn ang="0">
                <a:pos x="0" y="61694725"/>
              </a:cxn>
              <a:cxn ang="0">
                <a:pos x="0" y="25976794"/>
              </a:cxn>
              <a:cxn ang="0">
                <a:pos x="5233108" y="25976794"/>
              </a:cxn>
              <a:cxn ang="0">
                <a:pos x="15297069" y="25976794"/>
              </a:cxn>
              <a:cxn ang="0">
                <a:pos x="25763285" y="25976794"/>
              </a:cxn>
              <a:cxn ang="0">
                <a:pos x="30594139" y="20700397"/>
              </a:cxn>
              <a:cxn ang="0">
                <a:pos x="45891208" y="20700397"/>
              </a:cxn>
              <a:cxn ang="0">
                <a:pos x="56357423" y="20700397"/>
              </a:cxn>
              <a:cxn ang="0">
                <a:pos x="71654493" y="15424000"/>
              </a:cxn>
              <a:cxn ang="0">
                <a:pos x="86950927" y="15424000"/>
              </a:cxn>
            </a:cxnLst>
            <a:rect l="txL" t="txT" r="txR" b="txB"/>
            <a:pathLst>
              <a:path w="598" h="152">
                <a:moveTo>
                  <a:pt x="216" y="38"/>
                </a:moveTo>
                <a:lnTo>
                  <a:pt x="293" y="26"/>
                </a:lnTo>
                <a:lnTo>
                  <a:pt x="369" y="13"/>
                </a:lnTo>
                <a:lnTo>
                  <a:pt x="433" y="0"/>
                </a:lnTo>
                <a:lnTo>
                  <a:pt x="496" y="0"/>
                </a:lnTo>
                <a:lnTo>
                  <a:pt x="522" y="0"/>
                </a:lnTo>
                <a:lnTo>
                  <a:pt x="547" y="0"/>
                </a:lnTo>
                <a:lnTo>
                  <a:pt x="560" y="13"/>
                </a:lnTo>
                <a:lnTo>
                  <a:pt x="572" y="13"/>
                </a:lnTo>
                <a:lnTo>
                  <a:pt x="585" y="13"/>
                </a:lnTo>
                <a:lnTo>
                  <a:pt x="598" y="13"/>
                </a:lnTo>
                <a:lnTo>
                  <a:pt x="598" y="26"/>
                </a:lnTo>
                <a:lnTo>
                  <a:pt x="598" y="38"/>
                </a:lnTo>
                <a:lnTo>
                  <a:pt x="585" y="64"/>
                </a:lnTo>
                <a:lnTo>
                  <a:pt x="585" y="76"/>
                </a:lnTo>
                <a:lnTo>
                  <a:pt x="560" y="102"/>
                </a:lnTo>
                <a:lnTo>
                  <a:pt x="547" y="102"/>
                </a:lnTo>
                <a:lnTo>
                  <a:pt x="534" y="114"/>
                </a:lnTo>
                <a:lnTo>
                  <a:pt x="522" y="114"/>
                </a:lnTo>
                <a:lnTo>
                  <a:pt x="496" y="114"/>
                </a:lnTo>
                <a:lnTo>
                  <a:pt x="471" y="127"/>
                </a:lnTo>
                <a:lnTo>
                  <a:pt x="445" y="127"/>
                </a:lnTo>
                <a:lnTo>
                  <a:pt x="407" y="127"/>
                </a:lnTo>
                <a:lnTo>
                  <a:pt x="369" y="140"/>
                </a:lnTo>
                <a:lnTo>
                  <a:pt x="331" y="140"/>
                </a:lnTo>
                <a:lnTo>
                  <a:pt x="280" y="140"/>
                </a:lnTo>
                <a:lnTo>
                  <a:pt x="242" y="140"/>
                </a:lnTo>
                <a:lnTo>
                  <a:pt x="178" y="152"/>
                </a:lnTo>
                <a:lnTo>
                  <a:pt x="127" y="152"/>
                </a:lnTo>
                <a:lnTo>
                  <a:pt x="64" y="152"/>
                </a:lnTo>
                <a:lnTo>
                  <a:pt x="0" y="152"/>
                </a:lnTo>
                <a:lnTo>
                  <a:pt x="0" y="64"/>
                </a:lnTo>
                <a:lnTo>
                  <a:pt x="13" y="64"/>
                </a:lnTo>
                <a:lnTo>
                  <a:pt x="38" y="64"/>
                </a:lnTo>
                <a:lnTo>
                  <a:pt x="64" y="64"/>
                </a:lnTo>
                <a:lnTo>
                  <a:pt x="76" y="51"/>
                </a:lnTo>
                <a:lnTo>
                  <a:pt x="114" y="51"/>
                </a:lnTo>
                <a:lnTo>
                  <a:pt x="140" y="51"/>
                </a:lnTo>
                <a:lnTo>
                  <a:pt x="178" y="38"/>
                </a:lnTo>
                <a:lnTo>
                  <a:pt x="21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267643" y="3019743"/>
            <a:ext cx="452437" cy="96837"/>
          </a:xfrm>
          <a:custGeom>
            <a:avLst/>
            <a:gdLst>
              <a:gd name="txL" fmla="*/ 0 w 713"/>
              <a:gd name="txT" fmla="*/ 0 h 152"/>
              <a:gd name="txR" fmla="*/ 713 w 713"/>
              <a:gd name="txB" fmla="*/ 152 h 152"/>
            </a:gdLst>
            <a:ahLst/>
            <a:cxnLst>
              <a:cxn ang="0">
                <a:pos x="97443381" y="10146861"/>
              </a:cxn>
              <a:cxn ang="0">
                <a:pos x="112744381" y="10146861"/>
              </a:cxn>
              <a:cxn ang="0">
                <a:pos x="133279818" y="4870519"/>
              </a:cxn>
              <a:cxn ang="0">
                <a:pos x="148580818" y="4870519"/>
              </a:cxn>
              <a:cxn ang="0">
                <a:pos x="159050325" y="0"/>
              </a:cxn>
              <a:cxn ang="0">
                <a:pos x="174351325" y="0"/>
              </a:cxn>
              <a:cxn ang="0">
                <a:pos x="184820197" y="0"/>
              </a:cxn>
              <a:cxn ang="0">
                <a:pos x="194886762" y="0"/>
              </a:cxn>
              <a:cxn ang="0">
                <a:pos x="204953326" y="0"/>
              </a:cxn>
              <a:cxn ang="0">
                <a:pos x="215422198" y="0"/>
              </a:cxn>
              <a:cxn ang="0">
                <a:pos x="220657269" y="0"/>
              </a:cxn>
              <a:cxn ang="0">
                <a:pos x="230723199" y="4870519"/>
              </a:cxn>
              <a:cxn ang="0">
                <a:pos x="240789763" y="10146861"/>
              </a:cxn>
              <a:cxn ang="0">
                <a:pos x="251259270" y="20293722"/>
              </a:cxn>
              <a:cxn ang="0">
                <a:pos x="261325834" y="25570065"/>
              </a:cxn>
              <a:cxn ang="0">
                <a:pos x="271794706" y="40993905"/>
              </a:cxn>
              <a:cxn ang="0">
                <a:pos x="287095707" y="51140766"/>
              </a:cxn>
              <a:cxn ang="0">
                <a:pos x="277029142" y="51140766"/>
              </a:cxn>
              <a:cxn ang="0">
                <a:pos x="261325834" y="51140766"/>
              </a:cxn>
              <a:cxn ang="0">
                <a:pos x="251259270" y="51140766"/>
              </a:cxn>
              <a:cxn ang="0">
                <a:pos x="235958269" y="51140766"/>
              </a:cxn>
              <a:cxn ang="0">
                <a:pos x="225488763" y="51140766"/>
              </a:cxn>
              <a:cxn ang="0">
                <a:pos x="210187762" y="51140766"/>
              </a:cxn>
              <a:cxn ang="0">
                <a:pos x="194886762" y="51140766"/>
              </a:cxn>
              <a:cxn ang="0">
                <a:pos x="174351325" y="51140766"/>
              </a:cxn>
              <a:cxn ang="0">
                <a:pos x="159050325" y="56417109"/>
              </a:cxn>
              <a:cxn ang="0">
                <a:pos x="138514888" y="56417109"/>
              </a:cxn>
              <a:cxn ang="0">
                <a:pos x="117978817" y="56417109"/>
              </a:cxn>
              <a:cxn ang="0">
                <a:pos x="92611252" y="56417109"/>
              </a:cxn>
              <a:cxn ang="0">
                <a:pos x="72075816" y="56417109"/>
              </a:cxn>
              <a:cxn ang="0">
                <a:pos x="46305943" y="56417109"/>
              </a:cxn>
              <a:cxn ang="0">
                <a:pos x="25769872" y="56417109"/>
              </a:cxn>
              <a:cxn ang="0">
                <a:pos x="0" y="61693451"/>
              </a:cxn>
              <a:cxn ang="0">
                <a:pos x="0" y="20293722"/>
              </a:cxn>
              <a:cxn ang="0">
                <a:pos x="5234436" y="20293722"/>
              </a:cxn>
              <a:cxn ang="0">
                <a:pos x="10468872" y="20293722"/>
              </a:cxn>
              <a:cxn ang="0">
                <a:pos x="20535436" y="20293722"/>
              </a:cxn>
              <a:cxn ang="0">
                <a:pos x="31004943" y="20293722"/>
              </a:cxn>
              <a:cxn ang="0">
                <a:pos x="46305943" y="15423204"/>
              </a:cxn>
              <a:cxn ang="0">
                <a:pos x="61606944" y="15423204"/>
              </a:cxn>
              <a:cxn ang="0">
                <a:pos x="76907944" y="15423204"/>
              </a:cxn>
              <a:cxn ang="0">
                <a:pos x="97443381" y="10146861"/>
              </a:cxn>
            </a:cxnLst>
            <a:rect l="txL" t="txT" r="txR" b="txB"/>
            <a:pathLst>
              <a:path w="713" h="152">
                <a:moveTo>
                  <a:pt x="242" y="25"/>
                </a:moveTo>
                <a:lnTo>
                  <a:pt x="280" y="25"/>
                </a:lnTo>
                <a:lnTo>
                  <a:pt x="331" y="12"/>
                </a:lnTo>
                <a:lnTo>
                  <a:pt x="369" y="12"/>
                </a:lnTo>
                <a:lnTo>
                  <a:pt x="395" y="0"/>
                </a:lnTo>
                <a:lnTo>
                  <a:pt x="433" y="0"/>
                </a:lnTo>
                <a:lnTo>
                  <a:pt x="459" y="0"/>
                </a:lnTo>
                <a:lnTo>
                  <a:pt x="484" y="0"/>
                </a:lnTo>
                <a:lnTo>
                  <a:pt x="509" y="0"/>
                </a:lnTo>
                <a:lnTo>
                  <a:pt x="535" y="0"/>
                </a:lnTo>
                <a:lnTo>
                  <a:pt x="548" y="0"/>
                </a:lnTo>
                <a:lnTo>
                  <a:pt x="573" y="12"/>
                </a:lnTo>
                <a:lnTo>
                  <a:pt x="598" y="25"/>
                </a:lnTo>
                <a:lnTo>
                  <a:pt x="624" y="50"/>
                </a:lnTo>
                <a:lnTo>
                  <a:pt x="649" y="63"/>
                </a:lnTo>
                <a:lnTo>
                  <a:pt x="675" y="101"/>
                </a:lnTo>
                <a:lnTo>
                  <a:pt x="713" y="126"/>
                </a:lnTo>
                <a:lnTo>
                  <a:pt x="688" y="126"/>
                </a:lnTo>
                <a:lnTo>
                  <a:pt x="649" y="126"/>
                </a:lnTo>
                <a:lnTo>
                  <a:pt x="624" y="126"/>
                </a:lnTo>
                <a:lnTo>
                  <a:pt x="586" y="126"/>
                </a:lnTo>
                <a:lnTo>
                  <a:pt x="560" y="126"/>
                </a:lnTo>
                <a:lnTo>
                  <a:pt x="522" y="126"/>
                </a:lnTo>
                <a:lnTo>
                  <a:pt x="484" y="126"/>
                </a:lnTo>
                <a:lnTo>
                  <a:pt x="433" y="126"/>
                </a:lnTo>
                <a:lnTo>
                  <a:pt x="395" y="139"/>
                </a:lnTo>
                <a:lnTo>
                  <a:pt x="344" y="139"/>
                </a:lnTo>
                <a:lnTo>
                  <a:pt x="293" y="139"/>
                </a:lnTo>
                <a:lnTo>
                  <a:pt x="230" y="139"/>
                </a:lnTo>
                <a:lnTo>
                  <a:pt x="179" y="139"/>
                </a:lnTo>
                <a:lnTo>
                  <a:pt x="115" y="139"/>
                </a:lnTo>
                <a:lnTo>
                  <a:pt x="64" y="139"/>
                </a:lnTo>
                <a:lnTo>
                  <a:pt x="0" y="152"/>
                </a:lnTo>
                <a:lnTo>
                  <a:pt x="0" y="50"/>
                </a:lnTo>
                <a:lnTo>
                  <a:pt x="13" y="50"/>
                </a:lnTo>
                <a:lnTo>
                  <a:pt x="26" y="50"/>
                </a:lnTo>
                <a:lnTo>
                  <a:pt x="51" y="50"/>
                </a:lnTo>
                <a:lnTo>
                  <a:pt x="77" y="50"/>
                </a:lnTo>
                <a:lnTo>
                  <a:pt x="115" y="38"/>
                </a:lnTo>
                <a:lnTo>
                  <a:pt x="153" y="38"/>
                </a:lnTo>
                <a:lnTo>
                  <a:pt x="191" y="38"/>
                </a:lnTo>
                <a:lnTo>
                  <a:pt x="24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285105" y="2278380"/>
            <a:ext cx="201613" cy="185738"/>
          </a:xfrm>
          <a:custGeom>
            <a:avLst/>
            <a:gdLst>
              <a:gd name="txL" fmla="*/ 0 w 318"/>
              <a:gd name="txT" fmla="*/ 0 h 291"/>
              <a:gd name="txR" fmla="*/ 318 w 318"/>
              <a:gd name="txB" fmla="*/ 291 h 291"/>
            </a:gdLst>
            <a:ahLst/>
            <a:cxnLst>
              <a:cxn ang="0">
                <a:pos x="82000065" y="25665673"/>
              </a:cxn>
              <a:cxn ang="0">
                <a:pos x="92049015" y="35850625"/>
              </a:cxn>
              <a:cxn ang="0">
                <a:pos x="102097964" y="41147031"/>
              </a:cxn>
              <a:cxn ang="0">
                <a:pos x="112548872" y="46442798"/>
              </a:cxn>
              <a:cxn ang="0">
                <a:pos x="117774326" y="56627750"/>
              </a:cxn>
              <a:cxn ang="0">
                <a:pos x="122597822" y="61924156"/>
              </a:cxn>
              <a:cxn ang="0">
                <a:pos x="127823276" y="72109108"/>
              </a:cxn>
              <a:cxn ang="0">
                <a:pos x="127823276" y="77404875"/>
              </a:cxn>
              <a:cxn ang="0">
                <a:pos x="127823276" y="82294061"/>
              </a:cxn>
              <a:cxn ang="0">
                <a:pos x="127823276" y="92886233"/>
              </a:cxn>
              <a:cxn ang="0">
                <a:pos x="127823276" y="98182000"/>
              </a:cxn>
              <a:cxn ang="0">
                <a:pos x="127823276" y="103071186"/>
              </a:cxn>
              <a:cxn ang="0">
                <a:pos x="122597822" y="108366953"/>
              </a:cxn>
              <a:cxn ang="0">
                <a:pos x="122597822" y="113663358"/>
              </a:cxn>
              <a:cxn ang="0">
                <a:pos x="117774326" y="118551906"/>
              </a:cxn>
              <a:cxn ang="0">
                <a:pos x="112548872" y="118551906"/>
              </a:cxn>
              <a:cxn ang="0">
                <a:pos x="107323418" y="113663358"/>
              </a:cxn>
              <a:cxn ang="0">
                <a:pos x="102097964" y="108366953"/>
              </a:cxn>
              <a:cxn ang="0">
                <a:pos x="92049015" y="103071186"/>
              </a:cxn>
              <a:cxn ang="0">
                <a:pos x="76774611" y="87589828"/>
              </a:cxn>
              <a:cxn ang="0">
                <a:pos x="61499573" y="72109108"/>
              </a:cxn>
              <a:cxn ang="0">
                <a:pos x="45823211" y="51331983"/>
              </a:cxn>
              <a:cxn ang="0">
                <a:pos x="25725312" y="30962078"/>
              </a:cxn>
              <a:cxn ang="0">
                <a:pos x="0" y="4888548"/>
              </a:cxn>
              <a:cxn ang="0">
                <a:pos x="10048950" y="0"/>
              </a:cxn>
              <a:cxn ang="0">
                <a:pos x="20499858" y="0"/>
              </a:cxn>
              <a:cxn ang="0">
                <a:pos x="30548808" y="4888548"/>
              </a:cxn>
              <a:cxn ang="0">
                <a:pos x="40999715" y="4888548"/>
              </a:cxn>
              <a:cxn ang="0">
                <a:pos x="51048665" y="10184953"/>
              </a:cxn>
              <a:cxn ang="0">
                <a:pos x="61499573" y="15480720"/>
              </a:cxn>
              <a:cxn ang="0">
                <a:pos x="71549157" y="20369906"/>
              </a:cxn>
              <a:cxn ang="0">
                <a:pos x="82000065" y="25665673"/>
              </a:cxn>
            </a:cxnLst>
            <a:rect l="txL" t="txT" r="txR" b="txB"/>
            <a:pathLst>
              <a:path w="318" h="291">
                <a:moveTo>
                  <a:pt x="204" y="63"/>
                </a:moveTo>
                <a:lnTo>
                  <a:pt x="229" y="88"/>
                </a:lnTo>
                <a:lnTo>
                  <a:pt x="254" y="101"/>
                </a:lnTo>
                <a:lnTo>
                  <a:pt x="280" y="114"/>
                </a:lnTo>
                <a:lnTo>
                  <a:pt x="293" y="139"/>
                </a:lnTo>
                <a:lnTo>
                  <a:pt x="305" y="152"/>
                </a:lnTo>
                <a:lnTo>
                  <a:pt x="318" y="177"/>
                </a:lnTo>
                <a:lnTo>
                  <a:pt x="318" y="190"/>
                </a:lnTo>
                <a:lnTo>
                  <a:pt x="318" y="202"/>
                </a:lnTo>
                <a:lnTo>
                  <a:pt x="318" y="228"/>
                </a:lnTo>
                <a:lnTo>
                  <a:pt x="318" y="241"/>
                </a:lnTo>
                <a:lnTo>
                  <a:pt x="318" y="253"/>
                </a:lnTo>
                <a:lnTo>
                  <a:pt x="305" y="266"/>
                </a:lnTo>
                <a:lnTo>
                  <a:pt x="305" y="279"/>
                </a:lnTo>
                <a:lnTo>
                  <a:pt x="293" y="291"/>
                </a:lnTo>
                <a:lnTo>
                  <a:pt x="280" y="291"/>
                </a:lnTo>
                <a:lnTo>
                  <a:pt x="267" y="279"/>
                </a:lnTo>
                <a:lnTo>
                  <a:pt x="254" y="266"/>
                </a:lnTo>
                <a:lnTo>
                  <a:pt x="229" y="253"/>
                </a:lnTo>
                <a:lnTo>
                  <a:pt x="191" y="215"/>
                </a:lnTo>
                <a:lnTo>
                  <a:pt x="153" y="177"/>
                </a:lnTo>
                <a:lnTo>
                  <a:pt x="114" y="126"/>
                </a:lnTo>
                <a:lnTo>
                  <a:pt x="64" y="76"/>
                </a:lnTo>
                <a:lnTo>
                  <a:pt x="0" y="12"/>
                </a:lnTo>
                <a:lnTo>
                  <a:pt x="25" y="0"/>
                </a:lnTo>
                <a:lnTo>
                  <a:pt x="51" y="0"/>
                </a:lnTo>
                <a:lnTo>
                  <a:pt x="76" y="12"/>
                </a:lnTo>
                <a:lnTo>
                  <a:pt x="102" y="12"/>
                </a:lnTo>
                <a:lnTo>
                  <a:pt x="127" y="25"/>
                </a:lnTo>
                <a:lnTo>
                  <a:pt x="153" y="38"/>
                </a:lnTo>
                <a:lnTo>
                  <a:pt x="178" y="50"/>
                </a:lnTo>
                <a:lnTo>
                  <a:pt x="204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542280" y="1852930"/>
            <a:ext cx="460375" cy="136525"/>
          </a:xfrm>
          <a:custGeom>
            <a:avLst/>
            <a:gdLst>
              <a:gd name="txL" fmla="*/ 0 w 725"/>
              <a:gd name="txT" fmla="*/ 0 h 216"/>
              <a:gd name="txR" fmla="*/ 725 w 725"/>
              <a:gd name="txB" fmla="*/ 216 h 216"/>
            </a:gdLst>
            <a:ahLst/>
            <a:cxnLst>
              <a:cxn ang="0">
                <a:pos x="15322550" y="81098378"/>
              </a:cxn>
              <a:cxn ang="0">
                <a:pos x="10483850" y="75904740"/>
              </a:cxn>
              <a:cxn ang="0">
                <a:pos x="0" y="71111195"/>
              </a:cxn>
              <a:cxn ang="0">
                <a:pos x="0" y="65917557"/>
              </a:cxn>
              <a:cxn ang="0">
                <a:pos x="0" y="60723918"/>
              </a:cxn>
              <a:cxn ang="0">
                <a:pos x="5241925" y="60723918"/>
              </a:cxn>
              <a:cxn ang="0">
                <a:pos x="10483850" y="55929742"/>
              </a:cxn>
              <a:cxn ang="0">
                <a:pos x="20564475" y="50736735"/>
              </a:cxn>
              <a:cxn ang="0">
                <a:pos x="30645100" y="50736735"/>
              </a:cxn>
              <a:cxn ang="0">
                <a:pos x="46370875" y="45543097"/>
              </a:cxn>
              <a:cxn ang="0">
                <a:pos x="66532125" y="35555282"/>
              </a:cxn>
              <a:cxn ang="0">
                <a:pos x="87096600" y="30362275"/>
              </a:cxn>
              <a:cxn ang="0">
                <a:pos x="118144925" y="25568099"/>
              </a:cxn>
              <a:cxn ang="0">
                <a:pos x="143548100" y="20374460"/>
              </a:cxn>
              <a:cxn ang="0">
                <a:pos x="164112575" y="15180822"/>
              </a:cxn>
              <a:cxn ang="0">
                <a:pos x="184677050" y="10387277"/>
              </a:cxn>
              <a:cxn ang="0">
                <a:pos x="205241525" y="5193639"/>
              </a:cxn>
              <a:cxn ang="0">
                <a:pos x="220564075" y="5193639"/>
              </a:cxn>
              <a:cxn ang="0">
                <a:pos x="231047925" y="5193639"/>
              </a:cxn>
              <a:cxn ang="0">
                <a:pos x="235886625" y="0"/>
              </a:cxn>
              <a:cxn ang="0">
                <a:pos x="241128550" y="0"/>
              </a:cxn>
              <a:cxn ang="0">
                <a:pos x="246370475" y="0"/>
              </a:cxn>
              <a:cxn ang="0">
                <a:pos x="251209175" y="0"/>
              </a:cxn>
              <a:cxn ang="0">
                <a:pos x="261693025" y="5193639"/>
              </a:cxn>
              <a:cxn ang="0">
                <a:pos x="271773650" y="5193639"/>
              </a:cxn>
              <a:cxn ang="0">
                <a:pos x="282257500" y="10387277"/>
              </a:cxn>
              <a:cxn ang="0">
                <a:pos x="287499425" y="15180822"/>
              </a:cxn>
              <a:cxn ang="0">
                <a:pos x="287499425" y="20374460"/>
              </a:cxn>
              <a:cxn ang="0">
                <a:pos x="292338125" y="25568099"/>
              </a:cxn>
              <a:cxn ang="0">
                <a:pos x="287499425" y="30362275"/>
              </a:cxn>
              <a:cxn ang="0">
                <a:pos x="282257500" y="30362275"/>
              </a:cxn>
              <a:cxn ang="0">
                <a:pos x="271773650" y="35555282"/>
              </a:cxn>
              <a:cxn ang="0">
                <a:pos x="261693025" y="40748920"/>
              </a:cxn>
              <a:cxn ang="0">
                <a:pos x="246370475" y="45543097"/>
              </a:cxn>
              <a:cxn ang="0">
                <a:pos x="225806000" y="50736735"/>
              </a:cxn>
              <a:cxn ang="0">
                <a:pos x="205241525" y="55929742"/>
              </a:cxn>
              <a:cxn ang="0">
                <a:pos x="174596425" y="60723918"/>
              </a:cxn>
              <a:cxn ang="0">
                <a:pos x="148790025" y="65917557"/>
              </a:cxn>
              <a:cxn ang="0">
                <a:pos x="122983625" y="71111195"/>
              </a:cxn>
              <a:cxn ang="0">
                <a:pos x="102822375" y="75904740"/>
              </a:cxn>
              <a:cxn ang="0">
                <a:pos x="87096600" y="81098378"/>
              </a:cxn>
              <a:cxn ang="0">
                <a:pos x="71774050" y="81098378"/>
              </a:cxn>
              <a:cxn ang="0">
                <a:pos x="61693425" y="81098378"/>
              </a:cxn>
              <a:cxn ang="0">
                <a:pos x="51209575" y="86292017"/>
              </a:cxn>
              <a:cxn ang="0">
                <a:pos x="46370875" y="86292017"/>
              </a:cxn>
              <a:cxn ang="0">
                <a:pos x="35887025" y="86292017"/>
              </a:cxn>
              <a:cxn ang="0">
                <a:pos x="25806400" y="86292017"/>
              </a:cxn>
              <a:cxn ang="0">
                <a:pos x="15322550" y="81098378"/>
              </a:cxn>
            </a:cxnLst>
            <a:rect l="txL" t="txT" r="txR" b="txB"/>
            <a:pathLst>
              <a:path w="725" h="216">
                <a:moveTo>
                  <a:pt x="38" y="203"/>
                </a:moveTo>
                <a:lnTo>
                  <a:pt x="26" y="190"/>
                </a:lnTo>
                <a:lnTo>
                  <a:pt x="0" y="178"/>
                </a:lnTo>
                <a:lnTo>
                  <a:pt x="0" y="165"/>
                </a:lnTo>
                <a:lnTo>
                  <a:pt x="0" y="152"/>
                </a:lnTo>
                <a:lnTo>
                  <a:pt x="13" y="152"/>
                </a:lnTo>
                <a:lnTo>
                  <a:pt x="26" y="140"/>
                </a:lnTo>
                <a:lnTo>
                  <a:pt x="51" y="127"/>
                </a:lnTo>
                <a:lnTo>
                  <a:pt x="76" y="127"/>
                </a:lnTo>
                <a:lnTo>
                  <a:pt x="115" y="114"/>
                </a:lnTo>
                <a:lnTo>
                  <a:pt x="165" y="89"/>
                </a:lnTo>
                <a:lnTo>
                  <a:pt x="216" y="76"/>
                </a:lnTo>
                <a:lnTo>
                  <a:pt x="293" y="64"/>
                </a:lnTo>
                <a:lnTo>
                  <a:pt x="356" y="51"/>
                </a:lnTo>
                <a:lnTo>
                  <a:pt x="407" y="38"/>
                </a:lnTo>
                <a:lnTo>
                  <a:pt x="458" y="26"/>
                </a:lnTo>
                <a:lnTo>
                  <a:pt x="509" y="13"/>
                </a:lnTo>
                <a:lnTo>
                  <a:pt x="547" y="13"/>
                </a:lnTo>
                <a:lnTo>
                  <a:pt x="573" y="13"/>
                </a:lnTo>
                <a:lnTo>
                  <a:pt x="585" y="0"/>
                </a:lnTo>
                <a:lnTo>
                  <a:pt x="598" y="0"/>
                </a:lnTo>
                <a:lnTo>
                  <a:pt x="611" y="0"/>
                </a:lnTo>
                <a:lnTo>
                  <a:pt x="623" y="0"/>
                </a:lnTo>
                <a:lnTo>
                  <a:pt x="649" y="13"/>
                </a:lnTo>
                <a:lnTo>
                  <a:pt x="674" y="13"/>
                </a:lnTo>
                <a:lnTo>
                  <a:pt x="700" y="26"/>
                </a:lnTo>
                <a:lnTo>
                  <a:pt x="713" y="38"/>
                </a:lnTo>
                <a:lnTo>
                  <a:pt x="713" y="51"/>
                </a:lnTo>
                <a:lnTo>
                  <a:pt x="725" y="64"/>
                </a:lnTo>
                <a:lnTo>
                  <a:pt x="713" y="76"/>
                </a:lnTo>
                <a:lnTo>
                  <a:pt x="700" y="76"/>
                </a:lnTo>
                <a:lnTo>
                  <a:pt x="674" y="89"/>
                </a:lnTo>
                <a:lnTo>
                  <a:pt x="649" y="102"/>
                </a:lnTo>
                <a:lnTo>
                  <a:pt x="611" y="114"/>
                </a:lnTo>
                <a:lnTo>
                  <a:pt x="560" y="127"/>
                </a:lnTo>
                <a:lnTo>
                  <a:pt x="509" y="140"/>
                </a:lnTo>
                <a:lnTo>
                  <a:pt x="433" y="152"/>
                </a:lnTo>
                <a:lnTo>
                  <a:pt x="369" y="165"/>
                </a:lnTo>
                <a:lnTo>
                  <a:pt x="305" y="178"/>
                </a:lnTo>
                <a:lnTo>
                  <a:pt x="255" y="190"/>
                </a:lnTo>
                <a:lnTo>
                  <a:pt x="216" y="203"/>
                </a:lnTo>
                <a:lnTo>
                  <a:pt x="178" y="203"/>
                </a:lnTo>
                <a:lnTo>
                  <a:pt x="153" y="203"/>
                </a:lnTo>
                <a:lnTo>
                  <a:pt x="127" y="216"/>
                </a:lnTo>
                <a:lnTo>
                  <a:pt x="115" y="216"/>
                </a:lnTo>
                <a:lnTo>
                  <a:pt x="89" y="216"/>
                </a:lnTo>
                <a:lnTo>
                  <a:pt x="64" y="216"/>
                </a:lnTo>
                <a:lnTo>
                  <a:pt x="38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5526405" y="2068830"/>
            <a:ext cx="565150" cy="138113"/>
          </a:xfrm>
          <a:custGeom>
            <a:avLst/>
            <a:gdLst>
              <a:gd name="txL" fmla="*/ 0 w 890"/>
              <a:gd name="txT" fmla="*/ 0 h 216"/>
              <a:gd name="txR" fmla="*/ 890 w 890"/>
              <a:gd name="txB" fmla="*/ 216 h 216"/>
            </a:gdLst>
            <a:ahLst/>
            <a:cxnLst>
              <a:cxn ang="0">
                <a:pos x="122983625" y="77680890"/>
              </a:cxn>
              <a:cxn ang="0">
                <a:pos x="102419150" y="77680890"/>
              </a:cxn>
              <a:cxn ang="0">
                <a:pos x="92338525" y="82996322"/>
              </a:cxn>
              <a:cxn ang="0">
                <a:pos x="76612750" y="82996322"/>
              </a:cxn>
              <a:cxn ang="0">
                <a:pos x="66532125" y="88311115"/>
              </a:cxn>
              <a:cxn ang="0">
                <a:pos x="61290200" y="88311115"/>
              </a:cxn>
              <a:cxn ang="0">
                <a:pos x="51209575" y="88311115"/>
              </a:cxn>
              <a:cxn ang="0">
                <a:pos x="45967650" y="88311115"/>
              </a:cxn>
              <a:cxn ang="0">
                <a:pos x="40725725" y="88311115"/>
              </a:cxn>
              <a:cxn ang="0">
                <a:pos x="35887025" y="88311115"/>
              </a:cxn>
              <a:cxn ang="0">
                <a:pos x="25403175" y="82996322"/>
              </a:cxn>
              <a:cxn ang="0">
                <a:pos x="15322550" y="82996322"/>
              </a:cxn>
              <a:cxn ang="0">
                <a:pos x="10080625" y="77680890"/>
              </a:cxn>
              <a:cxn ang="0">
                <a:pos x="4838700" y="72774681"/>
              </a:cxn>
              <a:cxn ang="0">
                <a:pos x="0" y="67459888"/>
              </a:cxn>
              <a:cxn ang="0">
                <a:pos x="0" y="62145095"/>
              </a:cxn>
              <a:cxn ang="0">
                <a:pos x="4838700" y="62145095"/>
              </a:cxn>
              <a:cxn ang="0">
                <a:pos x="10080625" y="62145095"/>
              </a:cxn>
              <a:cxn ang="0">
                <a:pos x="20564475" y="57238887"/>
              </a:cxn>
              <a:cxn ang="0">
                <a:pos x="25403175" y="57238887"/>
              </a:cxn>
              <a:cxn ang="0">
                <a:pos x="35887025" y="57238887"/>
              </a:cxn>
              <a:cxn ang="0">
                <a:pos x="40725725" y="51923454"/>
              </a:cxn>
              <a:cxn ang="0">
                <a:pos x="51209575" y="51923454"/>
              </a:cxn>
              <a:cxn ang="0">
                <a:pos x="66532125" y="46608662"/>
              </a:cxn>
              <a:cxn ang="0">
                <a:pos x="76612750" y="41702453"/>
              </a:cxn>
              <a:cxn ang="0">
                <a:pos x="92338525" y="41702453"/>
              </a:cxn>
              <a:cxn ang="0">
                <a:pos x="107661075" y="36387660"/>
              </a:cxn>
              <a:cxn ang="0">
                <a:pos x="122983625" y="31072228"/>
              </a:cxn>
              <a:cxn ang="0">
                <a:pos x="138306175" y="26166019"/>
              </a:cxn>
              <a:cxn ang="0">
                <a:pos x="168951275" y="20851227"/>
              </a:cxn>
              <a:cxn ang="0">
                <a:pos x="199999600" y="15536434"/>
              </a:cxn>
              <a:cxn ang="0">
                <a:pos x="225402775" y="10630225"/>
              </a:cxn>
              <a:cxn ang="0">
                <a:pos x="245967250" y="5314793"/>
              </a:cxn>
              <a:cxn ang="0">
                <a:pos x="261289800" y="5314793"/>
              </a:cxn>
              <a:cxn ang="0">
                <a:pos x="277015575" y="0"/>
              </a:cxn>
              <a:cxn ang="0">
                <a:pos x="287096200" y="0"/>
              </a:cxn>
              <a:cxn ang="0">
                <a:pos x="297580050" y="0"/>
              </a:cxn>
              <a:cxn ang="0">
                <a:pos x="307660675" y="0"/>
              </a:cxn>
              <a:cxn ang="0">
                <a:pos x="317741300" y="5314793"/>
              </a:cxn>
              <a:cxn ang="0">
                <a:pos x="338305775" y="10630225"/>
              </a:cxn>
              <a:cxn ang="0">
                <a:pos x="348789625" y="15536434"/>
              </a:cxn>
              <a:cxn ang="0">
                <a:pos x="353628325" y="20851227"/>
              </a:cxn>
              <a:cxn ang="0">
                <a:pos x="358870250" y="26166019"/>
              </a:cxn>
              <a:cxn ang="0">
                <a:pos x="358870250" y="31072228"/>
              </a:cxn>
              <a:cxn ang="0">
                <a:pos x="353628325" y="31072228"/>
              </a:cxn>
              <a:cxn ang="0">
                <a:pos x="348789625" y="36387660"/>
              </a:cxn>
              <a:cxn ang="0">
                <a:pos x="338305775" y="36387660"/>
              </a:cxn>
              <a:cxn ang="0">
                <a:pos x="328225150" y="41702453"/>
              </a:cxn>
              <a:cxn ang="0">
                <a:pos x="317741300" y="41702453"/>
              </a:cxn>
              <a:cxn ang="0">
                <a:pos x="297580050" y="46608662"/>
              </a:cxn>
              <a:cxn ang="0">
                <a:pos x="281854275" y="46608662"/>
              </a:cxn>
              <a:cxn ang="0">
                <a:pos x="241128550" y="57238887"/>
              </a:cxn>
              <a:cxn ang="0">
                <a:pos x="199999600" y="62145095"/>
              </a:cxn>
              <a:cxn ang="0">
                <a:pos x="122983625" y="77680890"/>
              </a:cxn>
            </a:cxnLst>
            <a:rect l="txL" t="txT" r="txR" b="txB"/>
            <a:pathLst>
              <a:path w="890" h="216">
                <a:moveTo>
                  <a:pt x="305" y="190"/>
                </a:moveTo>
                <a:lnTo>
                  <a:pt x="254" y="190"/>
                </a:lnTo>
                <a:lnTo>
                  <a:pt x="229" y="203"/>
                </a:lnTo>
                <a:lnTo>
                  <a:pt x="190" y="203"/>
                </a:lnTo>
                <a:lnTo>
                  <a:pt x="165" y="216"/>
                </a:lnTo>
                <a:lnTo>
                  <a:pt x="152" y="216"/>
                </a:lnTo>
                <a:lnTo>
                  <a:pt x="127" y="216"/>
                </a:lnTo>
                <a:lnTo>
                  <a:pt x="114" y="216"/>
                </a:lnTo>
                <a:lnTo>
                  <a:pt x="101" y="216"/>
                </a:lnTo>
                <a:lnTo>
                  <a:pt x="89" y="216"/>
                </a:lnTo>
                <a:lnTo>
                  <a:pt x="63" y="203"/>
                </a:lnTo>
                <a:lnTo>
                  <a:pt x="38" y="203"/>
                </a:lnTo>
                <a:lnTo>
                  <a:pt x="25" y="190"/>
                </a:lnTo>
                <a:lnTo>
                  <a:pt x="12" y="178"/>
                </a:lnTo>
                <a:lnTo>
                  <a:pt x="0" y="165"/>
                </a:lnTo>
                <a:lnTo>
                  <a:pt x="0" y="152"/>
                </a:lnTo>
                <a:lnTo>
                  <a:pt x="12" y="152"/>
                </a:lnTo>
                <a:lnTo>
                  <a:pt x="25" y="152"/>
                </a:lnTo>
                <a:lnTo>
                  <a:pt x="51" y="140"/>
                </a:lnTo>
                <a:lnTo>
                  <a:pt x="63" y="140"/>
                </a:lnTo>
                <a:lnTo>
                  <a:pt x="89" y="140"/>
                </a:lnTo>
                <a:lnTo>
                  <a:pt x="101" y="127"/>
                </a:lnTo>
                <a:lnTo>
                  <a:pt x="127" y="127"/>
                </a:lnTo>
                <a:lnTo>
                  <a:pt x="165" y="114"/>
                </a:lnTo>
                <a:lnTo>
                  <a:pt x="190" y="102"/>
                </a:lnTo>
                <a:lnTo>
                  <a:pt x="229" y="102"/>
                </a:lnTo>
                <a:lnTo>
                  <a:pt x="267" y="89"/>
                </a:lnTo>
                <a:lnTo>
                  <a:pt x="305" y="76"/>
                </a:lnTo>
                <a:lnTo>
                  <a:pt x="343" y="64"/>
                </a:lnTo>
                <a:lnTo>
                  <a:pt x="419" y="51"/>
                </a:lnTo>
                <a:lnTo>
                  <a:pt x="496" y="38"/>
                </a:lnTo>
                <a:lnTo>
                  <a:pt x="559" y="26"/>
                </a:lnTo>
                <a:lnTo>
                  <a:pt x="610" y="13"/>
                </a:lnTo>
                <a:lnTo>
                  <a:pt x="648" y="13"/>
                </a:lnTo>
                <a:lnTo>
                  <a:pt x="687" y="0"/>
                </a:lnTo>
                <a:lnTo>
                  <a:pt x="712" y="0"/>
                </a:lnTo>
                <a:lnTo>
                  <a:pt x="738" y="0"/>
                </a:lnTo>
                <a:lnTo>
                  <a:pt x="763" y="0"/>
                </a:lnTo>
                <a:lnTo>
                  <a:pt x="788" y="13"/>
                </a:lnTo>
                <a:lnTo>
                  <a:pt x="839" y="26"/>
                </a:lnTo>
                <a:lnTo>
                  <a:pt x="865" y="38"/>
                </a:lnTo>
                <a:lnTo>
                  <a:pt x="877" y="51"/>
                </a:lnTo>
                <a:lnTo>
                  <a:pt x="890" y="64"/>
                </a:lnTo>
                <a:lnTo>
                  <a:pt x="890" y="76"/>
                </a:lnTo>
                <a:lnTo>
                  <a:pt x="877" y="76"/>
                </a:lnTo>
                <a:lnTo>
                  <a:pt x="865" y="89"/>
                </a:lnTo>
                <a:lnTo>
                  <a:pt x="839" y="89"/>
                </a:lnTo>
                <a:lnTo>
                  <a:pt x="814" y="102"/>
                </a:lnTo>
                <a:lnTo>
                  <a:pt x="788" y="102"/>
                </a:lnTo>
                <a:lnTo>
                  <a:pt x="738" y="114"/>
                </a:lnTo>
                <a:lnTo>
                  <a:pt x="699" y="114"/>
                </a:lnTo>
                <a:lnTo>
                  <a:pt x="598" y="140"/>
                </a:lnTo>
                <a:lnTo>
                  <a:pt x="496" y="152"/>
                </a:lnTo>
                <a:lnTo>
                  <a:pt x="305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5" name="Freeform 47"/>
          <p:cNvSpPr/>
          <p:nvPr/>
        </p:nvSpPr>
        <p:spPr>
          <a:xfrm>
            <a:off x="4953318" y="2086293"/>
            <a:ext cx="573087" cy="176212"/>
          </a:xfrm>
          <a:custGeom>
            <a:avLst/>
            <a:gdLst>
              <a:gd name="txL" fmla="*/ 0 w 904"/>
              <a:gd name="txT" fmla="*/ 0 h 278"/>
              <a:gd name="txR" fmla="*/ 904 w 904"/>
              <a:gd name="txB" fmla="*/ 278 h 278"/>
            </a:gdLst>
            <a:ahLst/>
            <a:cxnLst>
              <a:cxn ang="0">
                <a:pos x="10449329" y="96425362"/>
              </a:cxn>
              <a:cxn ang="0">
                <a:pos x="0" y="81158303"/>
              </a:cxn>
              <a:cxn ang="0">
                <a:pos x="5224347" y="76337194"/>
              </a:cxn>
              <a:cxn ang="0">
                <a:pos x="15271754" y="71114219"/>
              </a:cxn>
              <a:cxn ang="0">
                <a:pos x="30945430" y="65890611"/>
              </a:cxn>
              <a:cxn ang="0">
                <a:pos x="46217184" y="61069501"/>
              </a:cxn>
              <a:cxn ang="0">
                <a:pos x="71535712" y="55846527"/>
              </a:cxn>
              <a:cxn ang="0">
                <a:pos x="97256794" y="50623552"/>
              </a:cxn>
              <a:cxn ang="0">
                <a:pos x="133024650" y="40578835"/>
              </a:cxn>
              <a:cxn ang="0">
                <a:pos x="184064260" y="25311776"/>
              </a:cxn>
              <a:cxn ang="0">
                <a:pos x="245553199" y="15267692"/>
              </a:cxn>
              <a:cxn ang="0">
                <a:pos x="291770383" y="4821110"/>
              </a:cxn>
              <a:cxn ang="0">
                <a:pos x="322313892" y="0"/>
              </a:cxn>
              <a:cxn ang="0">
                <a:pos x="347632419" y="0"/>
              </a:cxn>
              <a:cxn ang="0">
                <a:pos x="358081747" y="4821110"/>
              </a:cxn>
              <a:cxn ang="0">
                <a:pos x="358081747" y="15267692"/>
              </a:cxn>
              <a:cxn ang="0">
                <a:pos x="352856766" y="20088802"/>
              </a:cxn>
              <a:cxn ang="0">
                <a:pos x="337585012" y="25311776"/>
              </a:cxn>
              <a:cxn ang="0">
                <a:pos x="322313892" y="35355860"/>
              </a:cxn>
              <a:cxn ang="0">
                <a:pos x="301817156" y="40578835"/>
              </a:cxn>
              <a:cxn ang="0">
                <a:pos x="276096707" y="50623552"/>
              </a:cxn>
              <a:cxn ang="0">
                <a:pos x="245553199" y="61069501"/>
              </a:cxn>
              <a:cxn ang="0">
                <a:pos x="209785343" y="71114219"/>
              </a:cxn>
              <a:cxn ang="0">
                <a:pos x="174017487" y="81158303"/>
              </a:cxn>
              <a:cxn ang="0">
                <a:pos x="143473979" y="86381278"/>
              </a:cxn>
              <a:cxn ang="0">
                <a:pos x="117752896" y="96425362"/>
              </a:cxn>
              <a:cxn ang="0">
                <a:pos x="97256794" y="101648970"/>
              </a:cxn>
              <a:cxn ang="0">
                <a:pos x="76760693" y="106871944"/>
              </a:cxn>
              <a:cxn ang="0">
                <a:pos x="66713286" y="106871944"/>
              </a:cxn>
              <a:cxn ang="0">
                <a:pos x="56263957" y="111693054"/>
              </a:cxn>
              <a:cxn ang="0">
                <a:pos x="46217184" y="111693054"/>
              </a:cxn>
              <a:cxn ang="0">
                <a:pos x="30945430" y="106871944"/>
              </a:cxn>
            </a:cxnLst>
            <a:rect l="txL" t="txT" r="txR" b="txB"/>
            <a:pathLst>
              <a:path w="904" h="278">
                <a:moveTo>
                  <a:pt x="51" y="253"/>
                </a:moveTo>
                <a:lnTo>
                  <a:pt x="26" y="240"/>
                </a:lnTo>
                <a:lnTo>
                  <a:pt x="13" y="215"/>
                </a:lnTo>
                <a:lnTo>
                  <a:pt x="0" y="202"/>
                </a:lnTo>
                <a:lnTo>
                  <a:pt x="0" y="190"/>
                </a:lnTo>
                <a:lnTo>
                  <a:pt x="13" y="190"/>
                </a:lnTo>
                <a:lnTo>
                  <a:pt x="26" y="177"/>
                </a:lnTo>
                <a:lnTo>
                  <a:pt x="38" y="177"/>
                </a:lnTo>
                <a:lnTo>
                  <a:pt x="51" y="177"/>
                </a:lnTo>
                <a:lnTo>
                  <a:pt x="77" y="164"/>
                </a:lnTo>
                <a:lnTo>
                  <a:pt x="89" y="164"/>
                </a:lnTo>
                <a:lnTo>
                  <a:pt x="115" y="152"/>
                </a:lnTo>
                <a:lnTo>
                  <a:pt x="153" y="152"/>
                </a:lnTo>
                <a:lnTo>
                  <a:pt x="178" y="139"/>
                </a:lnTo>
                <a:lnTo>
                  <a:pt x="217" y="126"/>
                </a:lnTo>
                <a:lnTo>
                  <a:pt x="242" y="126"/>
                </a:lnTo>
                <a:lnTo>
                  <a:pt x="293" y="114"/>
                </a:lnTo>
                <a:lnTo>
                  <a:pt x="331" y="101"/>
                </a:lnTo>
                <a:lnTo>
                  <a:pt x="369" y="88"/>
                </a:lnTo>
                <a:lnTo>
                  <a:pt x="458" y="63"/>
                </a:lnTo>
                <a:lnTo>
                  <a:pt x="535" y="50"/>
                </a:lnTo>
                <a:lnTo>
                  <a:pt x="611" y="38"/>
                </a:lnTo>
                <a:lnTo>
                  <a:pt x="675" y="25"/>
                </a:lnTo>
                <a:lnTo>
                  <a:pt x="726" y="12"/>
                </a:lnTo>
                <a:lnTo>
                  <a:pt x="764" y="0"/>
                </a:lnTo>
                <a:lnTo>
                  <a:pt x="802" y="0"/>
                </a:lnTo>
                <a:lnTo>
                  <a:pt x="827" y="0"/>
                </a:lnTo>
                <a:lnTo>
                  <a:pt x="865" y="0"/>
                </a:lnTo>
                <a:lnTo>
                  <a:pt x="878" y="0"/>
                </a:lnTo>
                <a:lnTo>
                  <a:pt x="891" y="12"/>
                </a:lnTo>
                <a:lnTo>
                  <a:pt x="904" y="38"/>
                </a:lnTo>
                <a:lnTo>
                  <a:pt x="891" y="38"/>
                </a:lnTo>
                <a:lnTo>
                  <a:pt x="891" y="50"/>
                </a:lnTo>
                <a:lnTo>
                  <a:pt x="878" y="50"/>
                </a:lnTo>
                <a:lnTo>
                  <a:pt x="865" y="63"/>
                </a:lnTo>
                <a:lnTo>
                  <a:pt x="840" y="63"/>
                </a:lnTo>
                <a:lnTo>
                  <a:pt x="827" y="76"/>
                </a:lnTo>
                <a:lnTo>
                  <a:pt x="802" y="88"/>
                </a:lnTo>
                <a:lnTo>
                  <a:pt x="776" y="88"/>
                </a:lnTo>
                <a:lnTo>
                  <a:pt x="751" y="101"/>
                </a:lnTo>
                <a:lnTo>
                  <a:pt x="726" y="114"/>
                </a:lnTo>
                <a:lnTo>
                  <a:pt x="687" y="126"/>
                </a:lnTo>
                <a:lnTo>
                  <a:pt x="649" y="139"/>
                </a:lnTo>
                <a:lnTo>
                  <a:pt x="611" y="152"/>
                </a:lnTo>
                <a:lnTo>
                  <a:pt x="573" y="164"/>
                </a:lnTo>
                <a:lnTo>
                  <a:pt x="522" y="177"/>
                </a:lnTo>
                <a:lnTo>
                  <a:pt x="484" y="190"/>
                </a:lnTo>
                <a:lnTo>
                  <a:pt x="433" y="202"/>
                </a:lnTo>
                <a:lnTo>
                  <a:pt x="395" y="202"/>
                </a:lnTo>
                <a:lnTo>
                  <a:pt x="357" y="215"/>
                </a:lnTo>
                <a:lnTo>
                  <a:pt x="331" y="228"/>
                </a:lnTo>
                <a:lnTo>
                  <a:pt x="293" y="240"/>
                </a:lnTo>
                <a:lnTo>
                  <a:pt x="267" y="240"/>
                </a:lnTo>
                <a:lnTo>
                  <a:pt x="242" y="253"/>
                </a:lnTo>
                <a:lnTo>
                  <a:pt x="217" y="253"/>
                </a:lnTo>
                <a:lnTo>
                  <a:pt x="191" y="266"/>
                </a:lnTo>
                <a:lnTo>
                  <a:pt x="178" y="266"/>
                </a:lnTo>
                <a:lnTo>
                  <a:pt x="166" y="266"/>
                </a:lnTo>
                <a:lnTo>
                  <a:pt x="153" y="278"/>
                </a:lnTo>
                <a:lnTo>
                  <a:pt x="140" y="278"/>
                </a:lnTo>
                <a:lnTo>
                  <a:pt x="128" y="278"/>
                </a:lnTo>
                <a:lnTo>
                  <a:pt x="115" y="278"/>
                </a:lnTo>
                <a:lnTo>
                  <a:pt x="102" y="266"/>
                </a:lnTo>
                <a:lnTo>
                  <a:pt x="77" y="266"/>
                </a:lnTo>
                <a:lnTo>
                  <a:pt x="51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2" name="Freeform 34"/>
          <p:cNvSpPr/>
          <p:nvPr/>
        </p:nvSpPr>
        <p:spPr>
          <a:xfrm>
            <a:off x="4977130" y="1611630"/>
            <a:ext cx="396875" cy="1004888"/>
          </a:xfrm>
          <a:custGeom>
            <a:avLst/>
            <a:gdLst>
              <a:gd name="txL" fmla="*/ 0 w 624"/>
              <a:gd name="txT" fmla="*/ 0 h 1584"/>
              <a:gd name="txR" fmla="*/ 624 w 624"/>
              <a:gd name="txB" fmla="*/ 1584 h 1584"/>
            </a:gdLst>
            <a:ahLst/>
            <a:cxnLst>
              <a:cxn ang="0">
                <a:pos x="175156711" y="117116398"/>
              </a:cxn>
              <a:cxn ang="0">
                <a:pos x="175156711" y="76467917"/>
              </a:cxn>
              <a:cxn ang="0">
                <a:pos x="169897481" y="51112892"/>
              </a:cxn>
              <a:cxn ang="0">
                <a:pos x="165043394" y="30586913"/>
              </a:cxn>
              <a:cxn ang="0">
                <a:pos x="154526207" y="25355024"/>
              </a:cxn>
              <a:cxn ang="0">
                <a:pos x="149267613" y="10061568"/>
              </a:cxn>
              <a:cxn ang="0">
                <a:pos x="159784801" y="0"/>
              </a:cxn>
              <a:cxn ang="0">
                <a:pos x="169897481" y="0"/>
              </a:cxn>
              <a:cxn ang="0">
                <a:pos x="185269391" y="0"/>
              </a:cxn>
              <a:cxn ang="0">
                <a:pos x="201045808" y="5231888"/>
              </a:cxn>
              <a:cxn ang="0">
                <a:pos x="231788992" y="15293456"/>
              </a:cxn>
              <a:cxn ang="0">
                <a:pos x="241902309" y="25355024"/>
              </a:cxn>
              <a:cxn ang="0">
                <a:pos x="252419496" y="30586913"/>
              </a:cxn>
              <a:cxn ang="0">
                <a:pos x="252419496" y="51112892"/>
              </a:cxn>
              <a:cxn ang="0">
                <a:pos x="247160902" y="66406349"/>
              </a:cxn>
              <a:cxn ang="0">
                <a:pos x="241902309" y="91761373"/>
              </a:cxn>
              <a:cxn ang="0">
                <a:pos x="241902309" y="117116398"/>
              </a:cxn>
              <a:cxn ang="0">
                <a:pos x="241902309" y="148106154"/>
              </a:cxn>
              <a:cxn ang="0">
                <a:pos x="241902309" y="188754635"/>
              </a:cxn>
              <a:cxn ang="0">
                <a:pos x="237047586" y="229403116"/>
              </a:cxn>
              <a:cxn ang="0">
                <a:pos x="237047586" y="259990663"/>
              </a:cxn>
              <a:cxn ang="0">
                <a:pos x="231788992" y="290577576"/>
              </a:cxn>
              <a:cxn ang="0">
                <a:pos x="226530399" y="331628900"/>
              </a:cxn>
              <a:cxn ang="0">
                <a:pos x="205899895" y="392802726"/>
              </a:cxn>
              <a:cxn ang="0">
                <a:pos x="190527985" y="443513409"/>
              </a:cxn>
              <a:cxn ang="0">
                <a:pos x="169897481" y="489393778"/>
              </a:cxn>
              <a:cxn ang="0">
                <a:pos x="129041617" y="540506671"/>
              </a:cxn>
              <a:cxn ang="0">
                <a:pos x="108411113" y="561032016"/>
              </a:cxn>
              <a:cxn ang="0">
                <a:pos x="67150105" y="596851451"/>
              </a:cxn>
              <a:cxn ang="0">
                <a:pos x="36406921" y="622206476"/>
              </a:cxn>
              <a:cxn ang="0">
                <a:pos x="20630504" y="632268044"/>
              </a:cxn>
              <a:cxn ang="0">
                <a:pos x="10517188" y="637499932"/>
              </a:cxn>
              <a:cxn ang="0">
                <a:pos x="0" y="637499932"/>
              </a:cxn>
              <a:cxn ang="0">
                <a:pos x="0" y="627438364"/>
              </a:cxn>
              <a:cxn ang="0">
                <a:pos x="10517188" y="612144908"/>
              </a:cxn>
              <a:cxn ang="0">
                <a:pos x="36406921" y="581557995"/>
              </a:cxn>
              <a:cxn ang="0">
                <a:pos x="67150105" y="545738559"/>
              </a:cxn>
              <a:cxn ang="0">
                <a:pos x="103151883" y="499858190"/>
              </a:cxn>
              <a:cxn ang="0">
                <a:pos x="129041617" y="453977186"/>
              </a:cxn>
              <a:cxn ang="0">
                <a:pos x="149267613" y="402864294"/>
              </a:cxn>
              <a:cxn ang="0">
                <a:pos x="165043394" y="346922356"/>
              </a:cxn>
              <a:cxn ang="0">
                <a:pos x="180415304" y="239867527"/>
              </a:cxn>
              <a:cxn ang="0">
                <a:pos x="180415304" y="142874265"/>
              </a:cxn>
            </a:cxnLst>
            <a:rect l="txL" t="txT" r="txR" b="txB"/>
            <a:pathLst>
              <a:path w="624" h="1584">
                <a:moveTo>
                  <a:pt x="446" y="355"/>
                </a:moveTo>
                <a:lnTo>
                  <a:pt x="433" y="291"/>
                </a:lnTo>
                <a:lnTo>
                  <a:pt x="433" y="241"/>
                </a:lnTo>
                <a:lnTo>
                  <a:pt x="433" y="190"/>
                </a:lnTo>
                <a:lnTo>
                  <a:pt x="420" y="152"/>
                </a:lnTo>
                <a:lnTo>
                  <a:pt x="420" y="127"/>
                </a:lnTo>
                <a:lnTo>
                  <a:pt x="408" y="101"/>
                </a:lnTo>
                <a:lnTo>
                  <a:pt x="408" y="76"/>
                </a:lnTo>
                <a:lnTo>
                  <a:pt x="395" y="63"/>
                </a:lnTo>
                <a:lnTo>
                  <a:pt x="382" y="63"/>
                </a:lnTo>
                <a:lnTo>
                  <a:pt x="369" y="38"/>
                </a:lnTo>
                <a:lnTo>
                  <a:pt x="369" y="25"/>
                </a:lnTo>
                <a:lnTo>
                  <a:pt x="382" y="13"/>
                </a:lnTo>
                <a:lnTo>
                  <a:pt x="395" y="0"/>
                </a:lnTo>
                <a:lnTo>
                  <a:pt x="408" y="0"/>
                </a:lnTo>
                <a:lnTo>
                  <a:pt x="420" y="0"/>
                </a:lnTo>
                <a:lnTo>
                  <a:pt x="433" y="0"/>
                </a:lnTo>
                <a:lnTo>
                  <a:pt x="458" y="0"/>
                </a:lnTo>
                <a:lnTo>
                  <a:pt x="471" y="13"/>
                </a:lnTo>
                <a:lnTo>
                  <a:pt x="497" y="13"/>
                </a:lnTo>
                <a:lnTo>
                  <a:pt x="535" y="25"/>
                </a:lnTo>
                <a:lnTo>
                  <a:pt x="573" y="38"/>
                </a:lnTo>
                <a:lnTo>
                  <a:pt x="586" y="51"/>
                </a:lnTo>
                <a:lnTo>
                  <a:pt x="598" y="63"/>
                </a:lnTo>
                <a:lnTo>
                  <a:pt x="611" y="63"/>
                </a:lnTo>
                <a:lnTo>
                  <a:pt x="624" y="76"/>
                </a:lnTo>
                <a:lnTo>
                  <a:pt x="624" y="101"/>
                </a:lnTo>
                <a:lnTo>
                  <a:pt x="624" y="127"/>
                </a:lnTo>
                <a:lnTo>
                  <a:pt x="611" y="152"/>
                </a:lnTo>
                <a:lnTo>
                  <a:pt x="611" y="165"/>
                </a:lnTo>
                <a:lnTo>
                  <a:pt x="611" y="190"/>
                </a:lnTo>
                <a:lnTo>
                  <a:pt x="598" y="228"/>
                </a:lnTo>
                <a:lnTo>
                  <a:pt x="598" y="253"/>
                </a:lnTo>
                <a:lnTo>
                  <a:pt x="598" y="291"/>
                </a:lnTo>
                <a:lnTo>
                  <a:pt x="598" y="329"/>
                </a:lnTo>
                <a:lnTo>
                  <a:pt x="598" y="368"/>
                </a:lnTo>
                <a:lnTo>
                  <a:pt x="598" y="418"/>
                </a:lnTo>
                <a:lnTo>
                  <a:pt x="598" y="469"/>
                </a:lnTo>
                <a:lnTo>
                  <a:pt x="586" y="520"/>
                </a:lnTo>
                <a:lnTo>
                  <a:pt x="586" y="570"/>
                </a:lnTo>
                <a:lnTo>
                  <a:pt x="586" y="608"/>
                </a:lnTo>
                <a:lnTo>
                  <a:pt x="586" y="646"/>
                </a:lnTo>
                <a:lnTo>
                  <a:pt x="573" y="684"/>
                </a:lnTo>
                <a:lnTo>
                  <a:pt x="573" y="722"/>
                </a:lnTo>
                <a:lnTo>
                  <a:pt x="573" y="760"/>
                </a:lnTo>
                <a:lnTo>
                  <a:pt x="560" y="824"/>
                </a:lnTo>
                <a:lnTo>
                  <a:pt x="535" y="900"/>
                </a:lnTo>
                <a:lnTo>
                  <a:pt x="509" y="976"/>
                </a:lnTo>
                <a:lnTo>
                  <a:pt x="484" y="1064"/>
                </a:lnTo>
                <a:lnTo>
                  <a:pt x="471" y="1102"/>
                </a:lnTo>
                <a:lnTo>
                  <a:pt x="458" y="1140"/>
                </a:lnTo>
                <a:lnTo>
                  <a:pt x="420" y="1216"/>
                </a:lnTo>
                <a:lnTo>
                  <a:pt x="369" y="1280"/>
                </a:lnTo>
                <a:lnTo>
                  <a:pt x="319" y="1343"/>
                </a:lnTo>
                <a:lnTo>
                  <a:pt x="293" y="1369"/>
                </a:lnTo>
                <a:lnTo>
                  <a:pt x="268" y="1394"/>
                </a:lnTo>
                <a:lnTo>
                  <a:pt x="217" y="1445"/>
                </a:lnTo>
                <a:lnTo>
                  <a:pt x="166" y="1483"/>
                </a:lnTo>
                <a:lnTo>
                  <a:pt x="115" y="1521"/>
                </a:lnTo>
                <a:lnTo>
                  <a:pt x="90" y="1546"/>
                </a:lnTo>
                <a:lnTo>
                  <a:pt x="64" y="1559"/>
                </a:lnTo>
                <a:lnTo>
                  <a:pt x="51" y="1571"/>
                </a:lnTo>
                <a:lnTo>
                  <a:pt x="39" y="1584"/>
                </a:lnTo>
                <a:lnTo>
                  <a:pt x="26" y="1584"/>
                </a:lnTo>
                <a:lnTo>
                  <a:pt x="13" y="1584"/>
                </a:lnTo>
                <a:lnTo>
                  <a:pt x="0" y="1584"/>
                </a:lnTo>
                <a:lnTo>
                  <a:pt x="0" y="1571"/>
                </a:lnTo>
                <a:lnTo>
                  <a:pt x="0" y="1559"/>
                </a:lnTo>
                <a:lnTo>
                  <a:pt x="13" y="1546"/>
                </a:lnTo>
                <a:lnTo>
                  <a:pt x="26" y="1521"/>
                </a:lnTo>
                <a:lnTo>
                  <a:pt x="51" y="1483"/>
                </a:lnTo>
                <a:lnTo>
                  <a:pt x="90" y="1445"/>
                </a:lnTo>
                <a:lnTo>
                  <a:pt x="128" y="1407"/>
                </a:lnTo>
                <a:lnTo>
                  <a:pt x="166" y="1356"/>
                </a:lnTo>
                <a:lnTo>
                  <a:pt x="217" y="1293"/>
                </a:lnTo>
                <a:lnTo>
                  <a:pt x="255" y="1242"/>
                </a:lnTo>
                <a:lnTo>
                  <a:pt x="293" y="1178"/>
                </a:lnTo>
                <a:lnTo>
                  <a:pt x="319" y="1128"/>
                </a:lnTo>
                <a:lnTo>
                  <a:pt x="344" y="1064"/>
                </a:lnTo>
                <a:lnTo>
                  <a:pt x="369" y="1001"/>
                </a:lnTo>
                <a:lnTo>
                  <a:pt x="395" y="925"/>
                </a:lnTo>
                <a:lnTo>
                  <a:pt x="408" y="862"/>
                </a:lnTo>
                <a:lnTo>
                  <a:pt x="433" y="722"/>
                </a:lnTo>
                <a:lnTo>
                  <a:pt x="446" y="596"/>
                </a:lnTo>
                <a:lnTo>
                  <a:pt x="446" y="469"/>
                </a:lnTo>
                <a:lnTo>
                  <a:pt x="446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Freeform 35"/>
          <p:cNvSpPr/>
          <p:nvPr/>
        </p:nvSpPr>
        <p:spPr>
          <a:xfrm>
            <a:off x="5478780" y="1546543"/>
            <a:ext cx="346075" cy="989012"/>
          </a:xfrm>
          <a:custGeom>
            <a:avLst/>
            <a:gdLst>
              <a:gd name="txL" fmla="*/ 0 w 547"/>
              <a:gd name="txT" fmla="*/ 0 h 1558"/>
              <a:gd name="txR" fmla="*/ 547 w 547"/>
              <a:gd name="txB" fmla="*/ 1558 h 1558"/>
            </a:gdLst>
            <a:ahLst/>
            <a:cxnLst>
              <a:cxn ang="0">
                <a:pos x="117282730" y="25386757"/>
              </a:cxn>
              <a:cxn ang="0">
                <a:pos x="117282730" y="15312547"/>
              </a:cxn>
              <a:cxn ang="0">
                <a:pos x="122486508" y="4835875"/>
              </a:cxn>
              <a:cxn ang="0">
                <a:pos x="127289801" y="0"/>
              </a:cxn>
              <a:cxn ang="0">
                <a:pos x="137696726" y="0"/>
              </a:cxn>
              <a:cxn ang="0">
                <a:pos x="158111355" y="4835875"/>
              </a:cxn>
              <a:cxn ang="0">
                <a:pos x="178525351" y="10074211"/>
              </a:cxn>
              <a:cxn ang="0">
                <a:pos x="193736201" y="20148422"/>
              </a:cxn>
              <a:cxn ang="0">
                <a:pos x="208947052" y="25386757"/>
              </a:cxn>
              <a:cxn ang="0">
                <a:pos x="214150830" y="30625093"/>
              </a:cxn>
              <a:cxn ang="0">
                <a:pos x="218954124" y="40699304"/>
              </a:cxn>
              <a:cxn ang="0">
                <a:pos x="218954124" y="56012485"/>
              </a:cxn>
              <a:cxn ang="0">
                <a:pos x="214150830" y="76563367"/>
              </a:cxn>
              <a:cxn ang="0">
                <a:pos x="208947052" y="96711789"/>
              </a:cxn>
              <a:cxn ang="0">
                <a:pos x="208947052" y="117263306"/>
              </a:cxn>
              <a:cxn ang="0">
                <a:pos x="208947052" y="153126735"/>
              </a:cxn>
              <a:cxn ang="0">
                <a:pos x="203743273" y="199065009"/>
              </a:cxn>
              <a:cxn ang="0">
                <a:pos x="203743273" y="234929073"/>
              </a:cxn>
              <a:cxn ang="0">
                <a:pos x="198539495" y="290941558"/>
              </a:cxn>
              <a:cxn ang="0">
                <a:pos x="183329277" y="362266589"/>
              </a:cxn>
              <a:cxn ang="0">
                <a:pos x="162914648" y="428755746"/>
              </a:cxn>
              <a:cxn ang="0">
                <a:pos x="137696726" y="490006567"/>
              </a:cxn>
              <a:cxn ang="0">
                <a:pos x="106875173" y="541183177"/>
              </a:cxn>
              <a:cxn ang="0">
                <a:pos x="66447033" y="587121451"/>
              </a:cxn>
              <a:cxn ang="0">
                <a:pos x="40828625" y="612508208"/>
              </a:cxn>
              <a:cxn ang="0">
                <a:pos x="25617775" y="622984880"/>
              </a:cxn>
              <a:cxn ang="0">
                <a:pos x="10407557" y="627820755"/>
              </a:cxn>
              <a:cxn ang="0">
                <a:pos x="0" y="627820755"/>
              </a:cxn>
              <a:cxn ang="0">
                <a:pos x="0" y="617746544"/>
              </a:cxn>
              <a:cxn ang="0">
                <a:pos x="10407557" y="607672333"/>
              </a:cxn>
              <a:cxn ang="0">
                <a:pos x="25617775" y="581882481"/>
              </a:cxn>
              <a:cxn ang="0">
                <a:pos x="46032404" y="546018417"/>
              </a:cxn>
              <a:cxn ang="0">
                <a:pos x="91664322" y="464619809"/>
              </a:cxn>
              <a:cxn ang="0">
                <a:pos x="112078951" y="423516775"/>
              </a:cxn>
              <a:cxn ang="0">
                <a:pos x="122486508" y="372743261"/>
              </a:cxn>
              <a:cxn ang="0">
                <a:pos x="132492947" y="326804986"/>
              </a:cxn>
              <a:cxn ang="0">
                <a:pos x="137696726" y="270390041"/>
              </a:cxn>
              <a:cxn ang="0">
                <a:pos x="142900504" y="157962610"/>
              </a:cxn>
              <a:cxn ang="0">
                <a:pos x="142900504" y="107189095"/>
              </a:cxn>
              <a:cxn ang="0">
                <a:pos x="137696726" y="66086696"/>
              </a:cxn>
              <a:cxn ang="0">
                <a:pos x="132492947" y="40699304"/>
              </a:cxn>
              <a:cxn ang="0">
                <a:pos x="122486508" y="30625093"/>
              </a:cxn>
            </a:cxnLst>
            <a:rect l="txL" t="txT" r="txR" b="txB"/>
            <a:pathLst>
              <a:path w="547" h="1558">
                <a:moveTo>
                  <a:pt x="306" y="76"/>
                </a:moveTo>
                <a:lnTo>
                  <a:pt x="293" y="63"/>
                </a:lnTo>
                <a:lnTo>
                  <a:pt x="293" y="50"/>
                </a:lnTo>
                <a:lnTo>
                  <a:pt x="293" y="38"/>
                </a:lnTo>
                <a:lnTo>
                  <a:pt x="293" y="12"/>
                </a:lnTo>
                <a:lnTo>
                  <a:pt x="306" y="12"/>
                </a:lnTo>
                <a:lnTo>
                  <a:pt x="306" y="0"/>
                </a:lnTo>
                <a:lnTo>
                  <a:pt x="318" y="0"/>
                </a:lnTo>
                <a:lnTo>
                  <a:pt x="331" y="0"/>
                </a:lnTo>
                <a:lnTo>
                  <a:pt x="344" y="0"/>
                </a:lnTo>
                <a:lnTo>
                  <a:pt x="369" y="0"/>
                </a:lnTo>
                <a:lnTo>
                  <a:pt x="395" y="12"/>
                </a:lnTo>
                <a:lnTo>
                  <a:pt x="420" y="12"/>
                </a:lnTo>
                <a:lnTo>
                  <a:pt x="446" y="25"/>
                </a:lnTo>
                <a:lnTo>
                  <a:pt x="471" y="38"/>
                </a:lnTo>
                <a:lnTo>
                  <a:pt x="484" y="50"/>
                </a:lnTo>
                <a:lnTo>
                  <a:pt x="509" y="50"/>
                </a:lnTo>
                <a:lnTo>
                  <a:pt x="522" y="63"/>
                </a:lnTo>
                <a:lnTo>
                  <a:pt x="522" y="76"/>
                </a:lnTo>
                <a:lnTo>
                  <a:pt x="535" y="76"/>
                </a:lnTo>
                <a:lnTo>
                  <a:pt x="535" y="88"/>
                </a:lnTo>
                <a:lnTo>
                  <a:pt x="547" y="101"/>
                </a:lnTo>
                <a:lnTo>
                  <a:pt x="547" y="126"/>
                </a:lnTo>
                <a:lnTo>
                  <a:pt x="547" y="139"/>
                </a:lnTo>
                <a:lnTo>
                  <a:pt x="535" y="152"/>
                </a:lnTo>
                <a:lnTo>
                  <a:pt x="535" y="190"/>
                </a:lnTo>
                <a:lnTo>
                  <a:pt x="522" y="228"/>
                </a:lnTo>
                <a:lnTo>
                  <a:pt x="522" y="240"/>
                </a:lnTo>
                <a:lnTo>
                  <a:pt x="522" y="266"/>
                </a:lnTo>
                <a:lnTo>
                  <a:pt x="522" y="291"/>
                </a:lnTo>
                <a:lnTo>
                  <a:pt x="522" y="316"/>
                </a:lnTo>
                <a:lnTo>
                  <a:pt x="522" y="380"/>
                </a:lnTo>
                <a:lnTo>
                  <a:pt x="522" y="456"/>
                </a:lnTo>
                <a:lnTo>
                  <a:pt x="509" y="494"/>
                </a:lnTo>
                <a:lnTo>
                  <a:pt x="509" y="532"/>
                </a:lnTo>
                <a:lnTo>
                  <a:pt x="509" y="583"/>
                </a:lnTo>
                <a:lnTo>
                  <a:pt x="509" y="621"/>
                </a:lnTo>
                <a:lnTo>
                  <a:pt x="496" y="722"/>
                </a:lnTo>
                <a:lnTo>
                  <a:pt x="484" y="811"/>
                </a:lnTo>
                <a:lnTo>
                  <a:pt x="458" y="899"/>
                </a:lnTo>
                <a:lnTo>
                  <a:pt x="433" y="975"/>
                </a:lnTo>
                <a:lnTo>
                  <a:pt x="407" y="1064"/>
                </a:lnTo>
                <a:lnTo>
                  <a:pt x="382" y="1140"/>
                </a:lnTo>
                <a:lnTo>
                  <a:pt x="344" y="1216"/>
                </a:lnTo>
                <a:lnTo>
                  <a:pt x="306" y="1279"/>
                </a:lnTo>
                <a:lnTo>
                  <a:pt x="267" y="1343"/>
                </a:lnTo>
                <a:lnTo>
                  <a:pt x="217" y="1406"/>
                </a:lnTo>
                <a:lnTo>
                  <a:pt x="166" y="1457"/>
                </a:lnTo>
                <a:lnTo>
                  <a:pt x="115" y="1495"/>
                </a:lnTo>
                <a:lnTo>
                  <a:pt x="102" y="1520"/>
                </a:lnTo>
                <a:lnTo>
                  <a:pt x="77" y="1533"/>
                </a:lnTo>
                <a:lnTo>
                  <a:pt x="64" y="1546"/>
                </a:lnTo>
                <a:lnTo>
                  <a:pt x="38" y="1558"/>
                </a:lnTo>
                <a:lnTo>
                  <a:pt x="26" y="1558"/>
                </a:lnTo>
                <a:lnTo>
                  <a:pt x="13" y="1558"/>
                </a:lnTo>
                <a:lnTo>
                  <a:pt x="0" y="1558"/>
                </a:lnTo>
                <a:lnTo>
                  <a:pt x="0" y="1546"/>
                </a:lnTo>
                <a:lnTo>
                  <a:pt x="0" y="1533"/>
                </a:lnTo>
                <a:lnTo>
                  <a:pt x="13" y="1520"/>
                </a:lnTo>
                <a:lnTo>
                  <a:pt x="26" y="1508"/>
                </a:lnTo>
                <a:lnTo>
                  <a:pt x="38" y="1470"/>
                </a:lnTo>
                <a:lnTo>
                  <a:pt x="64" y="1444"/>
                </a:lnTo>
                <a:lnTo>
                  <a:pt x="89" y="1406"/>
                </a:lnTo>
                <a:lnTo>
                  <a:pt x="115" y="1355"/>
                </a:lnTo>
                <a:lnTo>
                  <a:pt x="178" y="1254"/>
                </a:lnTo>
                <a:lnTo>
                  <a:pt x="229" y="1153"/>
                </a:lnTo>
                <a:lnTo>
                  <a:pt x="255" y="1102"/>
                </a:lnTo>
                <a:lnTo>
                  <a:pt x="280" y="1051"/>
                </a:lnTo>
                <a:lnTo>
                  <a:pt x="293" y="988"/>
                </a:lnTo>
                <a:lnTo>
                  <a:pt x="306" y="925"/>
                </a:lnTo>
                <a:lnTo>
                  <a:pt x="318" y="874"/>
                </a:lnTo>
                <a:lnTo>
                  <a:pt x="331" y="811"/>
                </a:lnTo>
                <a:lnTo>
                  <a:pt x="331" y="747"/>
                </a:lnTo>
                <a:lnTo>
                  <a:pt x="344" y="671"/>
                </a:lnTo>
                <a:lnTo>
                  <a:pt x="357" y="532"/>
                </a:lnTo>
                <a:lnTo>
                  <a:pt x="357" y="392"/>
                </a:lnTo>
                <a:lnTo>
                  <a:pt x="357" y="316"/>
                </a:lnTo>
                <a:lnTo>
                  <a:pt x="357" y="266"/>
                </a:lnTo>
                <a:lnTo>
                  <a:pt x="344" y="202"/>
                </a:lnTo>
                <a:lnTo>
                  <a:pt x="344" y="164"/>
                </a:lnTo>
                <a:lnTo>
                  <a:pt x="331" y="126"/>
                </a:lnTo>
                <a:lnTo>
                  <a:pt x="331" y="101"/>
                </a:lnTo>
                <a:lnTo>
                  <a:pt x="318" y="88"/>
                </a:lnTo>
                <a:lnTo>
                  <a:pt x="30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6" name="Freeform 48"/>
          <p:cNvSpPr/>
          <p:nvPr/>
        </p:nvSpPr>
        <p:spPr>
          <a:xfrm>
            <a:off x="5704205" y="2165668"/>
            <a:ext cx="669925" cy="403225"/>
          </a:xfrm>
          <a:custGeom>
            <a:avLst/>
            <a:gdLst>
              <a:gd name="txL" fmla="*/ 0 w 1055"/>
              <a:gd name="txT" fmla="*/ 0 h 634"/>
              <a:gd name="txR" fmla="*/ 1055 w 1055"/>
              <a:gd name="txB" fmla="*/ 634 h 634"/>
            </a:gdLst>
            <a:ahLst/>
            <a:cxnLst>
              <a:cxn ang="0">
                <a:pos x="245967250" y="256451736"/>
              </a:cxn>
              <a:cxn ang="0">
                <a:pos x="240725325" y="251193275"/>
              </a:cxn>
              <a:cxn ang="0">
                <a:pos x="235886625" y="246339311"/>
              </a:cxn>
              <a:cxn ang="0">
                <a:pos x="220564075" y="241080850"/>
              </a:cxn>
              <a:cxn ang="0">
                <a:pos x="210080225" y="230968425"/>
              </a:cxn>
              <a:cxn ang="0">
                <a:pos x="194757675" y="220451503"/>
              </a:cxn>
              <a:cxn ang="0">
                <a:pos x="179435125" y="205080617"/>
              </a:cxn>
              <a:cxn ang="0">
                <a:pos x="158870650" y="189709730"/>
              </a:cxn>
              <a:cxn ang="0">
                <a:pos x="138306175" y="169484880"/>
              </a:cxn>
              <a:cxn ang="0">
                <a:pos x="117741700" y="148855533"/>
              </a:cxn>
              <a:cxn ang="0">
                <a:pos x="97177225" y="128225550"/>
              </a:cxn>
              <a:cxn ang="0">
                <a:pos x="76612750" y="112854664"/>
              </a:cxn>
              <a:cxn ang="0">
                <a:pos x="56048275" y="92225317"/>
              </a:cxn>
              <a:cxn ang="0">
                <a:pos x="40725725" y="72000467"/>
              </a:cxn>
              <a:cxn ang="0">
                <a:pos x="25403175" y="56629580"/>
              </a:cxn>
              <a:cxn ang="0">
                <a:pos x="10080625" y="41258694"/>
              </a:cxn>
              <a:cxn ang="0">
                <a:pos x="0" y="20629347"/>
              </a:cxn>
              <a:cxn ang="0">
                <a:pos x="15322550" y="0"/>
              </a:cxn>
              <a:cxn ang="0">
                <a:pos x="35887025" y="20629347"/>
              </a:cxn>
              <a:cxn ang="0">
                <a:pos x="56048275" y="36000233"/>
              </a:cxn>
              <a:cxn ang="0">
                <a:pos x="76612750" y="51371119"/>
              </a:cxn>
              <a:cxn ang="0">
                <a:pos x="97177225" y="66742006"/>
              </a:cxn>
              <a:cxn ang="0">
                <a:pos x="117741700" y="82112892"/>
              </a:cxn>
              <a:cxn ang="0">
                <a:pos x="138306175" y="92225317"/>
              </a:cxn>
              <a:cxn ang="0">
                <a:pos x="184677050" y="118113125"/>
              </a:cxn>
              <a:cxn ang="0">
                <a:pos x="199999600" y="128225550"/>
              </a:cxn>
              <a:cxn ang="0">
                <a:pos x="220564075" y="138338611"/>
              </a:cxn>
              <a:cxn ang="0">
                <a:pos x="240725325" y="148855533"/>
              </a:cxn>
              <a:cxn ang="0">
                <a:pos x="261289800" y="158967958"/>
              </a:cxn>
              <a:cxn ang="0">
                <a:pos x="307660675" y="174338844"/>
              </a:cxn>
              <a:cxn ang="0">
                <a:pos x="348789625" y="189709730"/>
              </a:cxn>
              <a:cxn ang="0">
                <a:pos x="364112175" y="194968192"/>
              </a:cxn>
              <a:cxn ang="0">
                <a:pos x="379434725" y="200226653"/>
              </a:cxn>
              <a:cxn ang="0">
                <a:pos x="394757275" y="205080617"/>
              </a:cxn>
              <a:cxn ang="0">
                <a:pos x="405241125" y="210339078"/>
              </a:cxn>
              <a:cxn ang="0">
                <a:pos x="415321750" y="210339078"/>
              </a:cxn>
              <a:cxn ang="0">
                <a:pos x="420563675" y="215597539"/>
              </a:cxn>
              <a:cxn ang="0">
                <a:pos x="425402375" y="220451503"/>
              </a:cxn>
              <a:cxn ang="0">
                <a:pos x="425402375" y="225709964"/>
              </a:cxn>
              <a:cxn ang="0">
                <a:pos x="415321750" y="225709964"/>
              </a:cxn>
              <a:cxn ang="0">
                <a:pos x="410079825" y="230968425"/>
              </a:cxn>
              <a:cxn ang="0">
                <a:pos x="399999200" y="230968425"/>
              </a:cxn>
              <a:cxn ang="0">
                <a:pos x="384676650" y="235822389"/>
              </a:cxn>
              <a:cxn ang="0">
                <a:pos x="369354100" y="235822389"/>
              </a:cxn>
              <a:cxn ang="0">
                <a:pos x="353628325" y="241080850"/>
              </a:cxn>
              <a:cxn ang="0">
                <a:pos x="333063850" y="241080850"/>
              </a:cxn>
              <a:cxn ang="0">
                <a:pos x="317741300" y="246339311"/>
              </a:cxn>
              <a:cxn ang="0">
                <a:pos x="302418750" y="251193275"/>
              </a:cxn>
              <a:cxn ang="0">
                <a:pos x="287096200" y="251193275"/>
              </a:cxn>
              <a:cxn ang="0">
                <a:pos x="271773650" y="251193275"/>
              </a:cxn>
              <a:cxn ang="0">
                <a:pos x="261289800" y="251193275"/>
              </a:cxn>
              <a:cxn ang="0">
                <a:pos x="256451100" y="256451736"/>
              </a:cxn>
              <a:cxn ang="0">
                <a:pos x="245967250" y="256451736"/>
              </a:cxn>
            </a:cxnLst>
            <a:rect l="txL" t="txT" r="txR" b="txB"/>
            <a:pathLst>
              <a:path w="1055" h="634">
                <a:moveTo>
                  <a:pt x="610" y="634"/>
                </a:moveTo>
                <a:lnTo>
                  <a:pt x="597" y="621"/>
                </a:lnTo>
                <a:lnTo>
                  <a:pt x="585" y="609"/>
                </a:lnTo>
                <a:lnTo>
                  <a:pt x="547" y="596"/>
                </a:lnTo>
                <a:lnTo>
                  <a:pt x="521" y="571"/>
                </a:lnTo>
                <a:lnTo>
                  <a:pt x="483" y="545"/>
                </a:lnTo>
                <a:lnTo>
                  <a:pt x="445" y="507"/>
                </a:lnTo>
                <a:lnTo>
                  <a:pt x="394" y="469"/>
                </a:lnTo>
                <a:lnTo>
                  <a:pt x="343" y="419"/>
                </a:lnTo>
                <a:lnTo>
                  <a:pt x="292" y="368"/>
                </a:lnTo>
                <a:lnTo>
                  <a:pt x="241" y="317"/>
                </a:lnTo>
                <a:lnTo>
                  <a:pt x="190" y="279"/>
                </a:lnTo>
                <a:lnTo>
                  <a:pt x="139" y="228"/>
                </a:lnTo>
                <a:lnTo>
                  <a:pt x="101" y="178"/>
                </a:lnTo>
                <a:lnTo>
                  <a:pt x="63" y="140"/>
                </a:lnTo>
                <a:lnTo>
                  <a:pt x="25" y="102"/>
                </a:lnTo>
                <a:lnTo>
                  <a:pt x="0" y="51"/>
                </a:lnTo>
                <a:lnTo>
                  <a:pt x="38" y="0"/>
                </a:lnTo>
                <a:lnTo>
                  <a:pt x="89" y="51"/>
                </a:lnTo>
                <a:lnTo>
                  <a:pt x="139" y="89"/>
                </a:lnTo>
                <a:lnTo>
                  <a:pt x="190" y="127"/>
                </a:lnTo>
                <a:lnTo>
                  <a:pt x="241" y="165"/>
                </a:lnTo>
                <a:lnTo>
                  <a:pt x="292" y="203"/>
                </a:lnTo>
                <a:lnTo>
                  <a:pt x="343" y="228"/>
                </a:lnTo>
                <a:lnTo>
                  <a:pt x="458" y="292"/>
                </a:lnTo>
                <a:lnTo>
                  <a:pt x="496" y="317"/>
                </a:lnTo>
                <a:lnTo>
                  <a:pt x="547" y="342"/>
                </a:lnTo>
                <a:lnTo>
                  <a:pt x="597" y="368"/>
                </a:lnTo>
                <a:lnTo>
                  <a:pt x="648" y="393"/>
                </a:lnTo>
                <a:lnTo>
                  <a:pt x="763" y="431"/>
                </a:lnTo>
                <a:lnTo>
                  <a:pt x="865" y="469"/>
                </a:lnTo>
                <a:lnTo>
                  <a:pt x="903" y="482"/>
                </a:lnTo>
                <a:lnTo>
                  <a:pt x="941" y="495"/>
                </a:lnTo>
                <a:lnTo>
                  <a:pt x="979" y="507"/>
                </a:lnTo>
                <a:lnTo>
                  <a:pt x="1005" y="520"/>
                </a:lnTo>
                <a:lnTo>
                  <a:pt x="1030" y="520"/>
                </a:lnTo>
                <a:lnTo>
                  <a:pt x="1043" y="533"/>
                </a:lnTo>
                <a:lnTo>
                  <a:pt x="1055" y="545"/>
                </a:lnTo>
                <a:lnTo>
                  <a:pt x="1055" y="558"/>
                </a:lnTo>
                <a:lnTo>
                  <a:pt x="1030" y="558"/>
                </a:lnTo>
                <a:lnTo>
                  <a:pt x="1017" y="571"/>
                </a:lnTo>
                <a:lnTo>
                  <a:pt x="992" y="571"/>
                </a:lnTo>
                <a:lnTo>
                  <a:pt x="954" y="583"/>
                </a:lnTo>
                <a:lnTo>
                  <a:pt x="916" y="583"/>
                </a:lnTo>
                <a:lnTo>
                  <a:pt x="877" y="596"/>
                </a:lnTo>
                <a:lnTo>
                  <a:pt x="826" y="596"/>
                </a:lnTo>
                <a:lnTo>
                  <a:pt x="788" y="609"/>
                </a:lnTo>
                <a:lnTo>
                  <a:pt x="750" y="621"/>
                </a:lnTo>
                <a:lnTo>
                  <a:pt x="712" y="621"/>
                </a:lnTo>
                <a:lnTo>
                  <a:pt x="674" y="621"/>
                </a:lnTo>
                <a:lnTo>
                  <a:pt x="648" y="621"/>
                </a:lnTo>
                <a:lnTo>
                  <a:pt x="636" y="634"/>
                </a:lnTo>
                <a:lnTo>
                  <a:pt x="610" y="6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4" name="矩形 4"/>
          <p:cNvSpPr/>
          <p:nvPr/>
        </p:nvSpPr>
        <p:spPr>
          <a:xfrm>
            <a:off x="749171" y="137859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</a:t>
            </a:r>
          </a:p>
        </p:txBody>
      </p:sp>
      <p:sp>
        <p:nvSpPr>
          <p:cNvPr id="32" name="矩形 31"/>
          <p:cNvSpPr/>
          <p:nvPr/>
        </p:nvSpPr>
        <p:spPr>
          <a:xfrm>
            <a:off x="687922" y="680849"/>
            <a:ext cx="16243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qián</a:t>
            </a:r>
          </a:p>
        </p:txBody>
      </p:sp>
      <p:pic>
        <p:nvPicPr>
          <p:cNvPr id="2666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12489" y="2865665"/>
            <a:ext cx="3519297" cy="1628775"/>
            <a:chOff x="557404" y="2953801"/>
            <a:chExt cx="3519297" cy="1628775"/>
          </a:xfrm>
        </p:grpSpPr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90455" y="2953801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579438" y="377463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潜伏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潜移默化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557404" y="3371313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Q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氵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90455" y="4152681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笔画多、要写紧凑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69150" y="1421130"/>
            <a:ext cx="1668780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第一个夫字稍小、捺变为一点，下边日字要窄小。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36367" y="3161286"/>
            <a:ext cx="1988992" cy="1476375"/>
            <a:chOff x="6397625" y="2057640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057640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582481" y="2256246"/>
              <a:ext cx="1579180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易错提示：右下部是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日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目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1" name="矩形 95255"/>
          <p:cNvSpPr/>
          <p:nvPr/>
        </p:nvSpPr>
        <p:spPr>
          <a:xfrm>
            <a:off x="4591368" y="146081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95260" name="任意多边形 95259"/>
          <p:cNvSpPr/>
          <p:nvPr/>
        </p:nvSpPr>
        <p:spPr>
          <a:xfrm>
            <a:off x="5826443" y="1708468"/>
            <a:ext cx="269875" cy="179387"/>
          </a:xfrm>
          <a:custGeom>
            <a:avLst/>
            <a:gdLst>
              <a:gd name="txL" fmla="*/ 0 w 424"/>
              <a:gd name="txT" fmla="*/ 0 h 283"/>
              <a:gd name="txR" fmla="*/ 424 w 424"/>
              <a:gd name="txB" fmla="*/ 283 h 283"/>
            </a:gdLst>
            <a:ahLst/>
            <a:cxnLst>
              <a:cxn ang="0">
                <a:pos x="0" y="0"/>
              </a:cxn>
              <a:cxn ang="0">
                <a:pos x="21877060" y="0"/>
              </a:cxn>
              <a:cxn ang="0">
                <a:pos x="44158933" y="0"/>
              </a:cxn>
              <a:cxn ang="0">
                <a:pos x="66035994" y="0"/>
              </a:cxn>
              <a:cxn ang="0">
                <a:pos x="83861747" y="4420020"/>
              </a:cxn>
              <a:cxn ang="0">
                <a:pos x="96825931" y="4420020"/>
              </a:cxn>
              <a:cxn ang="0">
                <a:pos x="110194927" y="8839405"/>
              </a:cxn>
              <a:cxn ang="0">
                <a:pos x="123564560" y="13259425"/>
              </a:cxn>
              <a:cxn ang="0">
                <a:pos x="132071988" y="17679445"/>
              </a:cxn>
              <a:cxn ang="0">
                <a:pos x="140984864" y="26518850"/>
              </a:cxn>
              <a:cxn ang="0">
                <a:pos x="145441621" y="30536992"/>
              </a:cxn>
              <a:cxn ang="0">
                <a:pos x="149897741" y="34956378"/>
              </a:cxn>
              <a:cxn ang="0">
                <a:pos x="158810617" y="39376397"/>
              </a:cxn>
              <a:cxn ang="0">
                <a:pos x="162861925" y="52635822"/>
              </a:cxn>
              <a:cxn ang="0">
                <a:pos x="167318681" y="65895247"/>
              </a:cxn>
              <a:cxn ang="0">
                <a:pos x="167318681" y="74332775"/>
              </a:cxn>
              <a:cxn ang="0">
                <a:pos x="171774801" y="83172180"/>
              </a:cxn>
              <a:cxn ang="0">
                <a:pos x="171774801" y="87592200"/>
              </a:cxn>
              <a:cxn ang="0">
                <a:pos x="171774801" y="92012220"/>
              </a:cxn>
              <a:cxn ang="0">
                <a:pos x="171774801" y="100851625"/>
              </a:cxn>
              <a:cxn ang="0">
                <a:pos x="167318681" y="104869767"/>
              </a:cxn>
              <a:cxn ang="0">
                <a:pos x="158810617" y="113709172"/>
              </a:cxn>
              <a:cxn ang="0">
                <a:pos x="154354497" y="113709172"/>
              </a:cxn>
              <a:cxn ang="0">
                <a:pos x="149897741" y="113709172"/>
              </a:cxn>
              <a:cxn ang="0">
                <a:pos x="140984864" y="113709172"/>
              </a:cxn>
              <a:cxn ang="0">
                <a:pos x="127615868" y="109289153"/>
              </a:cxn>
              <a:cxn ang="0">
                <a:pos x="114651684" y="104869767"/>
              </a:cxn>
              <a:cxn ang="0">
                <a:pos x="110194927" y="100851625"/>
              </a:cxn>
              <a:cxn ang="0">
                <a:pos x="101282051" y="96431605"/>
              </a:cxn>
              <a:cxn ang="0">
                <a:pos x="66035994" y="74332775"/>
              </a:cxn>
              <a:cxn ang="0">
                <a:pos x="48615690" y="61475228"/>
              </a:cxn>
              <a:cxn ang="0">
                <a:pos x="35246057" y="48215803"/>
              </a:cxn>
              <a:cxn ang="0">
                <a:pos x="26333180" y="43796417"/>
              </a:cxn>
              <a:cxn ang="0">
                <a:pos x="21877060" y="34956378"/>
              </a:cxn>
              <a:cxn ang="0">
                <a:pos x="17825753" y="30536992"/>
              </a:cxn>
              <a:cxn ang="0">
                <a:pos x="13368996" y="22098830"/>
              </a:cxn>
              <a:cxn ang="0">
                <a:pos x="4456120" y="13259425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424" h="283">
                <a:moveTo>
                  <a:pt x="0" y="0"/>
                </a:moveTo>
                <a:lnTo>
                  <a:pt x="54" y="0"/>
                </a:lnTo>
                <a:lnTo>
                  <a:pt x="109" y="0"/>
                </a:lnTo>
                <a:lnTo>
                  <a:pt x="163" y="0"/>
                </a:lnTo>
                <a:lnTo>
                  <a:pt x="207" y="11"/>
                </a:lnTo>
                <a:lnTo>
                  <a:pt x="239" y="11"/>
                </a:lnTo>
                <a:lnTo>
                  <a:pt x="272" y="22"/>
                </a:lnTo>
                <a:lnTo>
                  <a:pt x="305" y="33"/>
                </a:lnTo>
                <a:lnTo>
                  <a:pt x="326" y="44"/>
                </a:lnTo>
                <a:lnTo>
                  <a:pt x="348" y="66"/>
                </a:lnTo>
                <a:lnTo>
                  <a:pt x="359" y="76"/>
                </a:lnTo>
                <a:lnTo>
                  <a:pt x="370" y="87"/>
                </a:lnTo>
                <a:lnTo>
                  <a:pt x="392" y="98"/>
                </a:lnTo>
                <a:lnTo>
                  <a:pt x="402" y="131"/>
                </a:lnTo>
                <a:lnTo>
                  <a:pt x="413" y="164"/>
                </a:lnTo>
                <a:lnTo>
                  <a:pt x="413" y="185"/>
                </a:lnTo>
                <a:lnTo>
                  <a:pt x="424" y="207"/>
                </a:lnTo>
                <a:lnTo>
                  <a:pt x="424" y="218"/>
                </a:lnTo>
                <a:lnTo>
                  <a:pt x="424" y="229"/>
                </a:lnTo>
                <a:lnTo>
                  <a:pt x="424" y="251"/>
                </a:lnTo>
                <a:lnTo>
                  <a:pt x="413" y="261"/>
                </a:lnTo>
                <a:lnTo>
                  <a:pt x="392" y="283"/>
                </a:lnTo>
                <a:lnTo>
                  <a:pt x="381" y="283"/>
                </a:lnTo>
                <a:lnTo>
                  <a:pt x="370" y="283"/>
                </a:lnTo>
                <a:lnTo>
                  <a:pt x="348" y="283"/>
                </a:lnTo>
                <a:lnTo>
                  <a:pt x="315" y="272"/>
                </a:lnTo>
                <a:lnTo>
                  <a:pt x="283" y="261"/>
                </a:lnTo>
                <a:lnTo>
                  <a:pt x="272" y="251"/>
                </a:lnTo>
                <a:lnTo>
                  <a:pt x="250" y="240"/>
                </a:lnTo>
                <a:lnTo>
                  <a:pt x="163" y="185"/>
                </a:lnTo>
                <a:lnTo>
                  <a:pt x="120" y="153"/>
                </a:lnTo>
                <a:lnTo>
                  <a:pt x="87" y="120"/>
                </a:lnTo>
                <a:lnTo>
                  <a:pt x="65" y="109"/>
                </a:lnTo>
                <a:lnTo>
                  <a:pt x="54" y="87"/>
                </a:lnTo>
                <a:lnTo>
                  <a:pt x="44" y="76"/>
                </a:lnTo>
                <a:lnTo>
                  <a:pt x="33" y="55"/>
                </a:lnTo>
                <a:lnTo>
                  <a:pt x="11" y="33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1" name="任意多边形 95260"/>
          <p:cNvSpPr/>
          <p:nvPr/>
        </p:nvSpPr>
        <p:spPr>
          <a:xfrm>
            <a:off x="5226368" y="2013268"/>
            <a:ext cx="779462" cy="241300"/>
          </a:xfrm>
          <a:custGeom>
            <a:avLst/>
            <a:gdLst>
              <a:gd name="txL" fmla="*/ 0 w 1229"/>
              <a:gd name="txT" fmla="*/ 0 h 381"/>
              <a:gd name="txR" fmla="*/ 1229 w 1229"/>
              <a:gd name="txB" fmla="*/ 381 h 381"/>
            </a:gdLst>
            <a:ahLst/>
            <a:cxnLst>
              <a:cxn ang="0">
                <a:pos x="52693280" y="113514233"/>
              </a:cxn>
              <a:cxn ang="0">
                <a:pos x="139979705" y="83030000"/>
              </a:cxn>
              <a:cxn ang="0">
                <a:pos x="218818894" y="60969100"/>
              </a:cxn>
              <a:cxn ang="0">
                <a:pos x="284384396" y="39309100"/>
              </a:cxn>
              <a:cxn ang="0">
                <a:pos x="336675578" y="22060900"/>
              </a:cxn>
              <a:cxn ang="0">
                <a:pos x="380519522" y="13236667"/>
              </a:cxn>
              <a:cxn ang="0">
                <a:pos x="411090415" y="4412433"/>
              </a:cxn>
              <a:cxn ang="0">
                <a:pos x="424364101" y="0"/>
              </a:cxn>
              <a:cxn ang="0">
                <a:pos x="441660674" y="0"/>
              </a:cxn>
              <a:cxn ang="0">
                <a:pos x="459358711" y="8824233"/>
              </a:cxn>
              <a:cxn ang="0">
                <a:pos x="481080268" y="17649100"/>
              </a:cxn>
              <a:cxn ang="0">
                <a:pos x="489929603" y="30484233"/>
              </a:cxn>
              <a:cxn ang="0">
                <a:pos x="494353954" y="34896667"/>
              </a:cxn>
              <a:cxn ang="0">
                <a:pos x="485504619" y="34896667"/>
              </a:cxn>
              <a:cxn ang="0">
                <a:pos x="476655283" y="39309100"/>
              </a:cxn>
              <a:cxn ang="0">
                <a:pos x="459358711" y="48133333"/>
              </a:cxn>
              <a:cxn ang="0">
                <a:pos x="437235689" y="52545767"/>
              </a:cxn>
              <a:cxn ang="0">
                <a:pos x="411090415" y="60969100"/>
              </a:cxn>
              <a:cxn ang="0">
                <a:pos x="380519522" y="74205767"/>
              </a:cxn>
              <a:cxn ang="0">
                <a:pos x="341099928" y="83030000"/>
              </a:cxn>
              <a:cxn ang="0">
                <a:pos x="301680334" y="96266667"/>
              </a:cxn>
              <a:cxn ang="0">
                <a:pos x="262663473" y="109102433"/>
              </a:cxn>
              <a:cxn ang="0">
                <a:pos x="223243879" y="117926667"/>
              </a:cxn>
              <a:cxn ang="0">
                <a:pos x="192673620" y="126750900"/>
              </a:cxn>
              <a:cxn ang="0">
                <a:pos x="166125613" y="131163333"/>
              </a:cxn>
              <a:cxn ang="0">
                <a:pos x="144404690" y="139586667"/>
              </a:cxn>
              <a:cxn ang="0">
                <a:pos x="127108118" y="143999100"/>
              </a:cxn>
              <a:cxn ang="0">
                <a:pos x="113834432" y="143999100"/>
              </a:cxn>
              <a:cxn ang="0">
                <a:pos x="92112874" y="148410900"/>
              </a:cxn>
              <a:cxn ang="0">
                <a:pos x="69989853" y="152823333"/>
              </a:cxn>
              <a:cxn ang="0">
                <a:pos x="48268930" y="148410900"/>
              </a:cxn>
              <a:cxn ang="0">
                <a:pos x="22123022" y="139586667"/>
              </a:cxn>
              <a:cxn ang="0">
                <a:pos x="0" y="126750900"/>
              </a:cxn>
            </a:cxnLst>
            <a:rect l="txL" t="txT" r="txR" b="txB"/>
            <a:pathLst>
              <a:path w="1229" h="381">
                <a:moveTo>
                  <a:pt x="0" y="316"/>
                </a:moveTo>
                <a:lnTo>
                  <a:pt x="131" y="283"/>
                </a:lnTo>
                <a:lnTo>
                  <a:pt x="239" y="240"/>
                </a:lnTo>
                <a:lnTo>
                  <a:pt x="348" y="207"/>
                </a:lnTo>
                <a:lnTo>
                  <a:pt x="457" y="174"/>
                </a:lnTo>
                <a:lnTo>
                  <a:pt x="544" y="152"/>
                </a:lnTo>
                <a:lnTo>
                  <a:pt x="631" y="120"/>
                </a:lnTo>
                <a:lnTo>
                  <a:pt x="707" y="98"/>
                </a:lnTo>
                <a:lnTo>
                  <a:pt x="783" y="76"/>
                </a:lnTo>
                <a:lnTo>
                  <a:pt x="837" y="55"/>
                </a:lnTo>
                <a:lnTo>
                  <a:pt x="903" y="44"/>
                </a:lnTo>
                <a:lnTo>
                  <a:pt x="946" y="33"/>
                </a:lnTo>
                <a:lnTo>
                  <a:pt x="990" y="22"/>
                </a:lnTo>
                <a:lnTo>
                  <a:pt x="1022" y="11"/>
                </a:lnTo>
                <a:lnTo>
                  <a:pt x="1044" y="0"/>
                </a:lnTo>
                <a:lnTo>
                  <a:pt x="1055" y="0"/>
                </a:lnTo>
                <a:lnTo>
                  <a:pt x="1066" y="0"/>
                </a:lnTo>
                <a:lnTo>
                  <a:pt x="1098" y="0"/>
                </a:lnTo>
                <a:lnTo>
                  <a:pt x="1120" y="11"/>
                </a:lnTo>
                <a:lnTo>
                  <a:pt x="1142" y="22"/>
                </a:lnTo>
                <a:lnTo>
                  <a:pt x="1174" y="33"/>
                </a:lnTo>
                <a:lnTo>
                  <a:pt x="1196" y="44"/>
                </a:lnTo>
                <a:lnTo>
                  <a:pt x="1207" y="65"/>
                </a:lnTo>
                <a:lnTo>
                  <a:pt x="1218" y="76"/>
                </a:lnTo>
                <a:lnTo>
                  <a:pt x="1229" y="76"/>
                </a:lnTo>
                <a:lnTo>
                  <a:pt x="1229" y="87"/>
                </a:lnTo>
                <a:lnTo>
                  <a:pt x="1218" y="87"/>
                </a:lnTo>
                <a:lnTo>
                  <a:pt x="1207" y="87"/>
                </a:lnTo>
                <a:lnTo>
                  <a:pt x="1196" y="98"/>
                </a:lnTo>
                <a:lnTo>
                  <a:pt x="1185" y="98"/>
                </a:lnTo>
                <a:lnTo>
                  <a:pt x="1164" y="109"/>
                </a:lnTo>
                <a:lnTo>
                  <a:pt x="1142" y="120"/>
                </a:lnTo>
                <a:lnTo>
                  <a:pt x="1120" y="120"/>
                </a:lnTo>
                <a:lnTo>
                  <a:pt x="1087" y="131"/>
                </a:lnTo>
                <a:lnTo>
                  <a:pt x="1055" y="142"/>
                </a:lnTo>
                <a:lnTo>
                  <a:pt x="1022" y="152"/>
                </a:lnTo>
                <a:lnTo>
                  <a:pt x="990" y="163"/>
                </a:lnTo>
                <a:lnTo>
                  <a:pt x="946" y="185"/>
                </a:lnTo>
                <a:lnTo>
                  <a:pt x="903" y="196"/>
                </a:lnTo>
                <a:lnTo>
                  <a:pt x="848" y="207"/>
                </a:lnTo>
                <a:lnTo>
                  <a:pt x="805" y="229"/>
                </a:lnTo>
                <a:lnTo>
                  <a:pt x="750" y="240"/>
                </a:lnTo>
                <a:lnTo>
                  <a:pt x="696" y="250"/>
                </a:lnTo>
                <a:lnTo>
                  <a:pt x="653" y="272"/>
                </a:lnTo>
                <a:lnTo>
                  <a:pt x="598" y="283"/>
                </a:lnTo>
                <a:lnTo>
                  <a:pt x="555" y="294"/>
                </a:lnTo>
                <a:lnTo>
                  <a:pt x="522" y="305"/>
                </a:lnTo>
                <a:lnTo>
                  <a:pt x="479" y="316"/>
                </a:lnTo>
                <a:lnTo>
                  <a:pt x="446" y="327"/>
                </a:lnTo>
                <a:lnTo>
                  <a:pt x="413" y="327"/>
                </a:lnTo>
                <a:lnTo>
                  <a:pt x="392" y="337"/>
                </a:lnTo>
                <a:lnTo>
                  <a:pt x="359" y="348"/>
                </a:lnTo>
                <a:lnTo>
                  <a:pt x="337" y="348"/>
                </a:lnTo>
                <a:lnTo>
                  <a:pt x="316" y="359"/>
                </a:lnTo>
                <a:lnTo>
                  <a:pt x="305" y="359"/>
                </a:lnTo>
                <a:lnTo>
                  <a:pt x="283" y="359"/>
                </a:lnTo>
                <a:lnTo>
                  <a:pt x="272" y="370"/>
                </a:lnTo>
                <a:lnTo>
                  <a:pt x="229" y="370"/>
                </a:lnTo>
                <a:lnTo>
                  <a:pt x="196" y="381"/>
                </a:lnTo>
                <a:lnTo>
                  <a:pt x="174" y="381"/>
                </a:lnTo>
                <a:lnTo>
                  <a:pt x="153" y="381"/>
                </a:lnTo>
                <a:lnTo>
                  <a:pt x="120" y="370"/>
                </a:lnTo>
                <a:lnTo>
                  <a:pt x="87" y="359"/>
                </a:lnTo>
                <a:lnTo>
                  <a:pt x="55" y="348"/>
                </a:lnTo>
                <a:lnTo>
                  <a:pt x="0" y="3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2" name="任意多边形 95261"/>
          <p:cNvSpPr/>
          <p:nvPr/>
        </p:nvSpPr>
        <p:spPr>
          <a:xfrm>
            <a:off x="5205730" y="2372043"/>
            <a:ext cx="420688" cy="165100"/>
          </a:xfrm>
          <a:custGeom>
            <a:avLst/>
            <a:gdLst>
              <a:gd name="txL" fmla="*/ 0 w 663"/>
              <a:gd name="txT" fmla="*/ 0 h 261"/>
              <a:gd name="txR" fmla="*/ 663 w 663"/>
              <a:gd name="txB" fmla="*/ 261 h 261"/>
            </a:gdLst>
            <a:ahLst/>
            <a:cxnLst>
              <a:cxn ang="0">
                <a:pos x="0" y="78427561"/>
              </a:cxn>
              <a:cxn ang="0">
                <a:pos x="26170220" y="69624757"/>
              </a:cxn>
              <a:cxn ang="0">
                <a:pos x="47911477" y="60821322"/>
              </a:cxn>
              <a:cxn ang="0">
                <a:pos x="70055656" y="52418301"/>
              </a:cxn>
              <a:cxn ang="0">
                <a:pos x="91796913" y="43615498"/>
              </a:cxn>
              <a:cxn ang="0">
                <a:pos x="109109208" y="34812062"/>
              </a:cxn>
              <a:cxn ang="0">
                <a:pos x="126824424" y="30410661"/>
              </a:cxn>
              <a:cxn ang="0">
                <a:pos x="144137354" y="26009259"/>
              </a:cxn>
              <a:cxn ang="0">
                <a:pos x="157423607" y="17606239"/>
              </a:cxn>
              <a:cxn ang="0">
                <a:pos x="170709860" y="13204837"/>
              </a:cxn>
              <a:cxn ang="0">
                <a:pos x="179164864" y="13204837"/>
              </a:cxn>
              <a:cxn ang="0">
                <a:pos x="192451118" y="8802803"/>
              </a:cxn>
              <a:cxn ang="0">
                <a:pos x="196880080" y="4401402"/>
              </a:cxn>
              <a:cxn ang="0">
                <a:pos x="205738006" y="4401402"/>
              </a:cxn>
              <a:cxn ang="0">
                <a:pos x="210166334" y="4401402"/>
              </a:cxn>
              <a:cxn ang="0">
                <a:pos x="214193010" y="0"/>
              </a:cxn>
              <a:cxn ang="0">
                <a:pos x="218621338" y="0"/>
              </a:cxn>
              <a:cxn ang="0">
                <a:pos x="231908226" y="0"/>
              </a:cxn>
              <a:cxn ang="0">
                <a:pos x="240765517" y="4401402"/>
              </a:cxn>
              <a:cxn ang="0">
                <a:pos x="249220520" y="4401402"/>
              </a:cxn>
              <a:cxn ang="0">
                <a:pos x="258078446" y="8802803"/>
              </a:cxn>
              <a:cxn ang="0">
                <a:pos x="262506774" y="17606239"/>
              </a:cxn>
              <a:cxn ang="0">
                <a:pos x="266935737" y="21607858"/>
              </a:cxn>
              <a:cxn ang="0">
                <a:pos x="266935737" y="26009259"/>
              </a:cxn>
              <a:cxn ang="0">
                <a:pos x="266935737" y="30410661"/>
              </a:cxn>
              <a:cxn ang="0">
                <a:pos x="262506774" y="34812062"/>
              </a:cxn>
              <a:cxn ang="0">
                <a:pos x="253649483" y="39214097"/>
              </a:cxn>
              <a:cxn ang="0">
                <a:pos x="240765517" y="43615498"/>
              </a:cxn>
              <a:cxn ang="0">
                <a:pos x="227479263" y="48016900"/>
              </a:cxn>
              <a:cxn ang="0">
                <a:pos x="210166334" y="56419920"/>
              </a:cxn>
              <a:cxn ang="0">
                <a:pos x="188022790" y="65222723"/>
              </a:cxn>
              <a:cxn ang="0">
                <a:pos x="161852570" y="74026159"/>
              </a:cxn>
              <a:cxn ang="0">
                <a:pos x="140111312" y="82828962"/>
              </a:cxn>
              <a:cxn ang="0">
                <a:pos x="117967134" y="87230996"/>
              </a:cxn>
              <a:cxn ang="0">
                <a:pos x="100654204" y="95634017"/>
              </a:cxn>
              <a:cxn ang="0">
                <a:pos x="82939623" y="100035418"/>
              </a:cxn>
              <a:cxn ang="0">
                <a:pos x="70055656" y="100035418"/>
              </a:cxn>
              <a:cxn ang="0">
                <a:pos x="56769403" y="104436820"/>
              </a:cxn>
              <a:cxn ang="0">
                <a:pos x="47911477" y="104436820"/>
              </a:cxn>
              <a:cxn ang="0">
                <a:pos x="43482515" y="100035418"/>
              </a:cxn>
              <a:cxn ang="0">
                <a:pos x="30599183" y="100035418"/>
              </a:cxn>
              <a:cxn ang="0">
                <a:pos x="21741257" y="95634017"/>
              </a:cxn>
              <a:cxn ang="0">
                <a:pos x="12883967" y="87230996"/>
              </a:cxn>
              <a:cxn ang="0">
                <a:pos x="0" y="78427561"/>
              </a:cxn>
              <a:cxn ang="0">
                <a:pos x="0" y="78427561"/>
              </a:cxn>
            </a:cxnLst>
            <a:rect l="txL" t="txT" r="txR" b="txB"/>
            <a:pathLst>
              <a:path w="663" h="261">
                <a:moveTo>
                  <a:pt x="0" y="196"/>
                </a:moveTo>
                <a:lnTo>
                  <a:pt x="65" y="174"/>
                </a:lnTo>
                <a:lnTo>
                  <a:pt x="119" y="152"/>
                </a:lnTo>
                <a:lnTo>
                  <a:pt x="174" y="131"/>
                </a:lnTo>
                <a:lnTo>
                  <a:pt x="228" y="109"/>
                </a:lnTo>
                <a:lnTo>
                  <a:pt x="271" y="87"/>
                </a:lnTo>
                <a:lnTo>
                  <a:pt x="315" y="76"/>
                </a:lnTo>
                <a:lnTo>
                  <a:pt x="358" y="65"/>
                </a:lnTo>
                <a:lnTo>
                  <a:pt x="391" y="44"/>
                </a:lnTo>
                <a:lnTo>
                  <a:pt x="424" y="33"/>
                </a:lnTo>
                <a:lnTo>
                  <a:pt x="445" y="33"/>
                </a:lnTo>
                <a:lnTo>
                  <a:pt x="478" y="22"/>
                </a:lnTo>
                <a:lnTo>
                  <a:pt x="489" y="11"/>
                </a:lnTo>
                <a:lnTo>
                  <a:pt x="511" y="11"/>
                </a:lnTo>
                <a:lnTo>
                  <a:pt x="522" y="11"/>
                </a:lnTo>
                <a:lnTo>
                  <a:pt x="532" y="0"/>
                </a:lnTo>
                <a:lnTo>
                  <a:pt x="543" y="0"/>
                </a:lnTo>
                <a:lnTo>
                  <a:pt x="576" y="0"/>
                </a:lnTo>
                <a:lnTo>
                  <a:pt x="598" y="11"/>
                </a:lnTo>
                <a:lnTo>
                  <a:pt x="619" y="11"/>
                </a:lnTo>
                <a:lnTo>
                  <a:pt x="641" y="22"/>
                </a:lnTo>
                <a:lnTo>
                  <a:pt x="652" y="44"/>
                </a:lnTo>
                <a:lnTo>
                  <a:pt x="663" y="54"/>
                </a:lnTo>
                <a:lnTo>
                  <a:pt x="663" y="65"/>
                </a:lnTo>
                <a:lnTo>
                  <a:pt x="663" y="76"/>
                </a:lnTo>
                <a:lnTo>
                  <a:pt x="652" y="87"/>
                </a:lnTo>
                <a:lnTo>
                  <a:pt x="630" y="98"/>
                </a:lnTo>
                <a:lnTo>
                  <a:pt x="598" y="109"/>
                </a:lnTo>
                <a:lnTo>
                  <a:pt x="565" y="120"/>
                </a:lnTo>
                <a:lnTo>
                  <a:pt x="522" y="141"/>
                </a:lnTo>
                <a:lnTo>
                  <a:pt x="467" y="163"/>
                </a:lnTo>
                <a:lnTo>
                  <a:pt x="402" y="185"/>
                </a:lnTo>
                <a:lnTo>
                  <a:pt x="348" y="207"/>
                </a:lnTo>
                <a:lnTo>
                  <a:pt x="293" y="218"/>
                </a:lnTo>
                <a:lnTo>
                  <a:pt x="250" y="239"/>
                </a:lnTo>
                <a:lnTo>
                  <a:pt x="206" y="250"/>
                </a:lnTo>
                <a:lnTo>
                  <a:pt x="174" y="250"/>
                </a:lnTo>
                <a:lnTo>
                  <a:pt x="141" y="261"/>
                </a:lnTo>
                <a:lnTo>
                  <a:pt x="119" y="261"/>
                </a:lnTo>
                <a:lnTo>
                  <a:pt x="108" y="250"/>
                </a:lnTo>
                <a:lnTo>
                  <a:pt x="76" y="250"/>
                </a:lnTo>
                <a:lnTo>
                  <a:pt x="54" y="239"/>
                </a:lnTo>
                <a:lnTo>
                  <a:pt x="32" y="218"/>
                </a:lnTo>
                <a:lnTo>
                  <a:pt x="0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3" name="任意多边形 95262"/>
          <p:cNvSpPr/>
          <p:nvPr/>
        </p:nvSpPr>
        <p:spPr>
          <a:xfrm>
            <a:off x="5399405" y="2454593"/>
            <a:ext cx="96838" cy="346075"/>
          </a:xfrm>
          <a:custGeom>
            <a:avLst/>
            <a:gdLst>
              <a:gd name="txL" fmla="*/ 0 w 152"/>
              <a:gd name="txT" fmla="*/ 0 h 544"/>
              <a:gd name="txR" fmla="*/ 152 w 152"/>
              <a:gd name="txB" fmla="*/ 544 h 544"/>
            </a:gdLst>
            <a:ahLst/>
            <a:cxnLst>
              <a:cxn ang="0">
                <a:pos x="61694725" y="0"/>
              </a:cxn>
              <a:cxn ang="0">
                <a:pos x="57229984" y="35209950"/>
              </a:cxn>
              <a:cxn ang="0">
                <a:pos x="57229984" y="65967366"/>
              </a:cxn>
              <a:cxn ang="0">
                <a:pos x="53171070" y="96725418"/>
              </a:cxn>
              <a:cxn ang="0">
                <a:pos x="53171070" y="123031571"/>
              </a:cxn>
              <a:cxn ang="0">
                <a:pos x="53171070" y="149742327"/>
              </a:cxn>
              <a:cxn ang="0">
                <a:pos x="53171070" y="176048480"/>
              </a:cxn>
              <a:cxn ang="0">
                <a:pos x="48706329" y="197902734"/>
              </a:cxn>
              <a:cxn ang="0">
                <a:pos x="48706329" y="220161591"/>
              </a:cxn>
              <a:cxn ang="0">
                <a:pos x="0" y="220161591"/>
              </a:cxn>
              <a:cxn ang="0">
                <a:pos x="0" y="0"/>
              </a:cxn>
              <a:cxn ang="0">
                <a:pos x="61694725" y="0"/>
              </a:cxn>
              <a:cxn ang="0">
                <a:pos x="61694725" y="0"/>
              </a:cxn>
            </a:cxnLst>
            <a:rect l="txL" t="txT" r="txR" b="txB"/>
            <a:pathLst>
              <a:path w="152" h="544">
                <a:moveTo>
                  <a:pt x="152" y="0"/>
                </a:moveTo>
                <a:lnTo>
                  <a:pt x="141" y="87"/>
                </a:lnTo>
                <a:lnTo>
                  <a:pt x="141" y="163"/>
                </a:lnTo>
                <a:lnTo>
                  <a:pt x="131" y="239"/>
                </a:lnTo>
                <a:lnTo>
                  <a:pt x="131" y="304"/>
                </a:lnTo>
                <a:lnTo>
                  <a:pt x="131" y="370"/>
                </a:lnTo>
                <a:lnTo>
                  <a:pt x="131" y="435"/>
                </a:lnTo>
                <a:lnTo>
                  <a:pt x="120" y="489"/>
                </a:lnTo>
                <a:lnTo>
                  <a:pt x="120" y="544"/>
                </a:lnTo>
                <a:lnTo>
                  <a:pt x="0" y="544"/>
                </a:lnTo>
                <a:lnTo>
                  <a:pt x="0" y="0"/>
                </a:lnTo>
                <a:lnTo>
                  <a:pt x="152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4" name="任意多边形 95263"/>
          <p:cNvSpPr/>
          <p:nvPr/>
        </p:nvSpPr>
        <p:spPr>
          <a:xfrm>
            <a:off x="5164455" y="2662555"/>
            <a:ext cx="579438" cy="296863"/>
          </a:xfrm>
          <a:custGeom>
            <a:avLst/>
            <a:gdLst>
              <a:gd name="txL" fmla="*/ 0 w 914"/>
              <a:gd name="txT" fmla="*/ 0 h 468"/>
              <a:gd name="txR" fmla="*/ 914 w 914"/>
              <a:gd name="txB" fmla="*/ 468 h 468"/>
            </a:gdLst>
            <a:ahLst/>
            <a:cxnLst>
              <a:cxn ang="0">
                <a:pos x="30946680" y="118295465"/>
              </a:cxn>
              <a:cxn ang="0">
                <a:pos x="39386569" y="118295465"/>
              </a:cxn>
              <a:cxn ang="0">
                <a:pos x="48228387" y="113869162"/>
              </a:cxn>
              <a:cxn ang="0">
                <a:pos x="61491431" y="109443493"/>
              </a:cxn>
              <a:cxn ang="0">
                <a:pos x="78773138" y="105017189"/>
              </a:cxn>
              <a:cxn ang="0">
                <a:pos x="104896663" y="92141708"/>
              </a:cxn>
              <a:cxn ang="0">
                <a:pos x="153125050" y="74437763"/>
              </a:cxn>
              <a:cxn ang="0">
                <a:pos x="227476962" y="43857702"/>
              </a:cxn>
              <a:cxn ang="0">
                <a:pos x="288566464" y="21727454"/>
              </a:cxn>
              <a:cxn ang="0">
                <a:pos x="323532440" y="8851973"/>
              </a:cxn>
              <a:cxn ang="0">
                <a:pos x="345234739" y="4426303"/>
              </a:cxn>
              <a:cxn ang="0">
                <a:pos x="358497783" y="0"/>
              </a:cxn>
              <a:cxn ang="0">
                <a:pos x="362918376" y="0"/>
              </a:cxn>
              <a:cxn ang="0">
                <a:pos x="367339602" y="8851973"/>
              </a:cxn>
              <a:cxn ang="0">
                <a:pos x="362918376" y="13278276"/>
              </a:cxn>
              <a:cxn ang="0">
                <a:pos x="354076557" y="21727454"/>
              </a:cxn>
              <a:cxn ang="0">
                <a:pos x="345234739" y="30580061"/>
              </a:cxn>
              <a:cxn ang="0">
                <a:pos x="327953033" y="39432033"/>
              </a:cxn>
              <a:cxn ang="0">
                <a:pos x="310269396" y="52709675"/>
              </a:cxn>
              <a:cxn ang="0">
                <a:pos x="284145871" y="70011459"/>
              </a:cxn>
              <a:cxn ang="0">
                <a:pos x="253601121" y="87715405"/>
              </a:cxn>
              <a:cxn ang="0">
                <a:pos x="223056370" y="105017189"/>
              </a:cxn>
              <a:cxn ang="0">
                <a:pos x="188091027" y="122721134"/>
              </a:cxn>
              <a:cxn ang="0">
                <a:pos x="157546276" y="140022919"/>
              </a:cxn>
              <a:cxn ang="0">
                <a:pos x="127001525" y="153301195"/>
              </a:cxn>
              <a:cxn ang="0">
                <a:pos x="104896663" y="166579471"/>
              </a:cxn>
              <a:cxn ang="0">
                <a:pos x="87614956" y="175028649"/>
              </a:cxn>
              <a:cxn ang="0">
                <a:pos x="74351912" y="179454952"/>
              </a:cxn>
              <a:cxn ang="0">
                <a:pos x="65912023" y="183880621"/>
              </a:cxn>
              <a:cxn ang="0">
                <a:pos x="57070205" y="188306925"/>
              </a:cxn>
              <a:cxn ang="0">
                <a:pos x="39386569" y="179454952"/>
              </a:cxn>
              <a:cxn ang="0">
                <a:pos x="17683636" y="157726864"/>
              </a:cxn>
              <a:cxn ang="0">
                <a:pos x="8841818" y="144449222"/>
              </a:cxn>
              <a:cxn ang="0">
                <a:pos x="0" y="131573741"/>
              </a:cxn>
              <a:cxn ang="0">
                <a:pos x="0" y="122721134"/>
              </a:cxn>
              <a:cxn ang="0">
                <a:pos x="0" y="113869162"/>
              </a:cxn>
              <a:cxn ang="0">
                <a:pos x="8841818" y="109443493"/>
              </a:cxn>
              <a:cxn ang="0">
                <a:pos x="22104862" y="113869162"/>
              </a:cxn>
            </a:cxnLst>
            <a:rect l="txL" t="txT" r="txR" b="txB"/>
            <a:pathLst>
              <a:path w="914" h="468">
                <a:moveTo>
                  <a:pt x="55" y="283"/>
                </a:moveTo>
                <a:lnTo>
                  <a:pt x="77" y="294"/>
                </a:lnTo>
                <a:lnTo>
                  <a:pt x="87" y="294"/>
                </a:lnTo>
                <a:lnTo>
                  <a:pt x="98" y="294"/>
                </a:lnTo>
                <a:lnTo>
                  <a:pt x="109" y="283"/>
                </a:lnTo>
                <a:lnTo>
                  <a:pt x="120" y="283"/>
                </a:lnTo>
                <a:lnTo>
                  <a:pt x="131" y="283"/>
                </a:lnTo>
                <a:lnTo>
                  <a:pt x="153" y="272"/>
                </a:lnTo>
                <a:lnTo>
                  <a:pt x="174" y="272"/>
                </a:lnTo>
                <a:lnTo>
                  <a:pt x="196" y="261"/>
                </a:lnTo>
                <a:lnTo>
                  <a:pt x="229" y="250"/>
                </a:lnTo>
                <a:lnTo>
                  <a:pt x="261" y="229"/>
                </a:lnTo>
                <a:lnTo>
                  <a:pt x="305" y="218"/>
                </a:lnTo>
                <a:lnTo>
                  <a:pt x="381" y="185"/>
                </a:lnTo>
                <a:lnTo>
                  <a:pt x="468" y="152"/>
                </a:lnTo>
                <a:lnTo>
                  <a:pt x="566" y="109"/>
                </a:lnTo>
                <a:lnTo>
                  <a:pt x="675" y="76"/>
                </a:lnTo>
                <a:lnTo>
                  <a:pt x="718" y="54"/>
                </a:lnTo>
                <a:lnTo>
                  <a:pt x="761" y="44"/>
                </a:lnTo>
                <a:lnTo>
                  <a:pt x="805" y="22"/>
                </a:lnTo>
                <a:lnTo>
                  <a:pt x="827" y="22"/>
                </a:lnTo>
                <a:lnTo>
                  <a:pt x="859" y="11"/>
                </a:lnTo>
                <a:lnTo>
                  <a:pt x="881" y="0"/>
                </a:lnTo>
                <a:lnTo>
                  <a:pt x="892" y="0"/>
                </a:lnTo>
                <a:lnTo>
                  <a:pt x="903" y="0"/>
                </a:lnTo>
                <a:lnTo>
                  <a:pt x="903" y="11"/>
                </a:lnTo>
                <a:lnTo>
                  <a:pt x="914" y="22"/>
                </a:lnTo>
                <a:lnTo>
                  <a:pt x="903" y="33"/>
                </a:lnTo>
                <a:lnTo>
                  <a:pt x="892" y="44"/>
                </a:lnTo>
                <a:lnTo>
                  <a:pt x="881" y="54"/>
                </a:lnTo>
                <a:lnTo>
                  <a:pt x="870" y="65"/>
                </a:lnTo>
                <a:lnTo>
                  <a:pt x="859" y="76"/>
                </a:lnTo>
                <a:lnTo>
                  <a:pt x="838" y="87"/>
                </a:lnTo>
                <a:lnTo>
                  <a:pt x="816" y="98"/>
                </a:lnTo>
                <a:lnTo>
                  <a:pt x="794" y="120"/>
                </a:lnTo>
                <a:lnTo>
                  <a:pt x="772" y="131"/>
                </a:lnTo>
                <a:lnTo>
                  <a:pt x="740" y="152"/>
                </a:lnTo>
                <a:lnTo>
                  <a:pt x="707" y="174"/>
                </a:lnTo>
                <a:lnTo>
                  <a:pt x="675" y="196"/>
                </a:lnTo>
                <a:lnTo>
                  <a:pt x="631" y="218"/>
                </a:lnTo>
                <a:lnTo>
                  <a:pt x="598" y="239"/>
                </a:lnTo>
                <a:lnTo>
                  <a:pt x="555" y="261"/>
                </a:lnTo>
                <a:lnTo>
                  <a:pt x="501" y="283"/>
                </a:lnTo>
                <a:lnTo>
                  <a:pt x="468" y="305"/>
                </a:lnTo>
                <a:lnTo>
                  <a:pt x="424" y="327"/>
                </a:lnTo>
                <a:lnTo>
                  <a:pt x="392" y="348"/>
                </a:lnTo>
                <a:lnTo>
                  <a:pt x="348" y="370"/>
                </a:lnTo>
                <a:lnTo>
                  <a:pt x="316" y="381"/>
                </a:lnTo>
                <a:lnTo>
                  <a:pt x="294" y="403"/>
                </a:lnTo>
                <a:lnTo>
                  <a:pt x="261" y="414"/>
                </a:lnTo>
                <a:lnTo>
                  <a:pt x="240" y="424"/>
                </a:lnTo>
                <a:lnTo>
                  <a:pt x="218" y="435"/>
                </a:lnTo>
                <a:lnTo>
                  <a:pt x="196" y="446"/>
                </a:lnTo>
                <a:lnTo>
                  <a:pt x="185" y="446"/>
                </a:lnTo>
                <a:lnTo>
                  <a:pt x="174" y="457"/>
                </a:lnTo>
                <a:lnTo>
                  <a:pt x="164" y="457"/>
                </a:lnTo>
                <a:lnTo>
                  <a:pt x="153" y="468"/>
                </a:lnTo>
                <a:lnTo>
                  <a:pt x="142" y="468"/>
                </a:lnTo>
                <a:lnTo>
                  <a:pt x="120" y="457"/>
                </a:lnTo>
                <a:lnTo>
                  <a:pt x="98" y="446"/>
                </a:lnTo>
                <a:lnTo>
                  <a:pt x="66" y="424"/>
                </a:lnTo>
                <a:lnTo>
                  <a:pt x="44" y="392"/>
                </a:lnTo>
                <a:lnTo>
                  <a:pt x="33" y="370"/>
                </a:lnTo>
                <a:lnTo>
                  <a:pt x="22" y="359"/>
                </a:lnTo>
                <a:lnTo>
                  <a:pt x="11" y="348"/>
                </a:lnTo>
                <a:lnTo>
                  <a:pt x="0" y="327"/>
                </a:lnTo>
                <a:lnTo>
                  <a:pt x="0" y="316"/>
                </a:lnTo>
                <a:lnTo>
                  <a:pt x="0" y="305"/>
                </a:lnTo>
                <a:lnTo>
                  <a:pt x="0" y="294"/>
                </a:lnTo>
                <a:lnTo>
                  <a:pt x="0" y="283"/>
                </a:lnTo>
                <a:lnTo>
                  <a:pt x="11" y="283"/>
                </a:lnTo>
                <a:lnTo>
                  <a:pt x="22" y="272"/>
                </a:lnTo>
                <a:lnTo>
                  <a:pt x="44" y="283"/>
                </a:lnTo>
                <a:lnTo>
                  <a:pt x="55" y="2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5" name="任意多边形 95264"/>
          <p:cNvSpPr/>
          <p:nvPr/>
        </p:nvSpPr>
        <p:spPr>
          <a:xfrm>
            <a:off x="4923155" y="1667193"/>
            <a:ext cx="261938" cy="220662"/>
          </a:xfrm>
          <a:custGeom>
            <a:avLst/>
            <a:gdLst>
              <a:gd name="txL" fmla="*/ 0 w 413"/>
              <a:gd name="txT" fmla="*/ 0 h 348"/>
              <a:gd name="txR" fmla="*/ 413 w 413"/>
              <a:gd name="txB" fmla="*/ 348 h 348"/>
            </a:gdLst>
            <a:ahLst/>
            <a:cxnLst>
              <a:cxn ang="0">
                <a:pos x="0" y="13268254"/>
              </a:cxn>
              <a:cxn ang="0">
                <a:pos x="0" y="8845503"/>
              </a:cxn>
              <a:cxn ang="0">
                <a:pos x="8849445" y="4422751"/>
              </a:cxn>
              <a:cxn ang="0">
                <a:pos x="13274485" y="4422751"/>
              </a:cxn>
              <a:cxn ang="0">
                <a:pos x="26146233" y="0"/>
              </a:cxn>
              <a:cxn ang="0">
                <a:pos x="30571272" y="4422751"/>
              </a:cxn>
              <a:cxn ang="0">
                <a:pos x="39420718" y="4422751"/>
              </a:cxn>
              <a:cxn ang="0">
                <a:pos x="48270163" y="4422751"/>
              </a:cxn>
              <a:cxn ang="0">
                <a:pos x="56717505" y="8845503"/>
              </a:cxn>
              <a:cxn ang="0">
                <a:pos x="69991356" y="13268254"/>
              </a:cxn>
              <a:cxn ang="0">
                <a:pos x="78841435" y="17691005"/>
              </a:cxn>
              <a:cxn ang="0">
                <a:pos x="91713183" y="21711746"/>
              </a:cxn>
              <a:cxn ang="0">
                <a:pos x="109412073" y="26134497"/>
              </a:cxn>
              <a:cxn ang="0">
                <a:pos x="122284455" y="30557248"/>
              </a:cxn>
              <a:cxn ang="0">
                <a:pos x="131133900" y="39402117"/>
              </a:cxn>
              <a:cxn ang="0">
                <a:pos x="139983346" y="43824868"/>
              </a:cxn>
              <a:cxn ang="0">
                <a:pos x="148832791" y="52670371"/>
              </a:cxn>
              <a:cxn ang="0">
                <a:pos x="157280133" y="61113863"/>
              </a:cxn>
              <a:cxn ang="0">
                <a:pos x="161704539" y="69959365"/>
              </a:cxn>
              <a:cxn ang="0">
                <a:pos x="166129578" y="78804868"/>
              </a:cxn>
              <a:cxn ang="0">
                <a:pos x="166129578" y="87650370"/>
              </a:cxn>
              <a:cxn ang="0">
                <a:pos x="166129578" y="104939365"/>
              </a:cxn>
              <a:cxn ang="0">
                <a:pos x="166129578" y="118206985"/>
              </a:cxn>
              <a:cxn ang="0">
                <a:pos x="166129578" y="127052487"/>
              </a:cxn>
              <a:cxn ang="0">
                <a:pos x="161704539" y="131073228"/>
              </a:cxn>
              <a:cxn ang="0">
                <a:pos x="157280133" y="135495979"/>
              </a:cxn>
              <a:cxn ang="0">
                <a:pos x="152855093" y="139918731"/>
              </a:cxn>
              <a:cxn ang="0">
                <a:pos x="148832791" y="139918731"/>
              </a:cxn>
              <a:cxn ang="0">
                <a:pos x="139983346" y="139918731"/>
              </a:cxn>
              <a:cxn ang="0">
                <a:pos x="131133900" y="139918731"/>
              </a:cxn>
              <a:cxn ang="0">
                <a:pos x="117859415" y="135495979"/>
              </a:cxn>
              <a:cxn ang="0">
                <a:pos x="104987668" y="127052487"/>
              </a:cxn>
              <a:cxn ang="0">
                <a:pos x="91713183" y="118206985"/>
              </a:cxn>
              <a:cxn ang="0">
                <a:pos x="74416396" y="104939365"/>
              </a:cxn>
              <a:cxn ang="0">
                <a:pos x="56717505" y="87650370"/>
              </a:cxn>
              <a:cxn ang="0">
                <a:pos x="39420718" y="74382117"/>
              </a:cxn>
              <a:cxn ang="0">
                <a:pos x="26146233" y="52670371"/>
              </a:cxn>
              <a:cxn ang="0">
                <a:pos x="21721827" y="48247619"/>
              </a:cxn>
              <a:cxn ang="0">
                <a:pos x="13274485" y="39402117"/>
              </a:cxn>
              <a:cxn ang="0">
                <a:pos x="8849445" y="26134497"/>
              </a:cxn>
              <a:cxn ang="0">
                <a:pos x="0" y="17691005"/>
              </a:cxn>
              <a:cxn ang="0">
                <a:pos x="0" y="13268254"/>
              </a:cxn>
              <a:cxn ang="0">
                <a:pos x="0" y="13268254"/>
              </a:cxn>
            </a:cxnLst>
            <a:rect l="txL" t="txT" r="txR" b="txB"/>
            <a:pathLst>
              <a:path w="413" h="348">
                <a:moveTo>
                  <a:pt x="0" y="33"/>
                </a:moveTo>
                <a:lnTo>
                  <a:pt x="0" y="22"/>
                </a:lnTo>
                <a:lnTo>
                  <a:pt x="22" y="11"/>
                </a:lnTo>
                <a:lnTo>
                  <a:pt x="33" y="11"/>
                </a:lnTo>
                <a:lnTo>
                  <a:pt x="65" y="0"/>
                </a:lnTo>
                <a:lnTo>
                  <a:pt x="76" y="11"/>
                </a:lnTo>
                <a:lnTo>
                  <a:pt x="98" y="11"/>
                </a:lnTo>
                <a:lnTo>
                  <a:pt x="120" y="11"/>
                </a:lnTo>
                <a:lnTo>
                  <a:pt x="141" y="22"/>
                </a:lnTo>
                <a:lnTo>
                  <a:pt x="174" y="33"/>
                </a:lnTo>
                <a:lnTo>
                  <a:pt x="196" y="44"/>
                </a:lnTo>
                <a:lnTo>
                  <a:pt x="228" y="54"/>
                </a:lnTo>
                <a:lnTo>
                  <a:pt x="272" y="65"/>
                </a:lnTo>
                <a:lnTo>
                  <a:pt x="304" y="76"/>
                </a:lnTo>
                <a:lnTo>
                  <a:pt x="326" y="98"/>
                </a:lnTo>
                <a:lnTo>
                  <a:pt x="348" y="109"/>
                </a:lnTo>
                <a:lnTo>
                  <a:pt x="370" y="131"/>
                </a:lnTo>
                <a:lnTo>
                  <a:pt x="391" y="152"/>
                </a:lnTo>
                <a:lnTo>
                  <a:pt x="402" y="174"/>
                </a:lnTo>
                <a:lnTo>
                  <a:pt x="413" y="196"/>
                </a:lnTo>
                <a:lnTo>
                  <a:pt x="413" y="218"/>
                </a:lnTo>
                <a:lnTo>
                  <a:pt x="413" y="261"/>
                </a:lnTo>
                <a:lnTo>
                  <a:pt x="413" y="294"/>
                </a:lnTo>
                <a:lnTo>
                  <a:pt x="413" y="316"/>
                </a:lnTo>
                <a:lnTo>
                  <a:pt x="402" y="326"/>
                </a:lnTo>
                <a:lnTo>
                  <a:pt x="391" y="337"/>
                </a:lnTo>
                <a:lnTo>
                  <a:pt x="380" y="348"/>
                </a:lnTo>
                <a:lnTo>
                  <a:pt x="370" y="348"/>
                </a:lnTo>
                <a:lnTo>
                  <a:pt x="348" y="348"/>
                </a:lnTo>
                <a:lnTo>
                  <a:pt x="326" y="348"/>
                </a:lnTo>
                <a:lnTo>
                  <a:pt x="293" y="337"/>
                </a:lnTo>
                <a:lnTo>
                  <a:pt x="261" y="316"/>
                </a:lnTo>
                <a:lnTo>
                  <a:pt x="228" y="294"/>
                </a:lnTo>
                <a:lnTo>
                  <a:pt x="185" y="261"/>
                </a:lnTo>
                <a:lnTo>
                  <a:pt x="141" y="218"/>
                </a:lnTo>
                <a:lnTo>
                  <a:pt x="98" y="185"/>
                </a:lnTo>
                <a:lnTo>
                  <a:pt x="65" y="131"/>
                </a:lnTo>
                <a:lnTo>
                  <a:pt x="54" y="120"/>
                </a:lnTo>
                <a:lnTo>
                  <a:pt x="33" y="98"/>
                </a:lnTo>
                <a:lnTo>
                  <a:pt x="22" y="65"/>
                </a:lnTo>
                <a:lnTo>
                  <a:pt x="0" y="44"/>
                </a:lnTo>
                <a:lnTo>
                  <a:pt x="0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6" name="任意多边形 95265"/>
          <p:cNvSpPr/>
          <p:nvPr/>
        </p:nvSpPr>
        <p:spPr>
          <a:xfrm>
            <a:off x="4605655" y="2116455"/>
            <a:ext cx="614363" cy="931863"/>
          </a:xfrm>
          <a:custGeom>
            <a:avLst/>
            <a:gdLst>
              <a:gd name="txL" fmla="*/ 0 w 967"/>
              <a:gd name="txT" fmla="*/ 0 h 1469"/>
              <a:gd name="txR" fmla="*/ 967 w 967"/>
              <a:gd name="txB" fmla="*/ 1469 h 1469"/>
            </a:gdLst>
            <a:ahLst/>
            <a:cxnLst>
              <a:cxn ang="0">
                <a:pos x="267615125" y="481675481"/>
              </a:cxn>
              <a:cxn ang="0">
                <a:pos x="223617967" y="525537746"/>
              </a:cxn>
              <a:cxn ang="0">
                <a:pos x="201821104" y="556119853"/>
              </a:cxn>
              <a:cxn ang="0">
                <a:pos x="192941113" y="578252392"/>
              </a:cxn>
              <a:cxn ang="0">
                <a:pos x="184061122" y="587104773"/>
              </a:cxn>
              <a:cxn ang="0">
                <a:pos x="175584564" y="591129102"/>
              </a:cxn>
              <a:cxn ang="0">
                <a:pos x="166704573" y="578252392"/>
              </a:cxn>
              <a:cxn ang="0">
                <a:pos x="153384268" y="556119853"/>
              </a:cxn>
              <a:cxn ang="0">
                <a:pos x="144907711" y="525537746"/>
              </a:cxn>
              <a:cxn ang="0">
                <a:pos x="140467397" y="499381512"/>
              </a:cxn>
              <a:cxn ang="0">
                <a:pos x="149348024" y="473225279"/>
              </a:cxn>
              <a:cxn ang="0">
                <a:pos x="166704573" y="442240358"/>
              </a:cxn>
              <a:cxn ang="0">
                <a:pos x="171144251" y="424937140"/>
              </a:cxn>
              <a:cxn ang="0">
                <a:pos x="180024878" y="398780907"/>
              </a:cxn>
              <a:cxn ang="0">
                <a:pos x="188501435" y="363771657"/>
              </a:cxn>
              <a:cxn ang="0">
                <a:pos x="192941113" y="315483519"/>
              </a:cxn>
              <a:cxn ang="0">
                <a:pos x="201821104" y="258342365"/>
              </a:cxn>
              <a:cxn ang="0">
                <a:pos x="206261418" y="206029898"/>
              </a:cxn>
              <a:cxn ang="0">
                <a:pos x="210701731" y="162168267"/>
              </a:cxn>
              <a:cxn ang="0">
                <a:pos x="215141409" y="131585526"/>
              </a:cxn>
              <a:cxn ang="0">
                <a:pos x="215141409" y="109453621"/>
              </a:cxn>
              <a:cxn ang="0">
                <a:pos x="210701731" y="96576277"/>
              </a:cxn>
              <a:cxn ang="0">
                <a:pos x="206261418" y="96576277"/>
              </a:cxn>
              <a:cxn ang="0">
                <a:pos x="184061122" y="101002785"/>
              </a:cxn>
              <a:cxn ang="0">
                <a:pos x="157824581" y="113880129"/>
              </a:cxn>
              <a:cxn ang="0">
                <a:pos x="96470874" y="136012034"/>
              </a:cxn>
              <a:cxn ang="0">
                <a:pos x="48033403" y="131585526"/>
              </a:cxn>
              <a:cxn ang="0">
                <a:pos x="12916871" y="105429292"/>
              </a:cxn>
              <a:cxn ang="0">
                <a:pos x="0" y="78870880"/>
              </a:cxn>
              <a:cxn ang="0">
                <a:pos x="61353707" y="74444372"/>
              </a:cxn>
              <a:cxn ang="0">
                <a:pos x="114230857" y="65994170"/>
              </a:cxn>
              <a:cxn ang="0">
                <a:pos x="153384268" y="52714646"/>
              </a:cxn>
              <a:cxn ang="0">
                <a:pos x="180024878" y="39435123"/>
              </a:cxn>
              <a:cxn ang="0">
                <a:pos x="197381426" y="26558413"/>
              </a:cxn>
              <a:cxn ang="0">
                <a:pos x="215141409" y="4426508"/>
              </a:cxn>
              <a:cxn ang="0">
                <a:pos x="236938271" y="0"/>
              </a:cxn>
              <a:cxn ang="0">
                <a:pos x="280935430" y="26558413"/>
              </a:cxn>
              <a:cxn ang="0">
                <a:pos x="298291979" y="43861631"/>
              </a:cxn>
              <a:cxn ang="0">
                <a:pos x="307171970" y="57141154"/>
              </a:cxn>
              <a:cxn ang="0">
                <a:pos x="311612283" y="70017864"/>
              </a:cxn>
              <a:cxn ang="0">
                <a:pos x="298291979" y="87723895"/>
              </a:cxn>
              <a:cxn ang="0">
                <a:pos x="285375108" y="105429292"/>
              </a:cxn>
              <a:cxn ang="0">
                <a:pos x="272055438" y="136012034"/>
              </a:cxn>
              <a:cxn ang="0">
                <a:pos x="258735134" y="197176882"/>
              </a:cxn>
              <a:cxn ang="0">
                <a:pos x="245818263" y="315483519"/>
              </a:cxn>
              <a:cxn ang="0">
                <a:pos x="245818263" y="372222494"/>
              </a:cxn>
              <a:cxn ang="0">
                <a:pos x="245818263" y="403207415"/>
              </a:cxn>
              <a:cxn ang="0">
                <a:pos x="250258576" y="416084125"/>
              </a:cxn>
              <a:cxn ang="0">
                <a:pos x="267615125" y="407231109"/>
              </a:cxn>
              <a:cxn ang="0">
                <a:pos x="302732292" y="385501383"/>
              </a:cxn>
              <a:cxn ang="0">
                <a:pos x="346728815" y="354918642"/>
              </a:cxn>
              <a:cxn ang="0">
                <a:pos x="377405669" y="341639753"/>
              </a:cxn>
              <a:cxn ang="0">
                <a:pos x="390322540" y="341639753"/>
              </a:cxn>
              <a:cxn ang="0">
                <a:pos x="381845982" y="363771657"/>
              </a:cxn>
              <a:cxn ang="0">
                <a:pos x="346728815" y="403207415"/>
              </a:cxn>
              <a:cxn ang="0">
                <a:pos x="307171970" y="442240358"/>
              </a:cxn>
            </a:cxnLst>
            <a:rect l="txL" t="txT" r="txR" b="txB"/>
            <a:pathLst>
              <a:path w="967" h="1469">
                <a:moveTo>
                  <a:pt x="761" y="1099"/>
                </a:moveTo>
                <a:lnTo>
                  <a:pt x="707" y="1154"/>
                </a:lnTo>
                <a:lnTo>
                  <a:pt x="663" y="1197"/>
                </a:lnTo>
                <a:lnTo>
                  <a:pt x="620" y="1241"/>
                </a:lnTo>
                <a:lnTo>
                  <a:pt x="587" y="1274"/>
                </a:lnTo>
                <a:lnTo>
                  <a:pt x="554" y="1306"/>
                </a:lnTo>
                <a:lnTo>
                  <a:pt x="533" y="1339"/>
                </a:lnTo>
                <a:lnTo>
                  <a:pt x="511" y="1361"/>
                </a:lnTo>
                <a:lnTo>
                  <a:pt x="500" y="1382"/>
                </a:lnTo>
                <a:lnTo>
                  <a:pt x="489" y="1404"/>
                </a:lnTo>
                <a:lnTo>
                  <a:pt x="478" y="1426"/>
                </a:lnTo>
                <a:lnTo>
                  <a:pt x="478" y="1437"/>
                </a:lnTo>
                <a:lnTo>
                  <a:pt x="467" y="1448"/>
                </a:lnTo>
                <a:lnTo>
                  <a:pt x="456" y="1459"/>
                </a:lnTo>
                <a:lnTo>
                  <a:pt x="446" y="1469"/>
                </a:lnTo>
                <a:lnTo>
                  <a:pt x="435" y="1469"/>
                </a:lnTo>
                <a:lnTo>
                  <a:pt x="424" y="1459"/>
                </a:lnTo>
                <a:lnTo>
                  <a:pt x="413" y="1448"/>
                </a:lnTo>
                <a:lnTo>
                  <a:pt x="413" y="1437"/>
                </a:lnTo>
                <a:lnTo>
                  <a:pt x="402" y="1426"/>
                </a:lnTo>
                <a:lnTo>
                  <a:pt x="391" y="1404"/>
                </a:lnTo>
                <a:lnTo>
                  <a:pt x="380" y="1382"/>
                </a:lnTo>
                <a:lnTo>
                  <a:pt x="380" y="1361"/>
                </a:lnTo>
                <a:lnTo>
                  <a:pt x="370" y="1339"/>
                </a:lnTo>
                <a:lnTo>
                  <a:pt x="359" y="1306"/>
                </a:lnTo>
                <a:lnTo>
                  <a:pt x="348" y="1284"/>
                </a:lnTo>
                <a:lnTo>
                  <a:pt x="348" y="1274"/>
                </a:lnTo>
                <a:lnTo>
                  <a:pt x="348" y="1241"/>
                </a:lnTo>
                <a:lnTo>
                  <a:pt x="359" y="1219"/>
                </a:lnTo>
                <a:lnTo>
                  <a:pt x="359" y="1197"/>
                </a:lnTo>
                <a:lnTo>
                  <a:pt x="370" y="1176"/>
                </a:lnTo>
                <a:lnTo>
                  <a:pt x="391" y="1143"/>
                </a:lnTo>
                <a:lnTo>
                  <a:pt x="413" y="1110"/>
                </a:lnTo>
                <a:lnTo>
                  <a:pt x="413" y="1099"/>
                </a:lnTo>
                <a:lnTo>
                  <a:pt x="424" y="1089"/>
                </a:lnTo>
                <a:lnTo>
                  <a:pt x="424" y="1078"/>
                </a:lnTo>
                <a:lnTo>
                  <a:pt x="424" y="1056"/>
                </a:lnTo>
                <a:lnTo>
                  <a:pt x="435" y="1045"/>
                </a:lnTo>
                <a:lnTo>
                  <a:pt x="435" y="1023"/>
                </a:lnTo>
                <a:lnTo>
                  <a:pt x="446" y="991"/>
                </a:lnTo>
                <a:lnTo>
                  <a:pt x="446" y="969"/>
                </a:lnTo>
                <a:lnTo>
                  <a:pt x="456" y="936"/>
                </a:lnTo>
                <a:lnTo>
                  <a:pt x="467" y="904"/>
                </a:lnTo>
                <a:lnTo>
                  <a:pt x="467" y="871"/>
                </a:lnTo>
                <a:lnTo>
                  <a:pt x="478" y="827"/>
                </a:lnTo>
                <a:lnTo>
                  <a:pt x="478" y="784"/>
                </a:lnTo>
                <a:lnTo>
                  <a:pt x="489" y="740"/>
                </a:lnTo>
                <a:lnTo>
                  <a:pt x="489" y="697"/>
                </a:lnTo>
                <a:lnTo>
                  <a:pt x="500" y="642"/>
                </a:lnTo>
                <a:lnTo>
                  <a:pt x="511" y="599"/>
                </a:lnTo>
                <a:lnTo>
                  <a:pt x="511" y="555"/>
                </a:lnTo>
                <a:lnTo>
                  <a:pt x="511" y="512"/>
                </a:lnTo>
                <a:lnTo>
                  <a:pt x="522" y="468"/>
                </a:lnTo>
                <a:lnTo>
                  <a:pt x="522" y="436"/>
                </a:lnTo>
                <a:lnTo>
                  <a:pt x="522" y="403"/>
                </a:lnTo>
                <a:lnTo>
                  <a:pt x="522" y="370"/>
                </a:lnTo>
                <a:lnTo>
                  <a:pt x="533" y="349"/>
                </a:lnTo>
                <a:lnTo>
                  <a:pt x="533" y="327"/>
                </a:lnTo>
                <a:lnTo>
                  <a:pt x="533" y="305"/>
                </a:lnTo>
                <a:lnTo>
                  <a:pt x="533" y="283"/>
                </a:lnTo>
                <a:lnTo>
                  <a:pt x="533" y="272"/>
                </a:lnTo>
                <a:lnTo>
                  <a:pt x="533" y="262"/>
                </a:lnTo>
                <a:lnTo>
                  <a:pt x="522" y="251"/>
                </a:lnTo>
                <a:lnTo>
                  <a:pt x="522" y="240"/>
                </a:lnTo>
                <a:lnTo>
                  <a:pt x="511" y="240"/>
                </a:lnTo>
                <a:lnTo>
                  <a:pt x="500" y="240"/>
                </a:lnTo>
                <a:lnTo>
                  <a:pt x="478" y="251"/>
                </a:lnTo>
                <a:lnTo>
                  <a:pt x="456" y="251"/>
                </a:lnTo>
                <a:lnTo>
                  <a:pt x="446" y="262"/>
                </a:lnTo>
                <a:lnTo>
                  <a:pt x="413" y="272"/>
                </a:lnTo>
                <a:lnTo>
                  <a:pt x="391" y="283"/>
                </a:lnTo>
                <a:lnTo>
                  <a:pt x="326" y="316"/>
                </a:lnTo>
                <a:lnTo>
                  <a:pt x="283" y="327"/>
                </a:lnTo>
                <a:lnTo>
                  <a:pt x="239" y="338"/>
                </a:lnTo>
                <a:lnTo>
                  <a:pt x="196" y="349"/>
                </a:lnTo>
                <a:lnTo>
                  <a:pt x="152" y="338"/>
                </a:lnTo>
                <a:lnTo>
                  <a:pt x="119" y="327"/>
                </a:lnTo>
                <a:lnTo>
                  <a:pt x="87" y="316"/>
                </a:lnTo>
                <a:lnTo>
                  <a:pt x="65" y="283"/>
                </a:lnTo>
                <a:lnTo>
                  <a:pt x="32" y="262"/>
                </a:lnTo>
                <a:lnTo>
                  <a:pt x="11" y="240"/>
                </a:lnTo>
                <a:lnTo>
                  <a:pt x="0" y="207"/>
                </a:lnTo>
                <a:lnTo>
                  <a:pt x="0" y="196"/>
                </a:lnTo>
                <a:lnTo>
                  <a:pt x="54" y="196"/>
                </a:lnTo>
                <a:lnTo>
                  <a:pt x="109" y="185"/>
                </a:lnTo>
                <a:lnTo>
                  <a:pt x="152" y="185"/>
                </a:lnTo>
                <a:lnTo>
                  <a:pt x="206" y="185"/>
                </a:lnTo>
                <a:lnTo>
                  <a:pt x="250" y="174"/>
                </a:lnTo>
                <a:lnTo>
                  <a:pt x="283" y="164"/>
                </a:lnTo>
                <a:lnTo>
                  <a:pt x="326" y="153"/>
                </a:lnTo>
                <a:lnTo>
                  <a:pt x="359" y="142"/>
                </a:lnTo>
                <a:lnTo>
                  <a:pt x="380" y="131"/>
                </a:lnTo>
                <a:lnTo>
                  <a:pt x="402" y="120"/>
                </a:lnTo>
                <a:lnTo>
                  <a:pt x="424" y="109"/>
                </a:lnTo>
                <a:lnTo>
                  <a:pt x="446" y="98"/>
                </a:lnTo>
                <a:lnTo>
                  <a:pt x="467" y="87"/>
                </a:lnTo>
                <a:lnTo>
                  <a:pt x="478" y="77"/>
                </a:lnTo>
                <a:lnTo>
                  <a:pt x="489" y="66"/>
                </a:lnTo>
                <a:lnTo>
                  <a:pt x="500" y="44"/>
                </a:lnTo>
                <a:lnTo>
                  <a:pt x="522" y="22"/>
                </a:lnTo>
                <a:lnTo>
                  <a:pt x="533" y="11"/>
                </a:lnTo>
                <a:lnTo>
                  <a:pt x="554" y="0"/>
                </a:lnTo>
                <a:lnTo>
                  <a:pt x="565" y="0"/>
                </a:lnTo>
                <a:lnTo>
                  <a:pt x="587" y="0"/>
                </a:lnTo>
                <a:lnTo>
                  <a:pt x="620" y="22"/>
                </a:lnTo>
                <a:lnTo>
                  <a:pt x="652" y="33"/>
                </a:lnTo>
                <a:lnTo>
                  <a:pt x="696" y="66"/>
                </a:lnTo>
                <a:lnTo>
                  <a:pt x="707" y="77"/>
                </a:lnTo>
                <a:lnTo>
                  <a:pt x="728" y="98"/>
                </a:lnTo>
                <a:lnTo>
                  <a:pt x="739" y="109"/>
                </a:lnTo>
                <a:lnTo>
                  <a:pt x="750" y="120"/>
                </a:lnTo>
                <a:lnTo>
                  <a:pt x="761" y="131"/>
                </a:lnTo>
                <a:lnTo>
                  <a:pt x="761" y="142"/>
                </a:lnTo>
                <a:lnTo>
                  <a:pt x="772" y="153"/>
                </a:lnTo>
                <a:lnTo>
                  <a:pt x="772" y="174"/>
                </a:lnTo>
                <a:lnTo>
                  <a:pt x="761" y="185"/>
                </a:lnTo>
                <a:lnTo>
                  <a:pt x="750" y="207"/>
                </a:lnTo>
                <a:lnTo>
                  <a:pt x="739" y="218"/>
                </a:lnTo>
                <a:lnTo>
                  <a:pt x="728" y="229"/>
                </a:lnTo>
                <a:lnTo>
                  <a:pt x="717" y="240"/>
                </a:lnTo>
                <a:lnTo>
                  <a:pt x="707" y="262"/>
                </a:lnTo>
                <a:lnTo>
                  <a:pt x="696" y="283"/>
                </a:lnTo>
                <a:lnTo>
                  <a:pt x="685" y="305"/>
                </a:lnTo>
                <a:lnTo>
                  <a:pt x="674" y="338"/>
                </a:lnTo>
                <a:lnTo>
                  <a:pt x="663" y="370"/>
                </a:lnTo>
                <a:lnTo>
                  <a:pt x="652" y="403"/>
                </a:lnTo>
                <a:lnTo>
                  <a:pt x="641" y="490"/>
                </a:lnTo>
                <a:lnTo>
                  <a:pt x="630" y="588"/>
                </a:lnTo>
                <a:lnTo>
                  <a:pt x="620" y="686"/>
                </a:lnTo>
                <a:lnTo>
                  <a:pt x="609" y="784"/>
                </a:lnTo>
                <a:lnTo>
                  <a:pt x="609" y="838"/>
                </a:lnTo>
                <a:lnTo>
                  <a:pt x="609" y="893"/>
                </a:lnTo>
                <a:lnTo>
                  <a:pt x="609" y="925"/>
                </a:lnTo>
                <a:lnTo>
                  <a:pt x="609" y="958"/>
                </a:lnTo>
                <a:lnTo>
                  <a:pt x="609" y="991"/>
                </a:lnTo>
                <a:lnTo>
                  <a:pt x="609" y="1002"/>
                </a:lnTo>
                <a:lnTo>
                  <a:pt x="609" y="1023"/>
                </a:lnTo>
                <a:lnTo>
                  <a:pt x="620" y="1034"/>
                </a:lnTo>
                <a:lnTo>
                  <a:pt x="630" y="1023"/>
                </a:lnTo>
                <a:lnTo>
                  <a:pt x="641" y="1023"/>
                </a:lnTo>
                <a:lnTo>
                  <a:pt x="663" y="1012"/>
                </a:lnTo>
                <a:lnTo>
                  <a:pt x="685" y="1002"/>
                </a:lnTo>
                <a:lnTo>
                  <a:pt x="717" y="980"/>
                </a:lnTo>
                <a:lnTo>
                  <a:pt x="750" y="958"/>
                </a:lnTo>
                <a:lnTo>
                  <a:pt x="793" y="936"/>
                </a:lnTo>
                <a:lnTo>
                  <a:pt x="826" y="904"/>
                </a:lnTo>
                <a:lnTo>
                  <a:pt x="859" y="882"/>
                </a:lnTo>
                <a:lnTo>
                  <a:pt x="891" y="871"/>
                </a:lnTo>
                <a:lnTo>
                  <a:pt x="913" y="860"/>
                </a:lnTo>
                <a:lnTo>
                  <a:pt x="935" y="849"/>
                </a:lnTo>
                <a:lnTo>
                  <a:pt x="957" y="849"/>
                </a:lnTo>
                <a:lnTo>
                  <a:pt x="967" y="849"/>
                </a:lnTo>
                <a:lnTo>
                  <a:pt x="967" y="860"/>
                </a:lnTo>
                <a:lnTo>
                  <a:pt x="967" y="871"/>
                </a:lnTo>
                <a:lnTo>
                  <a:pt x="946" y="904"/>
                </a:lnTo>
                <a:lnTo>
                  <a:pt x="924" y="925"/>
                </a:lnTo>
                <a:lnTo>
                  <a:pt x="891" y="958"/>
                </a:lnTo>
                <a:lnTo>
                  <a:pt x="859" y="1002"/>
                </a:lnTo>
                <a:lnTo>
                  <a:pt x="804" y="1045"/>
                </a:lnTo>
                <a:lnTo>
                  <a:pt x="761" y="109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267" name="任意多边形 95266"/>
          <p:cNvSpPr/>
          <p:nvPr/>
        </p:nvSpPr>
        <p:spPr>
          <a:xfrm>
            <a:off x="5508943" y="1521143"/>
            <a:ext cx="760412" cy="1644650"/>
          </a:xfrm>
          <a:custGeom>
            <a:avLst/>
            <a:gdLst>
              <a:gd name="txL" fmla="*/ 0 w 1196"/>
              <a:gd name="txT" fmla="*/ 0 h 2590"/>
              <a:gd name="txR" fmla="*/ 1196 w 1196"/>
              <a:gd name="txB" fmla="*/ 2590 h 2590"/>
            </a:gdLst>
            <a:ahLst/>
            <a:cxnLst>
              <a:cxn ang="0">
                <a:pos x="439404964" y="789917775"/>
              </a:cxn>
              <a:cxn ang="0">
                <a:pos x="452745236" y="754837200"/>
              </a:cxn>
              <a:cxn ang="0">
                <a:pos x="465680505" y="741934000"/>
              </a:cxn>
              <a:cxn ang="0">
                <a:pos x="470127262" y="759272675"/>
              </a:cxn>
              <a:cxn ang="0">
                <a:pos x="470127262" y="798788725"/>
              </a:cxn>
              <a:cxn ang="0">
                <a:pos x="470127262" y="860078925"/>
              </a:cxn>
              <a:cxn ang="0">
                <a:pos x="470127262" y="921772350"/>
              </a:cxn>
              <a:cxn ang="0">
                <a:pos x="474573384" y="965723875"/>
              </a:cxn>
              <a:cxn ang="0">
                <a:pos x="483466898" y="1000804450"/>
              </a:cxn>
              <a:cxn ang="0">
                <a:pos x="483466898" y="1027014075"/>
              </a:cxn>
              <a:cxn ang="0">
                <a:pos x="483466898" y="1040320500"/>
              </a:cxn>
              <a:cxn ang="0">
                <a:pos x="470127262" y="1044352750"/>
              </a:cxn>
              <a:cxn ang="0">
                <a:pos x="448298479" y="1040320500"/>
              </a:cxn>
              <a:cxn ang="0">
                <a:pos x="413129424" y="1031449550"/>
              </a:cxn>
              <a:cxn ang="0">
                <a:pos x="373514247" y="1005239925"/>
              </a:cxn>
              <a:cxn ang="0">
                <a:pos x="338345828" y="974191600"/>
              </a:cxn>
              <a:cxn ang="0">
                <a:pos x="298730652" y="930643300"/>
              </a:cxn>
              <a:cxn ang="0">
                <a:pos x="259115475" y="873385350"/>
              </a:cxn>
              <a:cxn ang="0">
                <a:pos x="219904665" y="812095150"/>
              </a:cxn>
              <a:cxn ang="0">
                <a:pos x="180289489" y="737498525"/>
              </a:cxn>
              <a:cxn ang="0">
                <a:pos x="145121070" y="649595475"/>
              </a:cxn>
              <a:cxn ang="0">
                <a:pos x="105505893" y="509273175"/>
              </a:cxn>
              <a:cxn ang="0">
                <a:pos x="65890717" y="311692925"/>
              </a:cxn>
              <a:cxn ang="0">
                <a:pos x="52954812" y="223789875"/>
              </a:cxn>
              <a:cxn ang="0">
                <a:pos x="44061933" y="153628725"/>
              </a:cxn>
              <a:cxn ang="0">
                <a:pos x="35168419" y="101209475"/>
              </a:cxn>
              <a:cxn ang="0">
                <a:pos x="30721662" y="66128900"/>
              </a:cxn>
              <a:cxn ang="0">
                <a:pos x="17786393" y="43951525"/>
              </a:cxn>
              <a:cxn ang="0">
                <a:pos x="4446757" y="26612850"/>
              </a:cxn>
              <a:cxn ang="0">
                <a:pos x="0" y="8870950"/>
              </a:cxn>
              <a:cxn ang="0">
                <a:pos x="8893514" y="0"/>
              </a:cxn>
              <a:cxn ang="0">
                <a:pos x="21828784" y="0"/>
              </a:cxn>
              <a:cxn ang="0">
                <a:pos x="52954812" y="8870950"/>
              </a:cxn>
              <a:cxn ang="0">
                <a:pos x="79230353" y="22177375"/>
              </a:cxn>
              <a:cxn ang="0">
                <a:pos x="96612379" y="35483800"/>
              </a:cxn>
              <a:cxn ang="0">
                <a:pos x="105505893" y="48387000"/>
              </a:cxn>
              <a:cxn ang="0">
                <a:pos x="105505893" y="83467575"/>
              </a:cxn>
              <a:cxn ang="0">
                <a:pos x="105505893" y="114112675"/>
              </a:cxn>
              <a:cxn ang="0">
                <a:pos x="109952651" y="162499675"/>
              </a:cxn>
              <a:cxn ang="0">
                <a:pos x="118845529" y="250402725"/>
              </a:cxn>
              <a:cxn ang="0">
                <a:pos x="145121070" y="381854075"/>
              </a:cxn>
              <a:cxn ang="0">
                <a:pos x="158056339" y="452015225"/>
              </a:cxn>
              <a:cxn ang="0">
                <a:pos x="180289489" y="535482800"/>
              </a:cxn>
              <a:cxn ang="0">
                <a:pos x="206565030" y="632256800"/>
              </a:cxn>
              <a:cxn ang="0">
                <a:pos x="246180206" y="719756625"/>
              </a:cxn>
              <a:cxn ang="0">
                <a:pos x="294283895" y="794353250"/>
              </a:cxn>
              <a:cxn ang="0">
                <a:pos x="342792585" y="860078925"/>
              </a:cxn>
              <a:cxn ang="0">
                <a:pos x="377961004" y="899594975"/>
              </a:cxn>
              <a:cxn ang="0">
                <a:pos x="395343031" y="912901400"/>
              </a:cxn>
              <a:cxn ang="0">
                <a:pos x="408683302" y="899594975"/>
              </a:cxn>
              <a:cxn ang="0">
                <a:pos x="417576181" y="864514400"/>
              </a:cxn>
              <a:cxn ang="0">
                <a:pos x="430512086" y="829433825"/>
              </a:cxn>
            </a:cxnLst>
            <a:rect l="txL" t="txT" r="txR" b="txB"/>
            <a:pathLst>
              <a:path w="1196" h="2590">
                <a:moveTo>
                  <a:pt x="1065" y="2057"/>
                </a:moveTo>
                <a:lnTo>
                  <a:pt x="1076" y="2003"/>
                </a:lnTo>
                <a:lnTo>
                  <a:pt x="1087" y="1959"/>
                </a:lnTo>
                <a:lnTo>
                  <a:pt x="1098" y="1927"/>
                </a:lnTo>
                <a:lnTo>
                  <a:pt x="1109" y="1894"/>
                </a:lnTo>
                <a:lnTo>
                  <a:pt x="1120" y="1872"/>
                </a:lnTo>
                <a:lnTo>
                  <a:pt x="1131" y="1861"/>
                </a:lnTo>
                <a:lnTo>
                  <a:pt x="1142" y="1850"/>
                </a:lnTo>
                <a:lnTo>
                  <a:pt x="1152" y="1840"/>
                </a:lnTo>
                <a:lnTo>
                  <a:pt x="1152" y="1850"/>
                </a:lnTo>
                <a:lnTo>
                  <a:pt x="1163" y="1861"/>
                </a:lnTo>
                <a:lnTo>
                  <a:pt x="1163" y="1883"/>
                </a:lnTo>
                <a:lnTo>
                  <a:pt x="1163" y="1905"/>
                </a:lnTo>
                <a:lnTo>
                  <a:pt x="1163" y="1938"/>
                </a:lnTo>
                <a:lnTo>
                  <a:pt x="1163" y="1981"/>
                </a:lnTo>
                <a:lnTo>
                  <a:pt x="1163" y="2025"/>
                </a:lnTo>
                <a:lnTo>
                  <a:pt x="1163" y="2079"/>
                </a:lnTo>
                <a:lnTo>
                  <a:pt x="1163" y="2133"/>
                </a:lnTo>
                <a:lnTo>
                  <a:pt x="1152" y="2188"/>
                </a:lnTo>
                <a:lnTo>
                  <a:pt x="1163" y="2242"/>
                </a:lnTo>
                <a:lnTo>
                  <a:pt x="1163" y="2286"/>
                </a:lnTo>
                <a:lnTo>
                  <a:pt x="1163" y="2318"/>
                </a:lnTo>
                <a:lnTo>
                  <a:pt x="1174" y="2362"/>
                </a:lnTo>
                <a:lnTo>
                  <a:pt x="1174" y="2395"/>
                </a:lnTo>
                <a:lnTo>
                  <a:pt x="1185" y="2427"/>
                </a:lnTo>
                <a:lnTo>
                  <a:pt x="1185" y="2460"/>
                </a:lnTo>
                <a:lnTo>
                  <a:pt x="1196" y="2482"/>
                </a:lnTo>
                <a:lnTo>
                  <a:pt x="1196" y="2503"/>
                </a:lnTo>
                <a:lnTo>
                  <a:pt x="1196" y="2525"/>
                </a:lnTo>
                <a:lnTo>
                  <a:pt x="1196" y="2547"/>
                </a:lnTo>
                <a:lnTo>
                  <a:pt x="1196" y="2558"/>
                </a:lnTo>
                <a:lnTo>
                  <a:pt x="1196" y="2569"/>
                </a:lnTo>
                <a:lnTo>
                  <a:pt x="1196" y="2580"/>
                </a:lnTo>
                <a:lnTo>
                  <a:pt x="1185" y="2590"/>
                </a:lnTo>
                <a:lnTo>
                  <a:pt x="1174" y="2590"/>
                </a:lnTo>
                <a:lnTo>
                  <a:pt x="1163" y="2590"/>
                </a:lnTo>
                <a:lnTo>
                  <a:pt x="1152" y="2590"/>
                </a:lnTo>
                <a:lnTo>
                  <a:pt x="1131" y="2590"/>
                </a:lnTo>
                <a:lnTo>
                  <a:pt x="1109" y="2580"/>
                </a:lnTo>
                <a:lnTo>
                  <a:pt x="1076" y="2580"/>
                </a:lnTo>
                <a:lnTo>
                  <a:pt x="1055" y="2569"/>
                </a:lnTo>
                <a:lnTo>
                  <a:pt x="1022" y="2558"/>
                </a:lnTo>
                <a:lnTo>
                  <a:pt x="989" y="2536"/>
                </a:lnTo>
                <a:lnTo>
                  <a:pt x="957" y="2514"/>
                </a:lnTo>
                <a:lnTo>
                  <a:pt x="924" y="2493"/>
                </a:lnTo>
                <a:lnTo>
                  <a:pt x="892" y="2471"/>
                </a:lnTo>
                <a:lnTo>
                  <a:pt x="859" y="2449"/>
                </a:lnTo>
                <a:lnTo>
                  <a:pt x="837" y="2416"/>
                </a:lnTo>
                <a:lnTo>
                  <a:pt x="805" y="2384"/>
                </a:lnTo>
                <a:lnTo>
                  <a:pt x="772" y="2340"/>
                </a:lnTo>
                <a:lnTo>
                  <a:pt x="739" y="2308"/>
                </a:lnTo>
                <a:lnTo>
                  <a:pt x="707" y="2264"/>
                </a:lnTo>
                <a:lnTo>
                  <a:pt x="674" y="2220"/>
                </a:lnTo>
                <a:lnTo>
                  <a:pt x="641" y="2166"/>
                </a:lnTo>
                <a:lnTo>
                  <a:pt x="609" y="2123"/>
                </a:lnTo>
                <a:lnTo>
                  <a:pt x="576" y="2068"/>
                </a:lnTo>
                <a:lnTo>
                  <a:pt x="544" y="2014"/>
                </a:lnTo>
                <a:lnTo>
                  <a:pt x="511" y="1948"/>
                </a:lnTo>
                <a:lnTo>
                  <a:pt x="478" y="1894"/>
                </a:lnTo>
                <a:lnTo>
                  <a:pt x="446" y="1829"/>
                </a:lnTo>
                <a:lnTo>
                  <a:pt x="424" y="1763"/>
                </a:lnTo>
                <a:lnTo>
                  <a:pt x="391" y="1687"/>
                </a:lnTo>
                <a:lnTo>
                  <a:pt x="359" y="1611"/>
                </a:lnTo>
                <a:lnTo>
                  <a:pt x="337" y="1524"/>
                </a:lnTo>
                <a:lnTo>
                  <a:pt x="304" y="1437"/>
                </a:lnTo>
                <a:lnTo>
                  <a:pt x="261" y="1263"/>
                </a:lnTo>
                <a:lnTo>
                  <a:pt x="228" y="1100"/>
                </a:lnTo>
                <a:lnTo>
                  <a:pt x="196" y="936"/>
                </a:lnTo>
                <a:lnTo>
                  <a:pt x="163" y="773"/>
                </a:lnTo>
                <a:lnTo>
                  <a:pt x="152" y="697"/>
                </a:lnTo>
                <a:lnTo>
                  <a:pt x="141" y="621"/>
                </a:lnTo>
                <a:lnTo>
                  <a:pt x="131" y="555"/>
                </a:lnTo>
                <a:lnTo>
                  <a:pt x="120" y="490"/>
                </a:lnTo>
                <a:lnTo>
                  <a:pt x="109" y="436"/>
                </a:lnTo>
                <a:lnTo>
                  <a:pt x="109" y="381"/>
                </a:lnTo>
                <a:lnTo>
                  <a:pt x="98" y="338"/>
                </a:lnTo>
                <a:lnTo>
                  <a:pt x="98" y="294"/>
                </a:lnTo>
                <a:lnTo>
                  <a:pt x="87" y="251"/>
                </a:lnTo>
                <a:lnTo>
                  <a:pt x="87" y="218"/>
                </a:lnTo>
                <a:lnTo>
                  <a:pt x="76" y="196"/>
                </a:lnTo>
                <a:lnTo>
                  <a:pt x="76" y="164"/>
                </a:lnTo>
                <a:lnTo>
                  <a:pt x="65" y="142"/>
                </a:lnTo>
                <a:lnTo>
                  <a:pt x="54" y="120"/>
                </a:lnTo>
                <a:lnTo>
                  <a:pt x="44" y="109"/>
                </a:lnTo>
                <a:lnTo>
                  <a:pt x="33" y="88"/>
                </a:lnTo>
                <a:lnTo>
                  <a:pt x="22" y="77"/>
                </a:lnTo>
                <a:lnTo>
                  <a:pt x="11" y="66"/>
                </a:lnTo>
                <a:lnTo>
                  <a:pt x="0" y="55"/>
                </a:lnTo>
                <a:lnTo>
                  <a:pt x="0" y="44"/>
                </a:lnTo>
                <a:lnTo>
                  <a:pt x="0" y="22"/>
                </a:lnTo>
                <a:lnTo>
                  <a:pt x="11" y="11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4" y="0"/>
                </a:lnTo>
                <a:lnTo>
                  <a:pt x="76" y="0"/>
                </a:lnTo>
                <a:lnTo>
                  <a:pt x="98" y="11"/>
                </a:lnTo>
                <a:lnTo>
                  <a:pt x="131" y="22"/>
                </a:lnTo>
                <a:lnTo>
                  <a:pt x="152" y="33"/>
                </a:lnTo>
                <a:lnTo>
                  <a:pt x="174" y="44"/>
                </a:lnTo>
                <a:lnTo>
                  <a:pt x="196" y="55"/>
                </a:lnTo>
                <a:lnTo>
                  <a:pt x="217" y="66"/>
                </a:lnTo>
                <a:lnTo>
                  <a:pt x="228" y="77"/>
                </a:lnTo>
                <a:lnTo>
                  <a:pt x="239" y="88"/>
                </a:lnTo>
                <a:lnTo>
                  <a:pt x="250" y="98"/>
                </a:lnTo>
                <a:lnTo>
                  <a:pt x="261" y="120"/>
                </a:lnTo>
                <a:lnTo>
                  <a:pt x="261" y="153"/>
                </a:lnTo>
                <a:lnTo>
                  <a:pt x="261" y="175"/>
                </a:lnTo>
                <a:lnTo>
                  <a:pt x="261" y="207"/>
                </a:lnTo>
                <a:lnTo>
                  <a:pt x="261" y="229"/>
                </a:lnTo>
                <a:lnTo>
                  <a:pt x="261" y="251"/>
                </a:lnTo>
                <a:lnTo>
                  <a:pt x="261" y="283"/>
                </a:lnTo>
                <a:lnTo>
                  <a:pt x="261" y="316"/>
                </a:lnTo>
                <a:lnTo>
                  <a:pt x="272" y="360"/>
                </a:lnTo>
                <a:lnTo>
                  <a:pt x="272" y="403"/>
                </a:lnTo>
                <a:lnTo>
                  <a:pt x="283" y="458"/>
                </a:lnTo>
                <a:lnTo>
                  <a:pt x="283" y="512"/>
                </a:lnTo>
                <a:lnTo>
                  <a:pt x="294" y="621"/>
                </a:lnTo>
                <a:lnTo>
                  <a:pt x="315" y="740"/>
                </a:lnTo>
                <a:lnTo>
                  <a:pt x="326" y="849"/>
                </a:lnTo>
                <a:lnTo>
                  <a:pt x="359" y="947"/>
                </a:lnTo>
                <a:lnTo>
                  <a:pt x="359" y="1002"/>
                </a:lnTo>
                <a:lnTo>
                  <a:pt x="381" y="1067"/>
                </a:lnTo>
                <a:lnTo>
                  <a:pt x="391" y="1121"/>
                </a:lnTo>
                <a:lnTo>
                  <a:pt x="402" y="1187"/>
                </a:lnTo>
                <a:lnTo>
                  <a:pt x="424" y="1263"/>
                </a:lnTo>
                <a:lnTo>
                  <a:pt x="446" y="1328"/>
                </a:lnTo>
                <a:lnTo>
                  <a:pt x="468" y="1404"/>
                </a:lnTo>
                <a:lnTo>
                  <a:pt x="489" y="1480"/>
                </a:lnTo>
                <a:lnTo>
                  <a:pt x="511" y="1568"/>
                </a:lnTo>
                <a:lnTo>
                  <a:pt x="544" y="1644"/>
                </a:lnTo>
                <a:lnTo>
                  <a:pt x="576" y="1709"/>
                </a:lnTo>
                <a:lnTo>
                  <a:pt x="609" y="1785"/>
                </a:lnTo>
                <a:lnTo>
                  <a:pt x="641" y="1850"/>
                </a:lnTo>
                <a:lnTo>
                  <a:pt x="685" y="1916"/>
                </a:lnTo>
                <a:lnTo>
                  <a:pt x="728" y="1970"/>
                </a:lnTo>
                <a:lnTo>
                  <a:pt x="772" y="2035"/>
                </a:lnTo>
                <a:lnTo>
                  <a:pt x="815" y="2090"/>
                </a:lnTo>
                <a:lnTo>
                  <a:pt x="848" y="2133"/>
                </a:lnTo>
                <a:lnTo>
                  <a:pt x="881" y="2177"/>
                </a:lnTo>
                <a:lnTo>
                  <a:pt x="913" y="2210"/>
                </a:lnTo>
                <a:lnTo>
                  <a:pt x="935" y="2231"/>
                </a:lnTo>
                <a:lnTo>
                  <a:pt x="957" y="2253"/>
                </a:lnTo>
                <a:lnTo>
                  <a:pt x="968" y="2264"/>
                </a:lnTo>
                <a:lnTo>
                  <a:pt x="978" y="2264"/>
                </a:lnTo>
                <a:lnTo>
                  <a:pt x="989" y="2253"/>
                </a:lnTo>
                <a:lnTo>
                  <a:pt x="1000" y="2242"/>
                </a:lnTo>
                <a:lnTo>
                  <a:pt x="1011" y="2231"/>
                </a:lnTo>
                <a:lnTo>
                  <a:pt x="1022" y="2210"/>
                </a:lnTo>
                <a:lnTo>
                  <a:pt x="1022" y="2177"/>
                </a:lnTo>
                <a:lnTo>
                  <a:pt x="1033" y="2144"/>
                </a:lnTo>
                <a:lnTo>
                  <a:pt x="1044" y="2101"/>
                </a:lnTo>
                <a:lnTo>
                  <a:pt x="1065" y="20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2" name="矩形 4"/>
          <p:cNvSpPr/>
          <p:nvPr/>
        </p:nvSpPr>
        <p:spPr>
          <a:xfrm>
            <a:off x="758190" y="146710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试</a:t>
            </a:r>
          </a:p>
        </p:txBody>
      </p:sp>
      <p:sp>
        <p:nvSpPr>
          <p:cNvPr id="31" name="矩形 30"/>
          <p:cNvSpPr/>
          <p:nvPr/>
        </p:nvSpPr>
        <p:spPr>
          <a:xfrm>
            <a:off x="847560" y="576521"/>
            <a:ext cx="12922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shì</a:t>
            </a:r>
          </a:p>
        </p:txBody>
      </p:sp>
      <p:pic>
        <p:nvPicPr>
          <p:cNvPr id="2767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577218" y="2891793"/>
            <a:ext cx="3519297" cy="1680494"/>
            <a:chOff x="621286" y="2924844"/>
            <a:chExt cx="3519297" cy="1680494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43320" y="2924844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43320" y="374621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试探  跃跃欲试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21286" y="332600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讠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54337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776095"/>
            <a:ext cx="1698625" cy="67881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081014" y="1421130"/>
            <a:ext cx="1842648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式字上横稍短并向上拉，工字要小、下横变为一提，斜钩要长。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940868" y="3165793"/>
            <a:ext cx="1800225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62738" y="227022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易错提示：斜勾上不要多一撇哦！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5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5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5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5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5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5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5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5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41153" y="122301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92" name="Freeform 28"/>
          <p:cNvSpPr/>
          <p:nvPr/>
        </p:nvSpPr>
        <p:spPr>
          <a:xfrm>
            <a:off x="4657090" y="1711960"/>
            <a:ext cx="355600" cy="1473200"/>
          </a:xfrm>
          <a:custGeom>
            <a:avLst/>
            <a:gdLst>
              <a:gd name="txL" fmla="*/ 0 w 560"/>
              <a:gd name="txT" fmla="*/ 0 h 2319"/>
              <a:gd name="txR" fmla="*/ 560 w 560"/>
              <a:gd name="txB" fmla="*/ 2319 h 2319"/>
            </a:gdLst>
            <a:ahLst/>
            <a:cxnLst>
              <a:cxn ang="0">
                <a:pos x="128225550" y="783334554"/>
              </a:cxn>
              <a:cxn ang="0">
                <a:pos x="102419150" y="824095629"/>
              </a:cxn>
              <a:cxn ang="0">
                <a:pos x="81854675" y="854767284"/>
              </a:cxn>
              <a:cxn ang="0">
                <a:pos x="56451500" y="885034906"/>
              </a:cxn>
              <a:cxn ang="0">
                <a:pos x="35887025" y="905617142"/>
              </a:cxn>
              <a:cxn ang="0">
                <a:pos x="20564475" y="925795980"/>
              </a:cxn>
              <a:cxn ang="0">
                <a:pos x="4838700" y="931042707"/>
              </a:cxn>
              <a:cxn ang="0">
                <a:pos x="0" y="935885399"/>
              </a:cxn>
              <a:cxn ang="0">
                <a:pos x="0" y="925795980"/>
              </a:cxn>
              <a:cxn ang="0">
                <a:pos x="4838700" y="915706561"/>
              </a:cxn>
              <a:cxn ang="0">
                <a:pos x="15322550" y="900371051"/>
              </a:cxn>
              <a:cxn ang="0">
                <a:pos x="25403175" y="880192213"/>
              </a:cxn>
              <a:cxn ang="0">
                <a:pos x="45967650" y="849520558"/>
              </a:cxn>
              <a:cxn ang="0">
                <a:pos x="61290200" y="819252936"/>
              </a:cxn>
              <a:cxn ang="0">
                <a:pos x="77015975" y="778491862"/>
              </a:cxn>
              <a:cxn ang="0">
                <a:pos x="97177225" y="732484696"/>
              </a:cxn>
              <a:cxn ang="0">
                <a:pos x="133467475" y="630784345"/>
              </a:cxn>
              <a:cxn ang="0">
                <a:pos x="148790025" y="534330720"/>
              </a:cxn>
              <a:cxn ang="0">
                <a:pos x="158870650" y="478233500"/>
              </a:cxn>
              <a:cxn ang="0">
                <a:pos x="158870650" y="417294223"/>
              </a:cxn>
              <a:cxn ang="0">
                <a:pos x="164112575" y="341018801"/>
              </a:cxn>
              <a:cxn ang="0">
                <a:pos x="169354500" y="254654595"/>
              </a:cxn>
              <a:cxn ang="0">
                <a:pos x="169354500" y="213893520"/>
              </a:cxn>
              <a:cxn ang="0">
                <a:pos x="169354500" y="178379173"/>
              </a:cxn>
              <a:cxn ang="0">
                <a:pos x="169354500" y="142461426"/>
              </a:cxn>
              <a:cxn ang="0">
                <a:pos x="169354500" y="112193169"/>
              </a:cxn>
              <a:cxn ang="0">
                <a:pos x="169354500" y="91610932"/>
              </a:cxn>
              <a:cxn ang="0">
                <a:pos x="164112575" y="71432095"/>
              </a:cxn>
              <a:cxn ang="0">
                <a:pos x="164112575" y="56096585"/>
              </a:cxn>
              <a:cxn ang="0">
                <a:pos x="158870650" y="40761074"/>
              </a:cxn>
              <a:cxn ang="0">
                <a:pos x="153628725" y="15335510"/>
              </a:cxn>
              <a:cxn ang="0">
                <a:pos x="153628725" y="5246727"/>
              </a:cxn>
              <a:cxn ang="0">
                <a:pos x="164112575" y="0"/>
              </a:cxn>
              <a:cxn ang="0">
                <a:pos x="179435125" y="5246727"/>
              </a:cxn>
              <a:cxn ang="0">
                <a:pos x="194757675" y="10492818"/>
              </a:cxn>
              <a:cxn ang="0">
                <a:pos x="225806000" y="15335510"/>
              </a:cxn>
              <a:cxn ang="0">
                <a:pos x="225806000" y="96857659"/>
              </a:cxn>
              <a:cxn ang="0">
                <a:pos x="225806000" y="173132446"/>
              </a:cxn>
              <a:cxn ang="0">
                <a:pos x="225806000" y="244161777"/>
              </a:cxn>
              <a:cxn ang="0">
                <a:pos x="220564075" y="305504453"/>
              </a:cxn>
              <a:cxn ang="0">
                <a:pos x="220564075" y="366444365"/>
              </a:cxn>
              <a:cxn ang="0">
                <a:pos x="215322150" y="417294223"/>
              </a:cxn>
              <a:cxn ang="0">
                <a:pos x="210080225" y="468144717"/>
              </a:cxn>
              <a:cxn ang="0">
                <a:pos x="210080225" y="508905156"/>
              </a:cxn>
              <a:cxn ang="0">
                <a:pos x="194757675" y="579933851"/>
              </a:cxn>
              <a:cxn ang="0">
                <a:pos x="184677050" y="646119855"/>
              </a:cxn>
              <a:cxn ang="0">
                <a:pos x="164112575" y="702216439"/>
              </a:cxn>
              <a:cxn ang="0">
                <a:pos x="148790025" y="747820206"/>
              </a:cxn>
            </a:cxnLst>
            <a:rect l="txL" t="txT" r="txR" b="txB"/>
            <a:pathLst>
              <a:path w="560" h="2319">
                <a:moveTo>
                  <a:pt x="369" y="1853"/>
                </a:moveTo>
                <a:lnTo>
                  <a:pt x="318" y="1941"/>
                </a:lnTo>
                <a:lnTo>
                  <a:pt x="292" y="1992"/>
                </a:lnTo>
                <a:lnTo>
                  <a:pt x="254" y="2042"/>
                </a:lnTo>
                <a:lnTo>
                  <a:pt x="229" y="2080"/>
                </a:lnTo>
                <a:lnTo>
                  <a:pt x="203" y="2118"/>
                </a:lnTo>
                <a:lnTo>
                  <a:pt x="178" y="2156"/>
                </a:lnTo>
                <a:lnTo>
                  <a:pt x="140" y="2193"/>
                </a:lnTo>
                <a:lnTo>
                  <a:pt x="114" y="2219"/>
                </a:lnTo>
                <a:lnTo>
                  <a:pt x="89" y="2244"/>
                </a:lnTo>
                <a:lnTo>
                  <a:pt x="63" y="2269"/>
                </a:lnTo>
                <a:lnTo>
                  <a:pt x="51" y="2294"/>
                </a:lnTo>
                <a:lnTo>
                  <a:pt x="25" y="2307"/>
                </a:lnTo>
                <a:lnTo>
                  <a:pt x="12" y="2307"/>
                </a:lnTo>
                <a:lnTo>
                  <a:pt x="12" y="2319"/>
                </a:lnTo>
                <a:lnTo>
                  <a:pt x="0" y="2319"/>
                </a:lnTo>
                <a:lnTo>
                  <a:pt x="0" y="2307"/>
                </a:lnTo>
                <a:lnTo>
                  <a:pt x="0" y="2294"/>
                </a:lnTo>
                <a:lnTo>
                  <a:pt x="0" y="2282"/>
                </a:lnTo>
                <a:lnTo>
                  <a:pt x="12" y="2269"/>
                </a:lnTo>
                <a:lnTo>
                  <a:pt x="25" y="2256"/>
                </a:lnTo>
                <a:lnTo>
                  <a:pt x="38" y="2231"/>
                </a:lnTo>
                <a:lnTo>
                  <a:pt x="51" y="2206"/>
                </a:lnTo>
                <a:lnTo>
                  <a:pt x="63" y="2181"/>
                </a:lnTo>
                <a:lnTo>
                  <a:pt x="89" y="2143"/>
                </a:lnTo>
                <a:lnTo>
                  <a:pt x="114" y="2105"/>
                </a:lnTo>
                <a:lnTo>
                  <a:pt x="127" y="2067"/>
                </a:lnTo>
                <a:lnTo>
                  <a:pt x="152" y="2030"/>
                </a:lnTo>
                <a:lnTo>
                  <a:pt x="178" y="1979"/>
                </a:lnTo>
                <a:lnTo>
                  <a:pt x="191" y="1929"/>
                </a:lnTo>
                <a:lnTo>
                  <a:pt x="216" y="1866"/>
                </a:lnTo>
                <a:lnTo>
                  <a:pt x="241" y="1815"/>
                </a:lnTo>
                <a:lnTo>
                  <a:pt x="292" y="1689"/>
                </a:lnTo>
                <a:lnTo>
                  <a:pt x="331" y="1563"/>
                </a:lnTo>
                <a:lnTo>
                  <a:pt x="356" y="1437"/>
                </a:lnTo>
                <a:lnTo>
                  <a:pt x="369" y="1324"/>
                </a:lnTo>
                <a:lnTo>
                  <a:pt x="381" y="1261"/>
                </a:lnTo>
                <a:lnTo>
                  <a:pt x="394" y="1185"/>
                </a:lnTo>
                <a:lnTo>
                  <a:pt x="394" y="1110"/>
                </a:lnTo>
                <a:lnTo>
                  <a:pt x="394" y="1034"/>
                </a:lnTo>
                <a:lnTo>
                  <a:pt x="407" y="933"/>
                </a:lnTo>
                <a:lnTo>
                  <a:pt x="407" y="845"/>
                </a:lnTo>
                <a:lnTo>
                  <a:pt x="420" y="744"/>
                </a:lnTo>
                <a:lnTo>
                  <a:pt x="420" y="631"/>
                </a:lnTo>
                <a:lnTo>
                  <a:pt x="420" y="580"/>
                </a:lnTo>
                <a:lnTo>
                  <a:pt x="420" y="530"/>
                </a:lnTo>
                <a:lnTo>
                  <a:pt x="420" y="479"/>
                </a:lnTo>
                <a:lnTo>
                  <a:pt x="420" y="442"/>
                </a:lnTo>
                <a:lnTo>
                  <a:pt x="420" y="391"/>
                </a:lnTo>
                <a:lnTo>
                  <a:pt x="420" y="353"/>
                </a:lnTo>
                <a:lnTo>
                  <a:pt x="420" y="316"/>
                </a:lnTo>
                <a:lnTo>
                  <a:pt x="420" y="278"/>
                </a:lnTo>
                <a:lnTo>
                  <a:pt x="420" y="253"/>
                </a:lnTo>
                <a:lnTo>
                  <a:pt x="420" y="227"/>
                </a:lnTo>
                <a:lnTo>
                  <a:pt x="407" y="202"/>
                </a:lnTo>
                <a:lnTo>
                  <a:pt x="407" y="177"/>
                </a:lnTo>
                <a:lnTo>
                  <a:pt x="407" y="152"/>
                </a:lnTo>
                <a:lnTo>
                  <a:pt x="407" y="139"/>
                </a:lnTo>
                <a:lnTo>
                  <a:pt x="394" y="114"/>
                </a:lnTo>
                <a:lnTo>
                  <a:pt x="394" y="101"/>
                </a:lnTo>
                <a:lnTo>
                  <a:pt x="381" y="76"/>
                </a:lnTo>
                <a:lnTo>
                  <a:pt x="381" y="38"/>
                </a:lnTo>
                <a:lnTo>
                  <a:pt x="381" y="26"/>
                </a:lnTo>
                <a:lnTo>
                  <a:pt x="381" y="13"/>
                </a:lnTo>
                <a:lnTo>
                  <a:pt x="394" y="0"/>
                </a:lnTo>
                <a:lnTo>
                  <a:pt x="407" y="0"/>
                </a:lnTo>
                <a:lnTo>
                  <a:pt x="420" y="0"/>
                </a:lnTo>
                <a:lnTo>
                  <a:pt x="445" y="13"/>
                </a:lnTo>
                <a:lnTo>
                  <a:pt x="458" y="13"/>
                </a:lnTo>
                <a:lnTo>
                  <a:pt x="483" y="26"/>
                </a:lnTo>
                <a:lnTo>
                  <a:pt x="521" y="26"/>
                </a:lnTo>
                <a:lnTo>
                  <a:pt x="560" y="38"/>
                </a:lnTo>
                <a:lnTo>
                  <a:pt x="560" y="139"/>
                </a:lnTo>
                <a:lnTo>
                  <a:pt x="560" y="240"/>
                </a:lnTo>
                <a:lnTo>
                  <a:pt x="560" y="328"/>
                </a:lnTo>
                <a:lnTo>
                  <a:pt x="560" y="429"/>
                </a:lnTo>
                <a:lnTo>
                  <a:pt x="560" y="517"/>
                </a:lnTo>
                <a:lnTo>
                  <a:pt x="560" y="605"/>
                </a:lnTo>
                <a:lnTo>
                  <a:pt x="547" y="681"/>
                </a:lnTo>
                <a:lnTo>
                  <a:pt x="547" y="757"/>
                </a:lnTo>
                <a:lnTo>
                  <a:pt x="547" y="832"/>
                </a:lnTo>
                <a:lnTo>
                  <a:pt x="547" y="908"/>
                </a:lnTo>
                <a:lnTo>
                  <a:pt x="534" y="971"/>
                </a:lnTo>
                <a:lnTo>
                  <a:pt x="534" y="1034"/>
                </a:lnTo>
                <a:lnTo>
                  <a:pt x="534" y="1097"/>
                </a:lnTo>
                <a:lnTo>
                  <a:pt x="521" y="1160"/>
                </a:lnTo>
                <a:lnTo>
                  <a:pt x="521" y="1210"/>
                </a:lnTo>
                <a:lnTo>
                  <a:pt x="521" y="1261"/>
                </a:lnTo>
                <a:lnTo>
                  <a:pt x="509" y="1349"/>
                </a:lnTo>
                <a:lnTo>
                  <a:pt x="483" y="1437"/>
                </a:lnTo>
                <a:lnTo>
                  <a:pt x="470" y="1525"/>
                </a:lnTo>
                <a:lnTo>
                  <a:pt x="458" y="1601"/>
                </a:lnTo>
                <a:lnTo>
                  <a:pt x="432" y="1677"/>
                </a:lnTo>
                <a:lnTo>
                  <a:pt x="407" y="1740"/>
                </a:lnTo>
                <a:lnTo>
                  <a:pt x="381" y="1790"/>
                </a:lnTo>
                <a:lnTo>
                  <a:pt x="369" y="18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3" name="Freeform 29"/>
          <p:cNvSpPr/>
          <p:nvPr/>
        </p:nvSpPr>
        <p:spPr>
          <a:xfrm>
            <a:off x="4955540" y="1648460"/>
            <a:ext cx="420688" cy="1479550"/>
          </a:xfrm>
          <a:custGeom>
            <a:avLst/>
            <a:gdLst>
              <a:gd name="txL" fmla="*/ 0 w 662"/>
              <a:gd name="txT" fmla="*/ 0 h 2331"/>
              <a:gd name="txR" fmla="*/ 662 w 662"/>
              <a:gd name="txB" fmla="*/ 2331 h 2331"/>
            </a:gdLst>
            <a:ahLst/>
            <a:cxnLst>
              <a:cxn ang="0">
                <a:pos x="169610980" y="771513283"/>
              </a:cxn>
              <a:cxn ang="0">
                <a:pos x="169610980" y="741297711"/>
              </a:cxn>
              <a:cxn ang="0">
                <a:pos x="174860683" y="685297601"/>
              </a:cxn>
              <a:cxn ang="0">
                <a:pos x="174860683" y="609153141"/>
              </a:cxn>
              <a:cxn ang="0">
                <a:pos x="174860683" y="507627829"/>
              </a:cxn>
              <a:cxn ang="0">
                <a:pos x="174860683" y="390792888"/>
              </a:cxn>
              <a:cxn ang="0">
                <a:pos x="174860683" y="284029804"/>
              </a:cxn>
              <a:cxn ang="0">
                <a:pos x="174860683" y="197813487"/>
              </a:cxn>
              <a:cxn ang="0">
                <a:pos x="174860683" y="136978656"/>
              </a:cxn>
              <a:cxn ang="0">
                <a:pos x="169610980" y="96288175"/>
              </a:cxn>
              <a:cxn ang="0">
                <a:pos x="169610980" y="76144460"/>
              </a:cxn>
              <a:cxn ang="0">
                <a:pos x="154264764" y="70906688"/>
              </a:cxn>
              <a:cxn ang="0">
                <a:pos x="123573605" y="70906688"/>
              </a:cxn>
              <a:cxn ang="0">
                <a:pos x="77132700" y="86216317"/>
              </a:cxn>
              <a:cxn ang="0">
                <a:pos x="0" y="91453455"/>
              </a:cxn>
              <a:cxn ang="0">
                <a:pos x="41191202" y="50762973"/>
              </a:cxn>
              <a:cxn ang="0">
                <a:pos x="87632107" y="45525201"/>
              </a:cxn>
              <a:cxn ang="0">
                <a:pos x="118323902" y="35453344"/>
              </a:cxn>
              <a:cxn ang="0">
                <a:pos x="154264764" y="14906577"/>
              </a:cxn>
              <a:cxn ang="0">
                <a:pos x="174860683" y="0"/>
              </a:cxn>
              <a:cxn ang="0">
                <a:pos x="195455966" y="0"/>
              </a:cxn>
              <a:cxn ang="0">
                <a:pos x="210802181" y="10071857"/>
              </a:cxn>
              <a:cxn ang="0">
                <a:pos x="231397464" y="30216207"/>
              </a:cxn>
              <a:cxn ang="0">
                <a:pos x="257243086" y="55597059"/>
              </a:cxn>
              <a:cxn ang="0">
                <a:pos x="267338963" y="65669551"/>
              </a:cxn>
              <a:cxn ang="0">
                <a:pos x="257243086" y="86216317"/>
              </a:cxn>
              <a:cxn ang="0">
                <a:pos x="246743680" y="101525312"/>
              </a:cxn>
              <a:cxn ang="0">
                <a:pos x="236647168" y="116834941"/>
              </a:cxn>
              <a:cxn ang="0">
                <a:pos x="231397464" y="147051148"/>
              </a:cxn>
              <a:cxn ang="0">
                <a:pos x="231397464" y="172432000"/>
              </a:cxn>
              <a:cxn ang="0">
                <a:pos x="231397464" y="218360253"/>
              </a:cxn>
              <a:cxn ang="0">
                <a:pos x="231397464" y="279195084"/>
              </a:cxn>
              <a:cxn ang="0">
                <a:pos x="231397464" y="350101772"/>
              </a:cxn>
              <a:cxn ang="0">
                <a:pos x="231397464" y="446792998"/>
              </a:cxn>
              <a:cxn ang="0">
                <a:pos x="236647168" y="548318310"/>
              </a:cxn>
              <a:cxn ang="0">
                <a:pos x="236647168" y="634534628"/>
              </a:cxn>
              <a:cxn ang="0">
                <a:pos x="236647168" y="705441315"/>
              </a:cxn>
              <a:cxn ang="0">
                <a:pos x="236647168" y="756204289"/>
              </a:cxn>
              <a:cxn ang="0">
                <a:pos x="236647168" y="796894770"/>
              </a:cxn>
              <a:cxn ang="0">
                <a:pos x="231397464" y="822276257"/>
              </a:cxn>
              <a:cxn ang="0">
                <a:pos x="216051885" y="873039230"/>
              </a:cxn>
              <a:cxn ang="0">
                <a:pos x="195455966" y="913729711"/>
              </a:cxn>
              <a:cxn ang="0">
                <a:pos x="184956560" y="929039341"/>
              </a:cxn>
              <a:cxn ang="0">
                <a:pos x="164764806" y="934276478"/>
              </a:cxn>
              <a:cxn ang="0">
                <a:pos x="154264764" y="923801569"/>
              </a:cxn>
              <a:cxn ang="0">
                <a:pos x="154264764" y="898420717"/>
              </a:cxn>
              <a:cxn ang="0">
                <a:pos x="144168888" y="868204510"/>
              </a:cxn>
              <a:cxn ang="0">
                <a:pos x="123573605" y="837585886"/>
              </a:cxn>
              <a:cxn ang="0">
                <a:pos x="97727983" y="802132542"/>
              </a:cxn>
              <a:cxn ang="0">
                <a:pos x="72286527" y="776751055"/>
              </a:cxn>
              <a:cxn ang="0">
                <a:pos x="67036823" y="761441426"/>
              </a:cxn>
              <a:cxn ang="0">
                <a:pos x="77132700" y="756204289"/>
              </a:cxn>
              <a:cxn ang="0">
                <a:pos x="92478280" y="761441426"/>
              </a:cxn>
              <a:cxn ang="0">
                <a:pos x="123573605" y="776751055"/>
              </a:cxn>
              <a:cxn ang="0">
                <a:pos x="149015061" y="781585775"/>
              </a:cxn>
              <a:cxn ang="0">
                <a:pos x="169610980" y="781585775"/>
              </a:cxn>
            </a:cxnLst>
            <a:rect l="txL" t="txT" r="txR" b="txB"/>
            <a:pathLst>
              <a:path w="662" h="2331">
                <a:moveTo>
                  <a:pt x="420" y="1940"/>
                </a:moveTo>
                <a:lnTo>
                  <a:pt x="420" y="1928"/>
                </a:lnTo>
                <a:lnTo>
                  <a:pt x="420" y="1915"/>
                </a:lnTo>
                <a:lnTo>
                  <a:pt x="420" y="1890"/>
                </a:lnTo>
                <a:lnTo>
                  <a:pt x="420" y="1865"/>
                </a:lnTo>
                <a:lnTo>
                  <a:pt x="420" y="1840"/>
                </a:lnTo>
                <a:lnTo>
                  <a:pt x="433" y="1802"/>
                </a:lnTo>
                <a:lnTo>
                  <a:pt x="433" y="1751"/>
                </a:lnTo>
                <a:lnTo>
                  <a:pt x="433" y="1701"/>
                </a:lnTo>
                <a:lnTo>
                  <a:pt x="433" y="1638"/>
                </a:lnTo>
                <a:lnTo>
                  <a:pt x="433" y="1575"/>
                </a:lnTo>
                <a:lnTo>
                  <a:pt x="433" y="1512"/>
                </a:lnTo>
                <a:lnTo>
                  <a:pt x="433" y="1436"/>
                </a:lnTo>
                <a:lnTo>
                  <a:pt x="433" y="1348"/>
                </a:lnTo>
                <a:lnTo>
                  <a:pt x="433" y="1260"/>
                </a:lnTo>
                <a:lnTo>
                  <a:pt x="433" y="1172"/>
                </a:lnTo>
                <a:lnTo>
                  <a:pt x="433" y="1071"/>
                </a:lnTo>
                <a:lnTo>
                  <a:pt x="433" y="970"/>
                </a:lnTo>
                <a:lnTo>
                  <a:pt x="433" y="869"/>
                </a:lnTo>
                <a:lnTo>
                  <a:pt x="433" y="781"/>
                </a:lnTo>
                <a:lnTo>
                  <a:pt x="433" y="705"/>
                </a:lnTo>
                <a:lnTo>
                  <a:pt x="433" y="630"/>
                </a:lnTo>
                <a:lnTo>
                  <a:pt x="433" y="554"/>
                </a:lnTo>
                <a:lnTo>
                  <a:pt x="433" y="491"/>
                </a:lnTo>
                <a:lnTo>
                  <a:pt x="433" y="428"/>
                </a:lnTo>
                <a:lnTo>
                  <a:pt x="433" y="378"/>
                </a:lnTo>
                <a:lnTo>
                  <a:pt x="433" y="340"/>
                </a:lnTo>
                <a:lnTo>
                  <a:pt x="420" y="302"/>
                </a:lnTo>
                <a:lnTo>
                  <a:pt x="420" y="264"/>
                </a:lnTo>
                <a:lnTo>
                  <a:pt x="420" y="239"/>
                </a:lnTo>
                <a:lnTo>
                  <a:pt x="420" y="214"/>
                </a:lnTo>
                <a:lnTo>
                  <a:pt x="420" y="201"/>
                </a:lnTo>
                <a:lnTo>
                  <a:pt x="420" y="189"/>
                </a:lnTo>
                <a:lnTo>
                  <a:pt x="408" y="189"/>
                </a:lnTo>
                <a:lnTo>
                  <a:pt x="395" y="176"/>
                </a:lnTo>
                <a:lnTo>
                  <a:pt x="382" y="176"/>
                </a:lnTo>
                <a:lnTo>
                  <a:pt x="357" y="176"/>
                </a:lnTo>
                <a:lnTo>
                  <a:pt x="331" y="176"/>
                </a:lnTo>
                <a:lnTo>
                  <a:pt x="306" y="176"/>
                </a:lnTo>
                <a:lnTo>
                  <a:pt x="280" y="189"/>
                </a:lnTo>
                <a:lnTo>
                  <a:pt x="255" y="189"/>
                </a:lnTo>
                <a:lnTo>
                  <a:pt x="191" y="214"/>
                </a:lnTo>
                <a:lnTo>
                  <a:pt x="128" y="227"/>
                </a:lnTo>
                <a:lnTo>
                  <a:pt x="64" y="227"/>
                </a:lnTo>
                <a:lnTo>
                  <a:pt x="0" y="227"/>
                </a:lnTo>
                <a:lnTo>
                  <a:pt x="0" y="138"/>
                </a:lnTo>
                <a:lnTo>
                  <a:pt x="51" y="126"/>
                </a:lnTo>
                <a:lnTo>
                  <a:pt x="102" y="126"/>
                </a:lnTo>
                <a:lnTo>
                  <a:pt x="140" y="113"/>
                </a:lnTo>
                <a:lnTo>
                  <a:pt x="179" y="113"/>
                </a:lnTo>
                <a:lnTo>
                  <a:pt x="217" y="113"/>
                </a:lnTo>
                <a:lnTo>
                  <a:pt x="242" y="100"/>
                </a:lnTo>
                <a:lnTo>
                  <a:pt x="268" y="88"/>
                </a:lnTo>
                <a:lnTo>
                  <a:pt x="293" y="88"/>
                </a:lnTo>
                <a:lnTo>
                  <a:pt x="331" y="63"/>
                </a:lnTo>
                <a:lnTo>
                  <a:pt x="357" y="50"/>
                </a:lnTo>
                <a:lnTo>
                  <a:pt x="382" y="37"/>
                </a:lnTo>
                <a:lnTo>
                  <a:pt x="408" y="25"/>
                </a:lnTo>
                <a:lnTo>
                  <a:pt x="420" y="12"/>
                </a:lnTo>
                <a:lnTo>
                  <a:pt x="433" y="0"/>
                </a:lnTo>
                <a:lnTo>
                  <a:pt x="458" y="0"/>
                </a:lnTo>
                <a:lnTo>
                  <a:pt x="471" y="0"/>
                </a:lnTo>
                <a:lnTo>
                  <a:pt x="484" y="0"/>
                </a:lnTo>
                <a:lnTo>
                  <a:pt x="497" y="12"/>
                </a:lnTo>
                <a:lnTo>
                  <a:pt x="509" y="12"/>
                </a:lnTo>
                <a:lnTo>
                  <a:pt x="522" y="25"/>
                </a:lnTo>
                <a:lnTo>
                  <a:pt x="535" y="37"/>
                </a:lnTo>
                <a:lnTo>
                  <a:pt x="560" y="50"/>
                </a:lnTo>
                <a:lnTo>
                  <a:pt x="573" y="75"/>
                </a:lnTo>
                <a:lnTo>
                  <a:pt x="611" y="100"/>
                </a:lnTo>
                <a:lnTo>
                  <a:pt x="624" y="126"/>
                </a:lnTo>
                <a:lnTo>
                  <a:pt x="637" y="138"/>
                </a:lnTo>
                <a:lnTo>
                  <a:pt x="649" y="151"/>
                </a:lnTo>
                <a:lnTo>
                  <a:pt x="662" y="151"/>
                </a:lnTo>
                <a:lnTo>
                  <a:pt x="662" y="163"/>
                </a:lnTo>
                <a:lnTo>
                  <a:pt x="662" y="176"/>
                </a:lnTo>
                <a:lnTo>
                  <a:pt x="649" y="201"/>
                </a:lnTo>
                <a:lnTo>
                  <a:pt x="637" y="214"/>
                </a:lnTo>
                <a:lnTo>
                  <a:pt x="624" y="227"/>
                </a:lnTo>
                <a:lnTo>
                  <a:pt x="611" y="239"/>
                </a:lnTo>
                <a:lnTo>
                  <a:pt x="611" y="252"/>
                </a:lnTo>
                <a:lnTo>
                  <a:pt x="598" y="264"/>
                </a:lnTo>
                <a:lnTo>
                  <a:pt x="598" y="277"/>
                </a:lnTo>
                <a:lnTo>
                  <a:pt x="586" y="290"/>
                </a:lnTo>
                <a:lnTo>
                  <a:pt x="586" y="315"/>
                </a:lnTo>
                <a:lnTo>
                  <a:pt x="586" y="340"/>
                </a:lnTo>
                <a:lnTo>
                  <a:pt x="573" y="365"/>
                </a:lnTo>
                <a:lnTo>
                  <a:pt x="573" y="390"/>
                </a:lnTo>
                <a:lnTo>
                  <a:pt x="573" y="403"/>
                </a:lnTo>
                <a:lnTo>
                  <a:pt x="573" y="428"/>
                </a:lnTo>
                <a:lnTo>
                  <a:pt x="573" y="466"/>
                </a:lnTo>
                <a:lnTo>
                  <a:pt x="573" y="504"/>
                </a:lnTo>
                <a:lnTo>
                  <a:pt x="573" y="542"/>
                </a:lnTo>
                <a:lnTo>
                  <a:pt x="573" y="579"/>
                </a:lnTo>
                <a:lnTo>
                  <a:pt x="573" y="630"/>
                </a:lnTo>
                <a:lnTo>
                  <a:pt x="573" y="693"/>
                </a:lnTo>
                <a:lnTo>
                  <a:pt x="573" y="743"/>
                </a:lnTo>
                <a:lnTo>
                  <a:pt x="573" y="806"/>
                </a:lnTo>
                <a:lnTo>
                  <a:pt x="573" y="869"/>
                </a:lnTo>
                <a:lnTo>
                  <a:pt x="573" y="945"/>
                </a:lnTo>
                <a:lnTo>
                  <a:pt x="573" y="1020"/>
                </a:lnTo>
                <a:lnTo>
                  <a:pt x="573" y="1109"/>
                </a:lnTo>
                <a:lnTo>
                  <a:pt x="573" y="1184"/>
                </a:lnTo>
                <a:lnTo>
                  <a:pt x="586" y="1273"/>
                </a:lnTo>
                <a:lnTo>
                  <a:pt x="586" y="1361"/>
                </a:lnTo>
                <a:lnTo>
                  <a:pt x="586" y="1436"/>
                </a:lnTo>
                <a:lnTo>
                  <a:pt x="586" y="1512"/>
                </a:lnTo>
                <a:lnTo>
                  <a:pt x="586" y="1575"/>
                </a:lnTo>
                <a:lnTo>
                  <a:pt x="586" y="1638"/>
                </a:lnTo>
                <a:lnTo>
                  <a:pt x="586" y="1701"/>
                </a:lnTo>
                <a:lnTo>
                  <a:pt x="586" y="1751"/>
                </a:lnTo>
                <a:lnTo>
                  <a:pt x="586" y="1802"/>
                </a:lnTo>
                <a:lnTo>
                  <a:pt x="586" y="1840"/>
                </a:lnTo>
                <a:lnTo>
                  <a:pt x="586" y="1877"/>
                </a:lnTo>
                <a:lnTo>
                  <a:pt x="586" y="1915"/>
                </a:lnTo>
                <a:lnTo>
                  <a:pt x="586" y="1953"/>
                </a:lnTo>
                <a:lnTo>
                  <a:pt x="586" y="1978"/>
                </a:lnTo>
                <a:lnTo>
                  <a:pt x="586" y="1991"/>
                </a:lnTo>
                <a:lnTo>
                  <a:pt x="573" y="2016"/>
                </a:lnTo>
                <a:lnTo>
                  <a:pt x="573" y="2041"/>
                </a:lnTo>
                <a:lnTo>
                  <a:pt x="573" y="2067"/>
                </a:lnTo>
                <a:lnTo>
                  <a:pt x="560" y="2130"/>
                </a:lnTo>
                <a:lnTo>
                  <a:pt x="535" y="2167"/>
                </a:lnTo>
                <a:lnTo>
                  <a:pt x="509" y="2218"/>
                </a:lnTo>
                <a:lnTo>
                  <a:pt x="497" y="2243"/>
                </a:lnTo>
                <a:lnTo>
                  <a:pt x="484" y="2268"/>
                </a:lnTo>
                <a:lnTo>
                  <a:pt x="471" y="2281"/>
                </a:lnTo>
                <a:lnTo>
                  <a:pt x="471" y="2293"/>
                </a:lnTo>
                <a:lnTo>
                  <a:pt x="458" y="2306"/>
                </a:lnTo>
                <a:lnTo>
                  <a:pt x="446" y="2319"/>
                </a:lnTo>
                <a:lnTo>
                  <a:pt x="420" y="2331"/>
                </a:lnTo>
                <a:lnTo>
                  <a:pt x="408" y="2319"/>
                </a:lnTo>
                <a:lnTo>
                  <a:pt x="395" y="2319"/>
                </a:lnTo>
                <a:lnTo>
                  <a:pt x="395" y="2306"/>
                </a:lnTo>
                <a:lnTo>
                  <a:pt x="382" y="2293"/>
                </a:lnTo>
                <a:lnTo>
                  <a:pt x="382" y="2268"/>
                </a:lnTo>
                <a:lnTo>
                  <a:pt x="382" y="2256"/>
                </a:lnTo>
                <a:lnTo>
                  <a:pt x="382" y="2230"/>
                </a:lnTo>
                <a:lnTo>
                  <a:pt x="382" y="2205"/>
                </a:lnTo>
                <a:lnTo>
                  <a:pt x="369" y="2180"/>
                </a:lnTo>
                <a:lnTo>
                  <a:pt x="357" y="2155"/>
                </a:lnTo>
                <a:lnTo>
                  <a:pt x="344" y="2130"/>
                </a:lnTo>
                <a:lnTo>
                  <a:pt x="331" y="2104"/>
                </a:lnTo>
                <a:lnTo>
                  <a:pt x="306" y="2079"/>
                </a:lnTo>
                <a:lnTo>
                  <a:pt x="293" y="2054"/>
                </a:lnTo>
                <a:lnTo>
                  <a:pt x="268" y="2016"/>
                </a:lnTo>
                <a:lnTo>
                  <a:pt x="242" y="1991"/>
                </a:lnTo>
                <a:lnTo>
                  <a:pt x="217" y="1966"/>
                </a:lnTo>
                <a:lnTo>
                  <a:pt x="191" y="1953"/>
                </a:lnTo>
                <a:lnTo>
                  <a:pt x="179" y="1928"/>
                </a:lnTo>
                <a:lnTo>
                  <a:pt x="166" y="1915"/>
                </a:lnTo>
                <a:lnTo>
                  <a:pt x="166" y="1903"/>
                </a:lnTo>
                <a:lnTo>
                  <a:pt x="166" y="1890"/>
                </a:lnTo>
                <a:lnTo>
                  <a:pt x="166" y="1877"/>
                </a:lnTo>
                <a:lnTo>
                  <a:pt x="179" y="1877"/>
                </a:lnTo>
                <a:lnTo>
                  <a:pt x="191" y="1877"/>
                </a:lnTo>
                <a:lnTo>
                  <a:pt x="204" y="1890"/>
                </a:lnTo>
                <a:lnTo>
                  <a:pt x="217" y="1890"/>
                </a:lnTo>
                <a:lnTo>
                  <a:pt x="229" y="1890"/>
                </a:lnTo>
                <a:lnTo>
                  <a:pt x="255" y="1903"/>
                </a:lnTo>
                <a:lnTo>
                  <a:pt x="280" y="1915"/>
                </a:lnTo>
                <a:lnTo>
                  <a:pt x="306" y="1928"/>
                </a:lnTo>
                <a:lnTo>
                  <a:pt x="331" y="1928"/>
                </a:lnTo>
                <a:lnTo>
                  <a:pt x="357" y="1940"/>
                </a:lnTo>
                <a:lnTo>
                  <a:pt x="369" y="1940"/>
                </a:lnTo>
                <a:lnTo>
                  <a:pt x="395" y="1940"/>
                </a:lnTo>
                <a:lnTo>
                  <a:pt x="408" y="1940"/>
                </a:lnTo>
                <a:lnTo>
                  <a:pt x="420" y="19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5409565" y="1519873"/>
            <a:ext cx="693738" cy="849312"/>
          </a:xfrm>
          <a:custGeom>
            <a:avLst/>
            <a:gdLst>
              <a:gd name="txL" fmla="*/ 0 w 1094"/>
              <a:gd name="txT" fmla="*/ 0 h 1336"/>
              <a:gd name="txR" fmla="*/ 1094 w 1094"/>
              <a:gd name="txB" fmla="*/ 1336 h 1336"/>
            </a:gdLst>
            <a:ahLst/>
            <a:cxnLst>
              <a:cxn ang="0">
                <a:pos x="148382568" y="341085861"/>
              </a:cxn>
              <a:cxn ang="0">
                <a:pos x="127874176" y="381903058"/>
              </a:cxn>
              <a:cxn ang="0">
                <a:pos x="107366419" y="407363347"/>
              </a:cxn>
              <a:cxn ang="0">
                <a:pos x="97312925" y="432823635"/>
              </a:cxn>
              <a:cxn ang="0">
                <a:pos x="102138653" y="442927015"/>
              </a:cxn>
              <a:cxn ang="0">
                <a:pos x="117821317" y="442927015"/>
              </a:cxn>
              <a:cxn ang="0">
                <a:pos x="148382568" y="438077164"/>
              </a:cxn>
              <a:cxn ang="0">
                <a:pos x="184170952" y="432823635"/>
              </a:cxn>
              <a:cxn ang="0">
                <a:pos x="235240595" y="422720255"/>
              </a:cxn>
              <a:cxn ang="0">
                <a:pos x="322098622" y="402514131"/>
              </a:cxn>
              <a:cxn ang="0">
                <a:pos x="373570303" y="392006438"/>
              </a:cxn>
              <a:cxn ang="0">
                <a:pos x="404130921" y="387157222"/>
              </a:cxn>
              <a:cxn ang="0">
                <a:pos x="424639313" y="381903058"/>
              </a:cxn>
              <a:cxn ang="0">
                <a:pos x="439919938" y="422720255"/>
              </a:cxn>
              <a:cxn ang="0">
                <a:pos x="394078061" y="427974420"/>
              </a:cxn>
              <a:cxn ang="0">
                <a:pos x="322098622" y="448180544"/>
              </a:cxn>
              <a:cxn ang="0">
                <a:pos x="240468361" y="468387304"/>
              </a:cxn>
              <a:cxn ang="0">
                <a:pos x="189398718" y="478894361"/>
              </a:cxn>
              <a:cxn ang="0">
                <a:pos x="148382568" y="493847592"/>
              </a:cxn>
              <a:cxn ang="0">
                <a:pos x="117821317" y="504354650"/>
              </a:cxn>
              <a:cxn ang="0">
                <a:pos x="97312925" y="514458030"/>
              </a:cxn>
              <a:cxn ang="0">
                <a:pos x="86858027" y="524561410"/>
              </a:cxn>
              <a:cxn ang="0">
                <a:pos x="61524541" y="539918318"/>
              </a:cxn>
              <a:cxn ang="0">
                <a:pos x="45841877" y="539918318"/>
              </a:cxn>
              <a:cxn ang="0">
                <a:pos x="35789018" y="529814938"/>
              </a:cxn>
              <a:cxn ang="0">
                <a:pos x="20508392" y="514458030"/>
              </a:cxn>
              <a:cxn ang="0">
                <a:pos x="0" y="473640832"/>
              </a:cxn>
              <a:cxn ang="0">
                <a:pos x="5227766" y="453434708"/>
              </a:cxn>
              <a:cxn ang="0">
                <a:pos x="30561252" y="432823635"/>
              </a:cxn>
              <a:cxn ang="0">
                <a:pos x="51069009" y="412617511"/>
              </a:cxn>
              <a:cxn ang="0">
                <a:pos x="71577401" y="381903058"/>
              </a:cxn>
              <a:cxn ang="0">
                <a:pos x="97312925" y="341085861"/>
              </a:cxn>
              <a:cxn ang="0">
                <a:pos x="127874176" y="290165919"/>
              </a:cxn>
              <a:cxn ang="0">
                <a:pos x="158435428" y="224292111"/>
              </a:cxn>
              <a:cxn ang="0">
                <a:pos x="189398718" y="162864476"/>
              </a:cxn>
              <a:cxn ang="0">
                <a:pos x="214732203" y="111943899"/>
              </a:cxn>
              <a:cxn ang="0">
                <a:pos x="230012829" y="71126701"/>
              </a:cxn>
              <a:cxn ang="0">
                <a:pos x="235240595" y="45667049"/>
              </a:cxn>
              <a:cxn ang="0">
                <a:pos x="230012829" y="25460289"/>
              </a:cxn>
              <a:cxn ang="0">
                <a:pos x="225187735" y="10103380"/>
              </a:cxn>
              <a:cxn ang="0">
                <a:pos x="240468361" y="0"/>
              </a:cxn>
              <a:cxn ang="0">
                <a:pos x="265801847" y="5253529"/>
              </a:cxn>
              <a:cxn ang="0">
                <a:pos x="296765136" y="30713817"/>
              </a:cxn>
              <a:cxn ang="0">
                <a:pos x="312045762" y="56174106"/>
              </a:cxn>
              <a:cxn ang="0">
                <a:pos x="312045762" y="86483610"/>
              </a:cxn>
              <a:cxn ang="0">
                <a:pos x="291537370" y="127300807"/>
              </a:cxn>
              <a:cxn ang="0">
                <a:pos x="265801847" y="168118005"/>
              </a:cxn>
              <a:cxn ang="0">
                <a:pos x="225187735" y="229141962"/>
              </a:cxn>
              <a:cxn ang="0">
                <a:pos x="168890960" y="315626208"/>
              </a:cxn>
            </a:cxnLst>
            <a:rect l="txL" t="txT" r="txR" b="txB"/>
            <a:pathLst>
              <a:path w="1094" h="1336">
                <a:moveTo>
                  <a:pt x="420" y="781"/>
                </a:moveTo>
                <a:lnTo>
                  <a:pt x="394" y="819"/>
                </a:lnTo>
                <a:lnTo>
                  <a:pt x="369" y="844"/>
                </a:lnTo>
                <a:lnTo>
                  <a:pt x="356" y="882"/>
                </a:lnTo>
                <a:lnTo>
                  <a:pt x="331" y="907"/>
                </a:lnTo>
                <a:lnTo>
                  <a:pt x="318" y="945"/>
                </a:lnTo>
                <a:lnTo>
                  <a:pt x="293" y="970"/>
                </a:lnTo>
                <a:lnTo>
                  <a:pt x="280" y="996"/>
                </a:lnTo>
                <a:lnTo>
                  <a:pt x="267" y="1008"/>
                </a:lnTo>
                <a:lnTo>
                  <a:pt x="267" y="1033"/>
                </a:lnTo>
                <a:lnTo>
                  <a:pt x="254" y="1046"/>
                </a:lnTo>
                <a:lnTo>
                  <a:pt x="242" y="1071"/>
                </a:lnTo>
                <a:lnTo>
                  <a:pt x="229" y="1084"/>
                </a:lnTo>
                <a:lnTo>
                  <a:pt x="242" y="1096"/>
                </a:lnTo>
                <a:lnTo>
                  <a:pt x="254" y="1096"/>
                </a:lnTo>
                <a:lnTo>
                  <a:pt x="267" y="1096"/>
                </a:lnTo>
                <a:lnTo>
                  <a:pt x="280" y="1096"/>
                </a:lnTo>
                <a:lnTo>
                  <a:pt x="293" y="1096"/>
                </a:lnTo>
                <a:lnTo>
                  <a:pt x="318" y="1096"/>
                </a:lnTo>
                <a:lnTo>
                  <a:pt x="343" y="1096"/>
                </a:lnTo>
                <a:lnTo>
                  <a:pt x="369" y="1084"/>
                </a:lnTo>
                <a:lnTo>
                  <a:pt x="394" y="1084"/>
                </a:lnTo>
                <a:lnTo>
                  <a:pt x="432" y="1084"/>
                </a:lnTo>
                <a:lnTo>
                  <a:pt x="458" y="1071"/>
                </a:lnTo>
                <a:lnTo>
                  <a:pt x="496" y="1059"/>
                </a:lnTo>
                <a:lnTo>
                  <a:pt x="534" y="1059"/>
                </a:lnTo>
                <a:lnTo>
                  <a:pt x="585" y="1046"/>
                </a:lnTo>
                <a:lnTo>
                  <a:pt x="623" y="1033"/>
                </a:lnTo>
                <a:lnTo>
                  <a:pt x="712" y="1008"/>
                </a:lnTo>
                <a:lnTo>
                  <a:pt x="801" y="996"/>
                </a:lnTo>
                <a:lnTo>
                  <a:pt x="865" y="983"/>
                </a:lnTo>
                <a:lnTo>
                  <a:pt x="903" y="970"/>
                </a:lnTo>
                <a:lnTo>
                  <a:pt x="929" y="970"/>
                </a:lnTo>
                <a:lnTo>
                  <a:pt x="954" y="958"/>
                </a:lnTo>
                <a:lnTo>
                  <a:pt x="980" y="958"/>
                </a:lnTo>
                <a:lnTo>
                  <a:pt x="1005" y="958"/>
                </a:lnTo>
                <a:lnTo>
                  <a:pt x="1030" y="958"/>
                </a:lnTo>
                <a:lnTo>
                  <a:pt x="1043" y="945"/>
                </a:lnTo>
                <a:lnTo>
                  <a:pt x="1056" y="945"/>
                </a:lnTo>
                <a:lnTo>
                  <a:pt x="1069" y="945"/>
                </a:lnTo>
                <a:lnTo>
                  <a:pt x="1081" y="945"/>
                </a:lnTo>
                <a:lnTo>
                  <a:pt x="1094" y="1046"/>
                </a:lnTo>
                <a:lnTo>
                  <a:pt x="1069" y="1046"/>
                </a:lnTo>
                <a:lnTo>
                  <a:pt x="1030" y="1059"/>
                </a:lnTo>
                <a:lnTo>
                  <a:pt x="980" y="1059"/>
                </a:lnTo>
                <a:lnTo>
                  <a:pt x="929" y="1071"/>
                </a:lnTo>
                <a:lnTo>
                  <a:pt x="865" y="1084"/>
                </a:lnTo>
                <a:lnTo>
                  <a:pt x="801" y="1109"/>
                </a:lnTo>
                <a:lnTo>
                  <a:pt x="725" y="1122"/>
                </a:lnTo>
                <a:lnTo>
                  <a:pt x="636" y="1147"/>
                </a:lnTo>
                <a:lnTo>
                  <a:pt x="598" y="1159"/>
                </a:lnTo>
                <a:lnTo>
                  <a:pt x="547" y="1172"/>
                </a:lnTo>
                <a:lnTo>
                  <a:pt x="509" y="1172"/>
                </a:lnTo>
                <a:lnTo>
                  <a:pt x="471" y="1185"/>
                </a:lnTo>
                <a:lnTo>
                  <a:pt x="432" y="1197"/>
                </a:lnTo>
                <a:lnTo>
                  <a:pt x="407" y="1210"/>
                </a:lnTo>
                <a:lnTo>
                  <a:pt x="369" y="1222"/>
                </a:lnTo>
                <a:lnTo>
                  <a:pt x="343" y="1222"/>
                </a:lnTo>
                <a:lnTo>
                  <a:pt x="318" y="1235"/>
                </a:lnTo>
                <a:lnTo>
                  <a:pt x="293" y="1248"/>
                </a:lnTo>
                <a:lnTo>
                  <a:pt x="280" y="1248"/>
                </a:lnTo>
                <a:lnTo>
                  <a:pt x="254" y="1260"/>
                </a:lnTo>
                <a:lnTo>
                  <a:pt x="242" y="1273"/>
                </a:lnTo>
                <a:lnTo>
                  <a:pt x="229" y="1273"/>
                </a:lnTo>
                <a:lnTo>
                  <a:pt x="216" y="1285"/>
                </a:lnTo>
                <a:lnTo>
                  <a:pt x="216" y="1298"/>
                </a:lnTo>
                <a:lnTo>
                  <a:pt x="203" y="1311"/>
                </a:lnTo>
                <a:lnTo>
                  <a:pt x="178" y="1311"/>
                </a:lnTo>
                <a:lnTo>
                  <a:pt x="153" y="1336"/>
                </a:lnTo>
                <a:lnTo>
                  <a:pt x="140" y="1336"/>
                </a:lnTo>
                <a:lnTo>
                  <a:pt x="127" y="1336"/>
                </a:lnTo>
                <a:lnTo>
                  <a:pt x="114" y="1336"/>
                </a:lnTo>
                <a:lnTo>
                  <a:pt x="102" y="1336"/>
                </a:lnTo>
                <a:lnTo>
                  <a:pt x="89" y="1323"/>
                </a:lnTo>
                <a:lnTo>
                  <a:pt x="89" y="1311"/>
                </a:lnTo>
                <a:lnTo>
                  <a:pt x="76" y="1298"/>
                </a:lnTo>
                <a:lnTo>
                  <a:pt x="64" y="1285"/>
                </a:lnTo>
                <a:lnTo>
                  <a:pt x="51" y="1273"/>
                </a:lnTo>
                <a:lnTo>
                  <a:pt x="25" y="1235"/>
                </a:lnTo>
                <a:lnTo>
                  <a:pt x="13" y="1197"/>
                </a:lnTo>
                <a:lnTo>
                  <a:pt x="0" y="1172"/>
                </a:lnTo>
                <a:lnTo>
                  <a:pt x="0" y="1159"/>
                </a:lnTo>
                <a:lnTo>
                  <a:pt x="0" y="1134"/>
                </a:lnTo>
                <a:lnTo>
                  <a:pt x="13" y="1122"/>
                </a:lnTo>
                <a:lnTo>
                  <a:pt x="38" y="1096"/>
                </a:lnTo>
                <a:lnTo>
                  <a:pt x="64" y="1084"/>
                </a:lnTo>
                <a:lnTo>
                  <a:pt x="76" y="1071"/>
                </a:lnTo>
                <a:lnTo>
                  <a:pt x="89" y="1059"/>
                </a:lnTo>
                <a:lnTo>
                  <a:pt x="102" y="1046"/>
                </a:lnTo>
                <a:lnTo>
                  <a:pt x="127" y="1021"/>
                </a:lnTo>
                <a:lnTo>
                  <a:pt x="140" y="996"/>
                </a:lnTo>
                <a:lnTo>
                  <a:pt x="165" y="970"/>
                </a:lnTo>
                <a:lnTo>
                  <a:pt x="178" y="945"/>
                </a:lnTo>
                <a:lnTo>
                  <a:pt x="203" y="907"/>
                </a:lnTo>
                <a:lnTo>
                  <a:pt x="229" y="882"/>
                </a:lnTo>
                <a:lnTo>
                  <a:pt x="242" y="844"/>
                </a:lnTo>
                <a:lnTo>
                  <a:pt x="267" y="807"/>
                </a:lnTo>
                <a:lnTo>
                  <a:pt x="293" y="756"/>
                </a:lnTo>
                <a:lnTo>
                  <a:pt x="318" y="718"/>
                </a:lnTo>
                <a:lnTo>
                  <a:pt x="343" y="668"/>
                </a:lnTo>
                <a:lnTo>
                  <a:pt x="369" y="618"/>
                </a:lnTo>
                <a:lnTo>
                  <a:pt x="394" y="555"/>
                </a:lnTo>
                <a:lnTo>
                  <a:pt x="420" y="504"/>
                </a:lnTo>
                <a:lnTo>
                  <a:pt x="445" y="454"/>
                </a:lnTo>
                <a:lnTo>
                  <a:pt x="471" y="403"/>
                </a:lnTo>
                <a:lnTo>
                  <a:pt x="496" y="365"/>
                </a:lnTo>
                <a:lnTo>
                  <a:pt x="522" y="315"/>
                </a:lnTo>
                <a:lnTo>
                  <a:pt x="534" y="277"/>
                </a:lnTo>
                <a:lnTo>
                  <a:pt x="547" y="239"/>
                </a:lnTo>
                <a:lnTo>
                  <a:pt x="560" y="214"/>
                </a:lnTo>
                <a:lnTo>
                  <a:pt x="572" y="176"/>
                </a:lnTo>
                <a:lnTo>
                  <a:pt x="585" y="151"/>
                </a:lnTo>
                <a:lnTo>
                  <a:pt x="585" y="126"/>
                </a:lnTo>
                <a:lnTo>
                  <a:pt x="585" y="113"/>
                </a:lnTo>
                <a:lnTo>
                  <a:pt x="585" y="88"/>
                </a:lnTo>
                <a:lnTo>
                  <a:pt x="585" y="76"/>
                </a:lnTo>
                <a:lnTo>
                  <a:pt x="572" y="63"/>
                </a:lnTo>
                <a:lnTo>
                  <a:pt x="560" y="50"/>
                </a:lnTo>
                <a:lnTo>
                  <a:pt x="560" y="38"/>
                </a:lnTo>
                <a:lnTo>
                  <a:pt x="560" y="25"/>
                </a:lnTo>
                <a:lnTo>
                  <a:pt x="560" y="0"/>
                </a:lnTo>
                <a:lnTo>
                  <a:pt x="572" y="0"/>
                </a:lnTo>
                <a:lnTo>
                  <a:pt x="598" y="0"/>
                </a:lnTo>
                <a:lnTo>
                  <a:pt x="623" y="0"/>
                </a:lnTo>
                <a:lnTo>
                  <a:pt x="636" y="13"/>
                </a:lnTo>
                <a:lnTo>
                  <a:pt x="661" y="13"/>
                </a:lnTo>
                <a:lnTo>
                  <a:pt x="687" y="38"/>
                </a:lnTo>
                <a:lnTo>
                  <a:pt x="712" y="50"/>
                </a:lnTo>
                <a:lnTo>
                  <a:pt x="738" y="76"/>
                </a:lnTo>
                <a:lnTo>
                  <a:pt x="763" y="88"/>
                </a:lnTo>
                <a:lnTo>
                  <a:pt x="776" y="113"/>
                </a:lnTo>
                <a:lnTo>
                  <a:pt x="776" y="139"/>
                </a:lnTo>
                <a:lnTo>
                  <a:pt x="789" y="164"/>
                </a:lnTo>
                <a:lnTo>
                  <a:pt x="789" y="189"/>
                </a:lnTo>
                <a:lnTo>
                  <a:pt x="776" y="214"/>
                </a:lnTo>
                <a:lnTo>
                  <a:pt x="763" y="252"/>
                </a:lnTo>
                <a:lnTo>
                  <a:pt x="738" y="302"/>
                </a:lnTo>
                <a:lnTo>
                  <a:pt x="725" y="315"/>
                </a:lnTo>
                <a:lnTo>
                  <a:pt x="712" y="353"/>
                </a:lnTo>
                <a:lnTo>
                  <a:pt x="687" y="378"/>
                </a:lnTo>
                <a:lnTo>
                  <a:pt x="661" y="416"/>
                </a:lnTo>
                <a:lnTo>
                  <a:pt x="636" y="466"/>
                </a:lnTo>
                <a:lnTo>
                  <a:pt x="598" y="517"/>
                </a:lnTo>
                <a:lnTo>
                  <a:pt x="560" y="567"/>
                </a:lnTo>
                <a:lnTo>
                  <a:pt x="522" y="630"/>
                </a:lnTo>
                <a:lnTo>
                  <a:pt x="471" y="706"/>
                </a:lnTo>
                <a:lnTo>
                  <a:pt x="420" y="7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917565" y="1935798"/>
            <a:ext cx="315913" cy="360362"/>
          </a:xfrm>
          <a:custGeom>
            <a:avLst/>
            <a:gdLst>
              <a:gd name="txL" fmla="*/ 0 w 497"/>
              <a:gd name="txT" fmla="*/ 0 h 567"/>
              <a:gd name="txR" fmla="*/ 497 w 497"/>
              <a:gd name="txB" fmla="*/ 567 h 567"/>
            </a:gdLst>
            <a:ahLst/>
            <a:cxnLst>
              <a:cxn ang="0">
                <a:pos x="103029590" y="61398185"/>
              </a:cxn>
              <a:cxn ang="0">
                <a:pos x="123635763" y="71496583"/>
              </a:cxn>
              <a:cxn ang="0">
                <a:pos x="138989007" y="86845971"/>
              </a:cxn>
              <a:cxn ang="0">
                <a:pos x="154342252" y="96944369"/>
              </a:cxn>
              <a:cxn ang="0">
                <a:pos x="169696132" y="107042767"/>
              </a:cxn>
              <a:cxn ang="0">
                <a:pos x="180200716" y="117141166"/>
              </a:cxn>
              <a:cxn ang="0">
                <a:pos x="185049377" y="127239564"/>
              </a:cxn>
              <a:cxn ang="0">
                <a:pos x="195554596" y="137742178"/>
              </a:cxn>
              <a:cxn ang="0">
                <a:pos x="195554596" y="142588951"/>
              </a:cxn>
              <a:cxn ang="0">
                <a:pos x="200806888" y="163189963"/>
              </a:cxn>
              <a:cxn ang="0">
                <a:pos x="200806888" y="178135771"/>
              </a:cxn>
              <a:cxn ang="0">
                <a:pos x="200806888" y="188637749"/>
              </a:cxn>
              <a:cxn ang="0">
                <a:pos x="195554596" y="203583557"/>
              </a:cxn>
              <a:cxn ang="0">
                <a:pos x="195554596" y="214085535"/>
              </a:cxn>
              <a:cxn ang="0">
                <a:pos x="190301669" y="218932944"/>
              </a:cxn>
              <a:cxn ang="0">
                <a:pos x="180200716" y="224183933"/>
              </a:cxn>
              <a:cxn ang="0">
                <a:pos x="180200716" y="229031342"/>
              </a:cxn>
              <a:cxn ang="0">
                <a:pos x="174948424" y="229031342"/>
              </a:cxn>
              <a:cxn ang="0">
                <a:pos x="169696132" y="224183933"/>
              </a:cxn>
              <a:cxn ang="0">
                <a:pos x="164847471" y="218932944"/>
              </a:cxn>
              <a:cxn ang="0">
                <a:pos x="154342252" y="214085535"/>
              </a:cxn>
              <a:cxn ang="0">
                <a:pos x="144241299" y="203583557"/>
              </a:cxn>
              <a:cxn ang="0">
                <a:pos x="133736715" y="188637749"/>
              </a:cxn>
              <a:cxn ang="0">
                <a:pos x="118382835" y="173288362"/>
              </a:cxn>
              <a:cxn ang="0">
                <a:pos x="103029590" y="152687350"/>
              </a:cxn>
              <a:cxn ang="0">
                <a:pos x="87676346" y="127239564"/>
              </a:cxn>
              <a:cxn ang="0">
                <a:pos x="67070173" y="107042767"/>
              </a:cxn>
              <a:cxn ang="0">
                <a:pos x="51716929" y="86845971"/>
              </a:cxn>
              <a:cxn ang="0">
                <a:pos x="41211709" y="66245594"/>
              </a:cxn>
              <a:cxn ang="0">
                <a:pos x="25858464" y="50895571"/>
              </a:cxn>
              <a:cxn ang="0">
                <a:pos x="20606172" y="40797173"/>
              </a:cxn>
              <a:cxn ang="0">
                <a:pos x="10505220" y="30698775"/>
              </a:cxn>
              <a:cxn ang="0">
                <a:pos x="5252292" y="25447786"/>
              </a:cxn>
              <a:cxn ang="0">
                <a:pos x="5252292" y="20601012"/>
              </a:cxn>
              <a:cxn ang="0">
                <a:pos x="0" y="10502614"/>
              </a:cxn>
              <a:cxn ang="0">
                <a:pos x="5252292" y="5250989"/>
              </a:cxn>
              <a:cxn ang="0">
                <a:pos x="15757512" y="0"/>
              </a:cxn>
              <a:cxn ang="0">
                <a:pos x="25858464" y="5250989"/>
              </a:cxn>
              <a:cxn ang="0">
                <a:pos x="31110756" y="5250989"/>
              </a:cxn>
              <a:cxn ang="0">
                <a:pos x="41211709" y="15349387"/>
              </a:cxn>
              <a:cxn ang="0">
                <a:pos x="56565589" y="20601012"/>
              </a:cxn>
              <a:cxn ang="0">
                <a:pos x="72323101" y="30698775"/>
              </a:cxn>
              <a:cxn ang="0">
                <a:pos x="87676346" y="46048798"/>
              </a:cxn>
              <a:cxn ang="0">
                <a:pos x="103029590" y="61398185"/>
              </a:cxn>
            </a:cxnLst>
            <a:rect l="txL" t="txT" r="txR" b="txB"/>
            <a:pathLst>
              <a:path w="497" h="567">
                <a:moveTo>
                  <a:pt x="255" y="152"/>
                </a:moveTo>
                <a:lnTo>
                  <a:pt x="306" y="177"/>
                </a:lnTo>
                <a:lnTo>
                  <a:pt x="344" y="215"/>
                </a:lnTo>
                <a:lnTo>
                  <a:pt x="382" y="240"/>
                </a:lnTo>
                <a:lnTo>
                  <a:pt x="420" y="265"/>
                </a:lnTo>
                <a:lnTo>
                  <a:pt x="446" y="290"/>
                </a:lnTo>
                <a:lnTo>
                  <a:pt x="458" y="315"/>
                </a:lnTo>
                <a:lnTo>
                  <a:pt x="484" y="341"/>
                </a:lnTo>
                <a:lnTo>
                  <a:pt x="484" y="353"/>
                </a:lnTo>
                <a:lnTo>
                  <a:pt x="497" y="404"/>
                </a:lnTo>
                <a:lnTo>
                  <a:pt x="497" y="441"/>
                </a:lnTo>
                <a:lnTo>
                  <a:pt x="497" y="467"/>
                </a:lnTo>
                <a:lnTo>
                  <a:pt x="484" y="504"/>
                </a:lnTo>
                <a:lnTo>
                  <a:pt x="484" y="530"/>
                </a:lnTo>
                <a:lnTo>
                  <a:pt x="471" y="542"/>
                </a:lnTo>
                <a:lnTo>
                  <a:pt x="446" y="555"/>
                </a:lnTo>
                <a:lnTo>
                  <a:pt x="446" y="567"/>
                </a:lnTo>
                <a:lnTo>
                  <a:pt x="433" y="567"/>
                </a:lnTo>
                <a:lnTo>
                  <a:pt x="420" y="555"/>
                </a:lnTo>
                <a:lnTo>
                  <a:pt x="408" y="542"/>
                </a:lnTo>
                <a:lnTo>
                  <a:pt x="382" y="530"/>
                </a:lnTo>
                <a:lnTo>
                  <a:pt x="357" y="504"/>
                </a:lnTo>
                <a:lnTo>
                  <a:pt x="331" y="467"/>
                </a:lnTo>
                <a:lnTo>
                  <a:pt x="293" y="429"/>
                </a:lnTo>
                <a:lnTo>
                  <a:pt x="255" y="378"/>
                </a:lnTo>
                <a:lnTo>
                  <a:pt x="217" y="315"/>
                </a:lnTo>
                <a:lnTo>
                  <a:pt x="166" y="265"/>
                </a:lnTo>
                <a:lnTo>
                  <a:pt x="128" y="215"/>
                </a:lnTo>
                <a:lnTo>
                  <a:pt x="102" y="164"/>
                </a:lnTo>
                <a:lnTo>
                  <a:pt x="64" y="126"/>
                </a:lnTo>
                <a:lnTo>
                  <a:pt x="51" y="101"/>
                </a:lnTo>
                <a:lnTo>
                  <a:pt x="26" y="76"/>
                </a:lnTo>
                <a:lnTo>
                  <a:pt x="13" y="63"/>
                </a:lnTo>
                <a:lnTo>
                  <a:pt x="13" y="51"/>
                </a:lnTo>
                <a:lnTo>
                  <a:pt x="0" y="26"/>
                </a:lnTo>
                <a:lnTo>
                  <a:pt x="13" y="13"/>
                </a:lnTo>
                <a:lnTo>
                  <a:pt x="39" y="0"/>
                </a:lnTo>
                <a:lnTo>
                  <a:pt x="64" y="13"/>
                </a:lnTo>
                <a:lnTo>
                  <a:pt x="77" y="13"/>
                </a:lnTo>
                <a:lnTo>
                  <a:pt x="102" y="38"/>
                </a:lnTo>
                <a:lnTo>
                  <a:pt x="140" y="51"/>
                </a:lnTo>
                <a:lnTo>
                  <a:pt x="179" y="76"/>
                </a:lnTo>
                <a:lnTo>
                  <a:pt x="217" y="114"/>
                </a:lnTo>
                <a:lnTo>
                  <a:pt x="255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441315" y="2519998"/>
            <a:ext cx="161925" cy="552450"/>
          </a:xfrm>
          <a:custGeom>
            <a:avLst/>
            <a:gdLst>
              <a:gd name="txL" fmla="*/ 0 w 254"/>
              <a:gd name="txT" fmla="*/ 0 h 870"/>
              <a:gd name="txR" fmla="*/ 254 w 254"/>
              <a:gd name="txB" fmla="*/ 870 h 870"/>
            </a:gdLst>
            <a:ahLst/>
            <a:cxnLst>
              <a:cxn ang="0">
                <a:pos x="0" y="10483850"/>
              </a:cxn>
              <a:cxn ang="0">
                <a:pos x="10160475" y="0"/>
              </a:cxn>
              <a:cxn ang="0">
                <a:pos x="20727038" y="0"/>
              </a:cxn>
              <a:cxn ang="0">
                <a:pos x="41453438" y="0"/>
              </a:cxn>
              <a:cxn ang="0">
                <a:pos x="67057350" y="0"/>
              </a:cxn>
              <a:cxn ang="0">
                <a:pos x="77623913" y="10483850"/>
              </a:cxn>
              <a:cxn ang="0">
                <a:pos x="82500788" y="15322550"/>
              </a:cxn>
              <a:cxn ang="0">
                <a:pos x="87783750" y="30645100"/>
              </a:cxn>
              <a:cxn ang="0">
                <a:pos x="93067350" y="45967650"/>
              </a:cxn>
              <a:cxn ang="0">
                <a:pos x="93067350" y="66128900"/>
              </a:cxn>
              <a:cxn ang="0">
                <a:pos x="98350313" y="91532075"/>
              </a:cxn>
              <a:cxn ang="0">
                <a:pos x="98350313" y="122177175"/>
              </a:cxn>
              <a:cxn ang="0">
                <a:pos x="103227188" y="152419050"/>
              </a:cxn>
              <a:cxn ang="0">
                <a:pos x="103227188" y="188306075"/>
              </a:cxn>
              <a:cxn ang="0">
                <a:pos x="103227188" y="243951125"/>
              </a:cxn>
              <a:cxn ang="0">
                <a:pos x="103227188" y="284676850"/>
              </a:cxn>
              <a:cxn ang="0">
                <a:pos x="103227188" y="310080025"/>
              </a:cxn>
              <a:cxn ang="0">
                <a:pos x="103227188" y="330644500"/>
              </a:cxn>
              <a:cxn ang="0">
                <a:pos x="103227188" y="340725125"/>
              </a:cxn>
              <a:cxn ang="0">
                <a:pos x="98350313" y="350805750"/>
              </a:cxn>
              <a:cxn ang="0">
                <a:pos x="87783750" y="350805750"/>
              </a:cxn>
              <a:cxn ang="0">
                <a:pos x="82500788" y="345563825"/>
              </a:cxn>
              <a:cxn ang="0">
                <a:pos x="77623913" y="335483200"/>
              </a:cxn>
              <a:cxn ang="0">
                <a:pos x="72340313" y="320160650"/>
              </a:cxn>
              <a:cxn ang="0">
                <a:pos x="61773750" y="299999400"/>
              </a:cxn>
              <a:cxn ang="0">
                <a:pos x="56896875" y="269354300"/>
              </a:cxn>
              <a:cxn ang="0">
                <a:pos x="51613913" y="228628575"/>
              </a:cxn>
              <a:cxn ang="0">
                <a:pos x="46330313" y="177822225"/>
              </a:cxn>
              <a:cxn ang="0">
                <a:pos x="36170475" y="127015875"/>
              </a:cxn>
              <a:cxn ang="0">
                <a:pos x="30886875" y="91532075"/>
              </a:cxn>
              <a:cxn ang="0">
                <a:pos x="25603913" y="61290200"/>
              </a:cxn>
              <a:cxn ang="0">
                <a:pos x="15443438" y="50806350"/>
              </a:cxn>
              <a:cxn ang="0">
                <a:pos x="5283600" y="35887025"/>
              </a:cxn>
            </a:cxnLst>
            <a:rect l="txL" t="txT" r="txR" b="txB"/>
            <a:pathLst>
              <a:path w="254" h="870">
                <a:moveTo>
                  <a:pt x="0" y="51"/>
                </a:moveTo>
                <a:lnTo>
                  <a:pt x="0" y="26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40" y="0"/>
                </a:lnTo>
                <a:lnTo>
                  <a:pt x="165" y="0"/>
                </a:lnTo>
                <a:lnTo>
                  <a:pt x="191" y="13"/>
                </a:lnTo>
                <a:lnTo>
                  <a:pt x="191" y="26"/>
                </a:lnTo>
                <a:lnTo>
                  <a:pt x="203" y="26"/>
                </a:lnTo>
                <a:lnTo>
                  <a:pt x="203" y="38"/>
                </a:lnTo>
                <a:lnTo>
                  <a:pt x="216" y="51"/>
                </a:lnTo>
                <a:lnTo>
                  <a:pt x="216" y="76"/>
                </a:lnTo>
                <a:lnTo>
                  <a:pt x="216" y="89"/>
                </a:lnTo>
                <a:lnTo>
                  <a:pt x="229" y="114"/>
                </a:lnTo>
                <a:lnTo>
                  <a:pt x="229" y="139"/>
                </a:lnTo>
                <a:lnTo>
                  <a:pt x="229" y="164"/>
                </a:lnTo>
                <a:lnTo>
                  <a:pt x="242" y="189"/>
                </a:lnTo>
                <a:lnTo>
                  <a:pt x="242" y="227"/>
                </a:lnTo>
                <a:lnTo>
                  <a:pt x="242" y="265"/>
                </a:lnTo>
                <a:lnTo>
                  <a:pt x="242" y="303"/>
                </a:lnTo>
                <a:lnTo>
                  <a:pt x="242" y="341"/>
                </a:lnTo>
                <a:lnTo>
                  <a:pt x="254" y="378"/>
                </a:lnTo>
                <a:lnTo>
                  <a:pt x="254" y="416"/>
                </a:lnTo>
                <a:lnTo>
                  <a:pt x="254" y="467"/>
                </a:lnTo>
                <a:lnTo>
                  <a:pt x="254" y="530"/>
                </a:lnTo>
                <a:lnTo>
                  <a:pt x="254" y="605"/>
                </a:lnTo>
                <a:lnTo>
                  <a:pt x="254" y="656"/>
                </a:lnTo>
                <a:lnTo>
                  <a:pt x="254" y="706"/>
                </a:lnTo>
                <a:lnTo>
                  <a:pt x="254" y="744"/>
                </a:lnTo>
                <a:lnTo>
                  <a:pt x="254" y="769"/>
                </a:lnTo>
                <a:lnTo>
                  <a:pt x="254" y="794"/>
                </a:lnTo>
                <a:lnTo>
                  <a:pt x="254" y="820"/>
                </a:lnTo>
                <a:lnTo>
                  <a:pt x="254" y="832"/>
                </a:lnTo>
                <a:lnTo>
                  <a:pt x="254" y="845"/>
                </a:lnTo>
                <a:lnTo>
                  <a:pt x="242" y="857"/>
                </a:lnTo>
                <a:lnTo>
                  <a:pt x="242" y="870"/>
                </a:lnTo>
                <a:lnTo>
                  <a:pt x="229" y="870"/>
                </a:lnTo>
                <a:lnTo>
                  <a:pt x="216" y="870"/>
                </a:lnTo>
                <a:lnTo>
                  <a:pt x="216" y="857"/>
                </a:lnTo>
                <a:lnTo>
                  <a:pt x="203" y="857"/>
                </a:lnTo>
                <a:lnTo>
                  <a:pt x="203" y="845"/>
                </a:lnTo>
                <a:lnTo>
                  <a:pt x="191" y="832"/>
                </a:lnTo>
                <a:lnTo>
                  <a:pt x="178" y="820"/>
                </a:lnTo>
                <a:lnTo>
                  <a:pt x="178" y="794"/>
                </a:lnTo>
                <a:lnTo>
                  <a:pt x="165" y="769"/>
                </a:lnTo>
                <a:lnTo>
                  <a:pt x="152" y="744"/>
                </a:lnTo>
                <a:lnTo>
                  <a:pt x="152" y="706"/>
                </a:lnTo>
                <a:lnTo>
                  <a:pt x="140" y="668"/>
                </a:lnTo>
                <a:lnTo>
                  <a:pt x="127" y="618"/>
                </a:lnTo>
                <a:lnTo>
                  <a:pt x="127" y="567"/>
                </a:lnTo>
                <a:lnTo>
                  <a:pt x="114" y="504"/>
                </a:lnTo>
                <a:lnTo>
                  <a:pt x="114" y="441"/>
                </a:lnTo>
                <a:lnTo>
                  <a:pt x="102" y="378"/>
                </a:lnTo>
                <a:lnTo>
                  <a:pt x="89" y="315"/>
                </a:lnTo>
                <a:lnTo>
                  <a:pt x="89" y="265"/>
                </a:lnTo>
                <a:lnTo>
                  <a:pt x="76" y="227"/>
                </a:lnTo>
                <a:lnTo>
                  <a:pt x="63" y="189"/>
                </a:lnTo>
                <a:lnTo>
                  <a:pt x="63" y="152"/>
                </a:lnTo>
                <a:lnTo>
                  <a:pt x="51" y="139"/>
                </a:lnTo>
                <a:lnTo>
                  <a:pt x="38" y="126"/>
                </a:lnTo>
                <a:lnTo>
                  <a:pt x="25" y="101"/>
                </a:lnTo>
                <a:lnTo>
                  <a:pt x="13" y="89"/>
                </a:lnTo>
                <a:lnTo>
                  <a:pt x="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530215" y="2440623"/>
            <a:ext cx="654050" cy="479425"/>
          </a:xfrm>
          <a:custGeom>
            <a:avLst/>
            <a:gdLst>
              <a:gd name="txL" fmla="*/ 0 w 1030"/>
              <a:gd name="txT" fmla="*/ 0 h 756"/>
              <a:gd name="txR" fmla="*/ 1030 w 1030"/>
              <a:gd name="txB" fmla="*/ 756 h 756"/>
            </a:gdLst>
            <a:ahLst/>
            <a:cxnLst>
              <a:cxn ang="0">
                <a:pos x="415321750" y="96517892"/>
              </a:cxn>
              <a:cxn ang="0">
                <a:pos x="415321750" y="106571865"/>
              </a:cxn>
              <a:cxn ang="0">
                <a:pos x="399999200" y="116625839"/>
              </a:cxn>
              <a:cxn ang="0">
                <a:pos x="389918575" y="121853854"/>
              </a:cxn>
              <a:cxn ang="0">
                <a:pos x="379434725" y="137136477"/>
              </a:cxn>
              <a:cxn ang="0">
                <a:pos x="369354100" y="152015775"/>
              </a:cxn>
              <a:cxn ang="0">
                <a:pos x="358870250" y="177352371"/>
              </a:cxn>
              <a:cxn ang="0">
                <a:pos x="343547700" y="207916349"/>
              </a:cxn>
              <a:cxn ang="0">
                <a:pos x="328225150" y="238480327"/>
              </a:cxn>
              <a:cxn ang="0">
                <a:pos x="312902600" y="278696221"/>
              </a:cxn>
              <a:cxn ang="0">
                <a:pos x="245967250" y="304032183"/>
              </a:cxn>
              <a:cxn ang="0">
                <a:pos x="271773650" y="238480327"/>
              </a:cxn>
              <a:cxn ang="0">
                <a:pos x="287096200" y="187808402"/>
              </a:cxn>
              <a:cxn ang="0">
                <a:pos x="297580050" y="147190451"/>
              </a:cxn>
              <a:cxn ang="0">
                <a:pos x="302418750" y="121853854"/>
              </a:cxn>
              <a:cxn ang="0">
                <a:pos x="302418750" y="106571865"/>
              </a:cxn>
              <a:cxn ang="0">
                <a:pos x="297580050" y="81235903"/>
              </a:cxn>
              <a:cxn ang="0">
                <a:pos x="287096200" y="76007887"/>
              </a:cxn>
              <a:cxn ang="0">
                <a:pos x="277015575" y="76007887"/>
              </a:cxn>
              <a:cxn ang="0">
                <a:pos x="256451100" y="76007887"/>
              </a:cxn>
              <a:cxn ang="0">
                <a:pos x="225806000" y="76007887"/>
              </a:cxn>
              <a:cxn ang="0">
                <a:pos x="189515750" y="81235903"/>
              </a:cxn>
              <a:cxn ang="0">
                <a:pos x="148790025" y="86463918"/>
              </a:cxn>
              <a:cxn ang="0">
                <a:pos x="92338525" y="91289876"/>
              </a:cxn>
              <a:cxn ang="0">
                <a:pos x="35887025" y="101343850"/>
              </a:cxn>
              <a:cxn ang="0">
                <a:pos x="0" y="65953914"/>
              </a:cxn>
              <a:cxn ang="0">
                <a:pos x="25403175" y="61127956"/>
              </a:cxn>
              <a:cxn ang="0">
                <a:pos x="61290200" y="55899940"/>
              </a:cxn>
              <a:cxn ang="0">
                <a:pos x="97177225" y="50671925"/>
              </a:cxn>
              <a:cxn ang="0">
                <a:pos x="143548100" y="40617951"/>
              </a:cxn>
              <a:cxn ang="0">
                <a:pos x="189515750" y="30563978"/>
              </a:cxn>
              <a:cxn ang="0">
                <a:pos x="220564075" y="20510004"/>
              </a:cxn>
              <a:cxn ang="0">
                <a:pos x="241128550" y="15281989"/>
              </a:cxn>
              <a:cxn ang="0">
                <a:pos x="256451100" y="10456031"/>
              </a:cxn>
              <a:cxn ang="0">
                <a:pos x="266531725" y="5228015"/>
              </a:cxn>
              <a:cxn ang="0">
                <a:pos x="287096200" y="0"/>
              </a:cxn>
              <a:cxn ang="0">
                <a:pos x="297580050" y="5228015"/>
              </a:cxn>
              <a:cxn ang="0">
                <a:pos x="312902600" y="10456031"/>
              </a:cxn>
              <a:cxn ang="0">
                <a:pos x="338305775" y="20510004"/>
              </a:cxn>
              <a:cxn ang="0">
                <a:pos x="364112175" y="35791993"/>
              </a:cxn>
              <a:cxn ang="0">
                <a:pos x="389918575" y="50671925"/>
              </a:cxn>
              <a:cxn ang="0">
                <a:pos x="405241125" y="65953914"/>
              </a:cxn>
              <a:cxn ang="0">
                <a:pos x="415321750" y="76007887"/>
              </a:cxn>
              <a:cxn ang="0">
                <a:pos x="415321750" y="91289876"/>
              </a:cxn>
            </a:cxnLst>
            <a:rect l="txL" t="txT" r="txR" b="txB"/>
            <a:pathLst>
              <a:path w="1030" h="756">
                <a:moveTo>
                  <a:pt x="1030" y="227"/>
                </a:moveTo>
                <a:lnTo>
                  <a:pt x="1030" y="240"/>
                </a:lnTo>
                <a:lnTo>
                  <a:pt x="1030" y="252"/>
                </a:lnTo>
                <a:lnTo>
                  <a:pt x="1030" y="265"/>
                </a:lnTo>
                <a:lnTo>
                  <a:pt x="1018" y="278"/>
                </a:lnTo>
                <a:lnTo>
                  <a:pt x="992" y="290"/>
                </a:lnTo>
                <a:lnTo>
                  <a:pt x="979" y="290"/>
                </a:lnTo>
                <a:lnTo>
                  <a:pt x="967" y="303"/>
                </a:lnTo>
                <a:lnTo>
                  <a:pt x="954" y="315"/>
                </a:lnTo>
                <a:lnTo>
                  <a:pt x="941" y="341"/>
                </a:lnTo>
                <a:lnTo>
                  <a:pt x="928" y="366"/>
                </a:lnTo>
                <a:lnTo>
                  <a:pt x="916" y="378"/>
                </a:lnTo>
                <a:lnTo>
                  <a:pt x="903" y="416"/>
                </a:lnTo>
                <a:lnTo>
                  <a:pt x="890" y="441"/>
                </a:lnTo>
                <a:lnTo>
                  <a:pt x="878" y="479"/>
                </a:lnTo>
                <a:lnTo>
                  <a:pt x="852" y="517"/>
                </a:lnTo>
                <a:lnTo>
                  <a:pt x="839" y="555"/>
                </a:lnTo>
                <a:lnTo>
                  <a:pt x="814" y="593"/>
                </a:lnTo>
                <a:lnTo>
                  <a:pt x="801" y="643"/>
                </a:lnTo>
                <a:lnTo>
                  <a:pt x="776" y="693"/>
                </a:lnTo>
                <a:lnTo>
                  <a:pt x="750" y="756"/>
                </a:lnTo>
                <a:lnTo>
                  <a:pt x="610" y="756"/>
                </a:lnTo>
                <a:lnTo>
                  <a:pt x="649" y="668"/>
                </a:lnTo>
                <a:lnTo>
                  <a:pt x="674" y="593"/>
                </a:lnTo>
                <a:lnTo>
                  <a:pt x="699" y="530"/>
                </a:lnTo>
                <a:lnTo>
                  <a:pt x="712" y="467"/>
                </a:lnTo>
                <a:lnTo>
                  <a:pt x="738" y="416"/>
                </a:lnTo>
                <a:lnTo>
                  <a:pt x="738" y="366"/>
                </a:lnTo>
                <a:lnTo>
                  <a:pt x="750" y="341"/>
                </a:lnTo>
                <a:lnTo>
                  <a:pt x="750" y="303"/>
                </a:lnTo>
                <a:lnTo>
                  <a:pt x="750" y="290"/>
                </a:lnTo>
                <a:lnTo>
                  <a:pt x="750" y="265"/>
                </a:lnTo>
                <a:lnTo>
                  <a:pt x="738" y="240"/>
                </a:lnTo>
                <a:lnTo>
                  <a:pt x="738" y="202"/>
                </a:lnTo>
                <a:lnTo>
                  <a:pt x="725" y="189"/>
                </a:lnTo>
                <a:lnTo>
                  <a:pt x="712" y="189"/>
                </a:lnTo>
                <a:lnTo>
                  <a:pt x="699" y="189"/>
                </a:lnTo>
                <a:lnTo>
                  <a:pt x="687" y="189"/>
                </a:lnTo>
                <a:lnTo>
                  <a:pt x="661" y="189"/>
                </a:lnTo>
                <a:lnTo>
                  <a:pt x="636" y="189"/>
                </a:lnTo>
                <a:lnTo>
                  <a:pt x="598" y="189"/>
                </a:lnTo>
                <a:lnTo>
                  <a:pt x="560" y="189"/>
                </a:lnTo>
                <a:lnTo>
                  <a:pt x="521" y="189"/>
                </a:lnTo>
                <a:lnTo>
                  <a:pt x="470" y="202"/>
                </a:lnTo>
                <a:lnTo>
                  <a:pt x="420" y="202"/>
                </a:lnTo>
                <a:lnTo>
                  <a:pt x="369" y="215"/>
                </a:lnTo>
                <a:lnTo>
                  <a:pt x="305" y="215"/>
                </a:lnTo>
                <a:lnTo>
                  <a:pt x="229" y="227"/>
                </a:lnTo>
                <a:lnTo>
                  <a:pt x="165" y="240"/>
                </a:lnTo>
                <a:lnTo>
                  <a:pt x="89" y="252"/>
                </a:lnTo>
                <a:lnTo>
                  <a:pt x="0" y="265"/>
                </a:lnTo>
                <a:lnTo>
                  <a:pt x="0" y="164"/>
                </a:lnTo>
                <a:lnTo>
                  <a:pt x="25" y="164"/>
                </a:lnTo>
                <a:lnTo>
                  <a:pt x="63" y="152"/>
                </a:lnTo>
                <a:lnTo>
                  <a:pt x="102" y="152"/>
                </a:lnTo>
                <a:lnTo>
                  <a:pt x="152" y="139"/>
                </a:lnTo>
                <a:lnTo>
                  <a:pt x="191" y="139"/>
                </a:lnTo>
                <a:lnTo>
                  <a:pt x="241" y="126"/>
                </a:lnTo>
                <a:lnTo>
                  <a:pt x="305" y="114"/>
                </a:lnTo>
                <a:lnTo>
                  <a:pt x="356" y="101"/>
                </a:lnTo>
                <a:lnTo>
                  <a:pt x="420" y="89"/>
                </a:lnTo>
                <a:lnTo>
                  <a:pt x="470" y="76"/>
                </a:lnTo>
                <a:lnTo>
                  <a:pt x="509" y="63"/>
                </a:lnTo>
                <a:lnTo>
                  <a:pt x="547" y="51"/>
                </a:lnTo>
                <a:lnTo>
                  <a:pt x="585" y="51"/>
                </a:lnTo>
                <a:lnTo>
                  <a:pt x="598" y="38"/>
                </a:lnTo>
                <a:lnTo>
                  <a:pt x="623" y="38"/>
                </a:lnTo>
                <a:lnTo>
                  <a:pt x="636" y="26"/>
                </a:lnTo>
                <a:lnTo>
                  <a:pt x="649" y="13"/>
                </a:lnTo>
                <a:lnTo>
                  <a:pt x="661" y="13"/>
                </a:lnTo>
                <a:lnTo>
                  <a:pt x="687" y="0"/>
                </a:lnTo>
                <a:lnTo>
                  <a:pt x="712" y="0"/>
                </a:lnTo>
                <a:lnTo>
                  <a:pt x="725" y="0"/>
                </a:lnTo>
                <a:lnTo>
                  <a:pt x="738" y="13"/>
                </a:lnTo>
                <a:lnTo>
                  <a:pt x="763" y="13"/>
                </a:lnTo>
                <a:lnTo>
                  <a:pt x="776" y="26"/>
                </a:lnTo>
                <a:lnTo>
                  <a:pt x="801" y="38"/>
                </a:lnTo>
                <a:lnTo>
                  <a:pt x="839" y="51"/>
                </a:lnTo>
                <a:lnTo>
                  <a:pt x="865" y="63"/>
                </a:lnTo>
                <a:lnTo>
                  <a:pt x="903" y="89"/>
                </a:lnTo>
                <a:lnTo>
                  <a:pt x="941" y="114"/>
                </a:lnTo>
                <a:lnTo>
                  <a:pt x="967" y="126"/>
                </a:lnTo>
                <a:lnTo>
                  <a:pt x="992" y="152"/>
                </a:lnTo>
                <a:lnTo>
                  <a:pt x="1005" y="164"/>
                </a:lnTo>
                <a:lnTo>
                  <a:pt x="1018" y="177"/>
                </a:lnTo>
                <a:lnTo>
                  <a:pt x="1030" y="189"/>
                </a:lnTo>
                <a:lnTo>
                  <a:pt x="1030" y="215"/>
                </a:lnTo>
                <a:lnTo>
                  <a:pt x="1030" y="2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561965" y="2856548"/>
            <a:ext cx="517525" cy="144462"/>
          </a:xfrm>
          <a:custGeom>
            <a:avLst/>
            <a:gdLst>
              <a:gd name="txL" fmla="*/ 0 w 814"/>
              <a:gd name="txT" fmla="*/ 0 h 227"/>
              <a:gd name="txR" fmla="*/ 814 w 814"/>
              <a:gd name="txB" fmla="*/ 227 h 227"/>
            </a:gdLst>
            <a:ahLst/>
            <a:cxnLst>
              <a:cxn ang="0">
                <a:pos x="329032095" y="45765180"/>
              </a:cxn>
              <a:cxn ang="0">
                <a:pos x="329032095" y="55890248"/>
              </a:cxn>
              <a:cxn ang="0">
                <a:pos x="329032095" y="61155156"/>
              </a:cxn>
              <a:cxn ang="0">
                <a:pos x="329032095" y="66420064"/>
              </a:cxn>
              <a:cxn ang="0">
                <a:pos x="323777373" y="71280224"/>
              </a:cxn>
              <a:cxn ang="0">
                <a:pos x="318522650" y="71280224"/>
              </a:cxn>
              <a:cxn ang="0">
                <a:pos x="313671648" y="71280224"/>
              </a:cxn>
              <a:cxn ang="0">
                <a:pos x="303162203" y="76545132"/>
              </a:cxn>
              <a:cxn ang="0">
                <a:pos x="287801756" y="76545132"/>
              </a:cxn>
              <a:cxn ang="0">
                <a:pos x="277696667" y="76545132"/>
              </a:cxn>
              <a:cxn ang="0">
                <a:pos x="261932500" y="76545132"/>
              </a:cxn>
              <a:cxn ang="0">
                <a:pos x="241721050" y="76545132"/>
              </a:cxn>
              <a:cxn ang="0">
                <a:pos x="221106516" y="76545132"/>
              </a:cxn>
              <a:cxn ang="0">
                <a:pos x="200491347" y="81405292"/>
              </a:cxn>
              <a:cxn ang="0">
                <a:pos x="174621454" y="81405292"/>
              </a:cxn>
              <a:cxn ang="0">
                <a:pos x="143901196" y="81405292"/>
              </a:cxn>
              <a:cxn ang="0">
                <a:pos x="113180302" y="81405292"/>
              </a:cxn>
              <a:cxn ang="0">
                <a:pos x="76800964" y="86670200"/>
              </a:cxn>
              <a:cxn ang="0">
                <a:pos x="40825983" y="91935108"/>
              </a:cxn>
              <a:cxn ang="0">
                <a:pos x="0" y="91935108"/>
              </a:cxn>
              <a:cxn ang="0">
                <a:pos x="0" y="40500272"/>
              </a:cxn>
              <a:cxn ang="0">
                <a:pos x="15360447" y="35640112"/>
              </a:cxn>
              <a:cxn ang="0">
                <a:pos x="30720259" y="35640112"/>
              </a:cxn>
              <a:cxn ang="0">
                <a:pos x="46080706" y="35640112"/>
              </a:cxn>
              <a:cxn ang="0">
                <a:pos x="66695875" y="35640112"/>
              </a:cxn>
              <a:cxn ang="0">
                <a:pos x="87311045" y="30375204"/>
              </a:cxn>
              <a:cxn ang="0">
                <a:pos x="107925579" y="30375204"/>
              </a:cxn>
              <a:cxn ang="0">
                <a:pos x="133391115" y="25515044"/>
              </a:cxn>
              <a:cxn ang="0">
                <a:pos x="159261007" y="20250136"/>
              </a:cxn>
              <a:cxn ang="0">
                <a:pos x="185130899" y="14985228"/>
              </a:cxn>
              <a:cxn ang="0">
                <a:pos x="210596436" y="10125068"/>
              </a:cxn>
              <a:cxn ang="0">
                <a:pos x="231211605" y="4860160"/>
              </a:cxn>
              <a:cxn ang="0">
                <a:pos x="246572052" y="4860160"/>
              </a:cxn>
              <a:cxn ang="0">
                <a:pos x="261932500" y="0"/>
              </a:cxn>
              <a:cxn ang="0">
                <a:pos x="272441945" y="0"/>
              </a:cxn>
              <a:cxn ang="0">
                <a:pos x="277696667" y="0"/>
              </a:cxn>
              <a:cxn ang="0">
                <a:pos x="282547033" y="4860160"/>
              </a:cxn>
              <a:cxn ang="0">
                <a:pos x="287801756" y="10125068"/>
              </a:cxn>
              <a:cxn ang="0">
                <a:pos x="298311837" y="14985228"/>
              </a:cxn>
              <a:cxn ang="0">
                <a:pos x="303162203" y="20250136"/>
              </a:cxn>
              <a:cxn ang="0">
                <a:pos x="308416926" y="25515044"/>
              </a:cxn>
              <a:cxn ang="0">
                <a:pos x="313671648" y="30375204"/>
              </a:cxn>
              <a:cxn ang="0">
                <a:pos x="318522650" y="35640112"/>
              </a:cxn>
              <a:cxn ang="0">
                <a:pos x="323777373" y="40500272"/>
              </a:cxn>
              <a:cxn ang="0">
                <a:pos x="329032095" y="45765180"/>
              </a:cxn>
            </a:cxnLst>
            <a:rect l="txL" t="txT" r="txR" b="txB"/>
            <a:pathLst>
              <a:path w="814" h="227">
                <a:moveTo>
                  <a:pt x="814" y="113"/>
                </a:moveTo>
                <a:lnTo>
                  <a:pt x="814" y="138"/>
                </a:lnTo>
                <a:lnTo>
                  <a:pt x="814" y="151"/>
                </a:lnTo>
                <a:lnTo>
                  <a:pt x="814" y="164"/>
                </a:lnTo>
                <a:lnTo>
                  <a:pt x="801" y="176"/>
                </a:lnTo>
                <a:lnTo>
                  <a:pt x="788" y="176"/>
                </a:lnTo>
                <a:lnTo>
                  <a:pt x="776" y="176"/>
                </a:lnTo>
                <a:lnTo>
                  <a:pt x="750" y="189"/>
                </a:lnTo>
                <a:lnTo>
                  <a:pt x="712" y="189"/>
                </a:lnTo>
                <a:lnTo>
                  <a:pt x="687" y="189"/>
                </a:lnTo>
                <a:lnTo>
                  <a:pt x="648" y="189"/>
                </a:lnTo>
                <a:lnTo>
                  <a:pt x="598" y="189"/>
                </a:lnTo>
                <a:lnTo>
                  <a:pt x="547" y="189"/>
                </a:lnTo>
                <a:lnTo>
                  <a:pt x="496" y="201"/>
                </a:lnTo>
                <a:lnTo>
                  <a:pt x="432" y="201"/>
                </a:lnTo>
                <a:lnTo>
                  <a:pt x="356" y="201"/>
                </a:lnTo>
                <a:lnTo>
                  <a:pt x="280" y="201"/>
                </a:lnTo>
                <a:lnTo>
                  <a:pt x="190" y="214"/>
                </a:lnTo>
                <a:lnTo>
                  <a:pt x="101" y="227"/>
                </a:lnTo>
                <a:lnTo>
                  <a:pt x="0" y="227"/>
                </a:lnTo>
                <a:lnTo>
                  <a:pt x="0" y="100"/>
                </a:lnTo>
                <a:lnTo>
                  <a:pt x="38" y="88"/>
                </a:lnTo>
                <a:lnTo>
                  <a:pt x="76" y="88"/>
                </a:lnTo>
                <a:lnTo>
                  <a:pt x="114" y="88"/>
                </a:lnTo>
                <a:lnTo>
                  <a:pt x="165" y="88"/>
                </a:lnTo>
                <a:lnTo>
                  <a:pt x="216" y="75"/>
                </a:lnTo>
                <a:lnTo>
                  <a:pt x="267" y="75"/>
                </a:lnTo>
                <a:lnTo>
                  <a:pt x="330" y="63"/>
                </a:lnTo>
                <a:lnTo>
                  <a:pt x="394" y="50"/>
                </a:lnTo>
                <a:lnTo>
                  <a:pt x="458" y="37"/>
                </a:lnTo>
                <a:lnTo>
                  <a:pt x="521" y="25"/>
                </a:lnTo>
                <a:lnTo>
                  <a:pt x="572" y="12"/>
                </a:lnTo>
                <a:lnTo>
                  <a:pt x="610" y="12"/>
                </a:lnTo>
                <a:lnTo>
                  <a:pt x="648" y="0"/>
                </a:lnTo>
                <a:lnTo>
                  <a:pt x="674" y="0"/>
                </a:lnTo>
                <a:lnTo>
                  <a:pt x="687" y="0"/>
                </a:lnTo>
                <a:lnTo>
                  <a:pt x="699" y="12"/>
                </a:lnTo>
                <a:lnTo>
                  <a:pt x="712" y="25"/>
                </a:lnTo>
                <a:lnTo>
                  <a:pt x="738" y="37"/>
                </a:lnTo>
                <a:lnTo>
                  <a:pt x="750" y="50"/>
                </a:lnTo>
                <a:lnTo>
                  <a:pt x="763" y="63"/>
                </a:lnTo>
                <a:lnTo>
                  <a:pt x="776" y="75"/>
                </a:lnTo>
                <a:lnTo>
                  <a:pt x="788" y="88"/>
                </a:lnTo>
                <a:lnTo>
                  <a:pt x="801" y="100"/>
                </a:lnTo>
                <a:lnTo>
                  <a:pt x="814" y="1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4980940" y="2080260"/>
            <a:ext cx="193675" cy="95250"/>
          </a:xfrm>
          <a:custGeom>
            <a:avLst/>
            <a:gdLst>
              <a:gd name="txL" fmla="*/ 0 w 305"/>
              <a:gd name="txT" fmla="*/ 0 h 151"/>
              <a:gd name="txR" fmla="*/ 305 w 305"/>
              <a:gd name="txB" fmla="*/ 151 h 151"/>
            </a:gdLst>
            <a:ahLst/>
            <a:cxnLst>
              <a:cxn ang="0">
                <a:pos x="0" y="15120149"/>
              </a:cxn>
              <a:cxn ang="0">
                <a:pos x="15322550" y="15120149"/>
              </a:cxn>
              <a:cxn ang="0">
                <a:pos x="25403175" y="15120149"/>
              </a:cxn>
              <a:cxn ang="0">
                <a:pos x="40725725" y="9947632"/>
              </a:cxn>
              <a:cxn ang="0">
                <a:pos x="51209575" y="5172517"/>
              </a:cxn>
              <a:cxn ang="0">
                <a:pos x="61290200" y="5172517"/>
              </a:cxn>
              <a:cxn ang="0">
                <a:pos x="66532125" y="0"/>
              </a:cxn>
              <a:cxn ang="0">
                <a:pos x="76612750" y="0"/>
              </a:cxn>
              <a:cxn ang="0">
                <a:pos x="81854675" y="0"/>
              </a:cxn>
              <a:cxn ang="0">
                <a:pos x="87096600" y="0"/>
              </a:cxn>
              <a:cxn ang="0">
                <a:pos x="92338525" y="0"/>
              </a:cxn>
              <a:cxn ang="0">
                <a:pos x="97177225" y="5172517"/>
              </a:cxn>
              <a:cxn ang="0">
                <a:pos x="107661075" y="5172517"/>
              </a:cxn>
              <a:cxn ang="0">
                <a:pos x="117741700" y="9947632"/>
              </a:cxn>
              <a:cxn ang="0">
                <a:pos x="122983625" y="15120149"/>
              </a:cxn>
              <a:cxn ang="0">
                <a:pos x="122983625" y="20293296"/>
              </a:cxn>
              <a:cxn ang="0">
                <a:pos x="122983625" y="25067781"/>
              </a:cxn>
              <a:cxn ang="0">
                <a:pos x="122983625" y="35015414"/>
              </a:cxn>
              <a:cxn ang="0">
                <a:pos x="117741700" y="40187930"/>
              </a:cxn>
              <a:cxn ang="0">
                <a:pos x="112903000" y="45361078"/>
              </a:cxn>
              <a:cxn ang="0">
                <a:pos x="97177225" y="50135563"/>
              </a:cxn>
              <a:cxn ang="0">
                <a:pos x="92338525" y="50135563"/>
              </a:cxn>
              <a:cxn ang="0">
                <a:pos x="81854675" y="55308079"/>
              </a:cxn>
              <a:cxn ang="0">
                <a:pos x="71774050" y="55308079"/>
              </a:cxn>
              <a:cxn ang="0">
                <a:pos x="56451500" y="55308079"/>
              </a:cxn>
              <a:cxn ang="0">
                <a:pos x="45967650" y="60083195"/>
              </a:cxn>
              <a:cxn ang="0">
                <a:pos x="30645100" y="60083195"/>
              </a:cxn>
              <a:cxn ang="0">
                <a:pos x="15322550" y="60083195"/>
              </a:cxn>
              <a:cxn ang="0">
                <a:pos x="0" y="60083195"/>
              </a:cxn>
              <a:cxn ang="0">
                <a:pos x="0" y="15120149"/>
              </a:cxn>
            </a:cxnLst>
            <a:rect l="txL" t="txT" r="txR" b="txB"/>
            <a:pathLst>
              <a:path w="305" h="151">
                <a:moveTo>
                  <a:pt x="0" y="38"/>
                </a:moveTo>
                <a:lnTo>
                  <a:pt x="38" y="38"/>
                </a:lnTo>
                <a:lnTo>
                  <a:pt x="63" y="38"/>
                </a:lnTo>
                <a:lnTo>
                  <a:pt x="101" y="25"/>
                </a:lnTo>
                <a:lnTo>
                  <a:pt x="127" y="13"/>
                </a:lnTo>
                <a:lnTo>
                  <a:pt x="152" y="13"/>
                </a:lnTo>
                <a:lnTo>
                  <a:pt x="165" y="0"/>
                </a:lnTo>
                <a:lnTo>
                  <a:pt x="190" y="0"/>
                </a:lnTo>
                <a:lnTo>
                  <a:pt x="203" y="0"/>
                </a:lnTo>
                <a:lnTo>
                  <a:pt x="216" y="0"/>
                </a:lnTo>
                <a:lnTo>
                  <a:pt x="229" y="0"/>
                </a:lnTo>
                <a:lnTo>
                  <a:pt x="241" y="13"/>
                </a:lnTo>
                <a:lnTo>
                  <a:pt x="267" y="13"/>
                </a:lnTo>
                <a:lnTo>
                  <a:pt x="292" y="25"/>
                </a:lnTo>
                <a:lnTo>
                  <a:pt x="305" y="38"/>
                </a:lnTo>
                <a:lnTo>
                  <a:pt x="305" y="51"/>
                </a:lnTo>
                <a:lnTo>
                  <a:pt x="305" y="63"/>
                </a:lnTo>
                <a:lnTo>
                  <a:pt x="305" y="88"/>
                </a:lnTo>
                <a:lnTo>
                  <a:pt x="292" y="101"/>
                </a:lnTo>
                <a:lnTo>
                  <a:pt x="280" y="114"/>
                </a:lnTo>
                <a:lnTo>
                  <a:pt x="241" y="126"/>
                </a:lnTo>
                <a:lnTo>
                  <a:pt x="229" y="126"/>
                </a:lnTo>
                <a:lnTo>
                  <a:pt x="203" y="139"/>
                </a:lnTo>
                <a:lnTo>
                  <a:pt x="178" y="139"/>
                </a:lnTo>
                <a:lnTo>
                  <a:pt x="140" y="139"/>
                </a:lnTo>
                <a:lnTo>
                  <a:pt x="114" y="151"/>
                </a:lnTo>
                <a:lnTo>
                  <a:pt x="76" y="151"/>
                </a:lnTo>
                <a:lnTo>
                  <a:pt x="38" y="151"/>
                </a:lnTo>
                <a:lnTo>
                  <a:pt x="0" y="151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0" name="Freeform 36"/>
          <p:cNvSpPr/>
          <p:nvPr/>
        </p:nvSpPr>
        <p:spPr>
          <a:xfrm>
            <a:off x="4955540" y="2392998"/>
            <a:ext cx="219075" cy="103187"/>
          </a:xfrm>
          <a:custGeom>
            <a:avLst/>
            <a:gdLst>
              <a:gd name="txL" fmla="*/ 0 w 344"/>
              <a:gd name="txT" fmla="*/ 0 h 164"/>
              <a:gd name="txR" fmla="*/ 344 w 344"/>
              <a:gd name="txB" fmla="*/ 164 h 164"/>
            </a:gdLst>
            <a:ahLst/>
            <a:cxnLst>
              <a:cxn ang="0">
                <a:pos x="67324804" y="9897143"/>
              </a:cxn>
              <a:cxn ang="0">
                <a:pos x="77464665" y="9897143"/>
              </a:cxn>
              <a:cxn ang="0">
                <a:pos x="82737113" y="4750377"/>
              </a:cxn>
              <a:cxn ang="0">
                <a:pos x="92876337" y="0"/>
              </a:cxn>
              <a:cxn ang="0">
                <a:pos x="98148784" y="0"/>
              </a:cxn>
              <a:cxn ang="0">
                <a:pos x="103421232" y="0"/>
              </a:cxn>
              <a:cxn ang="0">
                <a:pos x="108693679" y="0"/>
              </a:cxn>
              <a:cxn ang="0">
                <a:pos x="113560456" y="4750377"/>
              </a:cxn>
              <a:cxn ang="0">
                <a:pos x="124105351" y="4750377"/>
              </a:cxn>
              <a:cxn ang="0">
                <a:pos x="134244575" y="9897143"/>
              </a:cxn>
              <a:cxn ang="0">
                <a:pos x="139517022" y="15043280"/>
              </a:cxn>
              <a:cxn ang="0">
                <a:pos x="139517022" y="19793658"/>
              </a:cxn>
              <a:cxn ang="0">
                <a:pos x="139517022" y="24940424"/>
              </a:cxn>
              <a:cxn ang="0">
                <a:pos x="139517022" y="29690801"/>
              </a:cxn>
              <a:cxn ang="0">
                <a:pos x="139517022" y="34837567"/>
              </a:cxn>
              <a:cxn ang="0">
                <a:pos x="134244575" y="34837567"/>
              </a:cxn>
              <a:cxn ang="0">
                <a:pos x="129377798" y="39983704"/>
              </a:cxn>
              <a:cxn ang="0">
                <a:pos x="124105351" y="44734081"/>
              </a:cxn>
              <a:cxn ang="0">
                <a:pos x="118832903" y="44734081"/>
              </a:cxn>
              <a:cxn ang="0">
                <a:pos x="108693679" y="49880847"/>
              </a:cxn>
              <a:cxn ang="0">
                <a:pos x="98148784" y="49880847"/>
              </a:cxn>
              <a:cxn ang="0">
                <a:pos x="72597252" y="54631225"/>
              </a:cxn>
              <a:cxn ang="0">
                <a:pos x="51913133" y="59777991"/>
              </a:cxn>
              <a:cxn ang="0">
                <a:pos x="25956566" y="64924128"/>
              </a:cxn>
              <a:cxn ang="0">
                <a:pos x="0" y="64924128"/>
              </a:cxn>
              <a:cxn ang="0">
                <a:pos x="0" y="15043280"/>
              </a:cxn>
              <a:cxn ang="0">
                <a:pos x="20684119" y="15043280"/>
              </a:cxn>
              <a:cxn ang="0">
                <a:pos x="41368238" y="15043280"/>
              </a:cxn>
              <a:cxn ang="0">
                <a:pos x="56779909" y="15043280"/>
              </a:cxn>
              <a:cxn ang="0">
                <a:pos x="67324804" y="9897143"/>
              </a:cxn>
            </a:cxnLst>
            <a:rect l="txL" t="txT" r="txR" b="txB"/>
            <a:pathLst>
              <a:path w="344" h="164">
                <a:moveTo>
                  <a:pt x="166" y="25"/>
                </a:moveTo>
                <a:lnTo>
                  <a:pt x="191" y="25"/>
                </a:lnTo>
                <a:lnTo>
                  <a:pt x="204" y="12"/>
                </a:lnTo>
                <a:lnTo>
                  <a:pt x="229" y="0"/>
                </a:lnTo>
                <a:lnTo>
                  <a:pt x="242" y="0"/>
                </a:lnTo>
                <a:lnTo>
                  <a:pt x="255" y="0"/>
                </a:lnTo>
                <a:lnTo>
                  <a:pt x="268" y="0"/>
                </a:lnTo>
                <a:lnTo>
                  <a:pt x="280" y="12"/>
                </a:lnTo>
                <a:lnTo>
                  <a:pt x="306" y="12"/>
                </a:lnTo>
                <a:lnTo>
                  <a:pt x="331" y="25"/>
                </a:lnTo>
                <a:lnTo>
                  <a:pt x="344" y="38"/>
                </a:lnTo>
                <a:lnTo>
                  <a:pt x="344" y="50"/>
                </a:lnTo>
                <a:lnTo>
                  <a:pt x="344" y="63"/>
                </a:lnTo>
                <a:lnTo>
                  <a:pt x="344" y="75"/>
                </a:lnTo>
                <a:lnTo>
                  <a:pt x="344" y="88"/>
                </a:lnTo>
                <a:lnTo>
                  <a:pt x="331" y="88"/>
                </a:lnTo>
                <a:lnTo>
                  <a:pt x="319" y="101"/>
                </a:lnTo>
                <a:lnTo>
                  <a:pt x="306" y="113"/>
                </a:lnTo>
                <a:lnTo>
                  <a:pt x="293" y="113"/>
                </a:lnTo>
                <a:lnTo>
                  <a:pt x="268" y="126"/>
                </a:lnTo>
                <a:lnTo>
                  <a:pt x="242" y="126"/>
                </a:lnTo>
                <a:lnTo>
                  <a:pt x="179" y="138"/>
                </a:lnTo>
                <a:lnTo>
                  <a:pt x="128" y="151"/>
                </a:lnTo>
                <a:lnTo>
                  <a:pt x="64" y="164"/>
                </a:lnTo>
                <a:lnTo>
                  <a:pt x="0" y="164"/>
                </a:lnTo>
                <a:lnTo>
                  <a:pt x="0" y="38"/>
                </a:lnTo>
                <a:lnTo>
                  <a:pt x="51" y="38"/>
                </a:lnTo>
                <a:lnTo>
                  <a:pt x="102" y="38"/>
                </a:lnTo>
                <a:lnTo>
                  <a:pt x="140" y="38"/>
                </a:lnTo>
                <a:lnTo>
                  <a:pt x="166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96" name="矩形 4"/>
          <p:cNvSpPr/>
          <p:nvPr/>
        </p:nvSpPr>
        <p:spPr>
          <a:xfrm>
            <a:off x="732790" y="150222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</a:p>
        </p:txBody>
      </p:sp>
      <p:sp>
        <p:nvSpPr>
          <p:cNvPr id="30" name="矩形 29"/>
          <p:cNvSpPr/>
          <p:nvPr/>
        </p:nvSpPr>
        <p:spPr>
          <a:xfrm>
            <a:off x="964080" y="873187"/>
            <a:ext cx="9847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tāi</a:t>
            </a:r>
          </a:p>
        </p:txBody>
      </p:sp>
      <p:pic>
        <p:nvPicPr>
          <p:cNvPr id="2870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71799" y="2947069"/>
            <a:ext cx="3530314" cy="1625218"/>
            <a:chOff x="671799" y="2980120"/>
            <a:chExt cx="3530314" cy="1625218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93833" y="2980120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04850" y="3760788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胎儿   怀胎十月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671799" y="3375025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T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月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190463" y="1911221"/>
            <a:ext cx="1788509" cy="54610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60030"/>
              <a:gd name="adj6" fmla="val 13517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月字要窄长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36099" y="1366045"/>
            <a:ext cx="1820614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台字撇折的撇长、折由重到轻往上拉、末端点要重，口要小。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284913" y="3090863"/>
            <a:ext cx="1800225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73755" y="2303272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易错提示：右上部不是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合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7316" name="任意多边形 97315"/>
          <p:cNvSpPr/>
          <p:nvPr/>
        </p:nvSpPr>
        <p:spPr>
          <a:xfrm>
            <a:off x="5220018" y="1494155"/>
            <a:ext cx="366712" cy="449263"/>
          </a:xfrm>
          <a:custGeom>
            <a:avLst/>
            <a:gdLst>
              <a:gd name="txL" fmla="*/ 0 w 576"/>
              <a:gd name="txT" fmla="*/ 0 h 707"/>
              <a:gd name="txR" fmla="*/ 576 w 576"/>
              <a:gd name="txB" fmla="*/ 707 h 707"/>
            </a:gdLst>
            <a:ahLst/>
            <a:cxnLst>
              <a:cxn ang="0">
                <a:pos x="0" y="276600490"/>
              </a:cxn>
              <a:cxn ang="0">
                <a:pos x="12970527" y="259237460"/>
              </a:cxn>
              <a:cxn ang="0">
                <a:pos x="26345965" y="241470284"/>
              </a:cxn>
              <a:cxn ang="0">
                <a:pos x="48234088" y="206340078"/>
              </a:cxn>
              <a:cxn ang="0">
                <a:pos x="70527121" y="180093460"/>
              </a:cxn>
              <a:cxn ang="0">
                <a:pos x="87956128" y="153846206"/>
              </a:cxn>
              <a:cxn ang="0">
                <a:pos x="101331566" y="131637872"/>
              </a:cxn>
              <a:cxn ang="0">
                <a:pos x="114302093" y="114274206"/>
              </a:cxn>
              <a:cxn ang="0">
                <a:pos x="123219052" y="96507030"/>
              </a:cxn>
              <a:cxn ang="0">
                <a:pos x="132136647" y="83585794"/>
              </a:cxn>
              <a:cxn ang="0">
                <a:pos x="136595127" y="74702206"/>
              </a:cxn>
              <a:cxn ang="0">
                <a:pos x="140648695" y="65818618"/>
              </a:cxn>
              <a:cxn ang="0">
                <a:pos x="140648695" y="61376824"/>
              </a:cxn>
              <a:cxn ang="0">
                <a:pos x="140648695" y="52493236"/>
              </a:cxn>
              <a:cxn ang="0">
                <a:pos x="140648695" y="39572000"/>
              </a:cxn>
              <a:cxn ang="0">
                <a:pos x="140648695" y="26246618"/>
              </a:cxn>
              <a:cxn ang="0">
                <a:pos x="136595127" y="17363030"/>
              </a:cxn>
              <a:cxn ang="0">
                <a:pos x="136595127" y="13325382"/>
              </a:cxn>
              <a:cxn ang="0">
                <a:pos x="136595127" y="8883588"/>
              </a:cxn>
              <a:cxn ang="0">
                <a:pos x="140648695" y="4441794"/>
              </a:cxn>
              <a:cxn ang="0">
                <a:pos x="145107174" y="0"/>
              </a:cxn>
              <a:cxn ang="0">
                <a:pos x="149565654" y="0"/>
              </a:cxn>
              <a:cxn ang="0">
                <a:pos x="154024133" y="0"/>
              </a:cxn>
              <a:cxn ang="0">
                <a:pos x="158482613" y="0"/>
              </a:cxn>
              <a:cxn ang="0">
                <a:pos x="167400208" y="0"/>
              </a:cxn>
              <a:cxn ang="0">
                <a:pos x="175911619" y="0"/>
              </a:cxn>
              <a:cxn ang="0">
                <a:pos x="184829215" y="4441794"/>
              </a:cxn>
              <a:cxn ang="0">
                <a:pos x="193746173" y="13325382"/>
              </a:cxn>
              <a:cxn ang="0">
                <a:pos x="202663132" y="17363030"/>
              </a:cxn>
              <a:cxn ang="0">
                <a:pos x="211175180" y="26246618"/>
              </a:cxn>
              <a:cxn ang="0">
                <a:pos x="224551255" y="39572000"/>
              </a:cxn>
              <a:cxn ang="0">
                <a:pos x="233468213" y="56935030"/>
              </a:cxn>
              <a:cxn ang="0">
                <a:pos x="233468213" y="61376824"/>
              </a:cxn>
              <a:cxn ang="0">
                <a:pos x="233468213" y="65818618"/>
              </a:cxn>
              <a:cxn ang="0">
                <a:pos x="233468213" y="65818618"/>
              </a:cxn>
              <a:cxn ang="0">
                <a:pos x="233468213" y="70260412"/>
              </a:cxn>
              <a:cxn ang="0">
                <a:pos x="229009734" y="74702206"/>
              </a:cxn>
              <a:cxn ang="0">
                <a:pos x="224551255" y="83585794"/>
              </a:cxn>
              <a:cxn ang="0">
                <a:pos x="220092139" y="92065872"/>
              </a:cxn>
              <a:cxn ang="0">
                <a:pos x="211175180" y="100948824"/>
              </a:cxn>
              <a:cxn ang="0">
                <a:pos x="202663132" y="109832412"/>
              </a:cxn>
              <a:cxn ang="0">
                <a:pos x="193746173" y="123157794"/>
              </a:cxn>
              <a:cxn ang="0">
                <a:pos x="180370098" y="136079666"/>
              </a:cxn>
              <a:cxn ang="0">
                <a:pos x="167400208" y="153846206"/>
              </a:cxn>
              <a:cxn ang="0">
                <a:pos x="149565654" y="166768078"/>
              </a:cxn>
              <a:cxn ang="0">
                <a:pos x="127678168" y="188977048"/>
              </a:cxn>
              <a:cxn ang="0">
                <a:pos x="109843614" y="210781872"/>
              </a:cxn>
              <a:cxn ang="0">
                <a:pos x="83497012" y="232990842"/>
              </a:cxn>
              <a:cxn ang="0">
                <a:pos x="57151047" y="259237460"/>
              </a:cxn>
              <a:cxn ang="0">
                <a:pos x="30805081" y="285484078"/>
              </a:cxn>
              <a:cxn ang="0">
                <a:pos x="0" y="276600490"/>
              </a:cxn>
              <a:cxn ang="0">
                <a:pos x="0" y="276600490"/>
              </a:cxn>
            </a:cxnLst>
            <a:rect l="txL" t="txT" r="txR" b="txB"/>
            <a:pathLst>
              <a:path w="576" h="707">
                <a:moveTo>
                  <a:pt x="0" y="685"/>
                </a:moveTo>
                <a:lnTo>
                  <a:pt x="32" y="642"/>
                </a:lnTo>
                <a:lnTo>
                  <a:pt x="65" y="598"/>
                </a:lnTo>
                <a:lnTo>
                  <a:pt x="119" y="511"/>
                </a:lnTo>
                <a:lnTo>
                  <a:pt x="174" y="446"/>
                </a:lnTo>
                <a:lnTo>
                  <a:pt x="217" y="381"/>
                </a:lnTo>
                <a:lnTo>
                  <a:pt x="250" y="326"/>
                </a:lnTo>
                <a:lnTo>
                  <a:pt x="282" y="283"/>
                </a:lnTo>
                <a:lnTo>
                  <a:pt x="304" y="239"/>
                </a:lnTo>
                <a:lnTo>
                  <a:pt x="326" y="207"/>
                </a:lnTo>
                <a:lnTo>
                  <a:pt x="337" y="185"/>
                </a:lnTo>
                <a:lnTo>
                  <a:pt x="347" y="163"/>
                </a:lnTo>
                <a:lnTo>
                  <a:pt x="347" y="152"/>
                </a:lnTo>
                <a:lnTo>
                  <a:pt x="347" y="130"/>
                </a:lnTo>
                <a:lnTo>
                  <a:pt x="347" y="98"/>
                </a:lnTo>
                <a:lnTo>
                  <a:pt x="347" y="65"/>
                </a:lnTo>
                <a:lnTo>
                  <a:pt x="337" y="43"/>
                </a:lnTo>
                <a:lnTo>
                  <a:pt x="337" y="33"/>
                </a:lnTo>
                <a:lnTo>
                  <a:pt x="337" y="22"/>
                </a:lnTo>
                <a:lnTo>
                  <a:pt x="347" y="11"/>
                </a:lnTo>
                <a:lnTo>
                  <a:pt x="358" y="0"/>
                </a:lnTo>
                <a:lnTo>
                  <a:pt x="369" y="0"/>
                </a:lnTo>
                <a:lnTo>
                  <a:pt x="380" y="0"/>
                </a:lnTo>
                <a:lnTo>
                  <a:pt x="391" y="0"/>
                </a:lnTo>
                <a:lnTo>
                  <a:pt x="413" y="0"/>
                </a:lnTo>
                <a:lnTo>
                  <a:pt x="434" y="0"/>
                </a:lnTo>
                <a:lnTo>
                  <a:pt x="456" y="11"/>
                </a:lnTo>
                <a:lnTo>
                  <a:pt x="478" y="33"/>
                </a:lnTo>
                <a:lnTo>
                  <a:pt x="500" y="43"/>
                </a:lnTo>
                <a:lnTo>
                  <a:pt x="521" y="65"/>
                </a:lnTo>
                <a:lnTo>
                  <a:pt x="554" y="98"/>
                </a:lnTo>
                <a:lnTo>
                  <a:pt x="576" y="141"/>
                </a:lnTo>
                <a:lnTo>
                  <a:pt x="576" y="152"/>
                </a:lnTo>
                <a:lnTo>
                  <a:pt x="576" y="163"/>
                </a:lnTo>
                <a:lnTo>
                  <a:pt x="576" y="174"/>
                </a:lnTo>
                <a:lnTo>
                  <a:pt x="565" y="185"/>
                </a:lnTo>
                <a:lnTo>
                  <a:pt x="554" y="207"/>
                </a:lnTo>
                <a:lnTo>
                  <a:pt x="543" y="228"/>
                </a:lnTo>
                <a:lnTo>
                  <a:pt x="521" y="250"/>
                </a:lnTo>
                <a:lnTo>
                  <a:pt x="500" y="272"/>
                </a:lnTo>
                <a:lnTo>
                  <a:pt x="478" y="305"/>
                </a:lnTo>
                <a:lnTo>
                  <a:pt x="445" y="337"/>
                </a:lnTo>
                <a:lnTo>
                  <a:pt x="413" y="381"/>
                </a:lnTo>
                <a:lnTo>
                  <a:pt x="369" y="413"/>
                </a:lnTo>
                <a:lnTo>
                  <a:pt x="315" y="468"/>
                </a:lnTo>
                <a:lnTo>
                  <a:pt x="271" y="522"/>
                </a:lnTo>
                <a:lnTo>
                  <a:pt x="206" y="577"/>
                </a:lnTo>
                <a:lnTo>
                  <a:pt x="141" y="642"/>
                </a:lnTo>
                <a:lnTo>
                  <a:pt x="76" y="707"/>
                </a:lnTo>
                <a:lnTo>
                  <a:pt x="0" y="68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17" name="任意多边形 97316"/>
          <p:cNvSpPr/>
          <p:nvPr/>
        </p:nvSpPr>
        <p:spPr>
          <a:xfrm>
            <a:off x="5012055" y="1910080"/>
            <a:ext cx="249238" cy="546100"/>
          </a:xfrm>
          <a:custGeom>
            <a:avLst/>
            <a:gdLst>
              <a:gd name="txL" fmla="*/ 0 w 392"/>
              <a:gd name="txT" fmla="*/ 0 h 860"/>
              <a:gd name="txR" fmla="*/ 392 w 392"/>
              <a:gd name="txB" fmla="*/ 860 h 860"/>
            </a:gdLst>
            <a:ahLst/>
            <a:cxnLst>
              <a:cxn ang="0">
                <a:pos x="17787455" y="52419250"/>
              </a:cxn>
              <a:cxn ang="0">
                <a:pos x="13340591" y="43951525"/>
              </a:cxn>
              <a:cxn ang="0">
                <a:pos x="8893727" y="35080575"/>
              </a:cxn>
              <a:cxn ang="0">
                <a:pos x="4446864" y="26209625"/>
              </a:cxn>
              <a:cxn ang="0">
                <a:pos x="0" y="21774150"/>
              </a:cxn>
              <a:cxn ang="0">
                <a:pos x="0" y="12903200"/>
              </a:cxn>
              <a:cxn ang="0">
                <a:pos x="0" y="8870950"/>
              </a:cxn>
              <a:cxn ang="0">
                <a:pos x="4446864" y="4435475"/>
              </a:cxn>
              <a:cxn ang="0">
                <a:pos x="8893727" y="4435475"/>
              </a:cxn>
              <a:cxn ang="0">
                <a:pos x="13340591" y="0"/>
              </a:cxn>
              <a:cxn ang="0">
                <a:pos x="17787455" y="0"/>
              </a:cxn>
              <a:cxn ang="0">
                <a:pos x="26681182" y="0"/>
              </a:cxn>
              <a:cxn ang="0">
                <a:pos x="35170534" y="0"/>
              </a:cxn>
              <a:cxn ang="0">
                <a:pos x="44063625" y="4435475"/>
              </a:cxn>
              <a:cxn ang="0">
                <a:pos x="57404216" y="4435475"/>
              </a:cxn>
              <a:cxn ang="0">
                <a:pos x="70340432" y="8870950"/>
              </a:cxn>
              <a:cxn ang="0">
                <a:pos x="88127886" y="12903200"/>
              </a:cxn>
              <a:cxn ang="0">
                <a:pos x="97021614" y="48387000"/>
              </a:cxn>
              <a:cxn ang="0">
                <a:pos x="101064102" y="83467575"/>
              </a:cxn>
              <a:cxn ang="0">
                <a:pos x="109957829" y="114112675"/>
              </a:cxn>
              <a:cxn ang="0">
                <a:pos x="118851556" y="144757775"/>
              </a:cxn>
              <a:cxn ang="0">
                <a:pos x="123297784" y="170967400"/>
              </a:cxn>
              <a:cxn ang="0">
                <a:pos x="132191512" y="193144775"/>
              </a:cxn>
              <a:cxn ang="0">
                <a:pos x="136233999" y="219354400"/>
              </a:cxn>
              <a:cxn ang="0">
                <a:pos x="140680863" y="236693075"/>
              </a:cxn>
              <a:cxn ang="0">
                <a:pos x="145127727" y="254434975"/>
              </a:cxn>
              <a:cxn ang="0">
                <a:pos x="149574591" y="272176875"/>
              </a:cxn>
              <a:cxn ang="0">
                <a:pos x="149574591" y="285080075"/>
              </a:cxn>
              <a:cxn ang="0">
                <a:pos x="154021454" y="298386500"/>
              </a:cxn>
              <a:cxn ang="0">
                <a:pos x="154021454" y="307257450"/>
              </a:cxn>
              <a:cxn ang="0">
                <a:pos x="158468318" y="315725175"/>
              </a:cxn>
              <a:cxn ang="0">
                <a:pos x="158468318" y="320160650"/>
              </a:cxn>
              <a:cxn ang="0">
                <a:pos x="158468318" y="324596125"/>
              </a:cxn>
              <a:cxn ang="0">
                <a:pos x="158468318" y="333467075"/>
              </a:cxn>
              <a:cxn ang="0">
                <a:pos x="154021454" y="342338025"/>
              </a:cxn>
              <a:cxn ang="0">
                <a:pos x="149574591" y="342338025"/>
              </a:cxn>
              <a:cxn ang="0">
                <a:pos x="145127727" y="346773500"/>
              </a:cxn>
              <a:cxn ang="0">
                <a:pos x="145127727" y="342338025"/>
              </a:cxn>
              <a:cxn ang="0">
                <a:pos x="140680863" y="342338025"/>
              </a:cxn>
              <a:cxn ang="0">
                <a:pos x="140680863" y="342338025"/>
              </a:cxn>
              <a:cxn ang="0">
                <a:pos x="136233999" y="337902550"/>
              </a:cxn>
              <a:cxn ang="0">
                <a:pos x="132191512" y="333467075"/>
              </a:cxn>
              <a:cxn ang="0">
                <a:pos x="132191512" y="324596125"/>
              </a:cxn>
              <a:cxn ang="0">
                <a:pos x="127744648" y="320160650"/>
              </a:cxn>
              <a:cxn ang="0">
                <a:pos x="123297784" y="311289700"/>
              </a:cxn>
              <a:cxn ang="0">
                <a:pos x="118851556" y="302821975"/>
              </a:cxn>
              <a:cxn ang="0">
                <a:pos x="118851556" y="293951025"/>
              </a:cxn>
              <a:cxn ang="0">
                <a:pos x="114404693" y="285080075"/>
              </a:cxn>
              <a:cxn ang="0">
                <a:pos x="109957829" y="272176875"/>
              </a:cxn>
              <a:cxn ang="0">
                <a:pos x="105510965" y="258870450"/>
              </a:cxn>
              <a:cxn ang="0">
                <a:pos x="101064102" y="245564025"/>
              </a:cxn>
              <a:cxn ang="0">
                <a:pos x="97021614" y="232660825"/>
              </a:cxn>
              <a:cxn ang="0">
                <a:pos x="92574750" y="214918925"/>
              </a:cxn>
              <a:cxn ang="0">
                <a:pos x="79234159" y="184273825"/>
              </a:cxn>
              <a:cxn ang="0">
                <a:pos x="70340432" y="158064200"/>
              </a:cxn>
              <a:cxn ang="0">
                <a:pos x="57404216" y="131451350"/>
              </a:cxn>
              <a:cxn ang="0">
                <a:pos x="48510489" y="109677200"/>
              </a:cxn>
              <a:cxn ang="0">
                <a:pos x="39617397" y="91935300"/>
              </a:cxn>
              <a:cxn ang="0">
                <a:pos x="31127410" y="74596625"/>
              </a:cxn>
              <a:cxn ang="0">
                <a:pos x="26681182" y="61290200"/>
              </a:cxn>
              <a:cxn ang="0">
                <a:pos x="17787455" y="52419250"/>
              </a:cxn>
              <a:cxn ang="0">
                <a:pos x="17787455" y="52419250"/>
              </a:cxn>
            </a:cxnLst>
            <a:rect l="txL" t="txT" r="txR" b="txB"/>
            <a:pathLst>
              <a:path w="392" h="860">
                <a:moveTo>
                  <a:pt x="44" y="130"/>
                </a:moveTo>
                <a:lnTo>
                  <a:pt x="33" y="109"/>
                </a:lnTo>
                <a:lnTo>
                  <a:pt x="22" y="87"/>
                </a:lnTo>
                <a:lnTo>
                  <a:pt x="11" y="65"/>
                </a:lnTo>
                <a:lnTo>
                  <a:pt x="0" y="54"/>
                </a:lnTo>
                <a:lnTo>
                  <a:pt x="0" y="32"/>
                </a:lnTo>
                <a:lnTo>
                  <a:pt x="0" y="22"/>
                </a:ln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44" y="0"/>
                </a:lnTo>
                <a:lnTo>
                  <a:pt x="66" y="0"/>
                </a:lnTo>
                <a:lnTo>
                  <a:pt x="87" y="0"/>
                </a:lnTo>
                <a:lnTo>
                  <a:pt x="109" y="11"/>
                </a:lnTo>
                <a:lnTo>
                  <a:pt x="142" y="11"/>
                </a:lnTo>
                <a:lnTo>
                  <a:pt x="174" y="22"/>
                </a:lnTo>
                <a:lnTo>
                  <a:pt x="218" y="32"/>
                </a:lnTo>
                <a:lnTo>
                  <a:pt x="240" y="120"/>
                </a:lnTo>
                <a:lnTo>
                  <a:pt x="250" y="207"/>
                </a:lnTo>
                <a:lnTo>
                  <a:pt x="272" y="283"/>
                </a:lnTo>
                <a:lnTo>
                  <a:pt x="294" y="359"/>
                </a:lnTo>
                <a:lnTo>
                  <a:pt x="305" y="424"/>
                </a:lnTo>
                <a:lnTo>
                  <a:pt x="327" y="479"/>
                </a:lnTo>
                <a:lnTo>
                  <a:pt x="337" y="544"/>
                </a:lnTo>
                <a:lnTo>
                  <a:pt x="348" y="587"/>
                </a:lnTo>
                <a:lnTo>
                  <a:pt x="359" y="631"/>
                </a:lnTo>
                <a:lnTo>
                  <a:pt x="370" y="675"/>
                </a:lnTo>
                <a:lnTo>
                  <a:pt x="370" y="707"/>
                </a:lnTo>
                <a:lnTo>
                  <a:pt x="381" y="740"/>
                </a:lnTo>
                <a:lnTo>
                  <a:pt x="381" y="762"/>
                </a:lnTo>
                <a:lnTo>
                  <a:pt x="392" y="783"/>
                </a:lnTo>
                <a:lnTo>
                  <a:pt x="392" y="794"/>
                </a:lnTo>
                <a:lnTo>
                  <a:pt x="392" y="805"/>
                </a:lnTo>
                <a:lnTo>
                  <a:pt x="392" y="827"/>
                </a:lnTo>
                <a:lnTo>
                  <a:pt x="381" y="849"/>
                </a:lnTo>
                <a:lnTo>
                  <a:pt x="370" y="849"/>
                </a:lnTo>
                <a:lnTo>
                  <a:pt x="359" y="860"/>
                </a:lnTo>
                <a:lnTo>
                  <a:pt x="359" y="849"/>
                </a:lnTo>
                <a:lnTo>
                  <a:pt x="348" y="849"/>
                </a:lnTo>
                <a:lnTo>
                  <a:pt x="337" y="838"/>
                </a:lnTo>
                <a:lnTo>
                  <a:pt x="327" y="827"/>
                </a:lnTo>
                <a:lnTo>
                  <a:pt x="327" y="805"/>
                </a:lnTo>
                <a:lnTo>
                  <a:pt x="316" y="794"/>
                </a:lnTo>
                <a:lnTo>
                  <a:pt x="305" y="772"/>
                </a:lnTo>
                <a:lnTo>
                  <a:pt x="294" y="751"/>
                </a:lnTo>
                <a:lnTo>
                  <a:pt x="294" y="729"/>
                </a:lnTo>
                <a:lnTo>
                  <a:pt x="283" y="707"/>
                </a:lnTo>
                <a:lnTo>
                  <a:pt x="272" y="675"/>
                </a:lnTo>
                <a:lnTo>
                  <a:pt x="261" y="642"/>
                </a:lnTo>
                <a:lnTo>
                  <a:pt x="250" y="609"/>
                </a:lnTo>
                <a:lnTo>
                  <a:pt x="240" y="577"/>
                </a:lnTo>
                <a:lnTo>
                  <a:pt x="229" y="533"/>
                </a:lnTo>
                <a:lnTo>
                  <a:pt x="196" y="457"/>
                </a:lnTo>
                <a:lnTo>
                  <a:pt x="174" y="392"/>
                </a:lnTo>
                <a:lnTo>
                  <a:pt x="142" y="326"/>
                </a:lnTo>
                <a:lnTo>
                  <a:pt x="120" y="272"/>
                </a:lnTo>
                <a:lnTo>
                  <a:pt x="98" y="228"/>
                </a:lnTo>
                <a:lnTo>
                  <a:pt x="77" y="185"/>
                </a:lnTo>
                <a:lnTo>
                  <a:pt x="66" y="152"/>
                </a:lnTo>
                <a:lnTo>
                  <a:pt x="44" y="1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18" name="任意多边形 97317"/>
          <p:cNvSpPr/>
          <p:nvPr/>
        </p:nvSpPr>
        <p:spPr>
          <a:xfrm>
            <a:off x="5088255" y="1778318"/>
            <a:ext cx="946150" cy="601662"/>
          </a:xfrm>
          <a:custGeom>
            <a:avLst/>
            <a:gdLst>
              <a:gd name="txL" fmla="*/ 0 w 1489"/>
              <a:gd name="txT" fmla="*/ 0 h 947"/>
              <a:gd name="txR" fmla="*/ 1489 w 1489"/>
              <a:gd name="txB" fmla="*/ 947 h 947"/>
            </a:gdLst>
            <a:ahLst/>
            <a:cxnLst>
              <a:cxn ang="0">
                <a:pos x="597171246" y="100912758"/>
              </a:cxn>
              <a:cxn ang="0">
                <a:pos x="574963727" y="123113260"/>
              </a:cxn>
              <a:cxn ang="0">
                <a:pos x="548719343" y="158230753"/>
              </a:cxn>
              <a:cxn ang="0">
                <a:pos x="526915955" y="224026018"/>
              </a:cxn>
              <a:cxn ang="0">
                <a:pos x="500266805" y="303141077"/>
              </a:cxn>
              <a:cxn ang="0">
                <a:pos x="478463416" y="360056269"/>
              </a:cxn>
              <a:cxn ang="0">
                <a:pos x="469580790" y="382256771"/>
              </a:cxn>
              <a:cxn ang="0">
                <a:pos x="452219033" y="377816417"/>
              </a:cxn>
              <a:cxn ang="0">
                <a:pos x="438894775" y="364495988"/>
              </a:cxn>
              <a:cxn ang="0">
                <a:pos x="434453144" y="338259205"/>
              </a:cxn>
              <a:cxn ang="0">
                <a:pos x="443335771" y="303141077"/>
              </a:cxn>
              <a:cxn ang="0">
                <a:pos x="456660028" y="241786801"/>
              </a:cxn>
              <a:cxn ang="0">
                <a:pos x="469580790" y="162671107"/>
              </a:cxn>
              <a:cxn ang="0">
                <a:pos x="478463416" y="109792832"/>
              </a:cxn>
              <a:cxn ang="0">
                <a:pos x="478463416" y="87995768"/>
              </a:cxn>
              <a:cxn ang="0">
                <a:pos x="452219033" y="79115694"/>
              </a:cxn>
              <a:cxn ang="0">
                <a:pos x="425974014" y="79115694"/>
              </a:cxn>
              <a:cxn ang="0">
                <a:pos x="399325499" y="79115694"/>
              </a:cxn>
              <a:cxn ang="0">
                <a:pos x="368638849" y="83555413"/>
              </a:cxn>
              <a:cxn ang="0">
                <a:pos x="325032072" y="92436122"/>
              </a:cxn>
              <a:cxn ang="0">
                <a:pos x="272138538" y="100912758"/>
              </a:cxn>
              <a:cxn ang="0">
                <a:pos x="210766509" y="109792832"/>
              </a:cxn>
              <a:cxn ang="0">
                <a:pos x="153834840" y="118672906"/>
              </a:cxn>
              <a:cxn ang="0">
                <a:pos x="100941941" y="127553615"/>
              </a:cxn>
              <a:cxn ang="0">
                <a:pos x="61372665" y="131993334"/>
              </a:cxn>
              <a:cxn ang="0">
                <a:pos x="26245019" y="136030251"/>
              </a:cxn>
              <a:cxn ang="0">
                <a:pos x="0" y="140469970"/>
              </a:cxn>
              <a:cxn ang="0">
                <a:pos x="56931034" y="92436122"/>
              </a:cxn>
              <a:cxn ang="0">
                <a:pos x="109824568" y="87995768"/>
              </a:cxn>
              <a:cxn ang="0">
                <a:pos x="131627956" y="83555413"/>
              </a:cxn>
              <a:cxn ang="0">
                <a:pos x="175638863" y="74675339"/>
              </a:cxn>
              <a:cxn ang="0">
                <a:pos x="267697543" y="61354911"/>
              </a:cxn>
              <a:cxn ang="0">
                <a:pos x="342394465" y="48437921"/>
              </a:cxn>
              <a:cxn ang="0">
                <a:pos x="390846368" y="35117492"/>
              </a:cxn>
              <a:cxn ang="0">
                <a:pos x="425974014" y="26237419"/>
              </a:cxn>
              <a:cxn ang="0">
                <a:pos x="452219033" y="21797064"/>
              </a:cxn>
              <a:cxn ang="0">
                <a:pos x="469580790" y="13320428"/>
              </a:cxn>
              <a:cxn ang="0">
                <a:pos x="482905047" y="8880074"/>
              </a:cxn>
              <a:cxn ang="0">
                <a:pos x="500266805" y="0"/>
              </a:cxn>
              <a:cxn ang="0">
                <a:pos x="513591062" y="8880074"/>
              </a:cxn>
              <a:cxn ang="0">
                <a:pos x="535394450" y="21797064"/>
              </a:cxn>
              <a:cxn ang="0">
                <a:pos x="570522731" y="48437921"/>
              </a:cxn>
              <a:cxn ang="0">
                <a:pos x="592729615" y="70234985"/>
              </a:cxn>
              <a:cxn ang="0">
                <a:pos x="601208746" y="83555413"/>
              </a:cxn>
            </a:cxnLst>
            <a:rect l="txL" t="txT" r="txR" b="txB"/>
            <a:pathLst>
              <a:path w="1489" h="947">
                <a:moveTo>
                  <a:pt x="1489" y="218"/>
                </a:moveTo>
                <a:lnTo>
                  <a:pt x="1489" y="229"/>
                </a:lnTo>
                <a:lnTo>
                  <a:pt x="1479" y="250"/>
                </a:lnTo>
                <a:lnTo>
                  <a:pt x="1457" y="272"/>
                </a:lnTo>
                <a:lnTo>
                  <a:pt x="1435" y="283"/>
                </a:lnTo>
                <a:lnTo>
                  <a:pt x="1424" y="305"/>
                </a:lnTo>
                <a:lnTo>
                  <a:pt x="1402" y="327"/>
                </a:lnTo>
                <a:lnTo>
                  <a:pt x="1381" y="348"/>
                </a:lnTo>
                <a:lnTo>
                  <a:pt x="1359" y="392"/>
                </a:lnTo>
                <a:lnTo>
                  <a:pt x="1348" y="435"/>
                </a:lnTo>
                <a:lnTo>
                  <a:pt x="1326" y="490"/>
                </a:lnTo>
                <a:lnTo>
                  <a:pt x="1305" y="555"/>
                </a:lnTo>
                <a:lnTo>
                  <a:pt x="1283" y="620"/>
                </a:lnTo>
                <a:lnTo>
                  <a:pt x="1261" y="697"/>
                </a:lnTo>
                <a:lnTo>
                  <a:pt x="1239" y="751"/>
                </a:lnTo>
                <a:lnTo>
                  <a:pt x="1218" y="805"/>
                </a:lnTo>
                <a:lnTo>
                  <a:pt x="1196" y="849"/>
                </a:lnTo>
                <a:lnTo>
                  <a:pt x="1185" y="892"/>
                </a:lnTo>
                <a:lnTo>
                  <a:pt x="1174" y="914"/>
                </a:lnTo>
                <a:lnTo>
                  <a:pt x="1163" y="936"/>
                </a:lnTo>
                <a:lnTo>
                  <a:pt x="1163" y="947"/>
                </a:lnTo>
                <a:lnTo>
                  <a:pt x="1152" y="947"/>
                </a:lnTo>
                <a:lnTo>
                  <a:pt x="1131" y="947"/>
                </a:lnTo>
                <a:lnTo>
                  <a:pt x="1120" y="936"/>
                </a:lnTo>
                <a:lnTo>
                  <a:pt x="1109" y="936"/>
                </a:lnTo>
                <a:lnTo>
                  <a:pt x="1098" y="925"/>
                </a:lnTo>
                <a:lnTo>
                  <a:pt x="1087" y="903"/>
                </a:lnTo>
                <a:lnTo>
                  <a:pt x="1076" y="882"/>
                </a:lnTo>
                <a:lnTo>
                  <a:pt x="1076" y="860"/>
                </a:lnTo>
                <a:lnTo>
                  <a:pt x="1076" y="838"/>
                </a:lnTo>
                <a:lnTo>
                  <a:pt x="1087" y="816"/>
                </a:lnTo>
                <a:lnTo>
                  <a:pt x="1087" y="784"/>
                </a:lnTo>
                <a:lnTo>
                  <a:pt x="1098" y="751"/>
                </a:lnTo>
                <a:lnTo>
                  <a:pt x="1109" y="707"/>
                </a:lnTo>
                <a:lnTo>
                  <a:pt x="1120" y="653"/>
                </a:lnTo>
                <a:lnTo>
                  <a:pt x="1131" y="599"/>
                </a:lnTo>
                <a:lnTo>
                  <a:pt x="1142" y="522"/>
                </a:lnTo>
                <a:lnTo>
                  <a:pt x="1163" y="457"/>
                </a:lnTo>
                <a:lnTo>
                  <a:pt x="1163" y="403"/>
                </a:lnTo>
                <a:lnTo>
                  <a:pt x="1174" y="359"/>
                </a:lnTo>
                <a:lnTo>
                  <a:pt x="1185" y="316"/>
                </a:lnTo>
                <a:lnTo>
                  <a:pt x="1185" y="272"/>
                </a:lnTo>
                <a:lnTo>
                  <a:pt x="1185" y="250"/>
                </a:lnTo>
                <a:lnTo>
                  <a:pt x="1185" y="229"/>
                </a:lnTo>
                <a:lnTo>
                  <a:pt x="1185" y="218"/>
                </a:lnTo>
                <a:lnTo>
                  <a:pt x="1163" y="207"/>
                </a:lnTo>
                <a:lnTo>
                  <a:pt x="1152" y="196"/>
                </a:lnTo>
                <a:lnTo>
                  <a:pt x="1120" y="196"/>
                </a:lnTo>
                <a:lnTo>
                  <a:pt x="1076" y="196"/>
                </a:lnTo>
                <a:lnTo>
                  <a:pt x="1065" y="196"/>
                </a:lnTo>
                <a:lnTo>
                  <a:pt x="1055" y="196"/>
                </a:lnTo>
                <a:lnTo>
                  <a:pt x="1033" y="196"/>
                </a:lnTo>
                <a:lnTo>
                  <a:pt x="1022" y="196"/>
                </a:lnTo>
                <a:lnTo>
                  <a:pt x="989" y="196"/>
                </a:lnTo>
                <a:lnTo>
                  <a:pt x="968" y="207"/>
                </a:lnTo>
                <a:lnTo>
                  <a:pt x="946" y="207"/>
                </a:lnTo>
                <a:lnTo>
                  <a:pt x="913" y="207"/>
                </a:lnTo>
                <a:lnTo>
                  <a:pt x="881" y="218"/>
                </a:lnTo>
                <a:lnTo>
                  <a:pt x="848" y="218"/>
                </a:lnTo>
                <a:lnTo>
                  <a:pt x="805" y="229"/>
                </a:lnTo>
                <a:lnTo>
                  <a:pt x="761" y="229"/>
                </a:lnTo>
                <a:lnTo>
                  <a:pt x="718" y="239"/>
                </a:lnTo>
                <a:lnTo>
                  <a:pt x="674" y="250"/>
                </a:lnTo>
                <a:lnTo>
                  <a:pt x="631" y="250"/>
                </a:lnTo>
                <a:lnTo>
                  <a:pt x="576" y="261"/>
                </a:lnTo>
                <a:lnTo>
                  <a:pt x="522" y="272"/>
                </a:lnTo>
                <a:lnTo>
                  <a:pt x="468" y="283"/>
                </a:lnTo>
                <a:lnTo>
                  <a:pt x="424" y="294"/>
                </a:lnTo>
                <a:lnTo>
                  <a:pt x="381" y="294"/>
                </a:lnTo>
                <a:lnTo>
                  <a:pt x="326" y="305"/>
                </a:lnTo>
                <a:lnTo>
                  <a:pt x="294" y="305"/>
                </a:lnTo>
                <a:lnTo>
                  <a:pt x="250" y="316"/>
                </a:lnTo>
                <a:lnTo>
                  <a:pt x="217" y="316"/>
                </a:lnTo>
                <a:lnTo>
                  <a:pt x="174" y="327"/>
                </a:lnTo>
                <a:lnTo>
                  <a:pt x="152" y="327"/>
                </a:lnTo>
                <a:lnTo>
                  <a:pt x="120" y="327"/>
                </a:lnTo>
                <a:lnTo>
                  <a:pt x="87" y="337"/>
                </a:lnTo>
                <a:lnTo>
                  <a:pt x="65" y="337"/>
                </a:lnTo>
                <a:lnTo>
                  <a:pt x="44" y="337"/>
                </a:lnTo>
                <a:lnTo>
                  <a:pt x="22" y="348"/>
                </a:lnTo>
                <a:lnTo>
                  <a:pt x="0" y="348"/>
                </a:lnTo>
                <a:lnTo>
                  <a:pt x="0" y="239"/>
                </a:lnTo>
                <a:lnTo>
                  <a:pt x="76" y="239"/>
                </a:lnTo>
                <a:lnTo>
                  <a:pt x="141" y="229"/>
                </a:lnTo>
                <a:lnTo>
                  <a:pt x="207" y="229"/>
                </a:lnTo>
                <a:lnTo>
                  <a:pt x="261" y="218"/>
                </a:lnTo>
                <a:lnTo>
                  <a:pt x="272" y="218"/>
                </a:lnTo>
                <a:lnTo>
                  <a:pt x="294" y="207"/>
                </a:lnTo>
                <a:lnTo>
                  <a:pt x="304" y="207"/>
                </a:lnTo>
                <a:lnTo>
                  <a:pt x="326" y="207"/>
                </a:lnTo>
                <a:lnTo>
                  <a:pt x="359" y="196"/>
                </a:lnTo>
                <a:lnTo>
                  <a:pt x="381" y="196"/>
                </a:lnTo>
                <a:lnTo>
                  <a:pt x="435" y="185"/>
                </a:lnTo>
                <a:lnTo>
                  <a:pt x="500" y="174"/>
                </a:lnTo>
                <a:lnTo>
                  <a:pt x="576" y="163"/>
                </a:lnTo>
                <a:lnTo>
                  <a:pt x="663" y="152"/>
                </a:lnTo>
                <a:lnTo>
                  <a:pt x="750" y="131"/>
                </a:lnTo>
                <a:lnTo>
                  <a:pt x="805" y="120"/>
                </a:lnTo>
                <a:lnTo>
                  <a:pt x="848" y="120"/>
                </a:lnTo>
                <a:lnTo>
                  <a:pt x="891" y="109"/>
                </a:lnTo>
                <a:lnTo>
                  <a:pt x="924" y="98"/>
                </a:lnTo>
                <a:lnTo>
                  <a:pt x="968" y="87"/>
                </a:lnTo>
                <a:lnTo>
                  <a:pt x="1000" y="87"/>
                </a:lnTo>
                <a:lnTo>
                  <a:pt x="1033" y="76"/>
                </a:lnTo>
                <a:lnTo>
                  <a:pt x="1055" y="65"/>
                </a:lnTo>
                <a:lnTo>
                  <a:pt x="1076" y="65"/>
                </a:lnTo>
                <a:lnTo>
                  <a:pt x="1109" y="54"/>
                </a:lnTo>
                <a:lnTo>
                  <a:pt x="1120" y="54"/>
                </a:lnTo>
                <a:lnTo>
                  <a:pt x="1142" y="44"/>
                </a:lnTo>
                <a:lnTo>
                  <a:pt x="1152" y="44"/>
                </a:lnTo>
                <a:lnTo>
                  <a:pt x="1163" y="33"/>
                </a:lnTo>
                <a:lnTo>
                  <a:pt x="1174" y="33"/>
                </a:lnTo>
                <a:lnTo>
                  <a:pt x="1185" y="22"/>
                </a:lnTo>
                <a:lnTo>
                  <a:pt x="1196" y="22"/>
                </a:lnTo>
                <a:lnTo>
                  <a:pt x="1207" y="11"/>
                </a:lnTo>
                <a:lnTo>
                  <a:pt x="1218" y="0"/>
                </a:lnTo>
                <a:lnTo>
                  <a:pt x="1239" y="0"/>
                </a:lnTo>
                <a:lnTo>
                  <a:pt x="1250" y="11"/>
                </a:lnTo>
                <a:lnTo>
                  <a:pt x="1261" y="11"/>
                </a:lnTo>
                <a:lnTo>
                  <a:pt x="1272" y="22"/>
                </a:lnTo>
                <a:lnTo>
                  <a:pt x="1294" y="33"/>
                </a:lnTo>
                <a:lnTo>
                  <a:pt x="1305" y="44"/>
                </a:lnTo>
                <a:lnTo>
                  <a:pt x="1326" y="54"/>
                </a:lnTo>
                <a:lnTo>
                  <a:pt x="1359" y="76"/>
                </a:lnTo>
                <a:lnTo>
                  <a:pt x="1381" y="98"/>
                </a:lnTo>
                <a:lnTo>
                  <a:pt x="1413" y="120"/>
                </a:lnTo>
                <a:lnTo>
                  <a:pt x="1435" y="142"/>
                </a:lnTo>
                <a:lnTo>
                  <a:pt x="1457" y="152"/>
                </a:lnTo>
                <a:lnTo>
                  <a:pt x="1468" y="174"/>
                </a:lnTo>
                <a:lnTo>
                  <a:pt x="1479" y="185"/>
                </a:lnTo>
                <a:lnTo>
                  <a:pt x="1489" y="196"/>
                </a:lnTo>
                <a:lnTo>
                  <a:pt x="1489" y="207"/>
                </a:lnTo>
                <a:lnTo>
                  <a:pt x="1489" y="2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19" name="任意多边形 97318"/>
          <p:cNvSpPr/>
          <p:nvPr/>
        </p:nvSpPr>
        <p:spPr>
          <a:xfrm>
            <a:off x="5170805" y="2060893"/>
            <a:ext cx="490538" cy="131762"/>
          </a:xfrm>
          <a:custGeom>
            <a:avLst/>
            <a:gdLst>
              <a:gd name="txL" fmla="*/ 0 w 772"/>
              <a:gd name="txT" fmla="*/ 0 h 207"/>
              <a:gd name="txR" fmla="*/ 772 w 772"/>
              <a:gd name="txB" fmla="*/ 207 h 207"/>
            </a:gdLst>
            <a:ahLst/>
            <a:cxnLst>
              <a:cxn ang="0">
                <a:pos x="132025888" y="22284328"/>
              </a:cxn>
              <a:cxn ang="0">
                <a:pos x="153828142" y="17827335"/>
              </a:cxn>
              <a:cxn ang="0">
                <a:pos x="175630396" y="13370979"/>
              </a:cxn>
              <a:cxn ang="0">
                <a:pos x="197836771" y="8913986"/>
              </a:cxn>
              <a:cxn ang="0">
                <a:pos x="215198131" y="4456993"/>
              </a:cxn>
              <a:cxn ang="0">
                <a:pos x="232962977" y="4456993"/>
              </a:cxn>
              <a:cxn ang="0">
                <a:pos x="245882808" y="0"/>
              </a:cxn>
              <a:cxn ang="0">
                <a:pos x="259206125" y="0"/>
              </a:cxn>
              <a:cxn ang="0">
                <a:pos x="272530077" y="0"/>
              </a:cxn>
              <a:cxn ang="0">
                <a:pos x="281009014" y="0"/>
              </a:cxn>
              <a:cxn ang="0">
                <a:pos x="289891437" y="0"/>
              </a:cxn>
              <a:cxn ang="0">
                <a:pos x="294332331" y="0"/>
              </a:cxn>
              <a:cxn ang="0">
                <a:pos x="298773860" y="4456993"/>
              </a:cxn>
              <a:cxn ang="0">
                <a:pos x="303214754" y="4456993"/>
              </a:cxn>
              <a:cxn ang="0">
                <a:pos x="307252162" y="8913986"/>
              </a:cxn>
              <a:cxn ang="0">
                <a:pos x="311693691" y="13370979"/>
              </a:cxn>
              <a:cxn ang="0">
                <a:pos x="311693691" y="17827335"/>
              </a:cxn>
              <a:cxn ang="0">
                <a:pos x="307252162" y="22284328"/>
              </a:cxn>
              <a:cxn ang="0">
                <a:pos x="307252162" y="26741321"/>
              </a:cxn>
              <a:cxn ang="0">
                <a:pos x="298773860" y="30792843"/>
              </a:cxn>
              <a:cxn ang="0">
                <a:pos x="289891437" y="35249836"/>
              </a:cxn>
              <a:cxn ang="0">
                <a:pos x="281009014" y="39706829"/>
              </a:cxn>
              <a:cxn ang="0">
                <a:pos x="263647654" y="44163822"/>
              </a:cxn>
              <a:cxn ang="0">
                <a:pos x="250323702" y="48620815"/>
              </a:cxn>
              <a:cxn ang="0">
                <a:pos x="228521448" y="53077807"/>
              </a:cxn>
              <a:cxn ang="0">
                <a:pos x="206315072" y="57534164"/>
              </a:cxn>
              <a:cxn ang="0">
                <a:pos x="180071925" y="57534164"/>
              </a:cxn>
              <a:cxn ang="0">
                <a:pos x="153828142" y="61991157"/>
              </a:cxn>
              <a:cxn ang="0">
                <a:pos x="127584359" y="66043316"/>
              </a:cxn>
              <a:cxn ang="0">
                <a:pos x="96899682" y="70499672"/>
              </a:cxn>
              <a:cxn ang="0">
                <a:pos x="66215005" y="74956665"/>
              </a:cxn>
              <a:cxn ang="0">
                <a:pos x="35126206" y="79413658"/>
              </a:cxn>
              <a:cxn ang="0">
                <a:pos x="0" y="83870650"/>
              </a:cxn>
              <a:cxn ang="0">
                <a:pos x="0" y="48620815"/>
              </a:cxn>
              <a:cxn ang="0">
                <a:pos x="8882423" y="48620815"/>
              </a:cxn>
              <a:cxn ang="0">
                <a:pos x="17764846" y="44163822"/>
              </a:cxn>
              <a:cxn ang="0">
                <a:pos x="35126206" y="44163822"/>
              </a:cxn>
              <a:cxn ang="0">
                <a:pos x="48449523" y="39706829"/>
              </a:cxn>
              <a:cxn ang="0">
                <a:pos x="66215005" y="35249836"/>
              </a:cxn>
              <a:cxn ang="0">
                <a:pos x="88017259" y="30792843"/>
              </a:cxn>
              <a:cxn ang="0">
                <a:pos x="105378619" y="26741321"/>
              </a:cxn>
              <a:cxn ang="0">
                <a:pos x="132025888" y="22284328"/>
              </a:cxn>
              <a:cxn ang="0">
                <a:pos x="132025888" y="22284328"/>
              </a:cxn>
            </a:cxnLst>
            <a:rect l="txL" t="txT" r="txR" b="txB"/>
            <a:pathLst>
              <a:path w="772" h="207">
                <a:moveTo>
                  <a:pt x="327" y="55"/>
                </a:moveTo>
                <a:lnTo>
                  <a:pt x="381" y="44"/>
                </a:lnTo>
                <a:lnTo>
                  <a:pt x="435" y="33"/>
                </a:lnTo>
                <a:lnTo>
                  <a:pt x="490" y="22"/>
                </a:lnTo>
                <a:lnTo>
                  <a:pt x="533" y="11"/>
                </a:lnTo>
                <a:lnTo>
                  <a:pt x="577" y="11"/>
                </a:lnTo>
                <a:lnTo>
                  <a:pt x="609" y="0"/>
                </a:lnTo>
                <a:lnTo>
                  <a:pt x="642" y="0"/>
                </a:lnTo>
                <a:lnTo>
                  <a:pt x="675" y="0"/>
                </a:lnTo>
                <a:lnTo>
                  <a:pt x="696" y="0"/>
                </a:lnTo>
                <a:lnTo>
                  <a:pt x="718" y="0"/>
                </a:lnTo>
                <a:lnTo>
                  <a:pt x="729" y="0"/>
                </a:lnTo>
                <a:lnTo>
                  <a:pt x="740" y="11"/>
                </a:lnTo>
                <a:lnTo>
                  <a:pt x="751" y="11"/>
                </a:lnTo>
                <a:lnTo>
                  <a:pt x="761" y="22"/>
                </a:lnTo>
                <a:lnTo>
                  <a:pt x="772" y="33"/>
                </a:lnTo>
                <a:lnTo>
                  <a:pt x="772" y="44"/>
                </a:lnTo>
                <a:lnTo>
                  <a:pt x="761" y="55"/>
                </a:lnTo>
                <a:lnTo>
                  <a:pt x="761" y="66"/>
                </a:lnTo>
                <a:lnTo>
                  <a:pt x="740" y="76"/>
                </a:lnTo>
                <a:lnTo>
                  <a:pt x="718" y="87"/>
                </a:lnTo>
                <a:lnTo>
                  <a:pt x="696" y="98"/>
                </a:lnTo>
                <a:lnTo>
                  <a:pt x="653" y="109"/>
                </a:lnTo>
                <a:lnTo>
                  <a:pt x="620" y="120"/>
                </a:lnTo>
                <a:lnTo>
                  <a:pt x="566" y="131"/>
                </a:lnTo>
                <a:lnTo>
                  <a:pt x="511" y="142"/>
                </a:lnTo>
                <a:lnTo>
                  <a:pt x="446" y="142"/>
                </a:lnTo>
                <a:lnTo>
                  <a:pt x="381" y="153"/>
                </a:lnTo>
                <a:lnTo>
                  <a:pt x="316" y="163"/>
                </a:lnTo>
                <a:lnTo>
                  <a:pt x="240" y="174"/>
                </a:lnTo>
                <a:lnTo>
                  <a:pt x="164" y="185"/>
                </a:lnTo>
                <a:lnTo>
                  <a:pt x="87" y="196"/>
                </a:lnTo>
                <a:lnTo>
                  <a:pt x="0" y="207"/>
                </a:lnTo>
                <a:lnTo>
                  <a:pt x="0" y="120"/>
                </a:lnTo>
                <a:lnTo>
                  <a:pt x="22" y="120"/>
                </a:lnTo>
                <a:lnTo>
                  <a:pt x="44" y="109"/>
                </a:lnTo>
                <a:lnTo>
                  <a:pt x="87" y="109"/>
                </a:lnTo>
                <a:lnTo>
                  <a:pt x="120" y="98"/>
                </a:lnTo>
                <a:lnTo>
                  <a:pt x="164" y="87"/>
                </a:lnTo>
                <a:lnTo>
                  <a:pt x="218" y="76"/>
                </a:lnTo>
                <a:lnTo>
                  <a:pt x="261" y="66"/>
                </a:lnTo>
                <a:lnTo>
                  <a:pt x="327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20" name="任意多边形 97319"/>
          <p:cNvSpPr/>
          <p:nvPr/>
        </p:nvSpPr>
        <p:spPr>
          <a:xfrm>
            <a:off x="5226368" y="2295843"/>
            <a:ext cx="581025" cy="117475"/>
          </a:xfrm>
          <a:custGeom>
            <a:avLst/>
            <a:gdLst>
              <a:gd name="txL" fmla="*/ 0 w 914"/>
              <a:gd name="txT" fmla="*/ 0 h 185"/>
              <a:gd name="txR" fmla="*/ 914 w 914"/>
              <a:gd name="txB" fmla="*/ 185 h 185"/>
            </a:gdLst>
            <a:ahLst/>
            <a:cxnLst>
              <a:cxn ang="0">
                <a:pos x="369354541" y="35080575"/>
              </a:cxn>
              <a:cxn ang="0">
                <a:pos x="360464350" y="35080575"/>
              </a:cxn>
              <a:cxn ang="0">
                <a:pos x="342683332" y="39516050"/>
              </a:cxn>
              <a:cxn ang="0">
                <a:pos x="329752030" y="39516050"/>
              </a:cxn>
              <a:cxn ang="0">
                <a:pos x="311971012" y="39516050"/>
              </a:cxn>
              <a:cxn ang="0">
                <a:pos x="294594296" y="39516050"/>
              </a:cxn>
              <a:cxn ang="0">
                <a:pos x="276813914" y="43951525"/>
              </a:cxn>
              <a:cxn ang="0">
                <a:pos x="254991785" y="43951525"/>
              </a:cxn>
              <a:cxn ang="0">
                <a:pos x="233170291" y="48387000"/>
              </a:cxn>
              <a:cxn ang="0">
                <a:pos x="206499082" y="48387000"/>
              </a:cxn>
              <a:cxn ang="0">
                <a:pos x="184677588" y="52822475"/>
              </a:cxn>
              <a:cxn ang="0">
                <a:pos x="158410046" y="57257950"/>
              </a:cxn>
              <a:cxn ang="0">
                <a:pos x="127698361" y="57257950"/>
              </a:cxn>
              <a:cxn ang="0">
                <a:pos x="101430818" y="61693425"/>
              </a:cxn>
              <a:cxn ang="0">
                <a:pos x="70314832" y="65725675"/>
              </a:cxn>
              <a:cxn ang="0">
                <a:pos x="35157098" y="70161150"/>
              </a:cxn>
              <a:cxn ang="0">
                <a:pos x="4445413" y="74596625"/>
              </a:cxn>
              <a:cxn ang="0">
                <a:pos x="0" y="35080575"/>
              </a:cxn>
              <a:cxn ang="0">
                <a:pos x="44047925" y="26612850"/>
              </a:cxn>
              <a:cxn ang="0">
                <a:pos x="92540627" y="22177375"/>
              </a:cxn>
              <a:cxn ang="0">
                <a:pos x="136184250" y="13306425"/>
              </a:cxn>
              <a:cxn ang="0">
                <a:pos x="184677588" y="8870950"/>
              </a:cxn>
              <a:cxn ang="0">
                <a:pos x="228724878" y="4435475"/>
              </a:cxn>
              <a:cxn ang="0">
                <a:pos x="276813914" y="0"/>
              </a:cxn>
              <a:cxn ang="0">
                <a:pos x="325306616" y="0"/>
              </a:cxn>
              <a:cxn ang="0">
                <a:pos x="369354541" y="0"/>
              </a:cxn>
              <a:cxn ang="0">
                <a:pos x="369354541" y="35080575"/>
              </a:cxn>
              <a:cxn ang="0">
                <a:pos x="369354541" y="35080575"/>
              </a:cxn>
            </a:cxnLst>
            <a:rect l="txL" t="txT" r="txR" b="txB"/>
            <a:pathLst>
              <a:path w="914" h="185">
                <a:moveTo>
                  <a:pt x="914" y="87"/>
                </a:moveTo>
                <a:lnTo>
                  <a:pt x="892" y="87"/>
                </a:lnTo>
                <a:lnTo>
                  <a:pt x="848" y="98"/>
                </a:lnTo>
                <a:lnTo>
                  <a:pt x="816" y="98"/>
                </a:lnTo>
                <a:lnTo>
                  <a:pt x="772" y="98"/>
                </a:lnTo>
                <a:lnTo>
                  <a:pt x="729" y="98"/>
                </a:lnTo>
                <a:lnTo>
                  <a:pt x="685" y="109"/>
                </a:lnTo>
                <a:lnTo>
                  <a:pt x="631" y="109"/>
                </a:lnTo>
                <a:lnTo>
                  <a:pt x="577" y="120"/>
                </a:lnTo>
                <a:lnTo>
                  <a:pt x="511" y="120"/>
                </a:lnTo>
                <a:lnTo>
                  <a:pt x="457" y="131"/>
                </a:lnTo>
                <a:lnTo>
                  <a:pt x="392" y="142"/>
                </a:lnTo>
                <a:lnTo>
                  <a:pt x="316" y="142"/>
                </a:lnTo>
                <a:lnTo>
                  <a:pt x="251" y="153"/>
                </a:lnTo>
                <a:lnTo>
                  <a:pt x="174" y="163"/>
                </a:lnTo>
                <a:lnTo>
                  <a:pt x="87" y="174"/>
                </a:lnTo>
                <a:lnTo>
                  <a:pt x="11" y="185"/>
                </a:lnTo>
                <a:lnTo>
                  <a:pt x="0" y="87"/>
                </a:lnTo>
                <a:lnTo>
                  <a:pt x="109" y="66"/>
                </a:lnTo>
                <a:lnTo>
                  <a:pt x="229" y="55"/>
                </a:lnTo>
                <a:lnTo>
                  <a:pt x="337" y="33"/>
                </a:lnTo>
                <a:lnTo>
                  <a:pt x="457" y="22"/>
                </a:lnTo>
                <a:lnTo>
                  <a:pt x="566" y="11"/>
                </a:lnTo>
                <a:lnTo>
                  <a:pt x="685" y="0"/>
                </a:lnTo>
                <a:lnTo>
                  <a:pt x="805" y="0"/>
                </a:lnTo>
                <a:lnTo>
                  <a:pt x="914" y="0"/>
                </a:lnTo>
                <a:lnTo>
                  <a:pt x="914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21" name="任意多边形 97320"/>
          <p:cNvSpPr/>
          <p:nvPr/>
        </p:nvSpPr>
        <p:spPr>
          <a:xfrm>
            <a:off x="5088255" y="2456180"/>
            <a:ext cx="808038" cy="192088"/>
          </a:xfrm>
          <a:custGeom>
            <a:avLst/>
            <a:gdLst>
              <a:gd name="txL" fmla="*/ 0 w 1272"/>
              <a:gd name="txT" fmla="*/ 0 h 304"/>
              <a:gd name="txR" fmla="*/ 1272 w 1272"/>
              <a:gd name="txB" fmla="*/ 304 h 304"/>
            </a:gdLst>
            <a:ahLst/>
            <a:cxnLst>
              <a:cxn ang="0">
                <a:pos x="39547489" y="116982224"/>
              </a:cxn>
              <a:cxn ang="0">
                <a:pos x="26230108" y="108597962"/>
              </a:cxn>
              <a:cxn ang="0">
                <a:pos x="8878254" y="95422873"/>
              </a:cxn>
              <a:cxn ang="0">
                <a:pos x="0" y="82247153"/>
              </a:cxn>
              <a:cxn ang="0">
                <a:pos x="0" y="77855036"/>
              </a:cxn>
              <a:cxn ang="0">
                <a:pos x="4439127" y="73862891"/>
              </a:cxn>
              <a:cxn ang="0">
                <a:pos x="13316746" y="73862891"/>
              </a:cxn>
              <a:cxn ang="0">
                <a:pos x="26230108" y="73862891"/>
              </a:cxn>
              <a:cxn ang="0">
                <a:pos x="35108362" y="73862891"/>
              </a:cxn>
              <a:cxn ang="0">
                <a:pos x="48425108" y="73862891"/>
              </a:cxn>
              <a:cxn ang="0">
                <a:pos x="65777597" y="69470774"/>
              </a:cxn>
              <a:cxn ang="0">
                <a:pos x="83533469" y="65079288"/>
              </a:cxn>
              <a:cxn ang="0">
                <a:pos x="109763577" y="60687171"/>
              </a:cxn>
              <a:cxn ang="0">
                <a:pos x="140432812" y="56295053"/>
              </a:cxn>
              <a:cxn ang="0">
                <a:pos x="175541174" y="47511450"/>
              </a:cxn>
              <a:cxn ang="0">
                <a:pos x="215088027" y="38727847"/>
              </a:cxn>
              <a:cxn ang="0">
                <a:pos x="258670624" y="30343585"/>
              </a:cxn>
              <a:cxn ang="0">
                <a:pos x="298218113" y="21559982"/>
              </a:cxn>
              <a:cxn ang="0">
                <a:pos x="333326474" y="17167865"/>
              </a:cxn>
              <a:cxn ang="0">
                <a:pos x="363995709" y="8384262"/>
              </a:cxn>
              <a:cxn ang="0">
                <a:pos x="390629201" y="3992777"/>
              </a:cxn>
              <a:cxn ang="0">
                <a:pos x="416859308" y="3992777"/>
              </a:cxn>
              <a:cxn ang="0">
                <a:pos x="434211797" y="0"/>
              </a:cxn>
              <a:cxn ang="0">
                <a:pos x="447528543" y="0"/>
              </a:cxn>
              <a:cxn ang="0">
                <a:pos x="473759286" y="0"/>
              </a:cxn>
              <a:cxn ang="0">
                <a:pos x="499989394" y="8384262"/>
              </a:cxn>
              <a:cxn ang="0">
                <a:pos x="508867013" y="21559982"/>
              </a:cxn>
              <a:cxn ang="0">
                <a:pos x="508867013" y="30343585"/>
              </a:cxn>
              <a:cxn ang="0">
                <a:pos x="504428521" y="38727847"/>
              </a:cxn>
              <a:cxn ang="0">
                <a:pos x="491515159" y="43119965"/>
              </a:cxn>
              <a:cxn ang="0">
                <a:pos x="482636905" y="47511450"/>
              </a:cxn>
              <a:cxn ang="0">
                <a:pos x="464881032" y="51903568"/>
              </a:cxn>
              <a:cxn ang="0">
                <a:pos x="447528543" y="56295053"/>
              </a:cxn>
              <a:cxn ang="0">
                <a:pos x="425737562" y="60687171"/>
              </a:cxn>
              <a:cxn ang="0">
                <a:pos x="394664944" y="65079288"/>
              </a:cxn>
              <a:cxn ang="0">
                <a:pos x="363995709" y="73862891"/>
              </a:cxn>
              <a:cxn ang="0">
                <a:pos x="324851604" y="77855036"/>
              </a:cxn>
              <a:cxn ang="0">
                <a:pos x="280865624" y="86638639"/>
              </a:cxn>
              <a:cxn ang="0">
                <a:pos x="236879643" y="91030756"/>
              </a:cxn>
              <a:cxn ang="0">
                <a:pos x="192893663" y="99814359"/>
              </a:cxn>
              <a:cxn ang="0">
                <a:pos x="157785301" y="108597962"/>
              </a:cxn>
              <a:cxn ang="0">
                <a:pos x="127116066" y="112590738"/>
              </a:cxn>
              <a:cxn ang="0">
                <a:pos x="100885958" y="116982224"/>
              </a:cxn>
              <a:cxn ang="0">
                <a:pos x="79094342" y="116982224"/>
              </a:cxn>
              <a:cxn ang="0">
                <a:pos x="65777597" y="121374341"/>
              </a:cxn>
              <a:cxn ang="0">
                <a:pos x="52460851" y="121374341"/>
              </a:cxn>
              <a:cxn ang="0">
                <a:pos x="52460851" y="121374341"/>
              </a:cxn>
            </a:cxnLst>
            <a:rect l="txL" t="txT" r="txR" b="txB"/>
            <a:pathLst>
              <a:path w="1272" h="304">
                <a:moveTo>
                  <a:pt x="130" y="304"/>
                </a:moveTo>
                <a:lnTo>
                  <a:pt x="98" y="293"/>
                </a:lnTo>
                <a:lnTo>
                  <a:pt x="87" y="282"/>
                </a:lnTo>
                <a:lnTo>
                  <a:pt x="65" y="272"/>
                </a:lnTo>
                <a:lnTo>
                  <a:pt x="44" y="261"/>
                </a:lnTo>
                <a:lnTo>
                  <a:pt x="22" y="239"/>
                </a:lnTo>
                <a:lnTo>
                  <a:pt x="11" y="228"/>
                </a:lnTo>
                <a:lnTo>
                  <a:pt x="0" y="206"/>
                </a:lnTo>
                <a:lnTo>
                  <a:pt x="0" y="195"/>
                </a:lnTo>
                <a:lnTo>
                  <a:pt x="11" y="195"/>
                </a:lnTo>
                <a:lnTo>
                  <a:pt x="11" y="185"/>
                </a:lnTo>
                <a:lnTo>
                  <a:pt x="22" y="185"/>
                </a:lnTo>
                <a:lnTo>
                  <a:pt x="33" y="185"/>
                </a:lnTo>
                <a:lnTo>
                  <a:pt x="44" y="185"/>
                </a:lnTo>
                <a:lnTo>
                  <a:pt x="65" y="185"/>
                </a:lnTo>
                <a:lnTo>
                  <a:pt x="87" y="185"/>
                </a:lnTo>
                <a:lnTo>
                  <a:pt x="109" y="185"/>
                </a:lnTo>
                <a:lnTo>
                  <a:pt x="120" y="185"/>
                </a:lnTo>
                <a:lnTo>
                  <a:pt x="141" y="185"/>
                </a:lnTo>
                <a:lnTo>
                  <a:pt x="163" y="174"/>
                </a:lnTo>
                <a:lnTo>
                  <a:pt x="185" y="174"/>
                </a:lnTo>
                <a:lnTo>
                  <a:pt x="207" y="163"/>
                </a:lnTo>
                <a:lnTo>
                  <a:pt x="239" y="163"/>
                </a:lnTo>
                <a:lnTo>
                  <a:pt x="272" y="152"/>
                </a:lnTo>
                <a:lnTo>
                  <a:pt x="315" y="152"/>
                </a:lnTo>
                <a:lnTo>
                  <a:pt x="348" y="141"/>
                </a:lnTo>
                <a:lnTo>
                  <a:pt x="391" y="130"/>
                </a:lnTo>
                <a:lnTo>
                  <a:pt x="435" y="119"/>
                </a:lnTo>
                <a:lnTo>
                  <a:pt x="478" y="108"/>
                </a:lnTo>
                <a:lnTo>
                  <a:pt x="533" y="97"/>
                </a:lnTo>
                <a:lnTo>
                  <a:pt x="587" y="87"/>
                </a:lnTo>
                <a:lnTo>
                  <a:pt x="641" y="76"/>
                </a:lnTo>
                <a:lnTo>
                  <a:pt x="685" y="65"/>
                </a:lnTo>
                <a:lnTo>
                  <a:pt x="739" y="54"/>
                </a:lnTo>
                <a:lnTo>
                  <a:pt x="783" y="54"/>
                </a:lnTo>
                <a:lnTo>
                  <a:pt x="826" y="43"/>
                </a:lnTo>
                <a:lnTo>
                  <a:pt x="870" y="32"/>
                </a:lnTo>
                <a:lnTo>
                  <a:pt x="902" y="21"/>
                </a:lnTo>
                <a:lnTo>
                  <a:pt x="935" y="21"/>
                </a:lnTo>
                <a:lnTo>
                  <a:pt x="968" y="10"/>
                </a:lnTo>
                <a:lnTo>
                  <a:pt x="1000" y="10"/>
                </a:lnTo>
                <a:lnTo>
                  <a:pt x="1033" y="10"/>
                </a:lnTo>
                <a:lnTo>
                  <a:pt x="1055" y="0"/>
                </a:lnTo>
                <a:lnTo>
                  <a:pt x="1076" y="0"/>
                </a:lnTo>
                <a:lnTo>
                  <a:pt x="1098" y="0"/>
                </a:lnTo>
                <a:lnTo>
                  <a:pt x="1109" y="0"/>
                </a:lnTo>
                <a:lnTo>
                  <a:pt x="1120" y="0"/>
                </a:lnTo>
                <a:lnTo>
                  <a:pt x="1174" y="0"/>
                </a:lnTo>
                <a:lnTo>
                  <a:pt x="1207" y="10"/>
                </a:lnTo>
                <a:lnTo>
                  <a:pt x="1239" y="21"/>
                </a:lnTo>
                <a:lnTo>
                  <a:pt x="1261" y="43"/>
                </a:lnTo>
                <a:lnTo>
                  <a:pt x="1261" y="54"/>
                </a:lnTo>
                <a:lnTo>
                  <a:pt x="1272" y="65"/>
                </a:lnTo>
                <a:lnTo>
                  <a:pt x="1261" y="76"/>
                </a:lnTo>
                <a:lnTo>
                  <a:pt x="1261" y="87"/>
                </a:lnTo>
                <a:lnTo>
                  <a:pt x="1250" y="97"/>
                </a:lnTo>
                <a:lnTo>
                  <a:pt x="1239" y="108"/>
                </a:lnTo>
                <a:lnTo>
                  <a:pt x="1218" y="108"/>
                </a:lnTo>
                <a:lnTo>
                  <a:pt x="1207" y="119"/>
                </a:lnTo>
                <a:lnTo>
                  <a:pt x="1196" y="119"/>
                </a:lnTo>
                <a:lnTo>
                  <a:pt x="1174" y="119"/>
                </a:lnTo>
                <a:lnTo>
                  <a:pt x="1152" y="130"/>
                </a:lnTo>
                <a:lnTo>
                  <a:pt x="1131" y="130"/>
                </a:lnTo>
                <a:lnTo>
                  <a:pt x="1109" y="141"/>
                </a:lnTo>
                <a:lnTo>
                  <a:pt x="1087" y="141"/>
                </a:lnTo>
                <a:lnTo>
                  <a:pt x="1055" y="152"/>
                </a:lnTo>
                <a:lnTo>
                  <a:pt x="1022" y="163"/>
                </a:lnTo>
                <a:lnTo>
                  <a:pt x="978" y="163"/>
                </a:lnTo>
                <a:lnTo>
                  <a:pt x="946" y="174"/>
                </a:lnTo>
                <a:lnTo>
                  <a:pt x="902" y="185"/>
                </a:lnTo>
                <a:lnTo>
                  <a:pt x="859" y="185"/>
                </a:lnTo>
                <a:lnTo>
                  <a:pt x="805" y="195"/>
                </a:lnTo>
                <a:lnTo>
                  <a:pt x="750" y="206"/>
                </a:lnTo>
                <a:lnTo>
                  <a:pt x="696" y="217"/>
                </a:lnTo>
                <a:lnTo>
                  <a:pt x="641" y="217"/>
                </a:lnTo>
                <a:lnTo>
                  <a:pt x="587" y="228"/>
                </a:lnTo>
                <a:lnTo>
                  <a:pt x="533" y="239"/>
                </a:lnTo>
                <a:lnTo>
                  <a:pt x="478" y="250"/>
                </a:lnTo>
                <a:lnTo>
                  <a:pt x="435" y="261"/>
                </a:lnTo>
                <a:lnTo>
                  <a:pt x="391" y="272"/>
                </a:lnTo>
                <a:lnTo>
                  <a:pt x="348" y="272"/>
                </a:lnTo>
                <a:lnTo>
                  <a:pt x="315" y="282"/>
                </a:lnTo>
                <a:lnTo>
                  <a:pt x="283" y="282"/>
                </a:lnTo>
                <a:lnTo>
                  <a:pt x="250" y="293"/>
                </a:lnTo>
                <a:lnTo>
                  <a:pt x="217" y="293"/>
                </a:lnTo>
                <a:lnTo>
                  <a:pt x="196" y="293"/>
                </a:lnTo>
                <a:lnTo>
                  <a:pt x="174" y="304"/>
                </a:lnTo>
                <a:lnTo>
                  <a:pt x="163" y="304"/>
                </a:lnTo>
                <a:lnTo>
                  <a:pt x="141" y="304"/>
                </a:lnTo>
                <a:lnTo>
                  <a:pt x="130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22" name="任意多边形 97321"/>
          <p:cNvSpPr/>
          <p:nvPr/>
        </p:nvSpPr>
        <p:spPr>
          <a:xfrm>
            <a:off x="5151755" y="2732405"/>
            <a:ext cx="676275" cy="165100"/>
          </a:xfrm>
          <a:custGeom>
            <a:avLst/>
            <a:gdLst>
              <a:gd name="txL" fmla="*/ 0 w 1065"/>
              <a:gd name="txT" fmla="*/ 0 h 261"/>
              <a:gd name="txR" fmla="*/ 1065 w 1065"/>
              <a:gd name="txB" fmla="*/ 261 h 261"/>
            </a:gdLst>
            <a:ahLst/>
            <a:cxnLst>
              <a:cxn ang="0">
                <a:pos x="26209625" y="100035418"/>
              </a:cxn>
              <a:cxn ang="0">
                <a:pos x="12903200" y="91231983"/>
              </a:cxn>
              <a:cxn ang="0">
                <a:pos x="4435475" y="86830581"/>
              </a:cxn>
              <a:cxn ang="0">
                <a:pos x="0" y="78427561"/>
              </a:cxn>
              <a:cxn ang="0">
                <a:pos x="0" y="74026159"/>
              </a:cxn>
              <a:cxn ang="0">
                <a:pos x="0" y="69624757"/>
              </a:cxn>
              <a:cxn ang="0">
                <a:pos x="4435475" y="69624757"/>
              </a:cxn>
              <a:cxn ang="0">
                <a:pos x="8870950" y="65222723"/>
              </a:cxn>
              <a:cxn ang="0">
                <a:pos x="17338675" y="60821322"/>
              </a:cxn>
              <a:cxn ang="0">
                <a:pos x="30645100" y="60821322"/>
              </a:cxn>
              <a:cxn ang="0">
                <a:pos x="43951525" y="56419920"/>
              </a:cxn>
              <a:cxn ang="0">
                <a:pos x="61290200" y="52018519"/>
              </a:cxn>
              <a:cxn ang="0">
                <a:pos x="79032100" y="48016900"/>
              </a:cxn>
              <a:cxn ang="0">
                <a:pos x="118144925" y="43615498"/>
              </a:cxn>
              <a:cxn ang="0">
                <a:pos x="157660975" y="39214097"/>
              </a:cxn>
              <a:cxn ang="0">
                <a:pos x="197177025" y="30410661"/>
              </a:cxn>
              <a:cxn ang="0">
                <a:pos x="232257600" y="21607858"/>
              </a:cxn>
              <a:cxn ang="0">
                <a:pos x="249999500" y="12804422"/>
              </a:cxn>
              <a:cxn ang="0">
                <a:pos x="267338175" y="8802803"/>
              </a:cxn>
              <a:cxn ang="0">
                <a:pos x="302418750" y="4401402"/>
              </a:cxn>
              <a:cxn ang="0">
                <a:pos x="328628375" y="0"/>
              </a:cxn>
              <a:cxn ang="0">
                <a:pos x="354838000" y="0"/>
              </a:cxn>
              <a:cxn ang="0">
                <a:pos x="372579900" y="0"/>
              </a:cxn>
              <a:cxn ang="0">
                <a:pos x="389918575" y="0"/>
              </a:cxn>
              <a:cxn ang="0">
                <a:pos x="403225000" y="4401402"/>
              </a:cxn>
              <a:cxn ang="0">
                <a:pos x="412095950" y="4401402"/>
              </a:cxn>
              <a:cxn ang="0">
                <a:pos x="420966900" y="8802803"/>
              </a:cxn>
              <a:cxn ang="0">
                <a:pos x="429434625" y="12804422"/>
              </a:cxn>
              <a:cxn ang="0">
                <a:pos x="429434625" y="21607858"/>
              </a:cxn>
              <a:cxn ang="0">
                <a:pos x="429434625" y="26009259"/>
              </a:cxn>
              <a:cxn ang="0">
                <a:pos x="420966900" y="30410661"/>
              </a:cxn>
              <a:cxn ang="0">
                <a:pos x="416531425" y="34812062"/>
              </a:cxn>
              <a:cxn ang="0">
                <a:pos x="403225000" y="39214097"/>
              </a:cxn>
              <a:cxn ang="0">
                <a:pos x="389918575" y="43615498"/>
              </a:cxn>
              <a:cxn ang="0">
                <a:pos x="381450850" y="43615498"/>
              </a:cxn>
              <a:cxn ang="0">
                <a:pos x="372579900" y="48016900"/>
              </a:cxn>
              <a:cxn ang="0">
                <a:pos x="359273475" y="52018519"/>
              </a:cxn>
              <a:cxn ang="0">
                <a:pos x="350805750" y="52018519"/>
              </a:cxn>
              <a:cxn ang="0">
                <a:pos x="337499325" y="56419920"/>
              </a:cxn>
              <a:cxn ang="0">
                <a:pos x="319757425" y="56419920"/>
              </a:cxn>
              <a:cxn ang="0">
                <a:pos x="306854225" y="60821322"/>
              </a:cxn>
              <a:cxn ang="0">
                <a:pos x="289112325" y="60821322"/>
              </a:cxn>
              <a:cxn ang="0">
                <a:pos x="214918925" y="78427561"/>
              </a:cxn>
              <a:cxn ang="0">
                <a:pos x="140322300" y="91231983"/>
              </a:cxn>
              <a:cxn ang="0">
                <a:pos x="118144925" y="95634017"/>
              </a:cxn>
              <a:cxn ang="0">
                <a:pos x="100806250" y="100035418"/>
              </a:cxn>
              <a:cxn ang="0">
                <a:pos x="83064350" y="100035418"/>
              </a:cxn>
              <a:cxn ang="0">
                <a:pos x="70161150" y="104436820"/>
              </a:cxn>
              <a:cxn ang="0">
                <a:pos x="56854725" y="104436820"/>
              </a:cxn>
              <a:cxn ang="0">
                <a:pos x="43951525" y="104436820"/>
              </a:cxn>
              <a:cxn ang="0">
                <a:pos x="35080575" y="100035418"/>
              </a:cxn>
              <a:cxn ang="0">
                <a:pos x="26209625" y="100035418"/>
              </a:cxn>
              <a:cxn ang="0">
                <a:pos x="26209625" y="100035418"/>
              </a:cxn>
            </a:cxnLst>
            <a:rect l="txL" t="txT" r="txR" b="txB"/>
            <a:pathLst>
              <a:path w="1065" h="261">
                <a:moveTo>
                  <a:pt x="65" y="250"/>
                </a:moveTo>
                <a:lnTo>
                  <a:pt x="32" y="228"/>
                </a:lnTo>
                <a:lnTo>
                  <a:pt x="11" y="217"/>
                </a:lnTo>
                <a:lnTo>
                  <a:pt x="0" y="196"/>
                </a:lnTo>
                <a:lnTo>
                  <a:pt x="0" y="185"/>
                </a:lnTo>
                <a:lnTo>
                  <a:pt x="0" y="174"/>
                </a:lnTo>
                <a:lnTo>
                  <a:pt x="11" y="174"/>
                </a:lnTo>
                <a:lnTo>
                  <a:pt x="22" y="163"/>
                </a:lnTo>
                <a:lnTo>
                  <a:pt x="43" y="152"/>
                </a:lnTo>
                <a:lnTo>
                  <a:pt x="76" y="152"/>
                </a:lnTo>
                <a:lnTo>
                  <a:pt x="109" y="141"/>
                </a:lnTo>
                <a:lnTo>
                  <a:pt x="152" y="130"/>
                </a:lnTo>
                <a:lnTo>
                  <a:pt x="196" y="120"/>
                </a:lnTo>
                <a:lnTo>
                  <a:pt x="293" y="109"/>
                </a:lnTo>
                <a:lnTo>
                  <a:pt x="391" y="98"/>
                </a:lnTo>
                <a:lnTo>
                  <a:pt x="489" y="76"/>
                </a:lnTo>
                <a:lnTo>
                  <a:pt x="576" y="54"/>
                </a:lnTo>
                <a:lnTo>
                  <a:pt x="620" y="32"/>
                </a:lnTo>
                <a:lnTo>
                  <a:pt x="663" y="22"/>
                </a:lnTo>
                <a:lnTo>
                  <a:pt x="750" y="11"/>
                </a:lnTo>
                <a:lnTo>
                  <a:pt x="815" y="0"/>
                </a:lnTo>
                <a:lnTo>
                  <a:pt x="880" y="0"/>
                </a:lnTo>
                <a:lnTo>
                  <a:pt x="924" y="0"/>
                </a:lnTo>
                <a:lnTo>
                  <a:pt x="967" y="0"/>
                </a:lnTo>
                <a:lnTo>
                  <a:pt x="1000" y="11"/>
                </a:lnTo>
                <a:lnTo>
                  <a:pt x="1022" y="11"/>
                </a:lnTo>
                <a:lnTo>
                  <a:pt x="1044" y="22"/>
                </a:lnTo>
                <a:lnTo>
                  <a:pt x="1065" y="32"/>
                </a:lnTo>
                <a:lnTo>
                  <a:pt x="1065" y="54"/>
                </a:lnTo>
                <a:lnTo>
                  <a:pt x="1065" y="65"/>
                </a:lnTo>
                <a:lnTo>
                  <a:pt x="1044" y="76"/>
                </a:lnTo>
                <a:lnTo>
                  <a:pt x="1033" y="87"/>
                </a:lnTo>
                <a:lnTo>
                  <a:pt x="1000" y="98"/>
                </a:lnTo>
                <a:lnTo>
                  <a:pt x="967" y="109"/>
                </a:lnTo>
                <a:lnTo>
                  <a:pt x="946" y="109"/>
                </a:lnTo>
                <a:lnTo>
                  <a:pt x="924" y="120"/>
                </a:lnTo>
                <a:lnTo>
                  <a:pt x="891" y="130"/>
                </a:lnTo>
                <a:lnTo>
                  <a:pt x="870" y="130"/>
                </a:lnTo>
                <a:lnTo>
                  <a:pt x="837" y="141"/>
                </a:lnTo>
                <a:lnTo>
                  <a:pt x="793" y="141"/>
                </a:lnTo>
                <a:lnTo>
                  <a:pt x="761" y="152"/>
                </a:lnTo>
                <a:lnTo>
                  <a:pt x="717" y="152"/>
                </a:lnTo>
                <a:lnTo>
                  <a:pt x="533" y="196"/>
                </a:lnTo>
                <a:lnTo>
                  <a:pt x="348" y="228"/>
                </a:lnTo>
                <a:lnTo>
                  <a:pt x="293" y="239"/>
                </a:lnTo>
                <a:lnTo>
                  <a:pt x="250" y="250"/>
                </a:lnTo>
                <a:lnTo>
                  <a:pt x="206" y="250"/>
                </a:lnTo>
                <a:lnTo>
                  <a:pt x="174" y="261"/>
                </a:lnTo>
                <a:lnTo>
                  <a:pt x="141" y="261"/>
                </a:lnTo>
                <a:lnTo>
                  <a:pt x="109" y="261"/>
                </a:lnTo>
                <a:lnTo>
                  <a:pt x="87" y="250"/>
                </a:lnTo>
                <a:lnTo>
                  <a:pt x="65" y="2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24" name="任意多边形 97323"/>
          <p:cNvSpPr/>
          <p:nvPr/>
        </p:nvSpPr>
        <p:spPr>
          <a:xfrm>
            <a:off x="5399405" y="2580005"/>
            <a:ext cx="165100" cy="504825"/>
          </a:xfrm>
          <a:custGeom>
            <a:avLst/>
            <a:gdLst>
              <a:gd name="txL" fmla="*/ 0 w 261"/>
              <a:gd name="txT" fmla="*/ 0 h 795"/>
              <a:gd name="txR" fmla="*/ 261 w 261"/>
              <a:gd name="txB" fmla="*/ 795 h 795"/>
            </a:gdLst>
            <a:ahLst/>
            <a:cxnLst>
              <a:cxn ang="0">
                <a:pos x="13204837" y="35080575"/>
              </a:cxn>
              <a:cxn ang="0">
                <a:pos x="8802803" y="31048325"/>
              </a:cxn>
              <a:cxn ang="0">
                <a:pos x="4401402" y="26612850"/>
              </a:cxn>
              <a:cxn ang="0">
                <a:pos x="0" y="22177375"/>
              </a:cxn>
              <a:cxn ang="0">
                <a:pos x="0" y="17741900"/>
              </a:cxn>
              <a:cxn ang="0">
                <a:pos x="0" y="8870950"/>
              </a:cxn>
              <a:cxn ang="0">
                <a:pos x="4401402" y="4435475"/>
              </a:cxn>
              <a:cxn ang="0">
                <a:pos x="4401402" y="4435475"/>
              </a:cxn>
              <a:cxn ang="0">
                <a:pos x="8802803" y="4435475"/>
              </a:cxn>
              <a:cxn ang="0">
                <a:pos x="13204837" y="0"/>
              </a:cxn>
              <a:cxn ang="0">
                <a:pos x="17606239" y="0"/>
              </a:cxn>
              <a:cxn ang="0">
                <a:pos x="26009259" y="0"/>
              </a:cxn>
              <a:cxn ang="0">
                <a:pos x="34812062" y="0"/>
              </a:cxn>
              <a:cxn ang="0">
                <a:pos x="43615498" y="0"/>
              </a:cxn>
              <a:cxn ang="0">
                <a:pos x="52418301" y="0"/>
              </a:cxn>
              <a:cxn ang="0">
                <a:pos x="60821322" y="4435475"/>
              </a:cxn>
              <a:cxn ang="0">
                <a:pos x="69624757" y="4435475"/>
              </a:cxn>
              <a:cxn ang="0">
                <a:pos x="78427561" y="8870950"/>
              </a:cxn>
              <a:cxn ang="0">
                <a:pos x="87230996" y="13306425"/>
              </a:cxn>
              <a:cxn ang="0">
                <a:pos x="91632398" y="17741900"/>
              </a:cxn>
              <a:cxn ang="0">
                <a:pos x="95634017" y="22177375"/>
              </a:cxn>
              <a:cxn ang="0">
                <a:pos x="100035418" y="26612850"/>
              </a:cxn>
              <a:cxn ang="0">
                <a:pos x="100035418" y="31048325"/>
              </a:cxn>
              <a:cxn ang="0">
                <a:pos x="104436820" y="35080575"/>
              </a:cxn>
              <a:cxn ang="0">
                <a:pos x="104436820" y="39516050"/>
              </a:cxn>
              <a:cxn ang="0">
                <a:pos x="104436820" y="48387000"/>
              </a:cxn>
              <a:cxn ang="0">
                <a:pos x="104436820" y="57257950"/>
              </a:cxn>
              <a:cxn ang="0">
                <a:pos x="104436820" y="66128900"/>
              </a:cxn>
              <a:cxn ang="0">
                <a:pos x="104436820" y="79032100"/>
              </a:cxn>
              <a:cxn ang="0">
                <a:pos x="104436820" y="96774000"/>
              </a:cxn>
              <a:cxn ang="0">
                <a:pos x="100035418" y="114112675"/>
              </a:cxn>
              <a:cxn ang="0">
                <a:pos x="100035418" y="131854575"/>
              </a:cxn>
              <a:cxn ang="0">
                <a:pos x="100035418" y="153628725"/>
              </a:cxn>
              <a:cxn ang="0">
                <a:pos x="100035418" y="175806100"/>
              </a:cxn>
              <a:cxn ang="0">
                <a:pos x="100035418" y="202015725"/>
              </a:cxn>
              <a:cxn ang="0">
                <a:pos x="95634017" y="228225350"/>
              </a:cxn>
              <a:cxn ang="0">
                <a:pos x="95634017" y="254838200"/>
              </a:cxn>
              <a:cxn ang="0">
                <a:pos x="95634017" y="285483300"/>
              </a:cxn>
              <a:cxn ang="0">
                <a:pos x="91632398" y="320563875"/>
              </a:cxn>
              <a:cxn ang="0">
                <a:pos x="30410661" y="320563875"/>
              </a:cxn>
              <a:cxn ang="0">
                <a:pos x="30410661" y="285483300"/>
              </a:cxn>
              <a:cxn ang="0">
                <a:pos x="30410661" y="254838200"/>
              </a:cxn>
              <a:cxn ang="0">
                <a:pos x="30410661" y="228225350"/>
              </a:cxn>
              <a:cxn ang="0">
                <a:pos x="30410661" y="202015725"/>
              </a:cxn>
              <a:cxn ang="0">
                <a:pos x="30410661" y="175806100"/>
              </a:cxn>
              <a:cxn ang="0">
                <a:pos x="26009259" y="153628725"/>
              </a:cxn>
              <a:cxn ang="0">
                <a:pos x="26009259" y="131854575"/>
              </a:cxn>
              <a:cxn ang="0">
                <a:pos x="26009259" y="114112675"/>
              </a:cxn>
              <a:cxn ang="0">
                <a:pos x="26009259" y="96774000"/>
              </a:cxn>
              <a:cxn ang="0">
                <a:pos x="22007640" y="83467575"/>
              </a:cxn>
              <a:cxn ang="0">
                <a:pos x="22007640" y="70564375"/>
              </a:cxn>
              <a:cxn ang="0">
                <a:pos x="22007640" y="57257950"/>
              </a:cxn>
              <a:cxn ang="0">
                <a:pos x="17606239" y="48387000"/>
              </a:cxn>
              <a:cxn ang="0">
                <a:pos x="17606239" y="43951525"/>
              </a:cxn>
              <a:cxn ang="0">
                <a:pos x="13204837" y="39516050"/>
              </a:cxn>
              <a:cxn ang="0">
                <a:pos x="13204837" y="35080575"/>
              </a:cxn>
              <a:cxn ang="0">
                <a:pos x="13204837" y="35080575"/>
              </a:cxn>
            </a:cxnLst>
            <a:rect l="txL" t="txT" r="txR" b="txB"/>
            <a:pathLst>
              <a:path w="261" h="795">
                <a:moveTo>
                  <a:pt x="33" y="87"/>
                </a:moveTo>
                <a:lnTo>
                  <a:pt x="22" y="77"/>
                </a:lnTo>
                <a:lnTo>
                  <a:pt x="11" y="66"/>
                </a:lnTo>
                <a:lnTo>
                  <a:pt x="0" y="55"/>
                </a:lnTo>
                <a:lnTo>
                  <a:pt x="0" y="44"/>
                </a:lnTo>
                <a:lnTo>
                  <a:pt x="0" y="22"/>
                </a:ln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44" y="0"/>
                </a:lnTo>
                <a:lnTo>
                  <a:pt x="65" y="0"/>
                </a:lnTo>
                <a:lnTo>
                  <a:pt x="87" y="0"/>
                </a:lnTo>
                <a:lnTo>
                  <a:pt x="109" y="0"/>
                </a:lnTo>
                <a:lnTo>
                  <a:pt x="131" y="0"/>
                </a:lnTo>
                <a:lnTo>
                  <a:pt x="152" y="11"/>
                </a:lnTo>
                <a:lnTo>
                  <a:pt x="174" y="11"/>
                </a:lnTo>
                <a:lnTo>
                  <a:pt x="196" y="22"/>
                </a:lnTo>
                <a:lnTo>
                  <a:pt x="218" y="33"/>
                </a:lnTo>
                <a:lnTo>
                  <a:pt x="229" y="44"/>
                </a:lnTo>
                <a:lnTo>
                  <a:pt x="239" y="55"/>
                </a:lnTo>
                <a:lnTo>
                  <a:pt x="250" y="66"/>
                </a:lnTo>
                <a:lnTo>
                  <a:pt x="250" y="77"/>
                </a:lnTo>
                <a:lnTo>
                  <a:pt x="261" y="87"/>
                </a:lnTo>
                <a:lnTo>
                  <a:pt x="261" y="98"/>
                </a:lnTo>
                <a:lnTo>
                  <a:pt x="261" y="120"/>
                </a:lnTo>
                <a:lnTo>
                  <a:pt x="261" y="142"/>
                </a:lnTo>
                <a:lnTo>
                  <a:pt x="261" y="164"/>
                </a:lnTo>
                <a:lnTo>
                  <a:pt x="261" y="196"/>
                </a:lnTo>
                <a:lnTo>
                  <a:pt x="261" y="240"/>
                </a:lnTo>
                <a:lnTo>
                  <a:pt x="250" y="283"/>
                </a:lnTo>
                <a:lnTo>
                  <a:pt x="250" y="327"/>
                </a:lnTo>
                <a:lnTo>
                  <a:pt x="250" y="381"/>
                </a:lnTo>
                <a:lnTo>
                  <a:pt x="250" y="436"/>
                </a:lnTo>
                <a:lnTo>
                  <a:pt x="250" y="501"/>
                </a:lnTo>
                <a:lnTo>
                  <a:pt x="239" y="566"/>
                </a:lnTo>
                <a:lnTo>
                  <a:pt x="239" y="632"/>
                </a:lnTo>
                <a:lnTo>
                  <a:pt x="239" y="708"/>
                </a:lnTo>
                <a:lnTo>
                  <a:pt x="229" y="795"/>
                </a:lnTo>
                <a:lnTo>
                  <a:pt x="76" y="795"/>
                </a:lnTo>
                <a:lnTo>
                  <a:pt x="76" y="708"/>
                </a:lnTo>
                <a:lnTo>
                  <a:pt x="76" y="632"/>
                </a:lnTo>
                <a:lnTo>
                  <a:pt x="76" y="566"/>
                </a:lnTo>
                <a:lnTo>
                  <a:pt x="76" y="501"/>
                </a:lnTo>
                <a:lnTo>
                  <a:pt x="76" y="436"/>
                </a:lnTo>
                <a:lnTo>
                  <a:pt x="65" y="381"/>
                </a:lnTo>
                <a:lnTo>
                  <a:pt x="65" y="327"/>
                </a:lnTo>
                <a:lnTo>
                  <a:pt x="65" y="283"/>
                </a:lnTo>
                <a:lnTo>
                  <a:pt x="65" y="240"/>
                </a:lnTo>
                <a:lnTo>
                  <a:pt x="55" y="207"/>
                </a:lnTo>
                <a:lnTo>
                  <a:pt x="55" y="175"/>
                </a:lnTo>
                <a:lnTo>
                  <a:pt x="55" y="142"/>
                </a:lnTo>
                <a:lnTo>
                  <a:pt x="44" y="120"/>
                </a:lnTo>
                <a:lnTo>
                  <a:pt x="44" y="109"/>
                </a:lnTo>
                <a:lnTo>
                  <a:pt x="33" y="98"/>
                </a:lnTo>
                <a:lnTo>
                  <a:pt x="33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323" name="任意多边形 97322"/>
          <p:cNvSpPr/>
          <p:nvPr/>
        </p:nvSpPr>
        <p:spPr>
          <a:xfrm>
            <a:off x="4716780" y="2973705"/>
            <a:ext cx="1573213" cy="269875"/>
          </a:xfrm>
          <a:custGeom>
            <a:avLst/>
            <a:gdLst>
              <a:gd name="txL" fmla="*/ 0 w 2479"/>
              <a:gd name="txT" fmla="*/ 0 h 424"/>
              <a:gd name="txR" fmla="*/ 2479 w 2479"/>
              <a:gd name="txB" fmla="*/ 424 h 424"/>
            </a:gdLst>
            <a:ahLst/>
            <a:cxnLst>
              <a:cxn ang="0">
                <a:pos x="661294595" y="87913054"/>
              </a:cxn>
              <a:cxn ang="0">
                <a:pos x="586788141" y="92369174"/>
              </a:cxn>
              <a:cxn ang="0">
                <a:pos x="521142196" y="96825931"/>
              </a:cxn>
              <a:cxn ang="0">
                <a:pos x="459523523" y="101282051"/>
              </a:cxn>
              <a:cxn ang="0">
                <a:pos x="376559542" y="114651684"/>
              </a:cxn>
              <a:cxn ang="0">
                <a:pos x="262585052" y="136528744"/>
              </a:cxn>
              <a:cxn ang="0">
                <a:pos x="179621071" y="149897741"/>
              </a:cxn>
              <a:cxn ang="0">
                <a:pos x="131292526" y="158405805"/>
              </a:cxn>
              <a:cxn ang="0">
                <a:pos x="96254109" y="167318681"/>
              </a:cxn>
              <a:cxn ang="0">
                <a:pos x="74506454" y="167318681"/>
              </a:cxn>
              <a:cxn ang="0">
                <a:pos x="61216326" y="167318681"/>
              </a:cxn>
              <a:cxn ang="0">
                <a:pos x="43898291" y="154354497"/>
              </a:cxn>
              <a:cxn ang="0">
                <a:pos x="21747655" y="136528744"/>
              </a:cxn>
              <a:cxn ang="0">
                <a:pos x="8860508" y="127615868"/>
              </a:cxn>
              <a:cxn ang="0">
                <a:pos x="4430254" y="119107804"/>
              </a:cxn>
              <a:cxn ang="0">
                <a:pos x="0" y="114651684"/>
              </a:cxn>
              <a:cxn ang="0">
                <a:pos x="0" y="110194927"/>
              </a:cxn>
              <a:cxn ang="0">
                <a:pos x="13290128" y="105738807"/>
              </a:cxn>
              <a:cxn ang="0">
                <a:pos x="43898291" y="101282051"/>
              </a:cxn>
              <a:cxn ang="0">
                <a:pos x="61216326" y="101282051"/>
              </a:cxn>
              <a:cxn ang="0">
                <a:pos x="83366962" y="101282051"/>
              </a:cxn>
              <a:cxn ang="0">
                <a:pos x="109544871" y="96825931"/>
              </a:cxn>
              <a:cxn ang="0">
                <a:pos x="214658853" y="87913054"/>
              </a:cxn>
              <a:cxn ang="0">
                <a:pos x="310913597" y="79405627"/>
              </a:cxn>
              <a:cxn ang="0">
                <a:pos x="358839160" y="70492750"/>
              </a:cxn>
              <a:cxn ang="0">
                <a:pos x="420457833" y="61579874"/>
              </a:cxn>
              <a:cxn ang="0">
                <a:pos x="490534033" y="48210241"/>
              </a:cxn>
              <a:cxn ang="0">
                <a:pos x="573498014" y="39702813"/>
              </a:cxn>
              <a:cxn ang="0">
                <a:pos x="612966685" y="35246057"/>
              </a:cxn>
              <a:cxn ang="0">
                <a:pos x="652434722" y="30789937"/>
              </a:cxn>
              <a:cxn ang="0">
                <a:pos x="687472504" y="26333180"/>
              </a:cxn>
              <a:cxn ang="0">
                <a:pos x="718080667" y="21877060"/>
              </a:cxn>
              <a:cxn ang="0">
                <a:pos x="744258576" y="17420304"/>
              </a:cxn>
              <a:cxn ang="0">
                <a:pos x="766006865" y="12964184"/>
              </a:cxn>
              <a:cxn ang="0">
                <a:pos x="783727247" y="12964184"/>
              </a:cxn>
              <a:cxn ang="0">
                <a:pos x="797017375" y="8507427"/>
              </a:cxn>
              <a:cxn ang="0">
                <a:pos x="840513319" y="4456120"/>
              </a:cxn>
              <a:cxn ang="0">
                <a:pos x="875551102" y="0"/>
              </a:cxn>
              <a:cxn ang="0">
                <a:pos x="906159265" y="8507427"/>
              </a:cxn>
              <a:cxn ang="0">
                <a:pos x="950057556" y="26333180"/>
              </a:cxn>
              <a:cxn ang="0">
                <a:pos x="971805211" y="39702813"/>
              </a:cxn>
              <a:cxn ang="0">
                <a:pos x="985095973" y="52666997"/>
              </a:cxn>
              <a:cxn ang="0">
                <a:pos x="993955846" y="61579874"/>
              </a:cxn>
              <a:cxn ang="0">
                <a:pos x="998386101" y="74948870"/>
              </a:cxn>
              <a:cxn ang="0">
                <a:pos x="993955846" y="83456934"/>
              </a:cxn>
              <a:cxn ang="0">
                <a:pos x="980665719" y="87913054"/>
              </a:cxn>
              <a:cxn ang="0">
                <a:pos x="958918064" y="87913054"/>
              </a:cxn>
              <a:cxn ang="0">
                <a:pos x="928309901" y="87913054"/>
              </a:cxn>
              <a:cxn ang="0">
                <a:pos x="888841230" y="83456934"/>
              </a:cxn>
              <a:cxn ang="0">
                <a:pos x="836083065" y="83456934"/>
              </a:cxn>
              <a:cxn ang="0">
                <a:pos x="774866739" y="83456934"/>
              </a:cxn>
              <a:cxn ang="0">
                <a:pos x="696333012" y="87913054"/>
              </a:cxn>
            </a:cxnLst>
            <a:rect l="txL" t="txT" r="txR" b="txB"/>
            <a:pathLst>
              <a:path w="2479" h="424">
                <a:moveTo>
                  <a:pt x="1729" y="217"/>
                </a:moveTo>
                <a:lnTo>
                  <a:pt x="1642" y="217"/>
                </a:lnTo>
                <a:lnTo>
                  <a:pt x="1544" y="228"/>
                </a:lnTo>
                <a:lnTo>
                  <a:pt x="1457" y="228"/>
                </a:lnTo>
                <a:lnTo>
                  <a:pt x="1370" y="239"/>
                </a:lnTo>
                <a:lnTo>
                  <a:pt x="1294" y="239"/>
                </a:lnTo>
                <a:lnTo>
                  <a:pt x="1218" y="250"/>
                </a:lnTo>
                <a:lnTo>
                  <a:pt x="1141" y="250"/>
                </a:lnTo>
                <a:lnTo>
                  <a:pt x="1076" y="261"/>
                </a:lnTo>
                <a:lnTo>
                  <a:pt x="935" y="283"/>
                </a:lnTo>
                <a:lnTo>
                  <a:pt x="794" y="304"/>
                </a:lnTo>
                <a:lnTo>
                  <a:pt x="652" y="337"/>
                </a:lnTo>
                <a:lnTo>
                  <a:pt x="511" y="359"/>
                </a:lnTo>
                <a:lnTo>
                  <a:pt x="446" y="370"/>
                </a:lnTo>
                <a:lnTo>
                  <a:pt x="380" y="381"/>
                </a:lnTo>
                <a:lnTo>
                  <a:pt x="326" y="391"/>
                </a:lnTo>
                <a:lnTo>
                  <a:pt x="272" y="402"/>
                </a:lnTo>
                <a:lnTo>
                  <a:pt x="239" y="413"/>
                </a:lnTo>
                <a:lnTo>
                  <a:pt x="207" y="413"/>
                </a:lnTo>
                <a:lnTo>
                  <a:pt x="185" y="413"/>
                </a:lnTo>
                <a:lnTo>
                  <a:pt x="174" y="424"/>
                </a:lnTo>
                <a:lnTo>
                  <a:pt x="152" y="413"/>
                </a:lnTo>
                <a:lnTo>
                  <a:pt x="130" y="402"/>
                </a:lnTo>
                <a:lnTo>
                  <a:pt x="109" y="381"/>
                </a:lnTo>
                <a:lnTo>
                  <a:pt x="76" y="359"/>
                </a:lnTo>
                <a:lnTo>
                  <a:pt x="54" y="337"/>
                </a:lnTo>
                <a:lnTo>
                  <a:pt x="43" y="326"/>
                </a:lnTo>
                <a:lnTo>
                  <a:pt x="22" y="315"/>
                </a:lnTo>
                <a:lnTo>
                  <a:pt x="11" y="304"/>
                </a:lnTo>
                <a:lnTo>
                  <a:pt x="11" y="294"/>
                </a:lnTo>
                <a:lnTo>
                  <a:pt x="0" y="283"/>
                </a:lnTo>
                <a:lnTo>
                  <a:pt x="0" y="272"/>
                </a:lnTo>
                <a:lnTo>
                  <a:pt x="11" y="272"/>
                </a:lnTo>
                <a:lnTo>
                  <a:pt x="33" y="261"/>
                </a:lnTo>
                <a:lnTo>
                  <a:pt x="65" y="261"/>
                </a:lnTo>
                <a:lnTo>
                  <a:pt x="109" y="250"/>
                </a:lnTo>
                <a:lnTo>
                  <a:pt x="130" y="250"/>
                </a:lnTo>
                <a:lnTo>
                  <a:pt x="152" y="250"/>
                </a:lnTo>
                <a:lnTo>
                  <a:pt x="185" y="250"/>
                </a:lnTo>
                <a:lnTo>
                  <a:pt x="207" y="250"/>
                </a:lnTo>
                <a:lnTo>
                  <a:pt x="239" y="239"/>
                </a:lnTo>
                <a:lnTo>
                  <a:pt x="272" y="239"/>
                </a:lnTo>
                <a:lnTo>
                  <a:pt x="413" y="228"/>
                </a:lnTo>
                <a:lnTo>
                  <a:pt x="533" y="217"/>
                </a:lnTo>
                <a:lnTo>
                  <a:pt x="652" y="206"/>
                </a:lnTo>
                <a:lnTo>
                  <a:pt x="772" y="196"/>
                </a:lnTo>
                <a:lnTo>
                  <a:pt x="826" y="185"/>
                </a:lnTo>
                <a:lnTo>
                  <a:pt x="891" y="174"/>
                </a:lnTo>
                <a:lnTo>
                  <a:pt x="968" y="163"/>
                </a:lnTo>
                <a:lnTo>
                  <a:pt x="1044" y="152"/>
                </a:lnTo>
                <a:lnTo>
                  <a:pt x="1120" y="141"/>
                </a:lnTo>
                <a:lnTo>
                  <a:pt x="1218" y="119"/>
                </a:lnTo>
                <a:lnTo>
                  <a:pt x="1315" y="109"/>
                </a:lnTo>
                <a:lnTo>
                  <a:pt x="1424" y="98"/>
                </a:lnTo>
                <a:lnTo>
                  <a:pt x="1478" y="87"/>
                </a:lnTo>
                <a:lnTo>
                  <a:pt x="1522" y="87"/>
                </a:lnTo>
                <a:lnTo>
                  <a:pt x="1576" y="76"/>
                </a:lnTo>
                <a:lnTo>
                  <a:pt x="1620" y="76"/>
                </a:lnTo>
                <a:lnTo>
                  <a:pt x="1663" y="65"/>
                </a:lnTo>
                <a:lnTo>
                  <a:pt x="1707" y="65"/>
                </a:lnTo>
                <a:lnTo>
                  <a:pt x="1739" y="54"/>
                </a:lnTo>
                <a:lnTo>
                  <a:pt x="1783" y="54"/>
                </a:lnTo>
                <a:lnTo>
                  <a:pt x="1816" y="43"/>
                </a:lnTo>
                <a:lnTo>
                  <a:pt x="1848" y="43"/>
                </a:lnTo>
                <a:lnTo>
                  <a:pt x="1870" y="43"/>
                </a:lnTo>
                <a:lnTo>
                  <a:pt x="1902" y="32"/>
                </a:lnTo>
                <a:lnTo>
                  <a:pt x="1924" y="32"/>
                </a:lnTo>
                <a:lnTo>
                  <a:pt x="1946" y="32"/>
                </a:lnTo>
                <a:lnTo>
                  <a:pt x="1968" y="32"/>
                </a:lnTo>
                <a:lnTo>
                  <a:pt x="1979" y="21"/>
                </a:lnTo>
                <a:lnTo>
                  <a:pt x="2033" y="21"/>
                </a:lnTo>
                <a:lnTo>
                  <a:pt x="2087" y="11"/>
                </a:lnTo>
                <a:lnTo>
                  <a:pt x="2131" y="0"/>
                </a:lnTo>
                <a:lnTo>
                  <a:pt x="2174" y="0"/>
                </a:lnTo>
                <a:lnTo>
                  <a:pt x="2207" y="11"/>
                </a:lnTo>
                <a:lnTo>
                  <a:pt x="2250" y="21"/>
                </a:lnTo>
                <a:lnTo>
                  <a:pt x="2305" y="32"/>
                </a:lnTo>
                <a:lnTo>
                  <a:pt x="2359" y="65"/>
                </a:lnTo>
                <a:lnTo>
                  <a:pt x="2392" y="76"/>
                </a:lnTo>
                <a:lnTo>
                  <a:pt x="2413" y="98"/>
                </a:lnTo>
                <a:lnTo>
                  <a:pt x="2435" y="109"/>
                </a:lnTo>
                <a:lnTo>
                  <a:pt x="2446" y="130"/>
                </a:lnTo>
                <a:lnTo>
                  <a:pt x="2457" y="141"/>
                </a:lnTo>
                <a:lnTo>
                  <a:pt x="2468" y="152"/>
                </a:lnTo>
                <a:lnTo>
                  <a:pt x="2468" y="163"/>
                </a:lnTo>
                <a:lnTo>
                  <a:pt x="2479" y="185"/>
                </a:lnTo>
                <a:lnTo>
                  <a:pt x="2468" y="196"/>
                </a:lnTo>
                <a:lnTo>
                  <a:pt x="2468" y="206"/>
                </a:lnTo>
                <a:lnTo>
                  <a:pt x="2446" y="206"/>
                </a:lnTo>
                <a:lnTo>
                  <a:pt x="2435" y="217"/>
                </a:lnTo>
                <a:lnTo>
                  <a:pt x="2413" y="217"/>
                </a:lnTo>
                <a:lnTo>
                  <a:pt x="2381" y="217"/>
                </a:lnTo>
                <a:lnTo>
                  <a:pt x="2348" y="217"/>
                </a:lnTo>
                <a:lnTo>
                  <a:pt x="2305" y="217"/>
                </a:lnTo>
                <a:lnTo>
                  <a:pt x="2261" y="217"/>
                </a:lnTo>
                <a:lnTo>
                  <a:pt x="2207" y="206"/>
                </a:lnTo>
                <a:lnTo>
                  <a:pt x="2142" y="206"/>
                </a:lnTo>
                <a:lnTo>
                  <a:pt x="2076" y="206"/>
                </a:lnTo>
                <a:lnTo>
                  <a:pt x="2000" y="206"/>
                </a:lnTo>
                <a:lnTo>
                  <a:pt x="1924" y="206"/>
                </a:lnTo>
                <a:lnTo>
                  <a:pt x="1826" y="217"/>
                </a:lnTo>
                <a:lnTo>
                  <a:pt x="1729" y="2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20" name="矩形 4"/>
          <p:cNvSpPr/>
          <p:nvPr/>
        </p:nvSpPr>
        <p:spPr>
          <a:xfrm>
            <a:off x="808355" y="152139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</a:t>
            </a:r>
          </a:p>
        </p:txBody>
      </p:sp>
      <p:sp>
        <p:nvSpPr>
          <p:cNvPr id="31" name="矩形 30"/>
          <p:cNvSpPr/>
          <p:nvPr/>
        </p:nvSpPr>
        <p:spPr>
          <a:xfrm>
            <a:off x="621660" y="764096"/>
            <a:ext cx="20173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huáng</a:t>
            </a:r>
          </a:p>
        </p:txBody>
      </p:sp>
      <p:pic>
        <p:nvPicPr>
          <p:cNvPr id="2972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76371" y="2924844"/>
            <a:ext cx="3508280" cy="1625409"/>
            <a:chOff x="665354" y="2979929"/>
            <a:chExt cx="3508280" cy="1625409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79929"/>
              <a:ext cx="233997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76371" y="377796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皇帝  张皇失措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5354" y="3373438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H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白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587500"/>
            <a:ext cx="1698625" cy="99504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2756"/>
              <a:gd name="adj6" fmla="val 15143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日字要扁窄、左右两竖都稍向里收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69150" y="1421130"/>
            <a:ext cx="1668780" cy="116141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106670"/>
              <a:gd name="adj6" fmla="val -5251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王字扁宽、上边两横窄、下横要长。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37705" y="264826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易错提示：上部是白不是日哦！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91318" y="1217930"/>
          <a:ext cx="2590800" cy="2279373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90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0" name="Freeform 38"/>
          <p:cNvSpPr/>
          <p:nvPr/>
        </p:nvSpPr>
        <p:spPr>
          <a:xfrm>
            <a:off x="5139055" y="1508443"/>
            <a:ext cx="808038" cy="279400"/>
          </a:xfrm>
          <a:custGeom>
            <a:avLst/>
            <a:gdLst>
              <a:gd name="txL" fmla="*/ 0 w 1272"/>
              <a:gd name="txT" fmla="*/ 0 h 441"/>
              <a:gd name="txR" fmla="*/ 1272 w 1272"/>
              <a:gd name="txB" fmla="*/ 441 h 441"/>
            </a:gdLst>
            <a:ahLst/>
            <a:cxnLst>
              <a:cxn ang="0">
                <a:pos x="400717606" y="10034958"/>
              </a:cxn>
              <a:cxn ang="0">
                <a:pos x="416052541" y="5218001"/>
              </a:cxn>
              <a:cxn ang="0">
                <a:pos x="426140946" y="5218001"/>
              </a:cxn>
              <a:cxn ang="0">
                <a:pos x="441475881" y="15252959"/>
              </a:cxn>
              <a:cxn ang="0">
                <a:pos x="457213565" y="20069917"/>
              </a:cxn>
              <a:cxn ang="0">
                <a:pos x="477391010" y="30506552"/>
              </a:cxn>
              <a:cxn ang="0">
                <a:pos x="493129329" y="40541510"/>
              </a:cxn>
              <a:cxn ang="0">
                <a:pos x="503217734" y="55794469"/>
              </a:cxn>
              <a:cxn ang="0">
                <a:pos x="513306140" y="60611427"/>
              </a:cxn>
              <a:cxn ang="0">
                <a:pos x="513306140" y="70646385"/>
              </a:cxn>
              <a:cxn ang="0">
                <a:pos x="508463629" y="81082387"/>
              </a:cxn>
              <a:cxn ang="0">
                <a:pos x="493129329" y="91117345"/>
              </a:cxn>
              <a:cxn ang="0">
                <a:pos x="482636905" y="95934302"/>
              </a:cxn>
              <a:cxn ang="0">
                <a:pos x="462056075" y="116405263"/>
              </a:cxn>
              <a:cxn ang="0">
                <a:pos x="446721776" y="141693814"/>
              </a:cxn>
              <a:cxn ang="0">
                <a:pos x="420895052" y="177016689"/>
              </a:cxn>
              <a:cxn ang="0">
                <a:pos x="390225817" y="151728772"/>
              </a:cxn>
              <a:cxn ang="0">
                <a:pos x="400717606" y="116405263"/>
              </a:cxn>
              <a:cxn ang="0">
                <a:pos x="400717606" y="95934302"/>
              </a:cxn>
              <a:cxn ang="0">
                <a:pos x="400717606" y="81082387"/>
              </a:cxn>
              <a:cxn ang="0">
                <a:pos x="395471711" y="70646385"/>
              </a:cxn>
              <a:cxn ang="0">
                <a:pos x="374890882" y="70646385"/>
              </a:cxn>
              <a:cxn ang="0">
                <a:pos x="354310688" y="81082387"/>
              </a:cxn>
              <a:cxn ang="0">
                <a:pos x="333729858" y="81082387"/>
              </a:cxn>
              <a:cxn ang="0">
                <a:pos x="303060623" y="85899344"/>
              </a:cxn>
              <a:cxn ang="0">
                <a:pos x="261898964" y="95934302"/>
              </a:cxn>
              <a:cxn ang="0">
                <a:pos x="215895430" y="101152303"/>
              </a:cxn>
              <a:cxn ang="0">
                <a:pos x="154153577" y="116405263"/>
              </a:cxn>
              <a:cxn ang="0">
                <a:pos x="82322683" y="126440221"/>
              </a:cxn>
              <a:cxn ang="0">
                <a:pos x="0" y="141693814"/>
              </a:cxn>
              <a:cxn ang="0">
                <a:pos x="10492424" y="95934302"/>
              </a:cxn>
              <a:cxn ang="0">
                <a:pos x="31072619" y="95934302"/>
              </a:cxn>
              <a:cxn ang="0">
                <a:pos x="66988383" y="91117345"/>
              </a:cxn>
              <a:cxn ang="0">
                <a:pos x="112991918" y="85899344"/>
              </a:cxn>
              <a:cxn ang="0">
                <a:pos x="148907047" y="75864386"/>
              </a:cxn>
              <a:cxn ang="0">
                <a:pos x="195314600" y="65829428"/>
              </a:cxn>
              <a:cxn ang="0">
                <a:pos x="246564665" y="55794469"/>
              </a:cxn>
              <a:cxn ang="0">
                <a:pos x="297814729" y="45357834"/>
              </a:cxn>
              <a:cxn ang="0">
                <a:pos x="344221647" y="35322876"/>
              </a:cxn>
              <a:cxn ang="0">
                <a:pos x="374890882" y="25287917"/>
              </a:cxn>
              <a:cxn ang="0">
                <a:pos x="395471711" y="20069917"/>
              </a:cxn>
            </a:cxnLst>
            <a:rect l="txL" t="txT" r="txR" b="txB"/>
            <a:pathLst>
              <a:path w="1272" h="441">
                <a:moveTo>
                  <a:pt x="980" y="38"/>
                </a:moveTo>
                <a:lnTo>
                  <a:pt x="993" y="25"/>
                </a:lnTo>
                <a:lnTo>
                  <a:pt x="1018" y="13"/>
                </a:lnTo>
                <a:lnTo>
                  <a:pt x="1031" y="13"/>
                </a:lnTo>
                <a:lnTo>
                  <a:pt x="1043" y="0"/>
                </a:lnTo>
                <a:lnTo>
                  <a:pt x="1056" y="13"/>
                </a:lnTo>
                <a:lnTo>
                  <a:pt x="1069" y="25"/>
                </a:lnTo>
                <a:lnTo>
                  <a:pt x="1094" y="38"/>
                </a:lnTo>
                <a:lnTo>
                  <a:pt x="1107" y="38"/>
                </a:lnTo>
                <a:lnTo>
                  <a:pt x="1133" y="50"/>
                </a:lnTo>
                <a:lnTo>
                  <a:pt x="1145" y="63"/>
                </a:lnTo>
                <a:lnTo>
                  <a:pt x="1183" y="76"/>
                </a:lnTo>
                <a:lnTo>
                  <a:pt x="1196" y="88"/>
                </a:lnTo>
                <a:lnTo>
                  <a:pt x="1222" y="101"/>
                </a:lnTo>
                <a:lnTo>
                  <a:pt x="1234" y="126"/>
                </a:lnTo>
                <a:lnTo>
                  <a:pt x="1247" y="139"/>
                </a:lnTo>
                <a:lnTo>
                  <a:pt x="1260" y="151"/>
                </a:lnTo>
                <a:lnTo>
                  <a:pt x="1272" y="151"/>
                </a:lnTo>
                <a:lnTo>
                  <a:pt x="1272" y="164"/>
                </a:lnTo>
                <a:lnTo>
                  <a:pt x="1272" y="176"/>
                </a:lnTo>
                <a:lnTo>
                  <a:pt x="1272" y="189"/>
                </a:lnTo>
                <a:lnTo>
                  <a:pt x="1260" y="202"/>
                </a:lnTo>
                <a:lnTo>
                  <a:pt x="1247" y="214"/>
                </a:lnTo>
                <a:lnTo>
                  <a:pt x="1222" y="227"/>
                </a:lnTo>
                <a:lnTo>
                  <a:pt x="1209" y="239"/>
                </a:lnTo>
                <a:lnTo>
                  <a:pt x="1196" y="239"/>
                </a:lnTo>
                <a:lnTo>
                  <a:pt x="1171" y="265"/>
                </a:lnTo>
                <a:lnTo>
                  <a:pt x="1145" y="290"/>
                </a:lnTo>
                <a:lnTo>
                  <a:pt x="1133" y="315"/>
                </a:lnTo>
                <a:lnTo>
                  <a:pt x="1107" y="353"/>
                </a:lnTo>
                <a:lnTo>
                  <a:pt x="1082" y="391"/>
                </a:lnTo>
                <a:lnTo>
                  <a:pt x="1043" y="441"/>
                </a:lnTo>
                <a:lnTo>
                  <a:pt x="967" y="441"/>
                </a:lnTo>
                <a:lnTo>
                  <a:pt x="967" y="378"/>
                </a:lnTo>
                <a:lnTo>
                  <a:pt x="980" y="340"/>
                </a:lnTo>
                <a:lnTo>
                  <a:pt x="993" y="290"/>
                </a:lnTo>
                <a:lnTo>
                  <a:pt x="993" y="265"/>
                </a:lnTo>
                <a:lnTo>
                  <a:pt x="993" y="239"/>
                </a:lnTo>
                <a:lnTo>
                  <a:pt x="993" y="214"/>
                </a:lnTo>
                <a:lnTo>
                  <a:pt x="993" y="202"/>
                </a:lnTo>
                <a:lnTo>
                  <a:pt x="993" y="189"/>
                </a:lnTo>
                <a:lnTo>
                  <a:pt x="980" y="176"/>
                </a:lnTo>
                <a:lnTo>
                  <a:pt x="954" y="176"/>
                </a:lnTo>
                <a:lnTo>
                  <a:pt x="929" y="176"/>
                </a:lnTo>
                <a:lnTo>
                  <a:pt x="904" y="189"/>
                </a:lnTo>
                <a:lnTo>
                  <a:pt x="878" y="202"/>
                </a:lnTo>
                <a:lnTo>
                  <a:pt x="865" y="202"/>
                </a:lnTo>
                <a:lnTo>
                  <a:pt x="827" y="202"/>
                </a:lnTo>
                <a:lnTo>
                  <a:pt x="802" y="214"/>
                </a:lnTo>
                <a:lnTo>
                  <a:pt x="751" y="214"/>
                </a:lnTo>
                <a:lnTo>
                  <a:pt x="713" y="227"/>
                </a:lnTo>
                <a:lnTo>
                  <a:pt x="649" y="239"/>
                </a:lnTo>
                <a:lnTo>
                  <a:pt x="598" y="252"/>
                </a:lnTo>
                <a:lnTo>
                  <a:pt x="535" y="252"/>
                </a:lnTo>
                <a:lnTo>
                  <a:pt x="458" y="265"/>
                </a:lnTo>
                <a:lnTo>
                  <a:pt x="382" y="290"/>
                </a:lnTo>
                <a:lnTo>
                  <a:pt x="293" y="302"/>
                </a:lnTo>
                <a:lnTo>
                  <a:pt x="204" y="315"/>
                </a:lnTo>
                <a:lnTo>
                  <a:pt x="102" y="328"/>
                </a:lnTo>
                <a:lnTo>
                  <a:pt x="0" y="353"/>
                </a:lnTo>
                <a:lnTo>
                  <a:pt x="0" y="239"/>
                </a:lnTo>
                <a:lnTo>
                  <a:pt x="26" y="239"/>
                </a:lnTo>
                <a:lnTo>
                  <a:pt x="51" y="239"/>
                </a:lnTo>
                <a:lnTo>
                  <a:pt x="77" y="239"/>
                </a:lnTo>
                <a:lnTo>
                  <a:pt x="102" y="227"/>
                </a:lnTo>
                <a:lnTo>
                  <a:pt x="166" y="227"/>
                </a:lnTo>
                <a:lnTo>
                  <a:pt x="242" y="214"/>
                </a:lnTo>
                <a:lnTo>
                  <a:pt x="280" y="214"/>
                </a:lnTo>
                <a:lnTo>
                  <a:pt x="331" y="202"/>
                </a:lnTo>
                <a:lnTo>
                  <a:pt x="369" y="189"/>
                </a:lnTo>
                <a:lnTo>
                  <a:pt x="420" y="176"/>
                </a:lnTo>
                <a:lnTo>
                  <a:pt x="484" y="164"/>
                </a:lnTo>
                <a:lnTo>
                  <a:pt x="547" y="151"/>
                </a:lnTo>
                <a:lnTo>
                  <a:pt x="611" y="139"/>
                </a:lnTo>
                <a:lnTo>
                  <a:pt x="675" y="126"/>
                </a:lnTo>
                <a:lnTo>
                  <a:pt x="738" y="113"/>
                </a:lnTo>
                <a:lnTo>
                  <a:pt x="802" y="101"/>
                </a:lnTo>
                <a:lnTo>
                  <a:pt x="853" y="88"/>
                </a:lnTo>
                <a:lnTo>
                  <a:pt x="891" y="76"/>
                </a:lnTo>
                <a:lnTo>
                  <a:pt x="929" y="63"/>
                </a:lnTo>
                <a:lnTo>
                  <a:pt x="954" y="50"/>
                </a:lnTo>
                <a:lnTo>
                  <a:pt x="980" y="50"/>
                </a:lnTo>
                <a:lnTo>
                  <a:pt x="98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5139055" y="1764030"/>
            <a:ext cx="711200" cy="152400"/>
          </a:xfrm>
          <a:custGeom>
            <a:avLst/>
            <a:gdLst>
              <a:gd name="txL" fmla="*/ 0 w 1120"/>
              <a:gd name="txT" fmla="*/ 0 h 240"/>
              <a:gd name="txR" fmla="*/ 1120 w 1120"/>
              <a:gd name="txB" fmla="*/ 240 h 240"/>
            </a:gdLst>
            <a:ahLst/>
            <a:cxnLst>
              <a:cxn ang="0">
                <a:pos x="446370075" y="10080625"/>
              </a:cxn>
              <a:cxn ang="0">
                <a:pos x="451612000" y="15322550"/>
              </a:cxn>
              <a:cxn ang="0">
                <a:pos x="451612000" y="25403175"/>
              </a:cxn>
              <a:cxn ang="0">
                <a:pos x="446370075" y="25403175"/>
              </a:cxn>
              <a:cxn ang="0">
                <a:pos x="441128150" y="30645100"/>
              </a:cxn>
              <a:cxn ang="0">
                <a:pos x="436289450" y="30645100"/>
              </a:cxn>
              <a:cxn ang="0">
                <a:pos x="431047525" y="30645100"/>
              </a:cxn>
              <a:cxn ang="0">
                <a:pos x="425805600" y="30645100"/>
              </a:cxn>
              <a:cxn ang="0">
                <a:pos x="420563675" y="35887025"/>
              </a:cxn>
              <a:cxn ang="0">
                <a:pos x="410483050" y="35887025"/>
              </a:cxn>
              <a:cxn ang="0">
                <a:pos x="400402425" y="35887025"/>
              </a:cxn>
              <a:cxn ang="0">
                <a:pos x="389918575" y="40725725"/>
              </a:cxn>
              <a:cxn ang="0">
                <a:pos x="374596025" y="40725725"/>
              </a:cxn>
              <a:cxn ang="0">
                <a:pos x="359273475" y="45967650"/>
              </a:cxn>
              <a:cxn ang="0">
                <a:pos x="343950925" y="45967650"/>
              </a:cxn>
              <a:cxn ang="0">
                <a:pos x="328225150" y="50806350"/>
              </a:cxn>
              <a:cxn ang="0">
                <a:pos x="308063900" y="50806350"/>
              </a:cxn>
              <a:cxn ang="0">
                <a:pos x="292338125" y="56048275"/>
              </a:cxn>
              <a:cxn ang="0">
                <a:pos x="266934950" y="61290200"/>
              </a:cxn>
              <a:cxn ang="0">
                <a:pos x="246370475" y="61290200"/>
              </a:cxn>
              <a:cxn ang="0">
                <a:pos x="225806000" y="66128900"/>
              </a:cxn>
              <a:cxn ang="0">
                <a:pos x="199999600" y="71370825"/>
              </a:cxn>
              <a:cxn ang="0">
                <a:pos x="179435125" y="71370825"/>
              </a:cxn>
              <a:cxn ang="0">
                <a:pos x="159273875" y="76209525"/>
              </a:cxn>
              <a:cxn ang="0">
                <a:pos x="143548100" y="76209525"/>
              </a:cxn>
              <a:cxn ang="0">
                <a:pos x="123386850" y="81451450"/>
              </a:cxn>
              <a:cxn ang="0">
                <a:pos x="107661075" y="81451450"/>
              </a:cxn>
              <a:cxn ang="0">
                <a:pos x="92338525" y="86693375"/>
              </a:cxn>
              <a:cxn ang="0">
                <a:pos x="77015975" y="86693375"/>
              </a:cxn>
              <a:cxn ang="0">
                <a:pos x="61693425" y="91532075"/>
              </a:cxn>
              <a:cxn ang="0">
                <a:pos x="51209575" y="91532075"/>
              </a:cxn>
              <a:cxn ang="0">
                <a:pos x="35887025" y="91532075"/>
              </a:cxn>
              <a:cxn ang="0">
                <a:pos x="25806400" y="91532075"/>
              </a:cxn>
              <a:cxn ang="0">
                <a:pos x="20564475" y="96774000"/>
              </a:cxn>
              <a:cxn ang="0">
                <a:pos x="10483850" y="96774000"/>
              </a:cxn>
              <a:cxn ang="0">
                <a:pos x="0" y="96774000"/>
              </a:cxn>
              <a:cxn ang="0">
                <a:pos x="0" y="61290200"/>
              </a:cxn>
              <a:cxn ang="0">
                <a:pos x="56451500" y="50806350"/>
              </a:cxn>
              <a:cxn ang="0">
                <a:pos x="102822375" y="45967650"/>
              </a:cxn>
              <a:cxn ang="0">
                <a:pos x="148790025" y="35887025"/>
              </a:cxn>
              <a:cxn ang="0">
                <a:pos x="195160900" y="30645100"/>
              </a:cxn>
              <a:cxn ang="0">
                <a:pos x="235886625" y="20564475"/>
              </a:cxn>
              <a:cxn ang="0">
                <a:pos x="272176875" y="15322550"/>
              </a:cxn>
              <a:cxn ang="0">
                <a:pos x="302821975" y="10080625"/>
              </a:cxn>
              <a:cxn ang="0">
                <a:pos x="333467075" y="10080625"/>
              </a:cxn>
              <a:cxn ang="0">
                <a:pos x="359273475" y="5241925"/>
              </a:cxn>
              <a:cxn ang="0">
                <a:pos x="384676650" y="5241925"/>
              </a:cxn>
              <a:cxn ang="0">
                <a:pos x="400402425" y="5241925"/>
              </a:cxn>
              <a:cxn ang="0">
                <a:pos x="420563675" y="0"/>
              </a:cxn>
              <a:cxn ang="0">
                <a:pos x="431047525" y="5241925"/>
              </a:cxn>
              <a:cxn ang="0">
                <a:pos x="441128150" y="5241925"/>
              </a:cxn>
              <a:cxn ang="0">
                <a:pos x="446370075" y="5241925"/>
              </a:cxn>
              <a:cxn ang="0">
                <a:pos x="446370075" y="10080625"/>
              </a:cxn>
            </a:cxnLst>
            <a:rect l="txL" t="txT" r="txR" b="txB"/>
            <a:pathLst>
              <a:path w="1120" h="240">
                <a:moveTo>
                  <a:pt x="1107" y="25"/>
                </a:moveTo>
                <a:lnTo>
                  <a:pt x="1120" y="38"/>
                </a:lnTo>
                <a:lnTo>
                  <a:pt x="1120" y="63"/>
                </a:lnTo>
                <a:lnTo>
                  <a:pt x="1107" y="63"/>
                </a:lnTo>
                <a:lnTo>
                  <a:pt x="1094" y="76"/>
                </a:lnTo>
                <a:lnTo>
                  <a:pt x="1082" y="76"/>
                </a:lnTo>
                <a:lnTo>
                  <a:pt x="1069" y="76"/>
                </a:lnTo>
                <a:lnTo>
                  <a:pt x="1056" y="76"/>
                </a:lnTo>
                <a:lnTo>
                  <a:pt x="1043" y="89"/>
                </a:lnTo>
                <a:lnTo>
                  <a:pt x="1018" y="89"/>
                </a:lnTo>
                <a:lnTo>
                  <a:pt x="993" y="89"/>
                </a:lnTo>
                <a:lnTo>
                  <a:pt x="967" y="101"/>
                </a:lnTo>
                <a:lnTo>
                  <a:pt x="929" y="101"/>
                </a:lnTo>
                <a:lnTo>
                  <a:pt x="891" y="114"/>
                </a:lnTo>
                <a:lnTo>
                  <a:pt x="853" y="114"/>
                </a:lnTo>
                <a:lnTo>
                  <a:pt x="814" y="126"/>
                </a:lnTo>
                <a:lnTo>
                  <a:pt x="764" y="126"/>
                </a:lnTo>
                <a:lnTo>
                  <a:pt x="725" y="139"/>
                </a:lnTo>
                <a:lnTo>
                  <a:pt x="662" y="152"/>
                </a:lnTo>
                <a:lnTo>
                  <a:pt x="611" y="152"/>
                </a:lnTo>
                <a:lnTo>
                  <a:pt x="560" y="164"/>
                </a:lnTo>
                <a:lnTo>
                  <a:pt x="496" y="177"/>
                </a:lnTo>
                <a:lnTo>
                  <a:pt x="445" y="177"/>
                </a:lnTo>
                <a:lnTo>
                  <a:pt x="395" y="189"/>
                </a:lnTo>
                <a:lnTo>
                  <a:pt x="356" y="189"/>
                </a:lnTo>
                <a:lnTo>
                  <a:pt x="306" y="202"/>
                </a:lnTo>
                <a:lnTo>
                  <a:pt x="267" y="202"/>
                </a:lnTo>
                <a:lnTo>
                  <a:pt x="229" y="215"/>
                </a:lnTo>
                <a:lnTo>
                  <a:pt x="191" y="215"/>
                </a:lnTo>
                <a:lnTo>
                  <a:pt x="153" y="227"/>
                </a:lnTo>
                <a:lnTo>
                  <a:pt x="127" y="227"/>
                </a:lnTo>
                <a:lnTo>
                  <a:pt x="89" y="227"/>
                </a:lnTo>
                <a:lnTo>
                  <a:pt x="64" y="227"/>
                </a:lnTo>
                <a:lnTo>
                  <a:pt x="51" y="240"/>
                </a:lnTo>
                <a:lnTo>
                  <a:pt x="26" y="240"/>
                </a:lnTo>
                <a:lnTo>
                  <a:pt x="0" y="240"/>
                </a:lnTo>
                <a:lnTo>
                  <a:pt x="0" y="152"/>
                </a:lnTo>
                <a:lnTo>
                  <a:pt x="140" y="126"/>
                </a:lnTo>
                <a:lnTo>
                  <a:pt x="255" y="114"/>
                </a:lnTo>
                <a:lnTo>
                  <a:pt x="369" y="89"/>
                </a:lnTo>
                <a:lnTo>
                  <a:pt x="484" y="76"/>
                </a:lnTo>
                <a:lnTo>
                  <a:pt x="585" y="51"/>
                </a:lnTo>
                <a:lnTo>
                  <a:pt x="675" y="38"/>
                </a:lnTo>
                <a:lnTo>
                  <a:pt x="751" y="25"/>
                </a:lnTo>
                <a:lnTo>
                  <a:pt x="827" y="25"/>
                </a:lnTo>
                <a:lnTo>
                  <a:pt x="891" y="13"/>
                </a:lnTo>
                <a:lnTo>
                  <a:pt x="954" y="13"/>
                </a:lnTo>
                <a:lnTo>
                  <a:pt x="993" y="13"/>
                </a:lnTo>
                <a:lnTo>
                  <a:pt x="1043" y="0"/>
                </a:lnTo>
                <a:lnTo>
                  <a:pt x="1069" y="13"/>
                </a:lnTo>
                <a:lnTo>
                  <a:pt x="1094" y="13"/>
                </a:lnTo>
                <a:lnTo>
                  <a:pt x="1107" y="13"/>
                </a:lnTo>
                <a:lnTo>
                  <a:pt x="1107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5188268" y="2532380"/>
            <a:ext cx="104775" cy="720725"/>
          </a:xfrm>
          <a:custGeom>
            <a:avLst/>
            <a:gdLst>
              <a:gd name="txL" fmla="*/ 0 w 165"/>
              <a:gd name="txT" fmla="*/ 0 h 1134"/>
              <a:gd name="txR" fmla="*/ 165 w 165"/>
              <a:gd name="txB" fmla="*/ 1134 h 1134"/>
            </a:gdLst>
            <a:ahLst/>
            <a:cxnLst>
              <a:cxn ang="0">
                <a:pos x="10080625" y="412419310"/>
              </a:cxn>
              <a:cxn ang="0">
                <a:pos x="4838700" y="397069266"/>
              </a:cxn>
              <a:cxn ang="0">
                <a:pos x="4838700" y="386970853"/>
              </a:cxn>
              <a:cxn ang="0">
                <a:pos x="0" y="376872441"/>
              </a:cxn>
              <a:cxn ang="0">
                <a:pos x="0" y="366774029"/>
              </a:cxn>
              <a:cxn ang="0">
                <a:pos x="4838700" y="351424620"/>
              </a:cxn>
              <a:cxn ang="0">
                <a:pos x="10080625" y="325976799"/>
              </a:cxn>
              <a:cxn ang="0">
                <a:pos x="15322550" y="285178934"/>
              </a:cxn>
              <a:cxn ang="0">
                <a:pos x="15322550" y="264578529"/>
              </a:cxn>
              <a:cxn ang="0">
                <a:pos x="15322550" y="239130072"/>
              </a:cxn>
              <a:cxn ang="0">
                <a:pos x="20161250" y="208835471"/>
              </a:cxn>
              <a:cxn ang="0">
                <a:pos x="20161250" y="173288602"/>
              </a:cxn>
              <a:cxn ang="0">
                <a:pos x="20161250" y="137338153"/>
              </a:cxn>
              <a:cxn ang="0">
                <a:pos x="20161250" y="96944504"/>
              </a:cxn>
              <a:cxn ang="0">
                <a:pos x="20161250" y="50896278"/>
              </a:cxn>
              <a:cxn ang="0">
                <a:pos x="25403175" y="0"/>
              </a:cxn>
              <a:cxn ang="0">
                <a:pos x="51209575" y="35546233"/>
              </a:cxn>
              <a:cxn ang="0">
                <a:pos x="61290200" y="71496683"/>
              </a:cxn>
              <a:cxn ang="0">
                <a:pos x="66532125" y="91693507"/>
              </a:cxn>
              <a:cxn ang="0">
                <a:pos x="66532125" y="117141328"/>
              </a:cxn>
              <a:cxn ang="0">
                <a:pos x="66532125" y="147840781"/>
              </a:cxn>
              <a:cxn ang="0">
                <a:pos x="61290200" y="183387014"/>
              </a:cxn>
              <a:cxn ang="0">
                <a:pos x="56048275" y="259731113"/>
              </a:cxn>
              <a:cxn ang="0">
                <a:pos x="51209575" y="325976799"/>
              </a:cxn>
              <a:cxn ang="0">
                <a:pos x="51209575" y="361523032"/>
              </a:cxn>
              <a:cxn ang="0">
                <a:pos x="51209575" y="386970853"/>
              </a:cxn>
              <a:cxn ang="0">
                <a:pos x="45967650" y="407167678"/>
              </a:cxn>
              <a:cxn ang="0">
                <a:pos x="45967650" y="427768719"/>
              </a:cxn>
              <a:cxn ang="0">
                <a:pos x="40725725" y="437867131"/>
              </a:cxn>
              <a:cxn ang="0">
                <a:pos x="40725725" y="447965543"/>
              </a:cxn>
              <a:cxn ang="0">
                <a:pos x="30645100" y="458063956"/>
              </a:cxn>
              <a:cxn ang="0">
                <a:pos x="25403175" y="453216540"/>
              </a:cxn>
              <a:cxn ang="0">
                <a:pos x="20161250" y="443118127"/>
              </a:cxn>
              <a:cxn ang="0">
                <a:pos x="15322550" y="427768719"/>
              </a:cxn>
            </a:cxnLst>
            <a:rect l="txL" t="txT" r="txR" b="txB"/>
            <a:pathLst>
              <a:path w="165" h="1134">
                <a:moveTo>
                  <a:pt x="25" y="1046"/>
                </a:moveTo>
                <a:lnTo>
                  <a:pt x="25" y="1021"/>
                </a:lnTo>
                <a:lnTo>
                  <a:pt x="12" y="996"/>
                </a:lnTo>
                <a:lnTo>
                  <a:pt x="12" y="983"/>
                </a:lnTo>
                <a:lnTo>
                  <a:pt x="12" y="971"/>
                </a:lnTo>
                <a:lnTo>
                  <a:pt x="12" y="958"/>
                </a:lnTo>
                <a:lnTo>
                  <a:pt x="0" y="945"/>
                </a:lnTo>
                <a:lnTo>
                  <a:pt x="0" y="933"/>
                </a:lnTo>
                <a:lnTo>
                  <a:pt x="0" y="920"/>
                </a:lnTo>
                <a:lnTo>
                  <a:pt x="0" y="908"/>
                </a:lnTo>
                <a:lnTo>
                  <a:pt x="12" y="895"/>
                </a:lnTo>
                <a:lnTo>
                  <a:pt x="12" y="870"/>
                </a:lnTo>
                <a:lnTo>
                  <a:pt x="12" y="832"/>
                </a:lnTo>
                <a:lnTo>
                  <a:pt x="25" y="807"/>
                </a:lnTo>
                <a:lnTo>
                  <a:pt x="25" y="756"/>
                </a:lnTo>
                <a:lnTo>
                  <a:pt x="38" y="706"/>
                </a:lnTo>
                <a:lnTo>
                  <a:pt x="38" y="681"/>
                </a:lnTo>
                <a:lnTo>
                  <a:pt x="38" y="655"/>
                </a:lnTo>
                <a:lnTo>
                  <a:pt x="38" y="630"/>
                </a:lnTo>
                <a:lnTo>
                  <a:pt x="38" y="592"/>
                </a:lnTo>
                <a:lnTo>
                  <a:pt x="50" y="555"/>
                </a:lnTo>
                <a:lnTo>
                  <a:pt x="50" y="517"/>
                </a:lnTo>
                <a:lnTo>
                  <a:pt x="50" y="479"/>
                </a:lnTo>
                <a:lnTo>
                  <a:pt x="50" y="429"/>
                </a:lnTo>
                <a:lnTo>
                  <a:pt x="50" y="391"/>
                </a:lnTo>
                <a:lnTo>
                  <a:pt x="50" y="340"/>
                </a:lnTo>
                <a:lnTo>
                  <a:pt x="50" y="290"/>
                </a:lnTo>
                <a:lnTo>
                  <a:pt x="50" y="240"/>
                </a:lnTo>
                <a:lnTo>
                  <a:pt x="50" y="177"/>
                </a:lnTo>
                <a:lnTo>
                  <a:pt x="50" y="126"/>
                </a:lnTo>
                <a:lnTo>
                  <a:pt x="63" y="63"/>
                </a:lnTo>
                <a:lnTo>
                  <a:pt x="63" y="0"/>
                </a:lnTo>
                <a:lnTo>
                  <a:pt x="89" y="51"/>
                </a:lnTo>
                <a:lnTo>
                  <a:pt x="127" y="88"/>
                </a:lnTo>
                <a:lnTo>
                  <a:pt x="139" y="139"/>
                </a:lnTo>
                <a:lnTo>
                  <a:pt x="152" y="177"/>
                </a:lnTo>
                <a:lnTo>
                  <a:pt x="152" y="202"/>
                </a:lnTo>
                <a:lnTo>
                  <a:pt x="165" y="227"/>
                </a:lnTo>
                <a:lnTo>
                  <a:pt x="165" y="252"/>
                </a:lnTo>
                <a:lnTo>
                  <a:pt x="165" y="290"/>
                </a:lnTo>
                <a:lnTo>
                  <a:pt x="165" y="315"/>
                </a:lnTo>
                <a:lnTo>
                  <a:pt x="165" y="366"/>
                </a:lnTo>
                <a:lnTo>
                  <a:pt x="152" y="403"/>
                </a:lnTo>
                <a:lnTo>
                  <a:pt x="152" y="454"/>
                </a:lnTo>
                <a:lnTo>
                  <a:pt x="152" y="555"/>
                </a:lnTo>
                <a:lnTo>
                  <a:pt x="139" y="643"/>
                </a:lnTo>
                <a:lnTo>
                  <a:pt x="139" y="731"/>
                </a:lnTo>
                <a:lnTo>
                  <a:pt x="127" y="807"/>
                </a:lnTo>
                <a:lnTo>
                  <a:pt x="127" y="857"/>
                </a:lnTo>
                <a:lnTo>
                  <a:pt x="127" y="895"/>
                </a:lnTo>
                <a:lnTo>
                  <a:pt x="127" y="933"/>
                </a:lnTo>
                <a:lnTo>
                  <a:pt x="127" y="958"/>
                </a:lnTo>
                <a:lnTo>
                  <a:pt x="127" y="983"/>
                </a:lnTo>
                <a:lnTo>
                  <a:pt x="114" y="1008"/>
                </a:lnTo>
                <a:lnTo>
                  <a:pt x="114" y="1034"/>
                </a:lnTo>
                <a:lnTo>
                  <a:pt x="114" y="1059"/>
                </a:lnTo>
                <a:lnTo>
                  <a:pt x="101" y="1071"/>
                </a:lnTo>
                <a:lnTo>
                  <a:pt x="101" y="1084"/>
                </a:lnTo>
                <a:lnTo>
                  <a:pt x="101" y="1097"/>
                </a:lnTo>
                <a:lnTo>
                  <a:pt x="101" y="1109"/>
                </a:lnTo>
                <a:lnTo>
                  <a:pt x="89" y="1122"/>
                </a:lnTo>
                <a:lnTo>
                  <a:pt x="76" y="1134"/>
                </a:lnTo>
                <a:lnTo>
                  <a:pt x="76" y="1122"/>
                </a:lnTo>
                <a:lnTo>
                  <a:pt x="63" y="1122"/>
                </a:lnTo>
                <a:lnTo>
                  <a:pt x="50" y="1109"/>
                </a:lnTo>
                <a:lnTo>
                  <a:pt x="50" y="1097"/>
                </a:lnTo>
                <a:lnTo>
                  <a:pt x="38" y="1084"/>
                </a:lnTo>
                <a:lnTo>
                  <a:pt x="38" y="1059"/>
                </a:lnTo>
                <a:lnTo>
                  <a:pt x="25" y="10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510530" y="2213293"/>
            <a:ext cx="96838" cy="319087"/>
          </a:xfrm>
          <a:custGeom>
            <a:avLst/>
            <a:gdLst>
              <a:gd name="txL" fmla="*/ 0 w 153"/>
              <a:gd name="txT" fmla="*/ 0 h 504"/>
              <a:gd name="txR" fmla="*/ 153 w 153"/>
              <a:gd name="txB" fmla="*/ 504 h 504"/>
            </a:gdLst>
            <a:ahLst/>
            <a:cxnLst>
              <a:cxn ang="0">
                <a:pos x="5207732" y="30462679"/>
              </a:cxn>
              <a:cxn ang="0">
                <a:pos x="5207732" y="20041069"/>
              </a:cxn>
              <a:cxn ang="0">
                <a:pos x="0" y="15231339"/>
              </a:cxn>
              <a:cxn ang="0">
                <a:pos x="0" y="10020851"/>
              </a:cxn>
              <a:cxn ang="0">
                <a:pos x="0" y="5210488"/>
              </a:cxn>
              <a:cxn ang="0">
                <a:pos x="5207732" y="5210488"/>
              </a:cxn>
              <a:cxn ang="0">
                <a:pos x="10415465" y="0"/>
              </a:cxn>
              <a:cxn ang="0">
                <a:pos x="15623197" y="0"/>
              </a:cxn>
              <a:cxn ang="0">
                <a:pos x="20430286" y="0"/>
              </a:cxn>
              <a:cxn ang="0">
                <a:pos x="25638019" y="0"/>
              </a:cxn>
              <a:cxn ang="0">
                <a:pos x="36054117" y="0"/>
              </a:cxn>
              <a:cxn ang="0">
                <a:pos x="46068938" y="5210488"/>
              </a:cxn>
              <a:cxn ang="0">
                <a:pos x="61291492" y="5210488"/>
              </a:cxn>
              <a:cxn ang="0">
                <a:pos x="61291492" y="202016892"/>
              </a:cxn>
              <a:cxn ang="0">
                <a:pos x="46068938" y="202016892"/>
              </a:cxn>
              <a:cxn ang="0">
                <a:pos x="40861206" y="202016892"/>
              </a:cxn>
              <a:cxn ang="0">
                <a:pos x="36054117" y="202016892"/>
              </a:cxn>
              <a:cxn ang="0">
                <a:pos x="30845751" y="197207162"/>
              </a:cxn>
              <a:cxn ang="0">
                <a:pos x="30845751" y="186785553"/>
              </a:cxn>
              <a:cxn ang="0">
                <a:pos x="25638019" y="176764701"/>
              </a:cxn>
              <a:cxn ang="0">
                <a:pos x="25638019" y="161533362"/>
              </a:cxn>
              <a:cxn ang="0">
                <a:pos x="20430286" y="146702781"/>
              </a:cxn>
              <a:cxn ang="0">
                <a:pos x="20430286" y="126260320"/>
              </a:cxn>
              <a:cxn ang="0">
                <a:pos x="20430286" y="111028981"/>
              </a:cxn>
              <a:cxn ang="0">
                <a:pos x="15623197" y="90987911"/>
              </a:cxn>
              <a:cxn ang="0">
                <a:pos x="15623197" y="75756572"/>
              </a:cxn>
              <a:cxn ang="0">
                <a:pos x="15623197" y="60524599"/>
              </a:cxn>
              <a:cxn ang="0">
                <a:pos x="10415465" y="50504381"/>
              </a:cxn>
              <a:cxn ang="0">
                <a:pos x="10415465" y="40483530"/>
              </a:cxn>
              <a:cxn ang="0">
                <a:pos x="10415465" y="35273042"/>
              </a:cxn>
              <a:cxn ang="0">
                <a:pos x="5207732" y="30462679"/>
              </a:cxn>
            </a:cxnLst>
            <a:rect l="txL" t="txT" r="txR" b="txB"/>
            <a:pathLst>
              <a:path w="153" h="504">
                <a:moveTo>
                  <a:pt x="13" y="76"/>
                </a:move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90" y="0"/>
                </a:lnTo>
                <a:lnTo>
                  <a:pt x="115" y="13"/>
                </a:lnTo>
                <a:lnTo>
                  <a:pt x="153" y="13"/>
                </a:lnTo>
                <a:lnTo>
                  <a:pt x="153" y="504"/>
                </a:lnTo>
                <a:lnTo>
                  <a:pt x="115" y="504"/>
                </a:lnTo>
                <a:lnTo>
                  <a:pt x="102" y="504"/>
                </a:lnTo>
                <a:lnTo>
                  <a:pt x="90" y="504"/>
                </a:lnTo>
                <a:lnTo>
                  <a:pt x="77" y="492"/>
                </a:lnTo>
                <a:lnTo>
                  <a:pt x="77" y="466"/>
                </a:lnTo>
                <a:lnTo>
                  <a:pt x="64" y="441"/>
                </a:lnTo>
                <a:lnTo>
                  <a:pt x="64" y="403"/>
                </a:lnTo>
                <a:lnTo>
                  <a:pt x="51" y="366"/>
                </a:lnTo>
                <a:lnTo>
                  <a:pt x="51" y="315"/>
                </a:lnTo>
                <a:lnTo>
                  <a:pt x="51" y="277"/>
                </a:lnTo>
                <a:lnTo>
                  <a:pt x="39" y="227"/>
                </a:lnTo>
                <a:lnTo>
                  <a:pt x="39" y="189"/>
                </a:lnTo>
                <a:lnTo>
                  <a:pt x="39" y="151"/>
                </a:lnTo>
                <a:lnTo>
                  <a:pt x="26" y="126"/>
                </a:lnTo>
                <a:lnTo>
                  <a:pt x="26" y="101"/>
                </a:lnTo>
                <a:lnTo>
                  <a:pt x="26" y="88"/>
                </a:lnTo>
                <a:lnTo>
                  <a:pt x="1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559743" y="2132330"/>
            <a:ext cx="476250" cy="400050"/>
          </a:xfrm>
          <a:custGeom>
            <a:avLst/>
            <a:gdLst>
              <a:gd name="txL" fmla="*/ 0 w 750"/>
              <a:gd name="txT" fmla="*/ 0 h 630"/>
              <a:gd name="txR" fmla="*/ 750 w 750"/>
              <a:gd name="txB" fmla="*/ 630 h 630"/>
            </a:gdLst>
            <a:ahLst/>
            <a:cxnLst>
              <a:cxn ang="0">
                <a:pos x="241128550" y="198386700"/>
              </a:cxn>
              <a:cxn ang="0">
                <a:pos x="230644700" y="223789875"/>
              </a:cxn>
              <a:cxn ang="0">
                <a:pos x="225806000" y="243951125"/>
              </a:cxn>
              <a:cxn ang="0">
                <a:pos x="215322150" y="254031750"/>
              </a:cxn>
              <a:cxn ang="0">
                <a:pos x="205241525" y="254031750"/>
              </a:cxn>
              <a:cxn ang="0">
                <a:pos x="205241525" y="243951125"/>
              </a:cxn>
              <a:cxn ang="0">
                <a:pos x="199999600" y="238709200"/>
              </a:cxn>
              <a:cxn ang="0">
                <a:pos x="199999600" y="223789875"/>
              </a:cxn>
              <a:cxn ang="0">
                <a:pos x="199999600" y="208467325"/>
              </a:cxn>
              <a:cxn ang="0">
                <a:pos x="205241525" y="193144775"/>
              </a:cxn>
              <a:cxn ang="0">
                <a:pos x="205241525" y="167741600"/>
              </a:cxn>
              <a:cxn ang="0">
                <a:pos x="210080225" y="137096500"/>
              </a:cxn>
              <a:cxn ang="0">
                <a:pos x="220564075" y="106854625"/>
              </a:cxn>
              <a:cxn ang="0">
                <a:pos x="220564075" y="86290150"/>
              </a:cxn>
              <a:cxn ang="0">
                <a:pos x="220564075" y="70967600"/>
              </a:cxn>
              <a:cxn ang="0">
                <a:pos x="215322150" y="60886975"/>
              </a:cxn>
              <a:cxn ang="0">
                <a:pos x="199999600" y="50806350"/>
              </a:cxn>
              <a:cxn ang="0">
                <a:pos x="189918975" y="50806350"/>
              </a:cxn>
              <a:cxn ang="0">
                <a:pos x="174193200" y="56048275"/>
              </a:cxn>
              <a:cxn ang="0">
                <a:pos x="153628725" y="60886975"/>
              </a:cxn>
              <a:cxn ang="0">
                <a:pos x="128225550" y="66128900"/>
              </a:cxn>
              <a:cxn ang="0">
                <a:pos x="102419150" y="70967600"/>
              </a:cxn>
              <a:cxn ang="0">
                <a:pos x="66532125" y="76209525"/>
              </a:cxn>
              <a:cxn ang="0">
                <a:pos x="25403175" y="86290150"/>
              </a:cxn>
              <a:cxn ang="0">
                <a:pos x="0" y="56048275"/>
              </a:cxn>
              <a:cxn ang="0">
                <a:pos x="61290200" y="45564425"/>
              </a:cxn>
              <a:cxn ang="0">
                <a:pos x="122983625" y="35483800"/>
              </a:cxn>
              <a:cxn ang="0">
                <a:pos x="143548100" y="30645100"/>
              </a:cxn>
              <a:cxn ang="0">
                <a:pos x="164112575" y="20161250"/>
              </a:cxn>
              <a:cxn ang="0">
                <a:pos x="179435125" y="15322550"/>
              </a:cxn>
              <a:cxn ang="0">
                <a:pos x="184677050" y="10080625"/>
              </a:cxn>
              <a:cxn ang="0">
                <a:pos x="199999600" y="5241925"/>
              </a:cxn>
              <a:cxn ang="0">
                <a:pos x="210080225" y="0"/>
              </a:cxn>
              <a:cxn ang="0">
                <a:pos x="220564075" y="5241925"/>
              </a:cxn>
              <a:cxn ang="0">
                <a:pos x="230644700" y="10080625"/>
              </a:cxn>
              <a:cxn ang="0">
                <a:pos x="245967250" y="20161250"/>
              </a:cxn>
              <a:cxn ang="0">
                <a:pos x="266531725" y="30645100"/>
              </a:cxn>
              <a:cxn ang="0">
                <a:pos x="287096200" y="50806350"/>
              </a:cxn>
              <a:cxn ang="0">
                <a:pos x="297580050" y="60886975"/>
              </a:cxn>
              <a:cxn ang="0">
                <a:pos x="302418750" y="70967600"/>
              </a:cxn>
              <a:cxn ang="0">
                <a:pos x="297580050" y="86290150"/>
              </a:cxn>
              <a:cxn ang="0">
                <a:pos x="287096200" y="96370775"/>
              </a:cxn>
              <a:cxn ang="0">
                <a:pos x="277015575" y="101612700"/>
              </a:cxn>
              <a:cxn ang="0">
                <a:pos x="266531725" y="121773950"/>
              </a:cxn>
              <a:cxn ang="0">
                <a:pos x="256451100" y="147177125"/>
              </a:cxn>
              <a:cxn ang="0">
                <a:pos x="245967250" y="177822225"/>
              </a:cxn>
            </a:cxnLst>
            <a:rect l="txL" t="txT" r="txR" b="txB"/>
            <a:pathLst>
              <a:path w="750" h="630">
                <a:moveTo>
                  <a:pt x="610" y="441"/>
                </a:moveTo>
                <a:lnTo>
                  <a:pt x="598" y="492"/>
                </a:lnTo>
                <a:lnTo>
                  <a:pt x="585" y="529"/>
                </a:lnTo>
                <a:lnTo>
                  <a:pt x="572" y="555"/>
                </a:lnTo>
                <a:lnTo>
                  <a:pt x="572" y="580"/>
                </a:lnTo>
                <a:lnTo>
                  <a:pt x="560" y="605"/>
                </a:lnTo>
                <a:lnTo>
                  <a:pt x="547" y="618"/>
                </a:lnTo>
                <a:lnTo>
                  <a:pt x="534" y="630"/>
                </a:lnTo>
                <a:lnTo>
                  <a:pt x="521" y="630"/>
                </a:lnTo>
                <a:lnTo>
                  <a:pt x="509" y="630"/>
                </a:lnTo>
                <a:lnTo>
                  <a:pt x="509" y="618"/>
                </a:lnTo>
                <a:lnTo>
                  <a:pt x="509" y="605"/>
                </a:lnTo>
                <a:lnTo>
                  <a:pt x="496" y="605"/>
                </a:lnTo>
                <a:lnTo>
                  <a:pt x="496" y="592"/>
                </a:lnTo>
                <a:lnTo>
                  <a:pt x="496" y="567"/>
                </a:lnTo>
                <a:lnTo>
                  <a:pt x="496" y="555"/>
                </a:lnTo>
                <a:lnTo>
                  <a:pt x="496" y="542"/>
                </a:lnTo>
                <a:lnTo>
                  <a:pt x="496" y="517"/>
                </a:lnTo>
                <a:lnTo>
                  <a:pt x="496" y="504"/>
                </a:lnTo>
                <a:lnTo>
                  <a:pt x="509" y="479"/>
                </a:lnTo>
                <a:lnTo>
                  <a:pt x="509" y="441"/>
                </a:lnTo>
                <a:lnTo>
                  <a:pt x="509" y="416"/>
                </a:lnTo>
                <a:lnTo>
                  <a:pt x="521" y="378"/>
                </a:lnTo>
                <a:lnTo>
                  <a:pt x="521" y="340"/>
                </a:lnTo>
                <a:lnTo>
                  <a:pt x="534" y="302"/>
                </a:lnTo>
                <a:lnTo>
                  <a:pt x="547" y="265"/>
                </a:lnTo>
                <a:lnTo>
                  <a:pt x="547" y="239"/>
                </a:lnTo>
                <a:lnTo>
                  <a:pt x="547" y="214"/>
                </a:lnTo>
                <a:lnTo>
                  <a:pt x="547" y="202"/>
                </a:lnTo>
                <a:lnTo>
                  <a:pt x="547" y="176"/>
                </a:lnTo>
                <a:lnTo>
                  <a:pt x="547" y="164"/>
                </a:lnTo>
                <a:lnTo>
                  <a:pt x="534" y="151"/>
                </a:lnTo>
                <a:lnTo>
                  <a:pt x="521" y="151"/>
                </a:lnTo>
                <a:lnTo>
                  <a:pt x="496" y="126"/>
                </a:lnTo>
                <a:lnTo>
                  <a:pt x="483" y="126"/>
                </a:lnTo>
                <a:lnTo>
                  <a:pt x="471" y="126"/>
                </a:lnTo>
                <a:lnTo>
                  <a:pt x="458" y="139"/>
                </a:lnTo>
                <a:lnTo>
                  <a:pt x="432" y="139"/>
                </a:lnTo>
                <a:lnTo>
                  <a:pt x="407" y="139"/>
                </a:lnTo>
                <a:lnTo>
                  <a:pt x="381" y="151"/>
                </a:lnTo>
                <a:lnTo>
                  <a:pt x="356" y="151"/>
                </a:lnTo>
                <a:lnTo>
                  <a:pt x="318" y="164"/>
                </a:lnTo>
                <a:lnTo>
                  <a:pt x="292" y="164"/>
                </a:lnTo>
                <a:lnTo>
                  <a:pt x="254" y="176"/>
                </a:lnTo>
                <a:lnTo>
                  <a:pt x="203" y="189"/>
                </a:lnTo>
                <a:lnTo>
                  <a:pt x="165" y="189"/>
                </a:lnTo>
                <a:lnTo>
                  <a:pt x="114" y="202"/>
                </a:lnTo>
                <a:lnTo>
                  <a:pt x="63" y="214"/>
                </a:lnTo>
                <a:lnTo>
                  <a:pt x="0" y="227"/>
                </a:lnTo>
                <a:lnTo>
                  <a:pt x="0" y="139"/>
                </a:lnTo>
                <a:lnTo>
                  <a:pt x="76" y="126"/>
                </a:lnTo>
                <a:lnTo>
                  <a:pt x="152" y="113"/>
                </a:lnTo>
                <a:lnTo>
                  <a:pt x="229" y="101"/>
                </a:lnTo>
                <a:lnTo>
                  <a:pt x="305" y="88"/>
                </a:lnTo>
                <a:lnTo>
                  <a:pt x="331" y="76"/>
                </a:lnTo>
                <a:lnTo>
                  <a:pt x="356" y="76"/>
                </a:lnTo>
                <a:lnTo>
                  <a:pt x="381" y="63"/>
                </a:lnTo>
                <a:lnTo>
                  <a:pt x="407" y="50"/>
                </a:lnTo>
                <a:lnTo>
                  <a:pt x="420" y="50"/>
                </a:lnTo>
                <a:lnTo>
                  <a:pt x="445" y="38"/>
                </a:lnTo>
                <a:lnTo>
                  <a:pt x="458" y="38"/>
                </a:lnTo>
                <a:lnTo>
                  <a:pt x="458" y="25"/>
                </a:lnTo>
                <a:lnTo>
                  <a:pt x="483" y="25"/>
                </a:lnTo>
                <a:lnTo>
                  <a:pt x="496" y="13"/>
                </a:lnTo>
                <a:lnTo>
                  <a:pt x="509" y="0"/>
                </a:lnTo>
                <a:lnTo>
                  <a:pt x="521" y="0"/>
                </a:lnTo>
                <a:lnTo>
                  <a:pt x="534" y="0"/>
                </a:lnTo>
                <a:lnTo>
                  <a:pt x="547" y="13"/>
                </a:lnTo>
                <a:lnTo>
                  <a:pt x="560" y="13"/>
                </a:lnTo>
                <a:lnTo>
                  <a:pt x="572" y="25"/>
                </a:lnTo>
                <a:lnTo>
                  <a:pt x="598" y="38"/>
                </a:lnTo>
                <a:lnTo>
                  <a:pt x="610" y="50"/>
                </a:lnTo>
                <a:lnTo>
                  <a:pt x="636" y="63"/>
                </a:lnTo>
                <a:lnTo>
                  <a:pt x="661" y="76"/>
                </a:lnTo>
                <a:lnTo>
                  <a:pt x="700" y="113"/>
                </a:lnTo>
                <a:lnTo>
                  <a:pt x="712" y="126"/>
                </a:lnTo>
                <a:lnTo>
                  <a:pt x="725" y="139"/>
                </a:lnTo>
                <a:lnTo>
                  <a:pt x="738" y="151"/>
                </a:lnTo>
                <a:lnTo>
                  <a:pt x="738" y="164"/>
                </a:lnTo>
                <a:lnTo>
                  <a:pt x="750" y="176"/>
                </a:lnTo>
                <a:lnTo>
                  <a:pt x="738" y="189"/>
                </a:lnTo>
                <a:lnTo>
                  <a:pt x="738" y="214"/>
                </a:lnTo>
                <a:lnTo>
                  <a:pt x="725" y="227"/>
                </a:lnTo>
                <a:lnTo>
                  <a:pt x="712" y="239"/>
                </a:lnTo>
                <a:lnTo>
                  <a:pt x="700" y="239"/>
                </a:lnTo>
                <a:lnTo>
                  <a:pt x="687" y="252"/>
                </a:lnTo>
                <a:lnTo>
                  <a:pt x="674" y="277"/>
                </a:lnTo>
                <a:lnTo>
                  <a:pt x="661" y="302"/>
                </a:lnTo>
                <a:lnTo>
                  <a:pt x="649" y="328"/>
                </a:lnTo>
                <a:lnTo>
                  <a:pt x="636" y="365"/>
                </a:lnTo>
                <a:lnTo>
                  <a:pt x="623" y="403"/>
                </a:lnTo>
                <a:lnTo>
                  <a:pt x="610" y="4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5583555" y="2300605"/>
            <a:ext cx="242888" cy="80963"/>
          </a:xfrm>
          <a:custGeom>
            <a:avLst/>
            <a:gdLst>
              <a:gd name="txL" fmla="*/ 0 w 382"/>
              <a:gd name="txT" fmla="*/ 0 h 126"/>
              <a:gd name="txR" fmla="*/ 382 w 382"/>
              <a:gd name="txB" fmla="*/ 126 h 126"/>
            </a:gdLst>
            <a:ahLst/>
            <a:cxnLst>
              <a:cxn ang="0">
                <a:pos x="102687578" y="46656535"/>
              </a:cxn>
              <a:cxn ang="0">
                <a:pos x="77218037" y="46656535"/>
              </a:cxn>
              <a:cxn ang="0">
                <a:pos x="51344107" y="52023868"/>
              </a:cxn>
              <a:cxn ang="0">
                <a:pos x="25873930" y="52023868"/>
              </a:cxn>
              <a:cxn ang="0">
                <a:pos x="0" y="52023868"/>
              </a:cxn>
              <a:cxn ang="0">
                <a:pos x="0" y="26012255"/>
              </a:cxn>
              <a:cxn ang="0">
                <a:pos x="25873930" y="20644280"/>
              </a:cxn>
              <a:cxn ang="0">
                <a:pos x="46088316" y="15276947"/>
              </a:cxn>
              <a:cxn ang="0">
                <a:pos x="66706455" y="10322140"/>
              </a:cxn>
              <a:cxn ang="0">
                <a:pos x="82473828" y="4954807"/>
              </a:cxn>
              <a:cxn ang="0">
                <a:pos x="92581021" y="4954807"/>
              </a:cxn>
              <a:cxn ang="0">
                <a:pos x="102687578" y="0"/>
              </a:cxn>
              <a:cxn ang="0">
                <a:pos x="113199160" y="0"/>
              </a:cxn>
              <a:cxn ang="0">
                <a:pos x="118454952" y="0"/>
              </a:cxn>
              <a:cxn ang="0">
                <a:pos x="123306353" y="0"/>
              </a:cxn>
              <a:cxn ang="0">
                <a:pos x="128562144" y="0"/>
              </a:cxn>
              <a:cxn ang="0">
                <a:pos x="133817936" y="4954807"/>
              </a:cxn>
              <a:cxn ang="0">
                <a:pos x="143924492" y="4954807"/>
              </a:cxn>
              <a:cxn ang="0">
                <a:pos x="149180284" y="10322140"/>
              </a:cxn>
              <a:cxn ang="0">
                <a:pos x="154436075" y="15276947"/>
              </a:cxn>
              <a:cxn ang="0">
                <a:pos x="154436075" y="20644280"/>
              </a:cxn>
              <a:cxn ang="0">
                <a:pos x="149180284" y="26012255"/>
              </a:cxn>
              <a:cxn ang="0">
                <a:pos x="143924492" y="26012255"/>
              </a:cxn>
              <a:cxn ang="0">
                <a:pos x="138669337" y="30966420"/>
              </a:cxn>
              <a:cxn ang="0">
                <a:pos x="133817936" y="30966420"/>
              </a:cxn>
              <a:cxn ang="0">
                <a:pos x="123306353" y="36334395"/>
              </a:cxn>
              <a:cxn ang="0">
                <a:pos x="113199160" y="41288560"/>
              </a:cxn>
              <a:cxn ang="0">
                <a:pos x="102687578" y="46656535"/>
              </a:cxn>
            </a:cxnLst>
            <a:rect l="txL" t="txT" r="txR" b="txB"/>
            <a:pathLst>
              <a:path w="382" h="126">
                <a:moveTo>
                  <a:pt x="254" y="113"/>
                </a:moveTo>
                <a:lnTo>
                  <a:pt x="191" y="113"/>
                </a:lnTo>
                <a:lnTo>
                  <a:pt x="127" y="126"/>
                </a:lnTo>
                <a:lnTo>
                  <a:pt x="64" y="126"/>
                </a:lnTo>
                <a:lnTo>
                  <a:pt x="0" y="126"/>
                </a:lnTo>
                <a:lnTo>
                  <a:pt x="0" y="63"/>
                </a:lnTo>
                <a:lnTo>
                  <a:pt x="64" y="50"/>
                </a:lnTo>
                <a:lnTo>
                  <a:pt x="114" y="37"/>
                </a:lnTo>
                <a:lnTo>
                  <a:pt x="165" y="25"/>
                </a:lnTo>
                <a:lnTo>
                  <a:pt x="204" y="12"/>
                </a:lnTo>
                <a:lnTo>
                  <a:pt x="229" y="12"/>
                </a:lnTo>
                <a:lnTo>
                  <a:pt x="254" y="0"/>
                </a:lnTo>
                <a:lnTo>
                  <a:pt x="280" y="0"/>
                </a:lnTo>
                <a:lnTo>
                  <a:pt x="293" y="0"/>
                </a:lnTo>
                <a:lnTo>
                  <a:pt x="305" y="0"/>
                </a:lnTo>
                <a:lnTo>
                  <a:pt x="318" y="0"/>
                </a:lnTo>
                <a:lnTo>
                  <a:pt x="331" y="12"/>
                </a:lnTo>
                <a:lnTo>
                  <a:pt x="356" y="12"/>
                </a:lnTo>
                <a:lnTo>
                  <a:pt x="369" y="25"/>
                </a:lnTo>
                <a:lnTo>
                  <a:pt x="382" y="37"/>
                </a:lnTo>
                <a:lnTo>
                  <a:pt x="382" y="50"/>
                </a:lnTo>
                <a:lnTo>
                  <a:pt x="369" y="63"/>
                </a:lnTo>
                <a:lnTo>
                  <a:pt x="356" y="63"/>
                </a:lnTo>
                <a:lnTo>
                  <a:pt x="343" y="75"/>
                </a:lnTo>
                <a:lnTo>
                  <a:pt x="331" y="75"/>
                </a:lnTo>
                <a:lnTo>
                  <a:pt x="305" y="88"/>
                </a:lnTo>
                <a:lnTo>
                  <a:pt x="280" y="100"/>
                </a:lnTo>
                <a:lnTo>
                  <a:pt x="254" y="1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5334318" y="2565718"/>
            <a:ext cx="361950" cy="415925"/>
          </a:xfrm>
          <a:custGeom>
            <a:avLst/>
            <a:gdLst>
              <a:gd name="txL" fmla="*/ 0 w 572"/>
              <a:gd name="txT" fmla="*/ 0 h 655"/>
              <a:gd name="txR" fmla="*/ 572 w 572"/>
              <a:gd name="txB" fmla="*/ 655 h 655"/>
            </a:gdLst>
            <a:ahLst/>
            <a:cxnLst>
              <a:cxn ang="0">
                <a:pos x="229034620" y="45564425"/>
              </a:cxn>
              <a:cxn ang="0">
                <a:pos x="203408307" y="76209525"/>
              </a:cxn>
              <a:cxn ang="0">
                <a:pos x="183387789" y="101612700"/>
              </a:cxn>
              <a:cxn ang="0">
                <a:pos x="162966722" y="127015875"/>
              </a:cxn>
              <a:cxn ang="0">
                <a:pos x="142546288" y="147177125"/>
              </a:cxn>
              <a:cxn ang="0">
                <a:pos x="122125220" y="167338375"/>
              </a:cxn>
              <a:cxn ang="0">
                <a:pos x="106909399" y="187902850"/>
              </a:cxn>
              <a:cxn ang="0">
                <a:pos x="86488332" y="203225400"/>
              </a:cxn>
              <a:cxn ang="0">
                <a:pos x="71273144" y="218144725"/>
              </a:cxn>
              <a:cxn ang="0">
                <a:pos x="55656773" y="228628575"/>
              </a:cxn>
              <a:cxn ang="0">
                <a:pos x="40441585" y="238709200"/>
              </a:cxn>
              <a:cxn ang="0">
                <a:pos x="25225764" y="248789825"/>
              </a:cxn>
              <a:cxn ang="0">
                <a:pos x="20020518" y="254031750"/>
              </a:cxn>
              <a:cxn ang="0">
                <a:pos x="10009942" y="258870450"/>
              </a:cxn>
              <a:cxn ang="0">
                <a:pos x="4804696" y="258870450"/>
              </a:cxn>
              <a:cxn ang="0">
                <a:pos x="0" y="264112375"/>
              </a:cxn>
              <a:cxn ang="0">
                <a:pos x="0" y="258870450"/>
              </a:cxn>
              <a:cxn ang="0">
                <a:pos x="4804696" y="254031750"/>
              </a:cxn>
              <a:cxn ang="0">
                <a:pos x="4804696" y="248789825"/>
              </a:cxn>
              <a:cxn ang="0">
                <a:pos x="15215821" y="238709200"/>
              </a:cxn>
              <a:cxn ang="0">
                <a:pos x="20020518" y="228628575"/>
              </a:cxn>
              <a:cxn ang="0">
                <a:pos x="30431010" y="218144725"/>
              </a:cxn>
              <a:cxn ang="0">
                <a:pos x="45646831" y="203225400"/>
              </a:cxn>
              <a:cxn ang="0">
                <a:pos x="55656773" y="187902850"/>
              </a:cxn>
              <a:cxn ang="0">
                <a:pos x="71273144" y="172580300"/>
              </a:cxn>
              <a:cxn ang="0">
                <a:pos x="86488332" y="157257750"/>
              </a:cxn>
              <a:cxn ang="0">
                <a:pos x="96498907" y="141935200"/>
              </a:cxn>
              <a:cxn ang="0">
                <a:pos x="106909399" y="127015875"/>
              </a:cxn>
              <a:cxn ang="0">
                <a:pos x="116919974" y="116532025"/>
              </a:cxn>
              <a:cxn ang="0">
                <a:pos x="122125220" y="101612700"/>
              </a:cxn>
              <a:cxn ang="0">
                <a:pos x="132135163" y="91128850"/>
              </a:cxn>
              <a:cxn ang="0">
                <a:pos x="137340409" y="81048225"/>
              </a:cxn>
              <a:cxn ang="0">
                <a:pos x="142546288" y="65725675"/>
              </a:cxn>
              <a:cxn ang="0">
                <a:pos x="152556230" y="50806350"/>
              </a:cxn>
              <a:cxn ang="0">
                <a:pos x="157761476" y="35483800"/>
              </a:cxn>
              <a:cxn ang="0">
                <a:pos x="162966722" y="25403175"/>
              </a:cxn>
              <a:cxn ang="0">
                <a:pos x="162966722" y="20161250"/>
              </a:cxn>
              <a:cxn ang="0">
                <a:pos x="162966722" y="14919325"/>
              </a:cxn>
              <a:cxn ang="0">
                <a:pos x="167772051" y="10080625"/>
              </a:cxn>
              <a:cxn ang="0">
                <a:pos x="167772051" y="4838700"/>
              </a:cxn>
              <a:cxn ang="0">
                <a:pos x="172977297" y="0"/>
              </a:cxn>
              <a:cxn ang="0">
                <a:pos x="178182543" y="0"/>
              </a:cxn>
              <a:cxn ang="0">
                <a:pos x="183387789" y="0"/>
              </a:cxn>
              <a:cxn ang="0">
                <a:pos x="188192485" y="4838700"/>
              </a:cxn>
              <a:cxn ang="0">
                <a:pos x="193398364" y="14919325"/>
              </a:cxn>
              <a:cxn ang="0">
                <a:pos x="203408307" y="20161250"/>
              </a:cxn>
              <a:cxn ang="0">
                <a:pos x="213818799" y="30241875"/>
              </a:cxn>
              <a:cxn ang="0">
                <a:pos x="229034620" y="45564425"/>
              </a:cxn>
            </a:cxnLst>
            <a:rect l="txL" t="txT" r="txR" b="txB"/>
            <a:pathLst>
              <a:path w="572" h="655">
                <a:moveTo>
                  <a:pt x="572" y="113"/>
                </a:moveTo>
                <a:lnTo>
                  <a:pt x="508" y="189"/>
                </a:lnTo>
                <a:lnTo>
                  <a:pt x="458" y="252"/>
                </a:lnTo>
                <a:lnTo>
                  <a:pt x="407" y="315"/>
                </a:lnTo>
                <a:lnTo>
                  <a:pt x="356" y="365"/>
                </a:lnTo>
                <a:lnTo>
                  <a:pt x="305" y="415"/>
                </a:lnTo>
                <a:lnTo>
                  <a:pt x="267" y="466"/>
                </a:lnTo>
                <a:lnTo>
                  <a:pt x="216" y="504"/>
                </a:lnTo>
                <a:lnTo>
                  <a:pt x="178" y="541"/>
                </a:lnTo>
                <a:lnTo>
                  <a:pt x="139" y="567"/>
                </a:lnTo>
                <a:lnTo>
                  <a:pt x="101" y="592"/>
                </a:lnTo>
                <a:lnTo>
                  <a:pt x="63" y="617"/>
                </a:lnTo>
                <a:lnTo>
                  <a:pt x="50" y="630"/>
                </a:lnTo>
                <a:lnTo>
                  <a:pt x="25" y="642"/>
                </a:lnTo>
                <a:lnTo>
                  <a:pt x="12" y="642"/>
                </a:lnTo>
                <a:lnTo>
                  <a:pt x="0" y="655"/>
                </a:lnTo>
                <a:lnTo>
                  <a:pt x="0" y="642"/>
                </a:lnTo>
                <a:lnTo>
                  <a:pt x="12" y="630"/>
                </a:lnTo>
                <a:lnTo>
                  <a:pt x="12" y="617"/>
                </a:lnTo>
                <a:lnTo>
                  <a:pt x="38" y="592"/>
                </a:lnTo>
                <a:lnTo>
                  <a:pt x="50" y="567"/>
                </a:lnTo>
                <a:lnTo>
                  <a:pt x="76" y="541"/>
                </a:lnTo>
                <a:lnTo>
                  <a:pt x="114" y="504"/>
                </a:lnTo>
                <a:lnTo>
                  <a:pt x="139" y="466"/>
                </a:lnTo>
                <a:lnTo>
                  <a:pt x="178" y="428"/>
                </a:lnTo>
                <a:lnTo>
                  <a:pt x="216" y="390"/>
                </a:lnTo>
                <a:lnTo>
                  <a:pt x="241" y="352"/>
                </a:lnTo>
                <a:lnTo>
                  <a:pt x="267" y="315"/>
                </a:lnTo>
                <a:lnTo>
                  <a:pt x="292" y="289"/>
                </a:lnTo>
                <a:lnTo>
                  <a:pt x="305" y="252"/>
                </a:lnTo>
                <a:lnTo>
                  <a:pt x="330" y="226"/>
                </a:lnTo>
                <a:lnTo>
                  <a:pt x="343" y="201"/>
                </a:lnTo>
                <a:lnTo>
                  <a:pt x="356" y="163"/>
                </a:lnTo>
                <a:lnTo>
                  <a:pt x="381" y="126"/>
                </a:lnTo>
                <a:lnTo>
                  <a:pt x="394" y="88"/>
                </a:lnTo>
                <a:lnTo>
                  <a:pt x="407" y="63"/>
                </a:lnTo>
                <a:lnTo>
                  <a:pt x="407" y="50"/>
                </a:lnTo>
                <a:lnTo>
                  <a:pt x="407" y="37"/>
                </a:lnTo>
                <a:lnTo>
                  <a:pt x="419" y="25"/>
                </a:lnTo>
                <a:lnTo>
                  <a:pt x="419" y="12"/>
                </a:lnTo>
                <a:lnTo>
                  <a:pt x="432" y="0"/>
                </a:lnTo>
                <a:lnTo>
                  <a:pt x="445" y="0"/>
                </a:lnTo>
                <a:lnTo>
                  <a:pt x="458" y="0"/>
                </a:lnTo>
                <a:lnTo>
                  <a:pt x="470" y="12"/>
                </a:lnTo>
                <a:lnTo>
                  <a:pt x="483" y="37"/>
                </a:lnTo>
                <a:lnTo>
                  <a:pt x="508" y="50"/>
                </a:lnTo>
                <a:lnTo>
                  <a:pt x="534" y="75"/>
                </a:lnTo>
                <a:lnTo>
                  <a:pt x="572" y="1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366068" y="2587943"/>
            <a:ext cx="606425" cy="544512"/>
          </a:xfrm>
          <a:custGeom>
            <a:avLst/>
            <a:gdLst>
              <a:gd name="txL" fmla="*/ 0 w 955"/>
              <a:gd name="txT" fmla="*/ 0 h 857"/>
              <a:gd name="txR" fmla="*/ 955 w 955"/>
              <a:gd name="txB" fmla="*/ 857 h 857"/>
            </a:gdLst>
            <a:ahLst/>
            <a:cxnLst>
              <a:cxn ang="0">
                <a:pos x="205241525" y="259575923"/>
              </a:cxn>
              <a:cxn ang="0">
                <a:pos x="133467475" y="305597035"/>
              </a:cxn>
              <a:cxn ang="0">
                <a:pos x="72177275" y="325782101"/>
              </a:cxn>
              <a:cxn ang="0">
                <a:pos x="41128950" y="341122472"/>
              </a:cxn>
              <a:cxn ang="0">
                <a:pos x="15725775" y="345966532"/>
              </a:cxn>
              <a:cxn ang="0">
                <a:pos x="5241925" y="345966532"/>
              </a:cxn>
              <a:cxn ang="0">
                <a:pos x="0" y="341122472"/>
              </a:cxn>
              <a:cxn ang="0">
                <a:pos x="10483850" y="335874317"/>
              </a:cxn>
              <a:cxn ang="0">
                <a:pos x="25806400" y="320533946"/>
              </a:cxn>
              <a:cxn ang="0">
                <a:pos x="56451500" y="305597035"/>
              </a:cxn>
              <a:cxn ang="0">
                <a:pos x="108064300" y="274916294"/>
              </a:cxn>
              <a:cxn ang="0">
                <a:pos x="174596425" y="228895182"/>
              </a:cxn>
              <a:cxn ang="0">
                <a:pos x="205241525" y="203461960"/>
              </a:cxn>
              <a:cxn ang="0">
                <a:pos x="231047925" y="178029374"/>
              </a:cxn>
              <a:cxn ang="0">
                <a:pos x="251612400" y="152596788"/>
              </a:cxn>
              <a:cxn ang="0">
                <a:pos x="272176875" y="127164202"/>
              </a:cxn>
              <a:cxn ang="0">
                <a:pos x="282257500" y="106979135"/>
              </a:cxn>
              <a:cxn ang="0">
                <a:pos x="297580050" y="76298394"/>
              </a:cxn>
              <a:cxn ang="0">
                <a:pos x="302821975" y="61361483"/>
              </a:cxn>
              <a:cxn ang="0">
                <a:pos x="302821975" y="50865808"/>
              </a:cxn>
              <a:cxn ang="0">
                <a:pos x="292741350" y="50865808"/>
              </a:cxn>
              <a:cxn ang="0">
                <a:pos x="277015575" y="50865808"/>
              </a:cxn>
              <a:cxn ang="0">
                <a:pos x="251612400" y="50865808"/>
              </a:cxn>
              <a:cxn ang="0">
                <a:pos x="205241525" y="66206178"/>
              </a:cxn>
              <a:cxn ang="0">
                <a:pos x="159273875" y="66206178"/>
              </a:cxn>
              <a:cxn ang="0">
                <a:pos x="179838350" y="30680741"/>
              </a:cxn>
              <a:cxn ang="0">
                <a:pos x="210483450" y="25432586"/>
              </a:cxn>
              <a:cxn ang="0">
                <a:pos x="236289850" y="20588526"/>
              </a:cxn>
              <a:cxn ang="0">
                <a:pos x="256854325" y="15340371"/>
              </a:cxn>
              <a:cxn ang="0">
                <a:pos x="282257500" y="10496311"/>
              </a:cxn>
              <a:cxn ang="0">
                <a:pos x="297580050" y="5248155"/>
              </a:cxn>
              <a:cxn ang="0">
                <a:pos x="308063900" y="0"/>
              </a:cxn>
              <a:cxn ang="0">
                <a:pos x="318144525" y="5248155"/>
              </a:cxn>
              <a:cxn ang="0">
                <a:pos x="338709000" y="15340371"/>
              </a:cxn>
              <a:cxn ang="0">
                <a:pos x="359273475" y="30680741"/>
              </a:cxn>
              <a:cxn ang="0">
                <a:pos x="374596025" y="46021112"/>
              </a:cxn>
              <a:cxn ang="0">
                <a:pos x="379837950" y="56113328"/>
              </a:cxn>
              <a:cxn ang="0">
                <a:pos x="385079875" y="61361483"/>
              </a:cxn>
              <a:cxn ang="0">
                <a:pos x="379837950" y="76298394"/>
              </a:cxn>
              <a:cxn ang="0">
                <a:pos x="369354100" y="81546549"/>
              </a:cxn>
              <a:cxn ang="0">
                <a:pos x="364515400" y="86794705"/>
              </a:cxn>
              <a:cxn ang="0">
                <a:pos x="354031550" y="96886920"/>
              </a:cxn>
              <a:cxn ang="0">
                <a:pos x="343950925" y="112227291"/>
              </a:cxn>
              <a:cxn ang="0">
                <a:pos x="333467075" y="132411721"/>
              </a:cxn>
              <a:cxn ang="0">
                <a:pos x="313305825" y="157844943"/>
              </a:cxn>
              <a:cxn ang="0">
                <a:pos x="292741350" y="183277529"/>
              </a:cxn>
              <a:cxn ang="0">
                <a:pos x="266934950" y="208710115"/>
              </a:cxn>
              <a:cxn ang="0">
                <a:pos x="236289850" y="234143337"/>
              </a:cxn>
            </a:cxnLst>
            <a:rect l="txL" t="txT" r="txR" b="txB"/>
            <a:pathLst>
              <a:path w="955" h="857">
                <a:moveTo>
                  <a:pt x="586" y="580"/>
                </a:moveTo>
                <a:lnTo>
                  <a:pt x="509" y="643"/>
                </a:lnTo>
                <a:lnTo>
                  <a:pt x="420" y="706"/>
                </a:lnTo>
                <a:lnTo>
                  <a:pt x="331" y="757"/>
                </a:lnTo>
                <a:lnTo>
                  <a:pt x="229" y="794"/>
                </a:lnTo>
                <a:lnTo>
                  <a:pt x="179" y="807"/>
                </a:lnTo>
                <a:lnTo>
                  <a:pt x="128" y="832"/>
                </a:lnTo>
                <a:lnTo>
                  <a:pt x="102" y="845"/>
                </a:lnTo>
                <a:lnTo>
                  <a:pt x="64" y="845"/>
                </a:lnTo>
                <a:lnTo>
                  <a:pt x="39" y="857"/>
                </a:lnTo>
                <a:lnTo>
                  <a:pt x="26" y="857"/>
                </a:lnTo>
                <a:lnTo>
                  <a:pt x="13" y="857"/>
                </a:lnTo>
                <a:lnTo>
                  <a:pt x="0" y="857"/>
                </a:lnTo>
                <a:lnTo>
                  <a:pt x="0" y="845"/>
                </a:lnTo>
                <a:lnTo>
                  <a:pt x="13" y="845"/>
                </a:lnTo>
                <a:lnTo>
                  <a:pt x="26" y="832"/>
                </a:lnTo>
                <a:lnTo>
                  <a:pt x="39" y="820"/>
                </a:lnTo>
                <a:lnTo>
                  <a:pt x="64" y="794"/>
                </a:lnTo>
                <a:lnTo>
                  <a:pt x="102" y="782"/>
                </a:lnTo>
                <a:lnTo>
                  <a:pt x="140" y="757"/>
                </a:lnTo>
                <a:lnTo>
                  <a:pt x="179" y="731"/>
                </a:lnTo>
                <a:lnTo>
                  <a:pt x="268" y="681"/>
                </a:lnTo>
                <a:lnTo>
                  <a:pt x="357" y="631"/>
                </a:lnTo>
                <a:lnTo>
                  <a:pt x="433" y="567"/>
                </a:lnTo>
                <a:lnTo>
                  <a:pt x="471" y="542"/>
                </a:lnTo>
                <a:lnTo>
                  <a:pt x="509" y="504"/>
                </a:lnTo>
                <a:lnTo>
                  <a:pt x="548" y="467"/>
                </a:lnTo>
                <a:lnTo>
                  <a:pt x="573" y="441"/>
                </a:lnTo>
                <a:lnTo>
                  <a:pt x="598" y="404"/>
                </a:lnTo>
                <a:lnTo>
                  <a:pt x="624" y="378"/>
                </a:lnTo>
                <a:lnTo>
                  <a:pt x="649" y="341"/>
                </a:lnTo>
                <a:lnTo>
                  <a:pt x="675" y="315"/>
                </a:lnTo>
                <a:lnTo>
                  <a:pt x="687" y="290"/>
                </a:lnTo>
                <a:lnTo>
                  <a:pt x="700" y="265"/>
                </a:lnTo>
                <a:lnTo>
                  <a:pt x="726" y="227"/>
                </a:lnTo>
                <a:lnTo>
                  <a:pt x="738" y="189"/>
                </a:lnTo>
                <a:lnTo>
                  <a:pt x="751" y="164"/>
                </a:lnTo>
                <a:lnTo>
                  <a:pt x="751" y="152"/>
                </a:lnTo>
                <a:lnTo>
                  <a:pt x="751" y="139"/>
                </a:lnTo>
                <a:lnTo>
                  <a:pt x="751" y="126"/>
                </a:lnTo>
                <a:lnTo>
                  <a:pt x="738" y="126"/>
                </a:lnTo>
                <a:lnTo>
                  <a:pt x="726" y="126"/>
                </a:lnTo>
                <a:lnTo>
                  <a:pt x="713" y="126"/>
                </a:lnTo>
                <a:lnTo>
                  <a:pt x="687" y="126"/>
                </a:lnTo>
                <a:lnTo>
                  <a:pt x="675" y="126"/>
                </a:lnTo>
                <a:lnTo>
                  <a:pt x="624" y="126"/>
                </a:lnTo>
                <a:lnTo>
                  <a:pt x="573" y="152"/>
                </a:lnTo>
                <a:lnTo>
                  <a:pt x="509" y="164"/>
                </a:lnTo>
                <a:lnTo>
                  <a:pt x="458" y="164"/>
                </a:lnTo>
                <a:lnTo>
                  <a:pt x="395" y="164"/>
                </a:lnTo>
                <a:lnTo>
                  <a:pt x="395" y="76"/>
                </a:lnTo>
                <a:lnTo>
                  <a:pt x="446" y="76"/>
                </a:lnTo>
                <a:lnTo>
                  <a:pt x="484" y="63"/>
                </a:lnTo>
                <a:lnTo>
                  <a:pt x="522" y="63"/>
                </a:lnTo>
                <a:lnTo>
                  <a:pt x="548" y="63"/>
                </a:lnTo>
                <a:lnTo>
                  <a:pt x="586" y="51"/>
                </a:lnTo>
                <a:lnTo>
                  <a:pt x="611" y="51"/>
                </a:lnTo>
                <a:lnTo>
                  <a:pt x="637" y="38"/>
                </a:lnTo>
                <a:lnTo>
                  <a:pt x="662" y="38"/>
                </a:lnTo>
                <a:lnTo>
                  <a:pt x="700" y="26"/>
                </a:lnTo>
                <a:lnTo>
                  <a:pt x="726" y="13"/>
                </a:lnTo>
                <a:lnTo>
                  <a:pt x="738" y="13"/>
                </a:lnTo>
                <a:lnTo>
                  <a:pt x="751" y="0"/>
                </a:lnTo>
                <a:lnTo>
                  <a:pt x="764" y="0"/>
                </a:lnTo>
                <a:lnTo>
                  <a:pt x="777" y="0"/>
                </a:lnTo>
                <a:lnTo>
                  <a:pt x="789" y="13"/>
                </a:lnTo>
                <a:lnTo>
                  <a:pt x="802" y="13"/>
                </a:lnTo>
                <a:lnTo>
                  <a:pt x="840" y="38"/>
                </a:lnTo>
                <a:lnTo>
                  <a:pt x="878" y="63"/>
                </a:lnTo>
                <a:lnTo>
                  <a:pt x="891" y="76"/>
                </a:lnTo>
                <a:lnTo>
                  <a:pt x="916" y="89"/>
                </a:lnTo>
                <a:lnTo>
                  <a:pt x="929" y="114"/>
                </a:lnTo>
                <a:lnTo>
                  <a:pt x="929" y="126"/>
                </a:lnTo>
                <a:lnTo>
                  <a:pt x="942" y="139"/>
                </a:lnTo>
                <a:lnTo>
                  <a:pt x="955" y="139"/>
                </a:lnTo>
                <a:lnTo>
                  <a:pt x="955" y="152"/>
                </a:lnTo>
                <a:lnTo>
                  <a:pt x="955" y="177"/>
                </a:lnTo>
                <a:lnTo>
                  <a:pt x="942" y="189"/>
                </a:lnTo>
                <a:lnTo>
                  <a:pt x="929" y="202"/>
                </a:lnTo>
                <a:lnTo>
                  <a:pt x="916" y="202"/>
                </a:lnTo>
                <a:lnTo>
                  <a:pt x="916" y="215"/>
                </a:lnTo>
                <a:lnTo>
                  <a:pt x="904" y="215"/>
                </a:lnTo>
                <a:lnTo>
                  <a:pt x="891" y="227"/>
                </a:lnTo>
                <a:lnTo>
                  <a:pt x="878" y="240"/>
                </a:lnTo>
                <a:lnTo>
                  <a:pt x="866" y="265"/>
                </a:lnTo>
                <a:lnTo>
                  <a:pt x="853" y="278"/>
                </a:lnTo>
                <a:lnTo>
                  <a:pt x="840" y="303"/>
                </a:lnTo>
                <a:lnTo>
                  <a:pt x="827" y="328"/>
                </a:lnTo>
                <a:lnTo>
                  <a:pt x="802" y="366"/>
                </a:lnTo>
                <a:lnTo>
                  <a:pt x="777" y="391"/>
                </a:lnTo>
                <a:lnTo>
                  <a:pt x="751" y="429"/>
                </a:lnTo>
                <a:lnTo>
                  <a:pt x="726" y="454"/>
                </a:lnTo>
                <a:lnTo>
                  <a:pt x="687" y="492"/>
                </a:lnTo>
                <a:lnTo>
                  <a:pt x="662" y="517"/>
                </a:lnTo>
                <a:lnTo>
                  <a:pt x="624" y="555"/>
                </a:lnTo>
                <a:lnTo>
                  <a:pt x="586" y="5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559743" y="2732405"/>
            <a:ext cx="800100" cy="457200"/>
          </a:xfrm>
          <a:custGeom>
            <a:avLst/>
            <a:gdLst>
              <a:gd name="txL" fmla="*/ 0 w 1259"/>
              <a:gd name="txT" fmla="*/ 0 h 719"/>
              <a:gd name="txR" fmla="*/ 1259 w 1259"/>
              <a:gd name="txB" fmla="*/ 719 h 719"/>
            </a:gdLst>
            <a:ahLst/>
            <a:cxnLst>
              <a:cxn ang="0">
                <a:pos x="215664127" y="132626153"/>
              </a:cxn>
              <a:cxn ang="0">
                <a:pos x="266955049" y="163356479"/>
              </a:cxn>
              <a:cxn ang="0">
                <a:pos x="323496508" y="188829959"/>
              </a:cxn>
              <a:cxn ang="0">
                <a:pos x="375191611" y="209047864"/>
              </a:cxn>
              <a:cxn ang="0">
                <a:pos x="426482533" y="224412709"/>
              </a:cxn>
              <a:cxn ang="0">
                <a:pos x="467676562" y="234521344"/>
              </a:cxn>
              <a:cxn ang="0">
                <a:pos x="493120250" y="244629979"/>
              </a:cxn>
              <a:cxn ang="0">
                <a:pos x="503620689" y="249886825"/>
              </a:cxn>
              <a:cxn ang="0">
                <a:pos x="503620689" y="259995460"/>
              </a:cxn>
              <a:cxn ang="0">
                <a:pos x="493120250" y="265251670"/>
              </a:cxn>
              <a:cxn ang="0">
                <a:pos x="472522918" y="265251670"/>
              </a:cxn>
              <a:cxn ang="0">
                <a:pos x="369941074" y="285469576"/>
              </a:cxn>
              <a:cxn ang="0">
                <a:pos x="349343742" y="285469576"/>
              </a:cxn>
              <a:cxn ang="0">
                <a:pos x="333996947" y="290725786"/>
              </a:cxn>
              <a:cxn ang="0">
                <a:pos x="323496508" y="290725786"/>
              </a:cxn>
              <a:cxn ang="0">
                <a:pos x="313399615" y="285469576"/>
              </a:cxn>
              <a:cxn ang="0">
                <a:pos x="302899176" y="280212729"/>
              </a:cxn>
              <a:cxn ang="0">
                <a:pos x="287552381" y="265251670"/>
              </a:cxn>
              <a:cxn ang="0">
                <a:pos x="266955049" y="249886825"/>
              </a:cxn>
              <a:cxn ang="0">
                <a:pos x="246358353" y="234521344"/>
              </a:cxn>
              <a:cxn ang="0">
                <a:pos x="226164566" y="214304075"/>
              </a:cxn>
              <a:cxn ang="0">
                <a:pos x="200317332" y="193682383"/>
              </a:cxn>
              <a:cxn ang="0">
                <a:pos x="174470098" y="168208268"/>
              </a:cxn>
              <a:cxn ang="0">
                <a:pos x="143776508" y="142734788"/>
              </a:cxn>
              <a:cxn ang="0">
                <a:pos x="107832381" y="107152037"/>
              </a:cxn>
              <a:cxn ang="0">
                <a:pos x="66637717" y="71569287"/>
              </a:cxn>
              <a:cxn ang="0">
                <a:pos x="25443688" y="30730326"/>
              </a:cxn>
              <a:cxn ang="0">
                <a:pos x="5250537" y="5256210"/>
              </a:cxn>
              <a:cxn ang="0">
                <a:pos x="20597332" y="0"/>
              </a:cxn>
              <a:cxn ang="0">
                <a:pos x="30693590" y="5256210"/>
              </a:cxn>
              <a:cxn ang="0">
                <a:pos x="46040385" y="10108635"/>
              </a:cxn>
              <a:cxn ang="0">
                <a:pos x="61387815" y="20621691"/>
              </a:cxn>
              <a:cxn ang="0">
                <a:pos x="87235049" y="40838961"/>
              </a:cxn>
              <a:cxn ang="0">
                <a:pos x="117928639" y="66313076"/>
              </a:cxn>
              <a:cxn ang="0">
                <a:pos x="159123303" y="97043403"/>
              </a:cxn>
            </a:cxnLst>
            <a:rect l="txL" t="txT" r="txR" b="txB"/>
            <a:pathLst>
              <a:path w="1259" h="719">
                <a:moveTo>
                  <a:pt x="458" y="290"/>
                </a:moveTo>
                <a:lnTo>
                  <a:pt x="534" y="328"/>
                </a:lnTo>
                <a:lnTo>
                  <a:pt x="598" y="366"/>
                </a:lnTo>
                <a:lnTo>
                  <a:pt x="661" y="404"/>
                </a:lnTo>
                <a:lnTo>
                  <a:pt x="738" y="441"/>
                </a:lnTo>
                <a:lnTo>
                  <a:pt x="801" y="467"/>
                </a:lnTo>
                <a:lnTo>
                  <a:pt x="865" y="492"/>
                </a:lnTo>
                <a:lnTo>
                  <a:pt x="929" y="517"/>
                </a:lnTo>
                <a:lnTo>
                  <a:pt x="992" y="530"/>
                </a:lnTo>
                <a:lnTo>
                  <a:pt x="1056" y="555"/>
                </a:lnTo>
                <a:lnTo>
                  <a:pt x="1107" y="567"/>
                </a:lnTo>
                <a:lnTo>
                  <a:pt x="1158" y="580"/>
                </a:lnTo>
                <a:lnTo>
                  <a:pt x="1196" y="593"/>
                </a:lnTo>
                <a:lnTo>
                  <a:pt x="1221" y="605"/>
                </a:lnTo>
                <a:lnTo>
                  <a:pt x="1234" y="618"/>
                </a:lnTo>
                <a:lnTo>
                  <a:pt x="1247" y="618"/>
                </a:lnTo>
                <a:lnTo>
                  <a:pt x="1259" y="630"/>
                </a:lnTo>
                <a:lnTo>
                  <a:pt x="1247" y="643"/>
                </a:lnTo>
                <a:lnTo>
                  <a:pt x="1234" y="643"/>
                </a:lnTo>
                <a:lnTo>
                  <a:pt x="1221" y="656"/>
                </a:lnTo>
                <a:lnTo>
                  <a:pt x="1196" y="656"/>
                </a:lnTo>
                <a:lnTo>
                  <a:pt x="1170" y="656"/>
                </a:lnTo>
                <a:lnTo>
                  <a:pt x="1145" y="668"/>
                </a:lnTo>
                <a:lnTo>
                  <a:pt x="916" y="706"/>
                </a:lnTo>
                <a:lnTo>
                  <a:pt x="890" y="706"/>
                </a:lnTo>
                <a:lnTo>
                  <a:pt x="865" y="706"/>
                </a:lnTo>
                <a:lnTo>
                  <a:pt x="852" y="706"/>
                </a:lnTo>
                <a:lnTo>
                  <a:pt x="827" y="719"/>
                </a:lnTo>
                <a:lnTo>
                  <a:pt x="814" y="719"/>
                </a:lnTo>
                <a:lnTo>
                  <a:pt x="801" y="719"/>
                </a:lnTo>
                <a:lnTo>
                  <a:pt x="789" y="719"/>
                </a:lnTo>
                <a:lnTo>
                  <a:pt x="776" y="706"/>
                </a:lnTo>
                <a:lnTo>
                  <a:pt x="763" y="706"/>
                </a:lnTo>
                <a:lnTo>
                  <a:pt x="750" y="693"/>
                </a:lnTo>
                <a:lnTo>
                  <a:pt x="725" y="681"/>
                </a:lnTo>
                <a:lnTo>
                  <a:pt x="712" y="656"/>
                </a:lnTo>
                <a:lnTo>
                  <a:pt x="687" y="643"/>
                </a:lnTo>
                <a:lnTo>
                  <a:pt x="661" y="618"/>
                </a:lnTo>
                <a:lnTo>
                  <a:pt x="623" y="593"/>
                </a:lnTo>
                <a:lnTo>
                  <a:pt x="610" y="580"/>
                </a:lnTo>
                <a:lnTo>
                  <a:pt x="585" y="555"/>
                </a:lnTo>
                <a:lnTo>
                  <a:pt x="560" y="530"/>
                </a:lnTo>
                <a:lnTo>
                  <a:pt x="534" y="504"/>
                </a:lnTo>
                <a:lnTo>
                  <a:pt x="496" y="479"/>
                </a:lnTo>
                <a:lnTo>
                  <a:pt x="471" y="454"/>
                </a:lnTo>
                <a:lnTo>
                  <a:pt x="432" y="416"/>
                </a:lnTo>
                <a:lnTo>
                  <a:pt x="394" y="391"/>
                </a:lnTo>
                <a:lnTo>
                  <a:pt x="356" y="353"/>
                </a:lnTo>
                <a:lnTo>
                  <a:pt x="318" y="315"/>
                </a:lnTo>
                <a:lnTo>
                  <a:pt x="267" y="265"/>
                </a:lnTo>
                <a:lnTo>
                  <a:pt x="216" y="227"/>
                </a:lnTo>
                <a:lnTo>
                  <a:pt x="165" y="177"/>
                </a:lnTo>
                <a:lnTo>
                  <a:pt x="114" y="126"/>
                </a:lnTo>
                <a:lnTo>
                  <a:pt x="63" y="76"/>
                </a:lnTo>
                <a:lnTo>
                  <a:pt x="0" y="13"/>
                </a:lnTo>
                <a:lnTo>
                  <a:pt x="13" y="13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76" y="13"/>
                </a:lnTo>
                <a:lnTo>
                  <a:pt x="102" y="13"/>
                </a:lnTo>
                <a:lnTo>
                  <a:pt x="114" y="25"/>
                </a:lnTo>
                <a:lnTo>
                  <a:pt x="140" y="38"/>
                </a:lnTo>
                <a:lnTo>
                  <a:pt x="152" y="51"/>
                </a:lnTo>
                <a:lnTo>
                  <a:pt x="178" y="76"/>
                </a:lnTo>
                <a:lnTo>
                  <a:pt x="216" y="101"/>
                </a:lnTo>
                <a:lnTo>
                  <a:pt x="254" y="126"/>
                </a:lnTo>
                <a:lnTo>
                  <a:pt x="292" y="164"/>
                </a:lnTo>
                <a:lnTo>
                  <a:pt x="343" y="202"/>
                </a:lnTo>
                <a:lnTo>
                  <a:pt x="394" y="240"/>
                </a:lnTo>
                <a:lnTo>
                  <a:pt x="458" y="2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5083493" y="1971993"/>
            <a:ext cx="331787" cy="409575"/>
          </a:xfrm>
          <a:custGeom>
            <a:avLst/>
            <a:gdLst>
              <a:gd name="txL" fmla="*/ 0 w 522"/>
              <a:gd name="txT" fmla="*/ 0 h 643"/>
              <a:gd name="txR" fmla="*/ 522 w 522"/>
              <a:gd name="txB" fmla="*/ 643 h 643"/>
            </a:gdLst>
            <a:ahLst/>
            <a:cxnLst>
              <a:cxn ang="0">
                <a:pos x="56559514" y="235327909"/>
              </a:cxn>
              <a:cxn ang="0">
                <a:pos x="46459714" y="240196310"/>
              </a:cxn>
              <a:cxn ang="0">
                <a:pos x="35955668" y="250340138"/>
              </a:cxn>
              <a:cxn ang="0">
                <a:pos x="25855869" y="255614292"/>
              </a:cxn>
              <a:cxn ang="0">
                <a:pos x="20603846" y="255614292"/>
              </a:cxn>
              <a:cxn ang="0">
                <a:pos x="10504046" y="260889083"/>
              </a:cxn>
              <a:cxn ang="0">
                <a:pos x="5252023" y="260889083"/>
              </a:cxn>
              <a:cxn ang="0">
                <a:pos x="0" y="255614292"/>
              </a:cxn>
              <a:cxn ang="0">
                <a:pos x="0" y="250340138"/>
              </a:cxn>
              <a:cxn ang="0">
                <a:pos x="5252023" y="250340138"/>
              </a:cxn>
              <a:cxn ang="0">
                <a:pos x="5252023" y="240196310"/>
              </a:cxn>
              <a:cxn ang="0">
                <a:pos x="10504046" y="235327909"/>
              </a:cxn>
              <a:cxn ang="0">
                <a:pos x="20603846" y="230053118"/>
              </a:cxn>
              <a:cxn ang="0">
                <a:pos x="25855869" y="219909926"/>
              </a:cxn>
              <a:cxn ang="0">
                <a:pos x="35955668" y="209766098"/>
              </a:cxn>
              <a:cxn ang="0">
                <a:pos x="56559514" y="184204923"/>
              </a:cxn>
              <a:cxn ang="0">
                <a:pos x="77163359" y="158643112"/>
              </a:cxn>
              <a:cxn ang="0">
                <a:pos x="97767205" y="133081937"/>
              </a:cxn>
              <a:cxn ang="0">
                <a:pos x="107867005" y="117663954"/>
              </a:cxn>
              <a:cxn ang="0">
                <a:pos x="118371051" y="96971181"/>
              </a:cxn>
              <a:cxn ang="0">
                <a:pos x="123218827" y="86827989"/>
              </a:cxn>
              <a:cxn ang="0">
                <a:pos x="133722873" y="71410006"/>
              </a:cxn>
              <a:cxn ang="0">
                <a:pos x="138974896" y="61266178"/>
              </a:cxn>
              <a:cxn ang="0">
                <a:pos x="143822673" y="51122986"/>
              </a:cxn>
              <a:cxn ang="0">
                <a:pos x="143822673" y="40979157"/>
              </a:cxn>
              <a:cxn ang="0">
                <a:pos x="149074696" y="35705003"/>
              </a:cxn>
              <a:cxn ang="0">
                <a:pos x="149074696" y="30835965"/>
              </a:cxn>
              <a:cxn ang="0">
                <a:pos x="149074696" y="25561174"/>
              </a:cxn>
              <a:cxn ang="0">
                <a:pos x="143822673" y="15417983"/>
              </a:cxn>
              <a:cxn ang="0">
                <a:pos x="143822673" y="10143192"/>
              </a:cxn>
              <a:cxn ang="0">
                <a:pos x="149074696" y="5274791"/>
              </a:cxn>
              <a:cxn ang="0">
                <a:pos x="149074696" y="0"/>
              </a:cxn>
              <a:cxn ang="0">
                <a:pos x="159578742" y="5274791"/>
              </a:cxn>
              <a:cxn ang="0">
                <a:pos x="164426518" y="5274791"/>
              </a:cxn>
              <a:cxn ang="0">
                <a:pos x="174930564" y="10143192"/>
              </a:cxn>
              <a:cxn ang="0">
                <a:pos x="185030364" y="15417983"/>
              </a:cxn>
              <a:cxn ang="0">
                <a:pos x="190282387" y="20287020"/>
              </a:cxn>
              <a:cxn ang="0">
                <a:pos x="195534410" y="25561174"/>
              </a:cxn>
              <a:cxn ang="0">
                <a:pos x="205634210" y="30835965"/>
              </a:cxn>
              <a:cxn ang="0">
                <a:pos x="205634210" y="35705003"/>
              </a:cxn>
              <a:cxn ang="0">
                <a:pos x="210886233" y="45848195"/>
              </a:cxn>
              <a:cxn ang="0">
                <a:pos x="210886233" y="51122986"/>
              </a:cxn>
              <a:cxn ang="0">
                <a:pos x="210886233" y="56397777"/>
              </a:cxn>
              <a:cxn ang="0">
                <a:pos x="210886233" y="61266178"/>
              </a:cxn>
              <a:cxn ang="0">
                <a:pos x="205634210" y="66540969"/>
              </a:cxn>
              <a:cxn ang="0">
                <a:pos x="200382187" y="76684160"/>
              </a:cxn>
              <a:cxn ang="0">
                <a:pos x="190282387" y="86827989"/>
              </a:cxn>
              <a:cxn ang="0">
                <a:pos x="185030364" y="96971181"/>
              </a:cxn>
              <a:cxn ang="0">
                <a:pos x="174930564" y="112389164"/>
              </a:cxn>
              <a:cxn ang="0">
                <a:pos x="159578742" y="127807146"/>
              </a:cxn>
              <a:cxn ang="0">
                <a:pos x="149074696" y="143225129"/>
              </a:cxn>
              <a:cxn ang="0">
                <a:pos x="133722873" y="158643112"/>
              </a:cxn>
              <a:cxn ang="0">
                <a:pos x="123218827" y="173655341"/>
              </a:cxn>
              <a:cxn ang="0">
                <a:pos x="107867005" y="189073324"/>
              </a:cxn>
              <a:cxn ang="0">
                <a:pos x="92515182" y="199217153"/>
              </a:cxn>
              <a:cxn ang="0">
                <a:pos x="82415382" y="214635135"/>
              </a:cxn>
              <a:cxn ang="0">
                <a:pos x="56559514" y="235327909"/>
              </a:cxn>
            </a:cxnLst>
            <a:rect l="txL" t="txT" r="txR" b="txB"/>
            <a:pathLst>
              <a:path w="522" h="643">
                <a:moveTo>
                  <a:pt x="140" y="580"/>
                </a:moveTo>
                <a:lnTo>
                  <a:pt x="115" y="592"/>
                </a:lnTo>
                <a:lnTo>
                  <a:pt x="89" y="617"/>
                </a:lnTo>
                <a:lnTo>
                  <a:pt x="64" y="630"/>
                </a:lnTo>
                <a:lnTo>
                  <a:pt x="51" y="630"/>
                </a:lnTo>
                <a:lnTo>
                  <a:pt x="26" y="643"/>
                </a:lnTo>
                <a:lnTo>
                  <a:pt x="13" y="643"/>
                </a:lnTo>
                <a:lnTo>
                  <a:pt x="0" y="630"/>
                </a:lnTo>
                <a:lnTo>
                  <a:pt x="0" y="617"/>
                </a:lnTo>
                <a:lnTo>
                  <a:pt x="13" y="617"/>
                </a:lnTo>
                <a:lnTo>
                  <a:pt x="13" y="592"/>
                </a:lnTo>
                <a:lnTo>
                  <a:pt x="26" y="580"/>
                </a:lnTo>
                <a:lnTo>
                  <a:pt x="51" y="567"/>
                </a:lnTo>
                <a:lnTo>
                  <a:pt x="64" y="542"/>
                </a:lnTo>
                <a:lnTo>
                  <a:pt x="89" y="517"/>
                </a:lnTo>
                <a:lnTo>
                  <a:pt x="140" y="454"/>
                </a:lnTo>
                <a:lnTo>
                  <a:pt x="191" y="391"/>
                </a:lnTo>
                <a:lnTo>
                  <a:pt x="242" y="328"/>
                </a:lnTo>
                <a:lnTo>
                  <a:pt x="267" y="290"/>
                </a:lnTo>
                <a:lnTo>
                  <a:pt x="293" y="239"/>
                </a:lnTo>
                <a:lnTo>
                  <a:pt x="305" y="214"/>
                </a:lnTo>
                <a:lnTo>
                  <a:pt x="331" y="176"/>
                </a:lnTo>
                <a:lnTo>
                  <a:pt x="344" y="151"/>
                </a:lnTo>
                <a:lnTo>
                  <a:pt x="356" y="126"/>
                </a:lnTo>
                <a:lnTo>
                  <a:pt x="356" y="101"/>
                </a:lnTo>
                <a:lnTo>
                  <a:pt x="369" y="88"/>
                </a:lnTo>
                <a:lnTo>
                  <a:pt x="369" y="76"/>
                </a:lnTo>
                <a:lnTo>
                  <a:pt x="369" y="63"/>
                </a:lnTo>
                <a:lnTo>
                  <a:pt x="356" y="38"/>
                </a:lnTo>
                <a:lnTo>
                  <a:pt x="356" y="25"/>
                </a:lnTo>
                <a:lnTo>
                  <a:pt x="369" y="13"/>
                </a:lnTo>
                <a:lnTo>
                  <a:pt x="369" y="0"/>
                </a:lnTo>
                <a:lnTo>
                  <a:pt x="395" y="13"/>
                </a:lnTo>
                <a:lnTo>
                  <a:pt x="407" y="13"/>
                </a:lnTo>
                <a:lnTo>
                  <a:pt x="433" y="25"/>
                </a:lnTo>
                <a:lnTo>
                  <a:pt x="458" y="38"/>
                </a:lnTo>
                <a:lnTo>
                  <a:pt x="471" y="50"/>
                </a:lnTo>
                <a:lnTo>
                  <a:pt x="484" y="63"/>
                </a:lnTo>
                <a:lnTo>
                  <a:pt x="509" y="76"/>
                </a:lnTo>
                <a:lnTo>
                  <a:pt x="509" y="88"/>
                </a:lnTo>
                <a:lnTo>
                  <a:pt x="522" y="113"/>
                </a:lnTo>
                <a:lnTo>
                  <a:pt x="522" y="126"/>
                </a:lnTo>
                <a:lnTo>
                  <a:pt x="522" y="139"/>
                </a:lnTo>
                <a:lnTo>
                  <a:pt x="522" y="151"/>
                </a:lnTo>
                <a:lnTo>
                  <a:pt x="509" y="164"/>
                </a:lnTo>
                <a:lnTo>
                  <a:pt x="496" y="189"/>
                </a:lnTo>
                <a:lnTo>
                  <a:pt x="471" y="214"/>
                </a:lnTo>
                <a:lnTo>
                  <a:pt x="458" y="239"/>
                </a:lnTo>
                <a:lnTo>
                  <a:pt x="433" y="277"/>
                </a:lnTo>
                <a:lnTo>
                  <a:pt x="395" y="315"/>
                </a:lnTo>
                <a:lnTo>
                  <a:pt x="369" y="353"/>
                </a:lnTo>
                <a:lnTo>
                  <a:pt x="331" y="391"/>
                </a:lnTo>
                <a:lnTo>
                  <a:pt x="305" y="428"/>
                </a:lnTo>
                <a:lnTo>
                  <a:pt x="267" y="466"/>
                </a:lnTo>
                <a:lnTo>
                  <a:pt x="229" y="491"/>
                </a:lnTo>
                <a:lnTo>
                  <a:pt x="204" y="529"/>
                </a:lnTo>
                <a:lnTo>
                  <a:pt x="140" y="5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2" name="Freeform 50"/>
          <p:cNvSpPr/>
          <p:nvPr/>
        </p:nvSpPr>
        <p:spPr>
          <a:xfrm>
            <a:off x="5405755" y="1892618"/>
            <a:ext cx="315913" cy="352425"/>
          </a:xfrm>
          <a:custGeom>
            <a:avLst/>
            <a:gdLst>
              <a:gd name="txL" fmla="*/ 0 w 496"/>
              <a:gd name="txT" fmla="*/ 0 h 554"/>
              <a:gd name="txR" fmla="*/ 496 w 496"/>
              <a:gd name="txB" fmla="*/ 554 h 554"/>
            </a:gdLst>
            <a:ahLst/>
            <a:cxnLst>
              <a:cxn ang="0">
                <a:pos x="159833507" y="107240892"/>
              </a:cxn>
              <a:cxn ang="0">
                <a:pos x="134276400" y="132735723"/>
              </a:cxn>
              <a:cxn ang="0">
                <a:pos x="108313575" y="152969626"/>
              </a:cxn>
              <a:cxn ang="0">
                <a:pos x="87624458" y="173204165"/>
              </a:cxn>
              <a:cxn ang="0">
                <a:pos x="62067351" y="193842656"/>
              </a:cxn>
              <a:cxn ang="0">
                <a:pos x="46651943" y="203959925"/>
              </a:cxn>
              <a:cxn ang="0">
                <a:pos x="36104525" y="209220855"/>
              </a:cxn>
              <a:cxn ang="0">
                <a:pos x="25962826" y="214076559"/>
              </a:cxn>
              <a:cxn ang="0">
                <a:pos x="20689117" y="219337488"/>
              </a:cxn>
              <a:cxn ang="0">
                <a:pos x="15415408" y="224193828"/>
              </a:cxn>
              <a:cxn ang="0">
                <a:pos x="10141699" y="224193828"/>
              </a:cxn>
              <a:cxn ang="0">
                <a:pos x="5273709" y="224193828"/>
              </a:cxn>
              <a:cxn ang="0">
                <a:pos x="0" y="219337488"/>
              </a:cxn>
              <a:cxn ang="0">
                <a:pos x="5273709" y="219337488"/>
              </a:cxn>
              <a:cxn ang="0">
                <a:pos x="5273709" y="214076559"/>
              </a:cxn>
              <a:cxn ang="0">
                <a:pos x="10141699" y="203959925"/>
              </a:cxn>
              <a:cxn ang="0">
                <a:pos x="20689117" y="198698996"/>
              </a:cxn>
              <a:cxn ang="0">
                <a:pos x="25962826" y="188581727"/>
              </a:cxn>
              <a:cxn ang="0">
                <a:pos x="36104525" y="178464458"/>
              </a:cxn>
              <a:cxn ang="0">
                <a:pos x="46651943" y="163086895"/>
              </a:cxn>
              <a:cxn ang="0">
                <a:pos x="66935341" y="137592064"/>
              </a:cxn>
              <a:cxn ang="0">
                <a:pos x="87624458" y="117357525"/>
              </a:cxn>
              <a:cxn ang="0">
                <a:pos x="103445584" y="91862693"/>
              </a:cxn>
              <a:cxn ang="0">
                <a:pos x="113587283" y="71224202"/>
              </a:cxn>
              <a:cxn ang="0">
                <a:pos x="123728982" y="50989663"/>
              </a:cxn>
              <a:cxn ang="0">
                <a:pos x="123728982" y="45729370"/>
              </a:cxn>
              <a:cxn ang="0">
                <a:pos x="129002691" y="35612101"/>
              </a:cxn>
              <a:cxn ang="0">
                <a:pos x="129002691" y="30755761"/>
              </a:cxn>
              <a:cxn ang="0">
                <a:pos x="129002691" y="25494832"/>
              </a:cxn>
              <a:cxn ang="0">
                <a:pos x="129002691" y="20233902"/>
              </a:cxn>
              <a:cxn ang="0">
                <a:pos x="123728982" y="15378198"/>
              </a:cxn>
              <a:cxn ang="0">
                <a:pos x="118860992" y="15378198"/>
              </a:cxn>
              <a:cxn ang="0">
                <a:pos x="118860992" y="10117269"/>
              </a:cxn>
              <a:cxn ang="0">
                <a:pos x="123728982" y="5260929"/>
              </a:cxn>
              <a:cxn ang="0">
                <a:pos x="129002691" y="5260929"/>
              </a:cxn>
              <a:cxn ang="0">
                <a:pos x="134276400" y="0"/>
              </a:cxn>
              <a:cxn ang="0">
                <a:pos x="149691808" y="5260929"/>
              </a:cxn>
              <a:cxn ang="0">
                <a:pos x="159833507" y="5260929"/>
              </a:cxn>
              <a:cxn ang="0">
                <a:pos x="175654634" y="15378198"/>
              </a:cxn>
              <a:cxn ang="0">
                <a:pos x="191070042" y="20233902"/>
              </a:cxn>
              <a:cxn ang="0">
                <a:pos x="196343751" y="25494832"/>
              </a:cxn>
              <a:cxn ang="0">
                <a:pos x="201211741" y="35612101"/>
              </a:cxn>
              <a:cxn ang="0">
                <a:pos x="201211741" y="40873030"/>
              </a:cxn>
              <a:cxn ang="0">
                <a:pos x="201211741" y="45729370"/>
              </a:cxn>
              <a:cxn ang="0">
                <a:pos x="196343751" y="56250592"/>
              </a:cxn>
              <a:cxn ang="0">
                <a:pos x="191070042" y="61106933"/>
              </a:cxn>
              <a:cxn ang="0">
                <a:pos x="185796333" y="71224202"/>
              </a:cxn>
              <a:cxn ang="0">
                <a:pos x="175654634" y="81746060"/>
              </a:cxn>
              <a:cxn ang="0">
                <a:pos x="170380925" y="91862693"/>
              </a:cxn>
              <a:cxn ang="0">
                <a:pos x="159833507" y="107240892"/>
              </a:cxn>
            </a:cxnLst>
            <a:rect l="txL" t="txT" r="txR" b="txB"/>
            <a:pathLst>
              <a:path w="496" h="554">
                <a:moveTo>
                  <a:pt x="394" y="265"/>
                </a:moveTo>
                <a:lnTo>
                  <a:pt x="331" y="328"/>
                </a:lnTo>
                <a:lnTo>
                  <a:pt x="267" y="378"/>
                </a:lnTo>
                <a:lnTo>
                  <a:pt x="216" y="428"/>
                </a:lnTo>
                <a:lnTo>
                  <a:pt x="153" y="479"/>
                </a:lnTo>
                <a:lnTo>
                  <a:pt x="115" y="504"/>
                </a:lnTo>
                <a:lnTo>
                  <a:pt x="89" y="517"/>
                </a:lnTo>
                <a:lnTo>
                  <a:pt x="64" y="529"/>
                </a:lnTo>
                <a:lnTo>
                  <a:pt x="51" y="542"/>
                </a:lnTo>
                <a:lnTo>
                  <a:pt x="38" y="554"/>
                </a:lnTo>
                <a:lnTo>
                  <a:pt x="25" y="554"/>
                </a:lnTo>
                <a:lnTo>
                  <a:pt x="13" y="554"/>
                </a:lnTo>
                <a:lnTo>
                  <a:pt x="0" y="542"/>
                </a:lnTo>
                <a:lnTo>
                  <a:pt x="13" y="542"/>
                </a:lnTo>
                <a:lnTo>
                  <a:pt x="13" y="529"/>
                </a:lnTo>
                <a:lnTo>
                  <a:pt x="25" y="504"/>
                </a:lnTo>
                <a:lnTo>
                  <a:pt x="51" y="491"/>
                </a:lnTo>
                <a:lnTo>
                  <a:pt x="64" y="466"/>
                </a:lnTo>
                <a:lnTo>
                  <a:pt x="89" y="441"/>
                </a:lnTo>
                <a:lnTo>
                  <a:pt x="115" y="403"/>
                </a:lnTo>
                <a:lnTo>
                  <a:pt x="165" y="340"/>
                </a:lnTo>
                <a:lnTo>
                  <a:pt x="216" y="290"/>
                </a:lnTo>
                <a:lnTo>
                  <a:pt x="255" y="227"/>
                </a:lnTo>
                <a:lnTo>
                  <a:pt x="280" y="176"/>
                </a:lnTo>
                <a:lnTo>
                  <a:pt x="305" y="126"/>
                </a:lnTo>
                <a:lnTo>
                  <a:pt x="305" y="113"/>
                </a:lnTo>
                <a:lnTo>
                  <a:pt x="318" y="88"/>
                </a:lnTo>
                <a:lnTo>
                  <a:pt x="318" y="76"/>
                </a:lnTo>
                <a:lnTo>
                  <a:pt x="318" y="63"/>
                </a:lnTo>
                <a:lnTo>
                  <a:pt x="318" y="50"/>
                </a:lnTo>
                <a:lnTo>
                  <a:pt x="305" y="38"/>
                </a:lnTo>
                <a:lnTo>
                  <a:pt x="293" y="38"/>
                </a:lnTo>
                <a:lnTo>
                  <a:pt x="293" y="25"/>
                </a:lnTo>
                <a:lnTo>
                  <a:pt x="305" y="13"/>
                </a:lnTo>
                <a:lnTo>
                  <a:pt x="318" y="13"/>
                </a:lnTo>
                <a:lnTo>
                  <a:pt x="331" y="0"/>
                </a:lnTo>
                <a:lnTo>
                  <a:pt x="369" y="13"/>
                </a:lnTo>
                <a:lnTo>
                  <a:pt x="394" y="13"/>
                </a:lnTo>
                <a:lnTo>
                  <a:pt x="433" y="38"/>
                </a:lnTo>
                <a:lnTo>
                  <a:pt x="471" y="50"/>
                </a:lnTo>
                <a:lnTo>
                  <a:pt x="484" y="63"/>
                </a:lnTo>
                <a:lnTo>
                  <a:pt x="496" y="88"/>
                </a:lnTo>
                <a:lnTo>
                  <a:pt x="496" y="101"/>
                </a:lnTo>
                <a:lnTo>
                  <a:pt x="496" y="113"/>
                </a:lnTo>
                <a:lnTo>
                  <a:pt x="484" y="139"/>
                </a:lnTo>
                <a:lnTo>
                  <a:pt x="471" y="151"/>
                </a:lnTo>
                <a:lnTo>
                  <a:pt x="458" y="176"/>
                </a:lnTo>
                <a:lnTo>
                  <a:pt x="433" y="202"/>
                </a:lnTo>
                <a:lnTo>
                  <a:pt x="420" y="227"/>
                </a:lnTo>
                <a:lnTo>
                  <a:pt x="394" y="2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3" name="Freeform 51"/>
          <p:cNvSpPr/>
          <p:nvPr/>
        </p:nvSpPr>
        <p:spPr>
          <a:xfrm>
            <a:off x="5583555" y="2445068"/>
            <a:ext cx="306388" cy="87312"/>
          </a:xfrm>
          <a:custGeom>
            <a:avLst/>
            <a:gdLst>
              <a:gd name="txL" fmla="*/ 0 w 483"/>
              <a:gd name="txT" fmla="*/ 0 h 138"/>
              <a:gd name="txR" fmla="*/ 483 w 483"/>
              <a:gd name="txB" fmla="*/ 138 h 138"/>
            </a:gdLst>
            <a:ahLst/>
            <a:cxnLst>
              <a:cxn ang="0">
                <a:pos x="194355293" y="0"/>
              </a:cxn>
              <a:cxn ang="0">
                <a:pos x="194355293" y="40030654"/>
              </a:cxn>
              <a:cxn ang="0">
                <a:pos x="148482729" y="40030654"/>
              </a:cxn>
              <a:cxn ang="0">
                <a:pos x="102207358" y="45234576"/>
              </a:cxn>
              <a:cxn ang="0">
                <a:pos x="51103996" y="50438497"/>
              </a:cxn>
              <a:cxn ang="0">
                <a:pos x="0" y="55241923"/>
              </a:cxn>
              <a:cxn ang="0">
                <a:pos x="0" y="25219249"/>
              </a:cxn>
              <a:cxn ang="0">
                <a:pos x="5230798" y="25219249"/>
              </a:cxn>
              <a:cxn ang="0">
                <a:pos x="10060057" y="25219249"/>
              </a:cxn>
              <a:cxn ang="0">
                <a:pos x="15290855" y="25219249"/>
              </a:cxn>
              <a:cxn ang="0">
                <a:pos x="25753085" y="20015327"/>
              </a:cxn>
              <a:cxn ang="0">
                <a:pos x="30581709" y="20015327"/>
              </a:cxn>
              <a:cxn ang="0">
                <a:pos x="41043939" y="20015327"/>
              </a:cxn>
              <a:cxn ang="0">
                <a:pos x="51103996" y="20015327"/>
              </a:cxn>
              <a:cxn ang="0">
                <a:pos x="66394851" y="14811405"/>
              </a:cxn>
              <a:cxn ang="0">
                <a:pos x="76857081" y="14811405"/>
              </a:cxn>
              <a:cxn ang="0">
                <a:pos x="92147935" y="14811405"/>
              </a:cxn>
              <a:cxn ang="0">
                <a:pos x="107438790" y="10007347"/>
              </a:cxn>
              <a:cxn ang="0">
                <a:pos x="122729645" y="10007347"/>
              </a:cxn>
              <a:cxn ang="0">
                <a:pos x="138020499" y="10007347"/>
              </a:cxn>
              <a:cxn ang="0">
                <a:pos x="158542152" y="4803425"/>
              </a:cxn>
              <a:cxn ang="0">
                <a:pos x="179064439" y="4803425"/>
              </a:cxn>
              <a:cxn ang="0">
                <a:pos x="194355293" y="0"/>
              </a:cxn>
            </a:cxnLst>
            <a:rect l="txL" t="txT" r="txR" b="txB"/>
            <a:pathLst>
              <a:path w="483" h="138">
                <a:moveTo>
                  <a:pt x="483" y="0"/>
                </a:moveTo>
                <a:lnTo>
                  <a:pt x="483" y="100"/>
                </a:lnTo>
                <a:lnTo>
                  <a:pt x="369" y="100"/>
                </a:lnTo>
                <a:lnTo>
                  <a:pt x="254" y="113"/>
                </a:lnTo>
                <a:lnTo>
                  <a:pt x="127" y="126"/>
                </a:lnTo>
                <a:lnTo>
                  <a:pt x="0" y="138"/>
                </a:lnTo>
                <a:lnTo>
                  <a:pt x="0" y="63"/>
                </a:lnTo>
                <a:lnTo>
                  <a:pt x="13" y="63"/>
                </a:lnTo>
                <a:lnTo>
                  <a:pt x="25" y="63"/>
                </a:lnTo>
                <a:lnTo>
                  <a:pt x="38" y="63"/>
                </a:lnTo>
                <a:lnTo>
                  <a:pt x="64" y="50"/>
                </a:lnTo>
                <a:lnTo>
                  <a:pt x="76" y="50"/>
                </a:lnTo>
                <a:lnTo>
                  <a:pt x="102" y="50"/>
                </a:lnTo>
                <a:lnTo>
                  <a:pt x="127" y="50"/>
                </a:lnTo>
                <a:lnTo>
                  <a:pt x="165" y="37"/>
                </a:lnTo>
                <a:lnTo>
                  <a:pt x="191" y="37"/>
                </a:lnTo>
                <a:lnTo>
                  <a:pt x="229" y="37"/>
                </a:lnTo>
                <a:lnTo>
                  <a:pt x="267" y="25"/>
                </a:lnTo>
                <a:lnTo>
                  <a:pt x="305" y="25"/>
                </a:lnTo>
                <a:lnTo>
                  <a:pt x="343" y="25"/>
                </a:lnTo>
                <a:lnTo>
                  <a:pt x="394" y="12"/>
                </a:lnTo>
                <a:lnTo>
                  <a:pt x="445" y="12"/>
                </a:lnTo>
                <a:lnTo>
                  <a:pt x="48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9" name="Freeform 37"/>
          <p:cNvSpPr/>
          <p:nvPr/>
        </p:nvSpPr>
        <p:spPr>
          <a:xfrm>
            <a:off x="4688205" y="1613218"/>
            <a:ext cx="508000" cy="1527175"/>
          </a:xfrm>
          <a:custGeom>
            <a:avLst/>
            <a:gdLst>
              <a:gd name="txL" fmla="*/ 0 w 801"/>
              <a:gd name="txT" fmla="*/ 0 h 2407"/>
              <a:gd name="txR" fmla="*/ 801 w 801"/>
              <a:gd name="txB" fmla="*/ 2407 h 2407"/>
            </a:gdLst>
            <a:ahLst/>
            <a:cxnLst>
              <a:cxn ang="0">
                <a:pos x="56310627" y="912994958"/>
              </a:cxn>
              <a:cxn ang="0">
                <a:pos x="30568789" y="943589215"/>
              </a:cxn>
              <a:cxn ang="0">
                <a:pos x="15284395" y="963717217"/>
              </a:cxn>
              <a:cxn ang="0">
                <a:pos x="4826317" y="968950345"/>
              </a:cxn>
              <a:cxn ang="0">
                <a:pos x="4826317" y="958886344"/>
              </a:cxn>
              <a:cxn ang="0">
                <a:pos x="10055356" y="943589215"/>
              </a:cxn>
              <a:cxn ang="0">
                <a:pos x="20513433" y="928292087"/>
              </a:cxn>
              <a:cxn ang="0">
                <a:pos x="30568789" y="902931591"/>
              </a:cxn>
              <a:cxn ang="0">
                <a:pos x="51081588" y="867506461"/>
              </a:cxn>
              <a:cxn ang="0">
                <a:pos x="71595021" y="826848202"/>
              </a:cxn>
              <a:cxn ang="0">
                <a:pos x="96934772" y="770893449"/>
              </a:cxn>
              <a:cxn ang="0">
                <a:pos x="137961004" y="674682693"/>
              </a:cxn>
              <a:cxn ang="0">
                <a:pos x="178987236" y="573238809"/>
              </a:cxn>
              <a:cxn ang="0">
                <a:pos x="199500669" y="497155420"/>
              </a:cxn>
              <a:cxn ang="0">
                <a:pos x="214785064" y="421072666"/>
              </a:cxn>
              <a:cxn ang="0">
                <a:pos x="230069458" y="349820149"/>
              </a:cxn>
              <a:cxn ang="0">
                <a:pos x="240526901" y="284203651"/>
              </a:cxn>
              <a:cxn ang="0">
                <a:pos x="250582257" y="223015770"/>
              </a:cxn>
              <a:cxn ang="0">
                <a:pos x="255811296" y="167463272"/>
              </a:cxn>
              <a:cxn ang="0">
                <a:pos x="255811296" y="121571886"/>
              </a:cxn>
              <a:cxn ang="0">
                <a:pos x="255811296" y="86146755"/>
              </a:cxn>
              <a:cxn ang="0">
                <a:pos x="255811296" y="55552497"/>
              </a:cxn>
              <a:cxn ang="0">
                <a:pos x="250582257" y="35425130"/>
              </a:cxn>
              <a:cxn ang="0">
                <a:pos x="245353218" y="20128002"/>
              </a:cxn>
              <a:cxn ang="0">
                <a:pos x="245353218" y="10064001"/>
              </a:cxn>
              <a:cxn ang="0">
                <a:pos x="250582257" y="4830873"/>
              </a:cxn>
              <a:cxn ang="0">
                <a:pos x="255811296" y="0"/>
              </a:cxn>
              <a:cxn ang="0">
                <a:pos x="265866652" y="4830873"/>
              </a:cxn>
              <a:cxn ang="0">
                <a:pos x="286380085" y="10064001"/>
              </a:cxn>
              <a:cxn ang="0">
                <a:pos x="306892884" y="20128002"/>
              </a:cxn>
              <a:cxn ang="0">
                <a:pos x="322177278" y="35425130"/>
              </a:cxn>
              <a:cxn ang="0">
                <a:pos x="322177278" y="66018754"/>
              </a:cxn>
              <a:cxn ang="0">
                <a:pos x="317350961" y="101443884"/>
              </a:cxn>
              <a:cxn ang="0">
                <a:pos x="317350961" y="152166144"/>
              </a:cxn>
              <a:cxn ang="0">
                <a:pos x="306892884" y="238312899"/>
              </a:cxn>
              <a:cxn ang="0">
                <a:pos x="286380085" y="365117278"/>
              </a:cxn>
              <a:cxn ang="0">
                <a:pos x="271095690" y="436369795"/>
              </a:cxn>
              <a:cxn ang="0">
                <a:pos x="250582257" y="502389183"/>
              </a:cxn>
              <a:cxn ang="0">
                <a:pos x="209556025" y="634024435"/>
              </a:cxn>
              <a:cxn ang="0">
                <a:pos x="168931880" y="725404318"/>
              </a:cxn>
              <a:cxn ang="0">
                <a:pos x="143190042" y="781359706"/>
              </a:cxn>
              <a:cxn ang="0">
                <a:pos x="112621253" y="826848202"/>
              </a:cxn>
              <a:cxn ang="0">
                <a:pos x="81650377" y="872739589"/>
              </a:cxn>
            </a:cxnLst>
            <a:rect l="txL" t="txT" r="txR" b="txB"/>
            <a:pathLst>
              <a:path w="801" h="2407">
                <a:moveTo>
                  <a:pt x="165" y="2218"/>
                </a:moveTo>
                <a:lnTo>
                  <a:pt x="140" y="2268"/>
                </a:lnTo>
                <a:lnTo>
                  <a:pt x="102" y="2306"/>
                </a:lnTo>
                <a:lnTo>
                  <a:pt x="76" y="2344"/>
                </a:lnTo>
                <a:lnTo>
                  <a:pt x="63" y="2369"/>
                </a:lnTo>
                <a:lnTo>
                  <a:pt x="38" y="2394"/>
                </a:lnTo>
                <a:lnTo>
                  <a:pt x="25" y="2407"/>
                </a:lnTo>
                <a:lnTo>
                  <a:pt x="12" y="2407"/>
                </a:lnTo>
                <a:lnTo>
                  <a:pt x="0" y="2394"/>
                </a:lnTo>
                <a:lnTo>
                  <a:pt x="12" y="2382"/>
                </a:lnTo>
                <a:lnTo>
                  <a:pt x="12" y="2369"/>
                </a:lnTo>
                <a:lnTo>
                  <a:pt x="25" y="2344"/>
                </a:lnTo>
                <a:lnTo>
                  <a:pt x="25" y="2331"/>
                </a:lnTo>
                <a:lnTo>
                  <a:pt x="51" y="2306"/>
                </a:lnTo>
                <a:lnTo>
                  <a:pt x="63" y="2268"/>
                </a:lnTo>
                <a:lnTo>
                  <a:pt x="76" y="2243"/>
                </a:lnTo>
                <a:lnTo>
                  <a:pt x="102" y="2205"/>
                </a:lnTo>
                <a:lnTo>
                  <a:pt x="127" y="2155"/>
                </a:lnTo>
                <a:lnTo>
                  <a:pt x="152" y="2104"/>
                </a:lnTo>
                <a:lnTo>
                  <a:pt x="178" y="2054"/>
                </a:lnTo>
                <a:lnTo>
                  <a:pt x="216" y="1991"/>
                </a:lnTo>
                <a:lnTo>
                  <a:pt x="241" y="1915"/>
                </a:lnTo>
                <a:lnTo>
                  <a:pt x="280" y="1840"/>
                </a:lnTo>
                <a:lnTo>
                  <a:pt x="343" y="1676"/>
                </a:lnTo>
                <a:lnTo>
                  <a:pt x="407" y="1512"/>
                </a:lnTo>
                <a:lnTo>
                  <a:pt x="445" y="1424"/>
                </a:lnTo>
                <a:lnTo>
                  <a:pt x="470" y="1336"/>
                </a:lnTo>
                <a:lnTo>
                  <a:pt x="496" y="1235"/>
                </a:lnTo>
                <a:lnTo>
                  <a:pt x="521" y="1147"/>
                </a:lnTo>
                <a:lnTo>
                  <a:pt x="534" y="1046"/>
                </a:lnTo>
                <a:lnTo>
                  <a:pt x="560" y="958"/>
                </a:lnTo>
                <a:lnTo>
                  <a:pt x="572" y="869"/>
                </a:lnTo>
                <a:lnTo>
                  <a:pt x="585" y="781"/>
                </a:lnTo>
                <a:lnTo>
                  <a:pt x="598" y="706"/>
                </a:lnTo>
                <a:lnTo>
                  <a:pt x="610" y="630"/>
                </a:lnTo>
                <a:lnTo>
                  <a:pt x="623" y="554"/>
                </a:lnTo>
                <a:lnTo>
                  <a:pt x="623" y="479"/>
                </a:lnTo>
                <a:lnTo>
                  <a:pt x="636" y="416"/>
                </a:lnTo>
                <a:lnTo>
                  <a:pt x="636" y="365"/>
                </a:lnTo>
                <a:lnTo>
                  <a:pt x="636" y="302"/>
                </a:lnTo>
                <a:lnTo>
                  <a:pt x="636" y="264"/>
                </a:lnTo>
                <a:lnTo>
                  <a:pt x="636" y="214"/>
                </a:lnTo>
                <a:lnTo>
                  <a:pt x="636" y="176"/>
                </a:lnTo>
                <a:lnTo>
                  <a:pt x="636" y="138"/>
                </a:lnTo>
                <a:lnTo>
                  <a:pt x="623" y="113"/>
                </a:lnTo>
                <a:lnTo>
                  <a:pt x="623" y="88"/>
                </a:lnTo>
                <a:lnTo>
                  <a:pt x="610" y="75"/>
                </a:lnTo>
                <a:lnTo>
                  <a:pt x="610" y="50"/>
                </a:lnTo>
                <a:lnTo>
                  <a:pt x="610" y="38"/>
                </a:lnTo>
                <a:lnTo>
                  <a:pt x="610" y="25"/>
                </a:lnTo>
                <a:lnTo>
                  <a:pt x="610" y="12"/>
                </a:lnTo>
                <a:lnTo>
                  <a:pt x="623" y="12"/>
                </a:lnTo>
                <a:lnTo>
                  <a:pt x="623" y="0"/>
                </a:lnTo>
                <a:lnTo>
                  <a:pt x="636" y="0"/>
                </a:lnTo>
                <a:lnTo>
                  <a:pt x="649" y="0"/>
                </a:lnTo>
                <a:lnTo>
                  <a:pt x="661" y="12"/>
                </a:lnTo>
                <a:lnTo>
                  <a:pt x="687" y="12"/>
                </a:lnTo>
                <a:lnTo>
                  <a:pt x="712" y="25"/>
                </a:lnTo>
                <a:lnTo>
                  <a:pt x="738" y="38"/>
                </a:lnTo>
                <a:lnTo>
                  <a:pt x="763" y="50"/>
                </a:lnTo>
                <a:lnTo>
                  <a:pt x="801" y="63"/>
                </a:lnTo>
                <a:lnTo>
                  <a:pt x="801" y="88"/>
                </a:lnTo>
                <a:lnTo>
                  <a:pt x="801" y="126"/>
                </a:lnTo>
                <a:lnTo>
                  <a:pt x="801" y="164"/>
                </a:lnTo>
                <a:lnTo>
                  <a:pt x="801" y="201"/>
                </a:lnTo>
                <a:lnTo>
                  <a:pt x="789" y="252"/>
                </a:lnTo>
                <a:lnTo>
                  <a:pt x="789" y="315"/>
                </a:lnTo>
                <a:lnTo>
                  <a:pt x="789" y="378"/>
                </a:lnTo>
                <a:lnTo>
                  <a:pt x="776" y="441"/>
                </a:lnTo>
                <a:lnTo>
                  <a:pt x="763" y="592"/>
                </a:lnTo>
                <a:lnTo>
                  <a:pt x="738" y="743"/>
                </a:lnTo>
                <a:lnTo>
                  <a:pt x="712" y="907"/>
                </a:lnTo>
                <a:lnTo>
                  <a:pt x="687" y="995"/>
                </a:lnTo>
                <a:lnTo>
                  <a:pt x="674" y="1084"/>
                </a:lnTo>
                <a:lnTo>
                  <a:pt x="649" y="1172"/>
                </a:lnTo>
                <a:lnTo>
                  <a:pt x="623" y="1248"/>
                </a:lnTo>
                <a:lnTo>
                  <a:pt x="572" y="1424"/>
                </a:lnTo>
                <a:lnTo>
                  <a:pt x="521" y="1575"/>
                </a:lnTo>
                <a:lnTo>
                  <a:pt x="458" y="1726"/>
                </a:lnTo>
                <a:lnTo>
                  <a:pt x="420" y="1802"/>
                </a:lnTo>
                <a:lnTo>
                  <a:pt x="381" y="1878"/>
                </a:lnTo>
                <a:lnTo>
                  <a:pt x="356" y="1941"/>
                </a:lnTo>
                <a:lnTo>
                  <a:pt x="318" y="2004"/>
                </a:lnTo>
                <a:lnTo>
                  <a:pt x="280" y="2054"/>
                </a:lnTo>
                <a:lnTo>
                  <a:pt x="241" y="2117"/>
                </a:lnTo>
                <a:lnTo>
                  <a:pt x="203" y="2168"/>
                </a:lnTo>
                <a:lnTo>
                  <a:pt x="165" y="22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1" name="Freeform 49"/>
          <p:cNvSpPr/>
          <p:nvPr/>
        </p:nvSpPr>
        <p:spPr>
          <a:xfrm>
            <a:off x="4970780" y="2268855"/>
            <a:ext cx="444500" cy="512763"/>
          </a:xfrm>
          <a:custGeom>
            <a:avLst/>
            <a:gdLst>
              <a:gd name="txL" fmla="*/ 0 w 700"/>
              <a:gd name="txT" fmla="*/ 0 h 807"/>
              <a:gd name="txR" fmla="*/ 700 w 700"/>
              <a:gd name="txB" fmla="*/ 807 h 807"/>
            </a:gdLst>
            <a:ahLst/>
            <a:cxnLst>
              <a:cxn ang="0">
                <a:pos x="71774050" y="244253734"/>
              </a:cxn>
              <a:cxn ang="0">
                <a:pos x="102419150" y="203477956"/>
              </a:cxn>
              <a:cxn ang="0">
                <a:pos x="133467475" y="173198252"/>
              </a:cxn>
              <a:cxn ang="0">
                <a:pos x="164112575" y="137670194"/>
              </a:cxn>
              <a:cxn ang="0">
                <a:pos x="174596425" y="122328604"/>
              </a:cxn>
              <a:cxn ang="0">
                <a:pos x="189918975" y="101738660"/>
              </a:cxn>
              <a:cxn ang="0">
                <a:pos x="194757675" y="86801181"/>
              </a:cxn>
              <a:cxn ang="0">
                <a:pos x="205241525" y="76303836"/>
              </a:cxn>
              <a:cxn ang="0">
                <a:pos x="210483450" y="66211237"/>
              </a:cxn>
              <a:cxn ang="0">
                <a:pos x="215322150" y="56118003"/>
              </a:cxn>
              <a:cxn ang="0">
                <a:pos x="215322150" y="46024768"/>
              </a:cxn>
              <a:cxn ang="0">
                <a:pos x="220564075" y="40776413"/>
              </a:cxn>
              <a:cxn ang="0">
                <a:pos x="220564075" y="35528058"/>
              </a:cxn>
              <a:cxn ang="0">
                <a:pos x="220564075" y="30683179"/>
              </a:cxn>
              <a:cxn ang="0">
                <a:pos x="215322150" y="25434824"/>
              </a:cxn>
              <a:cxn ang="0">
                <a:pos x="215322150" y="20589944"/>
              </a:cxn>
              <a:cxn ang="0">
                <a:pos x="215322150" y="10093235"/>
              </a:cxn>
              <a:cxn ang="0">
                <a:pos x="220564075" y="5248355"/>
              </a:cxn>
              <a:cxn ang="0">
                <a:pos x="220564075" y="0"/>
              </a:cxn>
              <a:cxn ang="0">
                <a:pos x="231047925" y="0"/>
              </a:cxn>
              <a:cxn ang="0">
                <a:pos x="235886625" y="0"/>
              </a:cxn>
              <a:cxn ang="0">
                <a:pos x="246370475" y="5248355"/>
              </a:cxn>
              <a:cxn ang="0">
                <a:pos x="256451100" y="10093235"/>
              </a:cxn>
              <a:cxn ang="0">
                <a:pos x="261693025" y="20589944"/>
              </a:cxn>
              <a:cxn ang="0">
                <a:pos x="277015575" y="35528058"/>
              </a:cxn>
              <a:cxn ang="0">
                <a:pos x="277015575" y="40776413"/>
              </a:cxn>
              <a:cxn ang="0">
                <a:pos x="282257500" y="46024768"/>
              </a:cxn>
              <a:cxn ang="0">
                <a:pos x="282257500" y="56118003"/>
              </a:cxn>
              <a:cxn ang="0">
                <a:pos x="282257500" y="60962882"/>
              </a:cxn>
              <a:cxn ang="0">
                <a:pos x="282257500" y="71459592"/>
              </a:cxn>
              <a:cxn ang="0">
                <a:pos x="277015575" y="76303836"/>
              </a:cxn>
              <a:cxn ang="0">
                <a:pos x="266934950" y="86801181"/>
              </a:cxn>
              <a:cxn ang="0">
                <a:pos x="256451100" y="101738660"/>
              </a:cxn>
              <a:cxn ang="0">
                <a:pos x="246370475" y="117080250"/>
              </a:cxn>
              <a:cxn ang="0">
                <a:pos x="231047925" y="132421839"/>
              </a:cxn>
              <a:cxn ang="0">
                <a:pos x="215322150" y="152608308"/>
              </a:cxn>
              <a:cxn ang="0">
                <a:pos x="194757675" y="173198252"/>
              </a:cxn>
              <a:cxn ang="0">
                <a:pos x="179435125" y="193384721"/>
              </a:cxn>
              <a:cxn ang="0">
                <a:pos x="164112575" y="208726311"/>
              </a:cxn>
              <a:cxn ang="0">
                <a:pos x="143548100" y="224067900"/>
              </a:cxn>
              <a:cxn ang="0">
                <a:pos x="128225550" y="239409489"/>
              </a:cxn>
              <a:cxn ang="0">
                <a:pos x="107661075" y="254346968"/>
              </a:cxn>
              <a:cxn ang="0">
                <a:pos x="71774050" y="279781792"/>
              </a:cxn>
              <a:cxn ang="0">
                <a:pos x="56451500" y="295123382"/>
              </a:cxn>
              <a:cxn ang="0">
                <a:pos x="41128950" y="305216616"/>
              </a:cxn>
              <a:cxn ang="0">
                <a:pos x="30645100" y="310464971"/>
              </a:cxn>
              <a:cxn ang="0">
                <a:pos x="20564475" y="320558205"/>
              </a:cxn>
              <a:cxn ang="0">
                <a:pos x="10080625" y="320558205"/>
              </a:cxn>
              <a:cxn ang="0">
                <a:pos x="5241925" y="325806560"/>
              </a:cxn>
              <a:cxn ang="0">
                <a:pos x="0" y="325806560"/>
              </a:cxn>
              <a:cxn ang="0">
                <a:pos x="0" y="320558205"/>
              </a:cxn>
              <a:cxn ang="0">
                <a:pos x="0" y="315713326"/>
              </a:cxn>
              <a:cxn ang="0">
                <a:pos x="5241925" y="305216616"/>
              </a:cxn>
              <a:cxn ang="0">
                <a:pos x="15322550" y="295123382"/>
              </a:cxn>
              <a:cxn ang="0">
                <a:pos x="25806400" y="285030147"/>
              </a:cxn>
              <a:cxn ang="0">
                <a:pos x="35887025" y="274936913"/>
              </a:cxn>
              <a:cxn ang="0">
                <a:pos x="51209575" y="259595323"/>
              </a:cxn>
              <a:cxn ang="0">
                <a:pos x="71774050" y="244253734"/>
              </a:cxn>
            </a:cxnLst>
            <a:rect l="txL" t="txT" r="txR" b="txB"/>
            <a:pathLst>
              <a:path w="700" h="807">
                <a:moveTo>
                  <a:pt x="178" y="605"/>
                </a:moveTo>
                <a:lnTo>
                  <a:pt x="254" y="504"/>
                </a:lnTo>
                <a:lnTo>
                  <a:pt x="331" y="429"/>
                </a:lnTo>
                <a:lnTo>
                  <a:pt x="407" y="341"/>
                </a:lnTo>
                <a:lnTo>
                  <a:pt x="433" y="303"/>
                </a:lnTo>
                <a:lnTo>
                  <a:pt x="471" y="252"/>
                </a:lnTo>
                <a:lnTo>
                  <a:pt x="483" y="215"/>
                </a:lnTo>
                <a:lnTo>
                  <a:pt x="509" y="189"/>
                </a:lnTo>
                <a:lnTo>
                  <a:pt x="522" y="164"/>
                </a:lnTo>
                <a:lnTo>
                  <a:pt x="534" y="139"/>
                </a:lnTo>
                <a:lnTo>
                  <a:pt x="534" y="114"/>
                </a:lnTo>
                <a:lnTo>
                  <a:pt x="547" y="101"/>
                </a:lnTo>
                <a:lnTo>
                  <a:pt x="547" y="88"/>
                </a:lnTo>
                <a:lnTo>
                  <a:pt x="547" y="76"/>
                </a:lnTo>
                <a:lnTo>
                  <a:pt x="534" y="63"/>
                </a:lnTo>
                <a:lnTo>
                  <a:pt x="534" y="51"/>
                </a:lnTo>
                <a:lnTo>
                  <a:pt x="534" y="25"/>
                </a:lnTo>
                <a:lnTo>
                  <a:pt x="547" y="13"/>
                </a:lnTo>
                <a:lnTo>
                  <a:pt x="547" y="0"/>
                </a:lnTo>
                <a:lnTo>
                  <a:pt x="573" y="0"/>
                </a:lnTo>
                <a:lnTo>
                  <a:pt x="585" y="0"/>
                </a:lnTo>
                <a:lnTo>
                  <a:pt x="611" y="13"/>
                </a:lnTo>
                <a:lnTo>
                  <a:pt x="636" y="25"/>
                </a:lnTo>
                <a:lnTo>
                  <a:pt x="649" y="51"/>
                </a:lnTo>
                <a:lnTo>
                  <a:pt x="687" y="88"/>
                </a:lnTo>
                <a:lnTo>
                  <a:pt x="687" y="101"/>
                </a:lnTo>
                <a:lnTo>
                  <a:pt x="700" y="114"/>
                </a:lnTo>
                <a:lnTo>
                  <a:pt x="700" y="139"/>
                </a:lnTo>
                <a:lnTo>
                  <a:pt x="700" y="151"/>
                </a:lnTo>
                <a:lnTo>
                  <a:pt x="700" y="177"/>
                </a:lnTo>
                <a:lnTo>
                  <a:pt x="687" y="189"/>
                </a:lnTo>
                <a:lnTo>
                  <a:pt x="662" y="215"/>
                </a:lnTo>
                <a:lnTo>
                  <a:pt x="636" y="252"/>
                </a:lnTo>
                <a:lnTo>
                  <a:pt x="611" y="290"/>
                </a:lnTo>
                <a:lnTo>
                  <a:pt x="573" y="328"/>
                </a:lnTo>
                <a:lnTo>
                  <a:pt x="534" y="378"/>
                </a:lnTo>
                <a:lnTo>
                  <a:pt x="483" y="429"/>
                </a:lnTo>
                <a:lnTo>
                  <a:pt x="445" y="479"/>
                </a:lnTo>
                <a:lnTo>
                  <a:pt x="407" y="517"/>
                </a:lnTo>
                <a:lnTo>
                  <a:pt x="356" y="555"/>
                </a:lnTo>
                <a:lnTo>
                  <a:pt x="318" y="593"/>
                </a:lnTo>
                <a:lnTo>
                  <a:pt x="267" y="630"/>
                </a:lnTo>
                <a:lnTo>
                  <a:pt x="178" y="693"/>
                </a:lnTo>
                <a:lnTo>
                  <a:pt x="140" y="731"/>
                </a:lnTo>
                <a:lnTo>
                  <a:pt x="102" y="756"/>
                </a:lnTo>
                <a:lnTo>
                  <a:pt x="76" y="769"/>
                </a:lnTo>
                <a:lnTo>
                  <a:pt x="51" y="794"/>
                </a:lnTo>
                <a:lnTo>
                  <a:pt x="25" y="794"/>
                </a:lnTo>
                <a:lnTo>
                  <a:pt x="13" y="807"/>
                </a:lnTo>
                <a:lnTo>
                  <a:pt x="0" y="807"/>
                </a:lnTo>
                <a:lnTo>
                  <a:pt x="0" y="794"/>
                </a:lnTo>
                <a:lnTo>
                  <a:pt x="0" y="782"/>
                </a:lnTo>
                <a:lnTo>
                  <a:pt x="13" y="756"/>
                </a:lnTo>
                <a:lnTo>
                  <a:pt x="38" y="731"/>
                </a:lnTo>
                <a:lnTo>
                  <a:pt x="64" y="706"/>
                </a:lnTo>
                <a:lnTo>
                  <a:pt x="89" y="681"/>
                </a:lnTo>
                <a:lnTo>
                  <a:pt x="127" y="643"/>
                </a:lnTo>
                <a:lnTo>
                  <a:pt x="178" y="6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616893" y="1948180"/>
            <a:ext cx="444500" cy="128588"/>
          </a:xfrm>
          <a:custGeom>
            <a:avLst/>
            <a:gdLst>
              <a:gd name="txL" fmla="*/ 0 w 700"/>
              <a:gd name="txT" fmla="*/ 0 h 202"/>
              <a:gd name="txR" fmla="*/ 700 w 700"/>
              <a:gd name="txB" fmla="*/ 202 h 202"/>
            </a:gdLst>
            <a:ahLst/>
            <a:cxnLst>
              <a:cxn ang="0">
                <a:pos x="112903000" y="25529174"/>
              </a:cxn>
              <a:cxn ang="0">
                <a:pos x="133467475" y="20666383"/>
              </a:cxn>
              <a:cxn ang="0">
                <a:pos x="154031950" y="15398731"/>
              </a:cxn>
              <a:cxn ang="0">
                <a:pos x="169354500" y="10130443"/>
              </a:cxn>
              <a:cxn ang="0">
                <a:pos x="184677050" y="5267652"/>
              </a:cxn>
              <a:cxn ang="0">
                <a:pos x="199999600" y="5267652"/>
              </a:cxn>
              <a:cxn ang="0">
                <a:pos x="210080225" y="0"/>
              </a:cxn>
              <a:cxn ang="0">
                <a:pos x="215322150" y="0"/>
              </a:cxn>
              <a:cxn ang="0">
                <a:pos x="225806000" y="0"/>
              </a:cxn>
              <a:cxn ang="0">
                <a:pos x="235886625" y="0"/>
              </a:cxn>
              <a:cxn ang="0">
                <a:pos x="246370475" y="0"/>
              </a:cxn>
              <a:cxn ang="0">
                <a:pos x="256451100" y="0"/>
              </a:cxn>
              <a:cxn ang="0">
                <a:pos x="266531725" y="5267652"/>
              </a:cxn>
              <a:cxn ang="0">
                <a:pos x="271773650" y="10130443"/>
              </a:cxn>
              <a:cxn ang="0">
                <a:pos x="277015575" y="15398731"/>
              </a:cxn>
              <a:cxn ang="0">
                <a:pos x="282257500" y="20666383"/>
              </a:cxn>
              <a:cxn ang="0">
                <a:pos x="282257500" y="25529174"/>
              </a:cxn>
              <a:cxn ang="0">
                <a:pos x="277015575" y="25529174"/>
              </a:cxn>
              <a:cxn ang="0">
                <a:pos x="271773650" y="30797463"/>
              </a:cxn>
              <a:cxn ang="0">
                <a:pos x="266531725" y="30797463"/>
              </a:cxn>
              <a:cxn ang="0">
                <a:pos x="256451100" y="35660253"/>
              </a:cxn>
              <a:cxn ang="0">
                <a:pos x="241128550" y="40927905"/>
              </a:cxn>
              <a:cxn ang="0">
                <a:pos x="225806000" y="46195557"/>
              </a:cxn>
              <a:cxn ang="0">
                <a:pos x="205241525" y="51058348"/>
              </a:cxn>
              <a:cxn ang="0">
                <a:pos x="179435125" y="56326637"/>
              </a:cxn>
              <a:cxn ang="0">
                <a:pos x="133467475" y="66457079"/>
              </a:cxn>
              <a:cxn ang="0">
                <a:pos x="87096600" y="71725368"/>
              </a:cxn>
              <a:cxn ang="0">
                <a:pos x="45967650" y="76588159"/>
              </a:cxn>
              <a:cxn ang="0">
                <a:pos x="0" y="81855811"/>
              </a:cxn>
              <a:cxn ang="0">
                <a:pos x="0" y="56326637"/>
              </a:cxn>
              <a:cxn ang="0">
                <a:pos x="10080625" y="51058348"/>
              </a:cxn>
              <a:cxn ang="0">
                <a:pos x="20564475" y="51058348"/>
              </a:cxn>
              <a:cxn ang="0">
                <a:pos x="30645100" y="46195557"/>
              </a:cxn>
              <a:cxn ang="0">
                <a:pos x="45967650" y="40927905"/>
              </a:cxn>
              <a:cxn ang="0">
                <a:pos x="61693425" y="40927905"/>
              </a:cxn>
              <a:cxn ang="0">
                <a:pos x="77015975" y="35660253"/>
              </a:cxn>
              <a:cxn ang="0">
                <a:pos x="97580450" y="30797463"/>
              </a:cxn>
              <a:cxn ang="0">
                <a:pos x="112903000" y="25529174"/>
              </a:cxn>
            </a:cxnLst>
            <a:rect l="txL" t="txT" r="txR" b="txB"/>
            <a:pathLst>
              <a:path w="700" h="202">
                <a:moveTo>
                  <a:pt x="280" y="63"/>
                </a:moveTo>
                <a:lnTo>
                  <a:pt x="331" y="51"/>
                </a:lnTo>
                <a:lnTo>
                  <a:pt x="382" y="38"/>
                </a:lnTo>
                <a:lnTo>
                  <a:pt x="420" y="25"/>
                </a:lnTo>
                <a:lnTo>
                  <a:pt x="458" y="13"/>
                </a:lnTo>
                <a:lnTo>
                  <a:pt x="496" y="13"/>
                </a:lnTo>
                <a:lnTo>
                  <a:pt x="521" y="0"/>
                </a:lnTo>
                <a:lnTo>
                  <a:pt x="534" y="0"/>
                </a:lnTo>
                <a:lnTo>
                  <a:pt x="560" y="0"/>
                </a:lnTo>
                <a:lnTo>
                  <a:pt x="585" y="0"/>
                </a:lnTo>
                <a:lnTo>
                  <a:pt x="611" y="0"/>
                </a:lnTo>
                <a:lnTo>
                  <a:pt x="636" y="0"/>
                </a:lnTo>
                <a:lnTo>
                  <a:pt x="661" y="13"/>
                </a:lnTo>
                <a:lnTo>
                  <a:pt x="674" y="25"/>
                </a:lnTo>
                <a:lnTo>
                  <a:pt x="687" y="38"/>
                </a:lnTo>
                <a:lnTo>
                  <a:pt x="700" y="51"/>
                </a:lnTo>
                <a:lnTo>
                  <a:pt x="700" y="63"/>
                </a:lnTo>
                <a:lnTo>
                  <a:pt x="687" y="63"/>
                </a:lnTo>
                <a:lnTo>
                  <a:pt x="674" y="76"/>
                </a:lnTo>
                <a:lnTo>
                  <a:pt x="661" y="76"/>
                </a:lnTo>
                <a:lnTo>
                  <a:pt x="636" y="88"/>
                </a:lnTo>
                <a:lnTo>
                  <a:pt x="598" y="101"/>
                </a:lnTo>
                <a:lnTo>
                  <a:pt x="560" y="114"/>
                </a:lnTo>
                <a:lnTo>
                  <a:pt x="509" y="126"/>
                </a:lnTo>
                <a:lnTo>
                  <a:pt x="445" y="139"/>
                </a:lnTo>
                <a:lnTo>
                  <a:pt x="331" y="164"/>
                </a:lnTo>
                <a:lnTo>
                  <a:pt x="216" y="177"/>
                </a:lnTo>
                <a:lnTo>
                  <a:pt x="114" y="189"/>
                </a:lnTo>
                <a:lnTo>
                  <a:pt x="0" y="202"/>
                </a:lnTo>
                <a:lnTo>
                  <a:pt x="0" y="139"/>
                </a:lnTo>
                <a:lnTo>
                  <a:pt x="25" y="126"/>
                </a:lnTo>
                <a:lnTo>
                  <a:pt x="51" y="126"/>
                </a:lnTo>
                <a:lnTo>
                  <a:pt x="76" y="114"/>
                </a:lnTo>
                <a:lnTo>
                  <a:pt x="114" y="101"/>
                </a:lnTo>
                <a:lnTo>
                  <a:pt x="153" y="101"/>
                </a:lnTo>
                <a:lnTo>
                  <a:pt x="191" y="88"/>
                </a:lnTo>
                <a:lnTo>
                  <a:pt x="242" y="76"/>
                </a:lnTo>
                <a:lnTo>
                  <a:pt x="28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0" name="矩形 4"/>
          <p:cNvSpPr/>
          <p:nvPr/>
        </p:nvSpPr>
        <p:spPr>
          <a:xfrm>
            <a:off x="626776" y="1449741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履</a:t>
            </a:r>
          </a:p>
        </p:txBody>
      </p:sp>
      <p:sp>
        <p:nvSpPr>
          <p:cNvPr id="32" name="矩形 31"/>
          <p:cNvSpPr/>
          <p:nvPr/>
        </p:nvSpPr>
        <p:spPr>
          <a:xfrm>
            <a:off x="880167" y="770952"/>
            <a:ext cx="10998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lǚ</a:t>
            </a:r>
          </a:p>
        </p:txBody>
      </p:sp>
      <p:pic>
        <p:nvPicPr>
          <p:cNvPr id="30757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71704" y="2947260"/>
            <a:ext cx="3497263" cy="1636044"/>
            <a:chOff x="671704" y="2980311"/>
            <a:chExt cx="3497263" cy="1636044"/>
          </a:xfrm>
        </p:grpSpPr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3738" y="2980311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半包围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671704" y="3792442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履历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如履薄冰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671704" y="3403696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L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尸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86460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1961002" y="1698976"/>
            <a:ext cx="2062674" cy="5350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尸字上边没点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41210" y="1368807"/>
            <a:ext cx="1668780" cy="186563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里面是彳，复字中间是日字，又字左边有一撇不能丢掉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82118" y="3363913"/>
            <a:ext cx="1844088" cy="1241425"/>
            <a:chOff x="6397625" y="2122488"/>
            <a:chExt cx="1844088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1005"/>
                <a:gd name="adj2" fmla="val -5877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563585" y="2391408"/>
              <a:ext cx="167812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易错提示：右下部是个夊！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47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9373" name="任意多边形 99372"/>
          <p:cNvSpPr/>
          <p:nvPr/>
        </p:nvSpPr>
        <p:spPr>
          <a:xfrm>
            <a:off x="4755198" y="1671955"/>
            <a:ext cx="468312" cy="366713"/>
          </a:xfrm>
          <a:custGeom>
            <a:avLst/>
            <a:gdLst>
              <a:gd name="txL" fmla="*/ 0 w 739"/>
              <a:gd name="txT" fmla="*/ 0 h 576"/>
              <a:gd name="txR" fmla="*/ 739 w 739"/>
              <a:gd name="txB" fmla="*/ 576 h 576"/>
            </a:gdLst>
            <a:ahLst/>
            <a:cxnLst>
              <a:cxn ang="0">
                <a:pos x="178706972" y="233469487"/>
              </a:cxn>
              <a:cxn ang="0">
                <a:pos x="178706972" y="216040433"/>
              </a:cxn>
              <a:cxn ang="0">
                <a:pos x="183124567" y="198205830"/>
              </a:cxn>
              <a:cxn ang="0">
                <a:pos x="187542163" y="176318284"/>
              </a:cxn>
              <a:cxn ang="0">
                <a:pos x="191959758" y="149971611"/>
              </a:cxn>
              <a:cxn ang="0">
                <a:pos x="191959758" y="123220025"/>
              </a:cxn>
              <a:cxn ang="0">
                <a:pos x="196376720" y="101332479"/>
              </a:cxn>
              <a:cxn ang="0">
                <a:pos x="191959758" y="87956368"/>
              </a:cxn>
              <a:cxn ang="0">
                <a:pos x="191959758" y="83497876"/>
              </a:cxn>
              <a:cxn ang="0">
                <a:pos x="183124567" y="79039385"/>
              </a:cxn>
              <a:cxn ang="0">
                <a:pos x="170273554" y="79039385"/>
              </a:cxn>
              <a:cxn ang="0">
                <a:pos x="152603806" y="83497876"/>
              </a:cxn>
              <a:cxn ang="0">
                <a:pos x="126500640" y="87956368"/>
              </a:cxn>
              <a:cxn ang="0">
                <a:pos x="104814436" y="92414859"/>
              </a:cxn>
              <a:cxn ang="0">
                <a:pos x="82727093" y="96873351"/>
              </a:cxn>
              <a:cxn ang="0">
                <a:pos x="69876713" y="101332479"/>
              </a:cxn>
              <a:cxn ang="0">
                <a:pos x="61041522" y="101332479"/>
              </a:cxn>
              <a:cxn ang="0">
                <a:pos x="43371775" y="101332479"/>
              </a:cxn>
              <a:cxn ang="0">
                <a:pos x="26103166" y="92414859"/>
              </a:cxn>
              <a:cxn ang="0">
                <a:pos x="8433418" y="79039385"/>
              </a:cxn>
              <a:cxn ang="0">
                <a:pos x="0" y="66068822"/>
              </a:cxn>
              <a:cxn ang="0">
                <a:pos x="21685571" y="66068822"/>
              </a:cxn>
              <a:cxn ang="0">
                <a:pos x="43371775" y="61609694"/>
              </a:cxn>
              <a:cxn ang="0">
                <a:pos x="69876713" y="57151202"/>
              </a:cxn>
              <a:cxn ang="0">
                <a:pos x="104814436" y="48234219"/>
              </a:cxn>
              <a:cxn ang="0">
                <a:pos x="139752793" y="39722148"/>
              </a:cxn>
              <a:cxn ang="0">
                <a:pos x="161438997" y="35263657"/>
              </a:cxn>
              <a:cxn ang="0">
                <a:pos x="178706972" y="26346674"/>
              </a:cxn>
              <a:cxn ang="0">
                <a:pos x="187542163" y="12970562"/>
              </a:cxn>
              <a:cxn ang="0">
                <a:pos x="196376720" y="4053579"/>
              </a:cxn>
              <a:cxn ang="0">
                <a:pos x="209629506" y="0"/>
              </a:cxn>
              <a:cxn ang="0">
                <a:pos x="213645329" y="0"/>
              </a:cxn>
              <a:cxn ang="0">
                <a:pos x="226897481" y="4053579"/>
              </a:cxn>
              <a:cxn ang="0">
                <a:pos x="240150267" y="8512071"/>
              </a:cxn>
              <a:cxn ang="0">
                <a:pos x="257418242" y="17429054"/>
              </a:cxn>
              <a:cxn ang="0">
                <a:pos x="275088623" y="30805165"/>
              </a:cxn>
              <a:cxn ang="0">
                <a:pos x="283522042" y="39722148"/>
              </a:cxn>
              <a:cxn ang="0">
                <a:pos x="292356599" y="48234219"/>
              </a:cxn>
              <a:cxn ang="0">
                <a:pos x="296774194" y="52692711"/>
              </a:cxn>
              <a:cxn ang="0">
                <a:pos x="287939003" y="66068822"/>
              </a:cxn>
              <a:cxn ang="0">
                <a:pos x="270671028" y="79039385"/>
              </a:cxn>
              <a:cxn ang="0">
                <a:pos x="261835837" y="92414859"/>
              </a:cxn>
              <a:cxn ang="0">
                <a:pos x="253001280" y="105790971"/>
              </a:cxn>
              <a:cxn ang="0">
                <a:pos x="248583685" y="123220025"/>
              </a:cxn>
              <a:cxn ang="0">
                <a:pos x="240150267" y="141054627"/>
              </a:cxn>
              <a:cxn ang="0">
                <a:pos x="235732672" y="167400665"/>
              </a:cxn>
              <a:cxn ang="0">
                <a:pos x="226897481" y="193747338"/>
              </a:cxn>
              <a:cxn ang="0">
                <a:pos x="218062924" y="224957416"/>
              </a:cxn>
            </a:cxnLst>
            <a:rect l="txL" t="txT" r="txR" b="txB"/>
            <a:pathLst>
              <a:path w="739" h="576">
                <a:moveTo>
                  <a:pt x="543" y="555"/>
                </a:moveTo>
                <a:lnTo>
                  <a:pt x="445" y="576"/>
                </a:lnTo>
                <a:lnTo>
                  <a:pt x="445" y="555"/>
                </a:lnTo>
                <a:lnTo>
                  <a:pt x="445" y="533"/>
                </a:lnTo>
                <a:lnTo>
                  <a:pt x="456" y="522"/>
                </a:lnTo>
                <a:lnTo>
                  <a:pt x="456" y="489"/>
                </a:lnTo>
                <a:lnTo>
                  <a:pt x="467" y="468"/>
                </a:lnTo>
                <a:lnTo>
                  <a:pt x="467" y="435"/>
                </a:lnTo>
                <a:lnTo>
                  <a:pt x="467" y="402"/>
                </a:lnTo>
                <a:lnTo>
                  <a:pt x="478" y="370"/>
                </a:lnTo>
                <a:lnTo>
                  <a:pt x="478" y="337"/>
                </a:lnTo>
                <a:lnTo>
                  <a:pt x="478" y="304"/>
                </a:lnTo>
                <a:lnTo>
                  <a:pt x="489" y="283"/>
                </a:lnTo>
                <a:lnTo>
                  <a:pt x="489" y="250"/>
                </a:lnTo>
                <a:lnTo>
                  <a:pt x="489" y="239"/>
                </a:lnTo>
                <a:lnTo>
                  <a:pt x="478" y="217"/>
                </a:lnTo>
                <a:lnTo>
                  <a:pt x="478" y="206"/>
                </a:lnTo>
                <a:lnTo>
                  <a:pt x="467" y="195"/>
                </a:lnTo>
                <a:lnTo>
                  <a:pt x="456" y="195"/>
                </a:lnTo>
                <a:lnTo>
                  <a:pt x="445" y="195"/>
                </a:lnTo>
                <a:lnTo>
                  <a:pt x="424" y="195"/>
                </a:lnTo>
                <a:lnTo>
                  <a:pt x="402" y="206"/>
                </a:lnTo>
                <a:lnTo>
                  <a:pt x="380" y="206"/>
                </a:lnTo>
                <a:lnTo>
                  <a:pt x="348" y="206"/>
                </a:lnTo>
                <a:lnTo>
                  <a:pt x="315" y="217"/>
                </a:lnTo>
                <a:lnTo>
                  <a:pt x="282" y="217"/>
                </a:lnTo>
                <a:lnTo>
                  <a:pt x="261" y="228"/>
                </a:lnTo>
                <a:lnTo>
                  <a:pt x="228" y="239"/>
                </a:lnTo>
                <a:lnTo>
                  <a:pt x="206" y="239"/>
                </a:lnTo>
                <a:lnTo>
                  <a:pt x="195" y="250"/>
                </a:lnTo>
                <a:lnTo>
                  <a:pt x="174" y="250"/>
                </a:lnTo>
                <a:lnTo>
                  <a:pt x="163" y="250"/>
                </a:lnTo>
                <a:lnTo>
                  <a:pt x="152" y="250"/>
                </a:lnTo>
                <a:lnTo>
                  <a:pt x="130" y="250"/>
                </a:lnTo>
                <a:lnTo>
                  <a:pt x="108" y="250"/>
                </a:lnTo>
                <a:lnTo>
                  <a:pt x="87" y="239"/>
                </a:lnTo>
                <a:lnTo>
                  <a:pt x="65" y="228"/>
                </a:lnTo>
                <a:lnTo>
                  <a:pt x="43" y="217"/>
                </a:lnTo>
                <a:lnTo>
                  <a:pt x="21" y="195"/>
                </a:lnTo>
                <a:lnTo>
                  <a:pt x="11" y="185"/>
                </a:lnTo>
                <a:lnTo>
                  <a:pt x="0" y="163"/>
                </a:lnTo>
                <a:lnTo>
                  <a:pt x="32" y="163"/>
                </a:lnTo>
                <a:lnTo>
                  <a:pt x="54" y="163"/>
                </a:lnTo>
                <a:lnTo>
                  <a:pt x="76" y="163"/>
                </a:lnTo>
                <a:lnTo>
                  <a:pt x="108" y="152"/>
                </a:lnTo>
                <a:lnTo>
                  <a:pt x="141" y="152"/>
                </a:lnTo>
                <a:lnTo>
                  <a:pt x="174" y="141"/>
                </a:lnTo>
                <a:lnTo>
                  <a:pt x="217" y="130"/>
                </a:lnTo>
                <a:lnTo>
                  <a:pt x="261" y="119"/>
                </a:lnTo>
                <a:lnTo>
                  <a:pt x="304" y="108"/>
                </a:lnTo>
                <a:lnTo>
                  <a:pt x="348" y="98"/>
                </a:lnTo>
                <a:lnTo>
                  <a:pt x="380" y="87"/>
                </a:lnTo>
                <a:lnTo>
                  <a:pt x="402" y="87"/>
                </a:lnTo>
                <a:lnTo>
                  <a:pt x="424" y="76"/>
                </a:lnTo>
                <a:lnTo>
                  <a:pt x="445" y="65"/>
                </a:lnTo>
                <a:lnTo>
                  <a:pt x="456" y="43"/>
                </a:lnTo>
                <a:lnTo>
                  <a:pt x="467" y="32"/>
                </a:lnTo>
                <a:lnTo>
                  <a:pt x="478" y="21"/>
                </a:lnTo>
                <a:lnTo>
                  <a:pt x="489" y="10"/>
                </a:lnTo>
                <a:lnTo>
                  <a:pt x="500" y="0"/>
                </a:lnTo>
                <a:lnTo>
                  <a:pt x="522" y="0"/>
                </a:lnTo>
                <a:lnTo>
                  <a:pt x="532" y="0"/>
                </a:lnTo>
                <a:lnTo>
                  <a:pt x="543" y="0"/>
                </a:lnTo>
                <a:lnTo>
                  <a:pt x="565" y="10"/>
                </a:lnTo>
                <a:lnTo>
                  <a:pt x="576" y="21"/>
                </a:lnTo>
                <a:lnTo>
                  <a:pt x="598" y="21"/>
                </a:lnTo>
                <a:lnTo>
                  <a:pt x="619" y="32"/>
                </a:lnTo>
                <a:lnTo>
                  <a:pt x="641" y="43"/>
                </a:lnTo>
                <a:lnTo>
                  <a:pt x="663" y="65"/>
                </a:lnTo>
                <a:lnTo>
                  <a:pt x="685" y="76"/>
                </a:lnTo>
                <a:lnTo>
                  <a:pt x="695" y="87"/>
                </a:lnTo>
                <a:lnTo>
                  <a:pt x="706" y="98"/>
                </a:lnTo>
                <a:lnTo>
                  <a:pt x="717" y="108"/>
                </a:lnTo>
                <a:lnTo>
                  <a:pt x="728" y="119"/>
                </a:lnTo>
                <a:lnTo>
                  <a:pt x="728" y="130"/>
                </a:lnTo>
                <a:lnTo>
                  <a:pt x="739" y="130"/>
                </a:lnTo>
                <a:lnTo>
                  <a:pt x="728" y="152"/>
                </a:lnTo>
                <a:lnTo>
                  <a:pt x="717" y="163"/>
                </a:lnTo>
                <a:lnTo>
                  <a:pt x="695" y="185"/>
                </a:lnTo>
                <a:lnTo>
                  <a:pt x="674" y="195"/>
                </a:lnTo>
                <a:lnTo>
                  <a:pt x="663" y="206"/>
                </a:lnTo>
                <a:lnTo>
                  <a:pt x="652" y="228"/>
                </a:lnTo>
                <a:lnTo>
                  <a:pt x="641" y="239"/>
                </a:lnTo>
                <a:lnTo>
                  <a:pt x="630" y="261"/>
                </a:lnTo>
                <a:lnTo>
                  <a:pt x="630" y="272"/>
                </a:lnTo>
                <a:lnTo>
                  <a:pt x="619" y="304"/>
                </a:lnTo>
                <a:lnTo>
                  <a:pt x="609" y="326"/>
                </a:lnTo>
                <a:lnTo>
                  <a:pt x="598" y="348"/>
                </a:lnTo>
                <a:lnTo>
                  <a:pt x="587" y="380"/>
                </a:lnTo>
                <a:lnTo>
                  <a:pt x="587" y="413"/>
                </a:lnTo>
                <a:lnTo>
                  <a:pt x="576" y="446"/>
                </a:lnTo>
                <a:lnTo>
                  <a:pt x="565" y="478"/>
                </a:lnTo>
                <a:lnTo>
                  <a:pt x="554" y="522"/>
                </a:lnTo>
                <a:lnTo>
                  <a:pt x="543" y="5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4" name="任意多边形 99373"/>
          <p:cNvSpPr/>
          <p:nvPr/>
        </p:nvSpPr>
        <p:spPr>
          <a:xfrm>
            <a:off x="5390198" y="1589405"/>
            <a:ext cx="468312" cy="146050"/>
          </a:xfrm>
          <a:custGeom>
            <a:avLst/>
            <a:gdLst>
              <a:gd name="txL" fmla="*/ 0 w 739"/>
              <a:gd name="txT" fmla="*/ 0 h 229"/>
              <a:gd name="txR" fmla="*/ 739 w 739"/>
              <a:gd name="txB" fmla="*/ 229 h 229"/>
            </a:gdLst>
            <a:ahLst/>
            <a:cxnLst>
              <a:cxn ang="0">
                <a:pos x="0" y="66300960"/>
              </a:cxn>
              <a:cxn ang="0">
                <a:pos x="0" y="66300960"/>
              </a:cxn>
              <a:cxn ang="0">
                <a:pos x="0" y="66300960"/>
              </a:cxn>
              <a:cxn ang="0">
                <a:pos x="4417595" y="66300960"/>
              </a:cxn>
              <a:cxn ang="0">
                <a:pos x="4417595" y="61826345"/>
              </a:cxn>
              <a:cxn ang="0">
                <a:pos x="13252152" y="57352368"/>
              </a:cxn>
              <a:cxn ang="0">
                <a:pos x="21685571" y="57352368"/>
              </a:cxn>
              <a:cxn ang="0">
                <a:pos x="39355952" y="48810675"/>
              </a:cxn>
              <a:cxn ang="0">
                <a:pos x="56623927" y="44336060"/>
              </a:cxn>
              <a:cxn ang="0">
                <a:pos x="78711270" y="35387469"/>
              </a:cxn>
              <a:cxn ang="0">
                <a:pos x="100397474" y="30913491"/>
              </a:cxn>
              <a:cxn ang="0">
                <a:pos x="126500640" y="21964900"/>
              </a:cxn>
              <a:cxn ang="0">
                <a:pos x="148587983" y="17897184"/>
              </a:cxn>
              <a:cxn ang="0">
                <a:pos x="170273554" y="8948592"/>
              </a:cxn>
              <a:cxn ang="0">
                <a:pos x="187542163" y="8948592"/>
              </a:cxn>
              <a:cxn ang="0">
                <a:pos x="205211910" y="4474615"/>
              </a:cxn>
              <a:cxn ang="0">
                <a:pos x="222480519" y="0"/>
              </a:cxn>
              <a:cxn ang="0">
                <a:pos x="235732672" y="0"/>
              </a:cxn>
              <a:cxn ang="0">
                <a:pos x="248984824" y="0"/>
              </a:cxn>
              <a:cxn ang="0">
                <a:pos x="261835837" y="0"/>
              </a:cxn>
              <a:cxn ang="0">
                <a:pos x="270671028" y="0"/>
              </a:cxn>
              <a:cxn ang="0">
                <a:pos x="279505585" y="0"/>
              </a:cxn>
              <a:cxn ang="0">
                <a:pos x="283923180" y="4474615"/>
              </a:cxn>
              <a:cxn ang="0">
                <a:pos x="292356599" y="4474615"/>
              </a:cxn>
              <a:cxn ang="0">
                <a:pos x="296774194" y="4474615"/>
              </a:cxn>
              <a:cxn ang="0">
                <a:pos x="296774194" y="8948592"/>
              </a:cxn>
              <a:cxn ang="0">
                <a:pos x="296774194" y="8948592"/>
              </a:cxn>
              <a:cxn ang="0">
                <a:pos x="296774194" y="13423207"/>
              </a:cxn>
              <a:cxn ang="0">
                <a:pos x="296774194" y="17897184"/>
              </a:cxn>
              <a:cxn ang="0">
                <a:pos x="292356599" y="21964900"/>
              </a:cxn>
              <a:cxn ang="0">
                <a:pos x="283923180" y="26438877"/>
              </a:cxn>
              <a:cxn ang="0">
                <a:pos x="279505585" y="26438877"/>
              </a:cxn>
              <a:cxn ang="0">
                <a:pos x="270671028" y="30913491"/>
              </a:cxn>
              <a:cxn ang="0">
                <a:pos x="261835837" y="39862083"/>
              </a:cxn>
              <a:cxn ang="0">
                <a:pos x="248984824" y="44336060"/>
              </a:cxn>
              <a:cxn ang="0">
                <a:pos x="222480519" y="53284652"/>
              </a:cxn>
              <a:cxn ang="0">
                <a:pos x="196376720" y="61826345"/>
              </a:cxn>
              <a:cxn ang="0">
                <a:pos x="165855958" y="70774937"/>
              </a:cxn>
              <a:cxn ang="0">
                <a:pos x="135335197" y="75249552"/>
              </a:cxn>
              <a:cxn ang="0">
                <a:pos x="122083045" y="79723529"/>
              </a:cxn>
              <a:cxn ang="0">
                <a:pos x="104814436" y="84198144"/>
              </a:cxn>
              <a:cxn ang="0">
                <a:pos x="91562284" y="84198144"/>
              </a:cxn>
              <a:cxn ang="0">
                <a:pos x="82727093" y="88672121"/>
              </a:cxn>
              <a:cxn ang="0">
                <a:pos x="74293675" y="88672121"/>
              </a:cxn>
              <a:cxn ang="0">
                <a:pos x="65459118" y="93146736"/>
              </a:cxn>
              <a:cxn ang="0">
                <a:pos x="61041522" y="93146736"/>
              </a:cxn>
              <a:cxn ang="0">
                <a:pos x="61041522" y="93146736"/>
              </a:cxn>
              <a:cxn ang="0">
                <a:pos x="52206332" y="93146736"/>
              </a:cxn>
              <a:cxn ang="0">
                <a:pos x="43772914" y="88672121"/>
              </a:cxn>
              <a:cxn ang="0">
                <a:pos x="39355952" y="84198144"/>
              </a:cxn>
              <a:cxn ang="0">
                <a:pos x="26103166" y="84198144"/>
              </a:cxn>
              <a:cxn ang="0">
                <a:pos x="17268609" y="79723529"/>
              </a:cxn>
              <a:cxn ang="0">
                <a:pos x="13252152" y="75249552"/>
              </a:cxn>
              <a:cxn ang="0">
                <a:pos x="4417595" y="70774937"/>
              </a:cxn>
              <a:cxn ang="0">
                <a:pos x="0" y="66300960"/>
              </a:cxn>
              <a:cxn ang="0">
                <a:pos x="0" y="66300960"/>
              </a:cxn>
            </a:cxnLst>
            <a:rect l="txL" t="txT" r="txR" b="txB"/>
            <a:pathLst>
              <a:path w="739" h="229">
                <a:moveTo>
                  <a:pt x="0" y="163"/>
                </a:moveTo>
                <a:lnTo>
                  <a:pt x="0" y="163"/>
                </a:lnTo>
                <a:lnTo>
                  <a:pt x="11" y="163"/>
                </a:lnTo>
                <a:lnTo>
                  <a:pt x="11" y="152"/>
                </a:lnTo>
                <a:lnTo>
                  <a:pt x="33" y="141"/>
                </a:lnTo>
                <a:lnTo>
                  <a:pt x="54" y="141"/>
                </a:lnTo>
                <a:lnTo>
                  <a:pt x="98" y="120"/>
                </a:lnTo>
                <a:lnTo>
                  <a:pt x="141" y="109"/>
                </a:lnTo>
                <a:lnTo>
                  <a:pt x="196" y="87"/>
                </a:lnTo>
                <a:lnTo>
                  <a:pt x="250" y="76"/>
                </a:lnTo>
                <a:lnTo>
                  <a:pt x="315" y="54"/>
                </a:lnTo>
                <a:lnTo>
                  <a:pt x="370" y="44"/>
                </a:lnTo>
                <a:lnTo>
                  <a:pt x="424" y="22"/>
                </a:lnTo>
                <a:lnTo>
                  <a:pt x="467" y="22"/>
                </a:lnTo>
                <a:lnTo>
                  <a:pt x="511" y="11"/>
                </a:lnTo>
                <a:lnTo>
                  <a:pt x="554" y="0"/>
                </a:lnTo>
                <a:lnTo>
                  <a:pt x="587" y="0"/>
                </a:lnTo>
                <a:lnTo>
                  <a:pt x="620" y="0"/>
                </a:lnTo>
                <a:lnTo>
                  <a:pt x="652" y="0"/>
                </a:lnTo>
                <a:lnTo>
                  <a:pt x="674" y="0"/>
                </a:lnTo>
                <a:lnTo>
                  <a:pt x="696" y="0"/>
                </a:lnTo>
                <a:lnTo>
                  <a:pt x="707" y="11"/>
                </a:lnTo>
                <a:lnTo>
                  <a:pt x="728" y="11"/>
                </a:lnTo>
                <a:lnTo>
                  <a:pt x="739" y="11"/>
                </a:lnTo>
                <a:lnTo>
                  <a:pt x="739" y="22"/>
                </a:lnTo>
                <a:lnTo>
                  <a:pt x="739" y="33"/>
                </a:lnTo>
                <a:lnTo>
                  <a:pt x="739" y="44"/>
                </a:lnTo>
                <a:lnTo>
                  <a:pt x="728" y="54"/>
                </a:lnTo>
                <a:lnTo>
                  <a:pt x="707" y="65"/>
                </a:lnTo>
                <a:lnTo>
                  <a:pt x="696" y="65"/>
                </a:lnTo>
                <a:lnTo>
                  <a:pt x="674" y="76"/>
                </a:lnTo>
                <a:lnTo>
                  <a:pt x="652" y="98"/>
                </a:lnTo>
                <a:lnTo>
                  <a:pt x="620" y="109"/>
                </a:lnTo>
                <a:lnTo>
                  <a:pt x="554" y="131"/>
                </a:lnTo>
                <a:lnTo>
                  <a:pt x="489" y="152"/>
                </a:lnTo>
                <a:lnTo>
                  <a:pt x="413" y="174"/>
                </a:lnTo>
                <a:lnTo>
                  <a:pt x="337" y="185"/>
                </a:lnTo>
                <a:lnTo>
                  <a:pt x="304" y="196"/>
                </a:lnTo>
                <a:lnTo>
                  <a:pt x="261" y="207"/>
                </a:lnTo>
                <a:lnTo>
                  <a:pt x="228" y="207"/>
                </a:lnTo>
                <a:lnTo>
                  <a:pt x="206" y="218"/>
                </a:lnTo>
                <a:lnTo>
                  <a:pt x="185" y="218"/>
                </a:lnTo>
                <a:lnTo>
                  <a:pt x="163" y="229"/>
                </a:lnTo>
                <a:lnTo>
                  <a:pt x="152" y="229"/>
                </a:lnTo>
                <a:lnTo>
                  <a:pt x="130" y="229"/>
                </a:lnTo>
                <a:lnTo>
                  <a:pt x="109" y="218"/>
                </a:lnTo>
                <a:lnTo>
                  <a:pt x="98" y="207"/>
                </a:lnTo>
                <a:lnTo>
                  <a:pt x="65" y="207"/>
                </a:lnTo>
                <a:lnTo>
                  <a:pt x="43" y="196"/>
                </a:lnTo>
                <a:lnTo>
                  <a:pt x="33" y="185"/>
                </a:lnTo>
                <a:lnTo>
                  <a:pt x="11" y="174"/>
                </a:lnTo>
                <a:lnTo>
                  <a:pt x="0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6" name="任意多边形 99375"/>
          <p:cNvSpPr/>
          <p:nvPr/>
        </p:nvSpPr>
        <p:spPr>
          <a:xfrm>
            <a:off x="4817110" y="2003743"/>
            <a:ext cx="317500" cy="111125"/>
          </a:xfrm>
          <a:custGeom>
            <a:avLst/>
            <a:gdLst>
              <a:gd name="txL" fmla="*/ 0 w 500"/>
              <a:gd name="txT" fmla="*/ 0 h 174"/>
              <a:gd name="txR" fmla="*/ 500 w 500"/>
              <a:gd name="txB" fmla="*/ 174 h 174"/>
            </a:gdLst>
            <a:ahLst/>
            <a:cxnLst>
              <a:cxn ang="0">
                <a:pos x="135886825" y="57510381"/>
              </a:cxn>
              <a:cxn ang="0">
                <a:pos x="104838500" y="61996893"/>
              </a:cxn>
              <a:cxn ang="0">
                <a:pos x="70161150" y="66483405"/>
              </a:cxn>
              <a:cxn ang="0">
                <a:pos x="35080575" y="66483405"/>
              </a:cxn>
              <a:cxn ang="0">
                <a:pos x="0" y="70969917"/>
              </a:cxn>
              <a:cxn ang="0">
                <a:pos x="0" y="30998127"/>
              </a:cxn>
              <a:cxn ang="0">
                <a:pos x="30645100" y="30998127"/>
              </a:cxn>
              <a:cxn ang="0">
                <a:pos x="61290200" y="26511615"/>
              </a:cxn>
              <a:cxn ang="0">
                <a:pos x="91935300" y="17538591"/>
              </a:cxn>
              <a:cxn ang="0">
                <a:pos x="109273975" y="17538591"/>
              </a:cxn>
              <a:cxn ang="0">
                <a:pos x="127015875" y="8973024"/>
              </a:cxn>
              <a:cxn ang="0">
                <a:pos x="139919075" y="4486512"/>
              </a:cxn>
              <a:cxn ang="0">
                <a:pos x="153225500" y="4486512"/>
              </a:cxn>
              <a:cxn ang="0">
                <a:pos x="166531925" y="0"/>
              </a:cxn>
              <a:cxn ang="0">
                <a:pos x="174999650" y="0"/>
              </a:cxn>
              <a:cxn ang="0">
                <a:pos x="183870600" y="0"/>
              </a:cxn>
              <a:cxn ang="0">
                <a:pos x="188306075" y="4486512"/>
              </a:cxn>
              <a:cxn ang="0">
                <a:pos x="197177025" y="4486512"/>
              </a:cxn>
              <a:cxn ang="0">
                <a:pos x="197177025" y="8973024"/>
              </a:cxn>
              <a:cxn ang="0">
                <a:pos x="201612500" y="17538591"/>
              </a:cxn>
              <a:cxn ang="0">
                <a:pos x="201612500" y="26511615"/>
              </a:cxn>
              <a:cxn ang="0">
                <a:pos x="201612500" y="30998127"/>
              </a:cxn>
              <a:cxn ang="0">
                <a:pos x="201612500" y="35485278"/>
              </a:cxn>
              <a:cxn ang="0">
                <a:pos x="201612500" y="35485278"/>
              </a:cxn>
              <a:cxn ang="0">
                <a:pos x="197177025" y="39971790"/>
              </a:cxn>
              <a:cxn ang="0">
                <a:pos x="188306075" y="39971790"/>
              </a:cxn>
              <a:cxn ang="0">
                <a:pos x="179435125" y="44458302"/>
              </a:cxn>
              <a:cxn ang="0">
                <a:pos x="170967400" y="48944815"/>
              </a:cxn>
              <a:cxn ang="0">
                <a:pos x="162096450" y="53431327"/>
              </a:cxn>
              <a:cxn ang="0">
                <a:pos x="148790025" y="53431327"/>
              </a:cxn>
              <a:cxn ang="0">
                <a:pos x="135886825" y="57510381"/>
              </a:cxn>
              <a:cxn ang="0">
                <a:pos x="135886825" y="57510381"/>
              </a:cxn>
            </a:cxnLst>
            <a:rect l="txL" t="txT" r="txR" b="txB"/>
            <a:pathLst>
              <a:path w="500" h="174">
                <a:moveTo>
                  <a:pt x="337" y="141"/>
                </a:moveTo>
                <a:lnTo>
                  <a:pt x="260" y="152"/>
                </a:lnTo>
                <a:lnTo>
                  <a:pt x="174" y="163"/>
                </a:lnTo>
                <a:lnTo>
                  <a:pt x="87" y="163"/>
                </a:lnTo>
                <a:lnTo>
                  <a:pt x="0" y="174"/>
                </a:lnTo>
                <a:lnTo>
                  <a:pt x="0" y="76"/>
                </a:lnTo>
                <a:lnTo>
                  <a:pt x="76" y="76"/>
                </a:lnTo>
                <a:lnTo>
                  <a:pt x="152" y="65"/>
                </a:lnTo>
                <a:lnTo>
                  <a:pt x="228" y="43"/>
                </a:lnTo>
                <a:lnTo>
                  <a:pt x="271" y="43"/>
                </a:lnTo>
                <a:lnTo>
                  <a:pt x="315" y="22"/>
                </a:lnTo>
                <a:lnTo>
                  <a:pt x="347" y="11"/>
                </a:lnTo>
                <a:lnTo>
                  <a:pt x="380" y="11"/>
                </a:lnTo>
                <a:lnTo>
                  <a:pt x="413" y="0"/>
                </a:lnTo>
                <a:lnTo>
                  <a:pt x="434" y="0"/>
                </a:lnTo>
                <a:lnTo>
                  <a:pt x="456" y="0"/>
                </a:lnTo>
                <a:lnTo>
                  <a:pt x="467" y="11"/>
                </a:lnTo>
                <a:lnTo>
                  <a:pt x="489" y="11"/>
                </a:lnTo>
                <a:lnTo>
                  <a:pt x="489" y="22"/>
                </a:lnTo>
                <a:lnTo>
                  <a:pt x="500" y="43"/>
                </a:lnTo>
                <a:lnTo>
                  <a:pt x="500" y="65"/>
                </a:lnTo>
                <a:lnTo>
                  <a:pt x="500" y="76"/>
                </a:lnTo>
                <a:lnTo>
                  <a:pt x="500" y="87"/>
                </a:lnTo>
                <a:lnTo>
                  <a:pt x="489" y="98"/>
                </a:lnTo>
                <a:lnTo>
                  <a:pt x="467" y="98"/>
                </a:lnTo>
                <a:lnTo>
                  <a:pt x="445" y="109"/>
                </a:lnTo>
                <a:lnTo>
                  <a:pt x="424" y="120"/>
                </a:lnTo>
                <a:lnTo>
                  <a:pt x="402" y="131"/>
                </a:lnTo>
                <a:lnTo>
                  <a:pt x="369" y="131"/>
                </a:lnTo>
                <a:lnTo>
                  <a:pt x="337" y="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7" name="任意多边形 99376"/>
          <p:cNvSpPr/>
          <p:nvPr/>
        </p:nvSpPr>
        <p:spPr>
          <a:xfrm>
            <a:off x="4637723" y="2500630"/>
            <a:ext cx="323850" cy="117475"/>
          </a:xfrm>
          <a:custGeom>
            <a:avLst/>
            <a:gdLst>
              <a:gd name="txL" fmla="*/ 0 w 511"/>
              <a:gd name="txT" fmla="*/ 0 h 185"/>
              <a:gd name="txR" fmla="*/ 511 w 511"/>
              <a:gd name="txB" fmla="*/ 185 h 185"/>
            </a:gdLst>
            <a:ahLst/>
            <a:cxnLst>
              <a:cxn ang="0">
                <a:pos x="0" y="48387000"/>
              </a:cxn>
              <a:cxn ang="0">
                <a:pos x="21689077" y="43951525"/>
              </a:cxn>
              <a:cxn ang="0">
                <a:pos x="39361401" y="39516050"/>
              </a:cxn>
              <a:cxn ang="0">
                <a:pos x="56632556" y="31048325"/>
              </a:cxn>
              <a:cxn ang="0">
                <a:pos x="74304879" y="26612850"/>
              </a:cxn>
              <a:cxn ang="0">
                <a:pos x="91576034" y="22177375"/>
              </a:cxn>
              <a:cxn ang="0">
                <a:pos x="104830435" y="17741900"/>
              </a:cxn>
              <a:cxn ang="0">
                <a:pos x="117683034" y="13306425"/>
              </a:cxn>
              <a:cxn ang="0">
                <a:pos x="130937435" y="13306425"/>
              </a:cxn>
              <a:cxn ang="0">
                <a:pos x="144191836" y="8870950"/>
              </a:cxn>
              <a:cxn ang="0">
                <a:pos x="152626512" y="4435475"/>
              </a:cxn>
              <a:cxn ang="0">
                <a:pos x="161462357" y="4435475"/>
              </a:cxn>
              <a:cxn ang="0">
                <a:pos x="170298836" y="4435475"/>
              </a:cxn>
              <a:cxn ang="0">
                <a:pos x="174716758" y="0"/>
              </a:cxn>
              <a:cxn ang="0">
                <a:pos x="183553237" y="0"/>
              </a:cxn>
              <a:cxn ang="0">
                <a:pos x="187569991" y="0"/>
              </a:cxn>
              <a:cxn ang="0">
                <a:pos x="187569991" y="0"/>
              </a:cxn>
              <a:cxn ang="0">
                <a:pos x="196405836" y="4435475"/>
              </a:cxn>
              <a:cxn ang="0">
                <a:pos x="200824392" y="13306425"/>
              </a:cxn>
              <a:cxn ang="0">
                <a:pos x="205242314" y="17741900"/>
              </a:cxn>
              <a:cxn ang="0">
                <a:pos x="205242314" y="22177375"/>
              </a:cxn>
              <a:cxn ang="0">
                <a:pos x="205242314" y="22177375"/>
              </a:cxn>
              <a:cxn ang="0">
                <a:pos x="200824392" y="26612850"/>
              </a:cxn>
              <a:cxn ang="0">
                <a:pos x="196405836" y="31048325"/>
              </a:cxn>
              <a:cxn ang="0">
                <a:pos x="191987913" y="31048325"/>
              </a:cxn>
              <a:cxn ang="0">
                <a:pos x="179135314" y="35483800"/>
              </a:cxn>
              <a:cxn ang="0">
                <a:pos x="170298836" y="39516050"/>
              </a:cxn>
              <a:cxn ang="0">
                <a:pos x="157044435" y="43951525"/>
              </a:cxn>
              <a:cxn ang="0">
                <a:pos x="139773914" y="48387000"/>
              </a:cxn>
              <a:cxn ang="0">
                <a:pos x="122100956" y="57257950"/>
              </a:cxn>
              <a:cxn ang="0">
                <a:pos x="109248358" y="61693425"/>
              </a:cxn>
              <a:cxn ang="0">
                <a:pos x="95993957" y="66128900"/>
              </a:cxn>
              <a:cxn ang="0">
                <a:pos x="82739556" y="66128900"/>
              </a:cxn>
              <a:cxn ang="0">
                <a:pos x="69886957" y="70564375"/>
              </a:cxn>
              <a:cxn ang="0">
                <a:pos x="61050478" y="74596625"/>
              </a:cxn>
              <a:cxn ang="0">
                <a:pos x="52214000" y="74596625"/>
              </a:cxn>
              <a:cxn ang="0">
                <a:pos x="43779957" y="74596625"/>
              </a:cxn>
              <a:cxn ang="0">
                <a:pos x="30525556" y="70564375"/>
              </a:cxn>
              <a:cxn ang="0">
                <a:pos x="17271155" y="66128900"/>
              </a:cxn>
              <a:cxn ang="0">
                <a:pos x="8836479" y="61693425"/>
              </a:cxn>
              <a:cxn ang="0">
                <a:pos x="0" y="48387000"/>
              </a:cxn>
              <a:cxn ang="0">
                <a:pos x="0" y="48387000"/>
              </a:cxn>
            </a:cxnLst>
            <a:rect l="txL" t="txT" r="txR" b="txB"/>
            <a:pathLst>
              <a:path w="511" h="185">
                <a:moveTo>
                  <a:pt x="0" y="120"/>
                </a:moveTo>
                <a:lnTo>
                  <a:pt x="54" y="109"/>
                </a:lnTo>
                <a:lnTo>
                  <a:pt x="98" y="98"/>
                </a:lnTo>
                <a:lnTo>
                  <a:pt x="141" y="77"/>
                </a:lnTo>
                <a:lnTo>
                  <a:pt x="185" y="66"/>
                </a:lnTo>
                <a:lnTo>
                  <a:pt x="228" y="55"/>
                </a:lnTo>
                <a:lnTo>
                  <a:pt x="261" y="44"/>
                </a:lnTo>
                <a:lnTo>
                  <a:pt x="293" y="33"/>
                </a:lnTo>
                <a:lnTo>
                  <a:pt x="326" y="33"/>
                </a:lnTo>
                <a:lnTo>
                  <a:pt x="359" y="22"/>
                </a:lnTo>
                <a:lnTo>
                  <a:pt x="380" y="11"/>
                </a:lnTo>
                <a:lnTo>
                  <a:pt x="402" y="11"/>
                </a:lnTo>
                <a:lnTo>
                  <a:pt x="424" y="11"/>
                </a:lnTo>
                <a:lnTo>
                  <a:pt x="435" y="0"/>
                </a:lnTo>
                <a:lnTo>
                  <a:pt x="457" y="0"/>
                </a:lnTo>
                <a:lnTo>
                  <a:pt x="467" y="0"/>
                </a:lnTo>
                <a:lnTo>
                  <a:pt x="489" y="11"/>
                </a:lnTo>
                <a:lnTo>
                  <a:pt x="500" y="33"/>
                </a:lnTo>
                <a:lnTo>
                  <a:pt x="511" y="44"/>
                </a:lnTo>
                <a:lnTo>
                  <a:pt x="511" y="55"/>
                </a:lnTo>
                <a:lnTo>
                  <a:pt x="500" y="66"/>
                </a:lnTo>
                <a:lnTo>
                  <a:pt x="489" y="77"/>
                </a:lnTo>
                <a:lnTo>
                  <a:pt x="478" y="77"/>
                </a:lnTo>
                <a:lnTo>
                  <a:pt x="446" y="88"/>
                </a:lnTo>
                <a:lnTo>
                  <a:pt x="424" y="98"/>
                </a:lnTo>
                <a:lnTo>
                  <a:pt x="391" y="109"/>
                </a:lnTo>
                <a:lnTo>
                  <a:pt x="348" y="120"/>
                </a:lnTo>
                <a:lnTo>
                  <a:pt x="304" y="142"/>
                </a:lnTo>
                <a:lnTo>
                  <a:pt x="272" y="153"/>
                </a:lnTo>
                <a:lnTo>
                  <a:pt x="239" y="164"/>
                </a:lnTo>
                <a:lnTo>
                  <a:pt x="206" y="164"/>
                </a:lnTo>
                <a:lnTo>
                  <a:pt x="174" y="175"/>
                </a:lnTo>
                <a:lnTo>
                  <a:pt x="152" y="185"/>
                </a:lnTo>
                <a:lnTo>
                  <a:pt x="130" y="185"/>
                </a:lnTo>
                <a:lnTo>
                  <a:pt x="109" y="185"/>
                </a:lnTo>
                <a:lnTo>
                  <a:pt x="76" y="175"/>
                </a:lnTo>
                <a:lnTo>
                  <a:pt x="43" y="164"/>
                </a:lnTo>
                <a:lnTo>
                  <a:pt x="22" y="153"/>
                </a:lnTo>
                <a:lnTo>
                  <a:pt x="0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9" name="任意多边形 99378"/>
          <p:cNvSpPr/>
          <p:nvPr/>
        </p:nvSpPr>
        <p:spPr>
          <a:xfrm>
            <a:off x="4740910" y="2405380"/>
            <a:ext cx="111125" cy="387350"/>
          </a:xfrm>
          <a:custGeom>
            <a:avLst/>
            <a:gdLst>
              <a:gd name="txL" fmla="*/ 0 w 174"/>
              <a:gd name="txT" fmla="*/ 0 h 610"/>
              <a:gd name="txR" fmla="*/ 174 w 174"/>
              <a:gd name="txB" fmla="*/ 610 h 610"/>
            </a:gdLst>
            <a:ahLst/>
            <a:cxnLst>
              <a:cxn ang="0">
                <a:pos x="4486512" y="30645100"/>
              </a:cxn>
              <a:cxn ang="0">
                <a:pos x="0" y="22177375"/>
              </a:cxn>
              <a:cxn ang="0">
                <a:pos x="0" y="13306425"/>
              </a:cxn>
              <a:cxn ang="0">
                <a:pos x="0" y="4435475"/>
              </a:cxn>
              <a:cxn ang="0">
                <a:pos x="4486512" y="0"/>
              </a:cxn>
              <a:cxn ang="0">
                <a:pos x="13459537" y="0"/>
              </a:cxn>
              <a:cxn ang="0">
                <a:pos x="22025103" y="0"/>
              </a:cxn>
              <a:cxn ang="0">
                <a:pos x="35485278" y="4435475"/>
              </a:cxn>
              <a:cxn ang="0">
                <a:pos x="48944815" y="4435475"/>
              </a:cxn>
              <a:cxn ang="0">
                <a:pos x="57510381" y="13306425"/>
              </a:cxn>
              <a:cxn ang="0">
                <a:pos x="61996893" y="17741900"/>
              </a:cxn>
              <a:cxn ang="0">
                <a:pos x="70969917" y="22177375"/>
              </a:cxn>
              <a:cxn ang="0">
                <a:pos x="70969917" y="26209625"/>
              </a:cxn>
              <a:cxn ang="0">
                <a:pos x="70969917" y="30645100"/>
              </a:cxn>
              <a:cxn ang="0">
                <a:pos x="70969917" y="39516050"/>
              </a:cxn>
              <a:cxn ang="0">
                <a:pos x="66483405" y="48387000"/>
              </a:cxn>
              <a:cxn ang="0">
                <a:pos x="66483405" y="61290200"/>
              </a:cxn>
              <a:cxn ang="0">
                <a:pos x="66483405" y="74596625"/>
              </a:cxn>
              <a:cxn ang="0">
                <a:pos x="61996893" y="87903050"/>
              </a:cxn>
              <a:cxn ang="0">
                <a:pos x="61996893" y="105241725"/>
              </a:cxn>
              <a:cxn ang="0">
                <a:pos x="61996893" y="127419100"/>
              </a:cxn>
              <a:cxn ang="0">
                <a:pos x="61996893" y="149193250"/>
              </a:cxn>
              <a:cxn ang="0">
                <a:pos x="61996893" y="175402875"/>
              </a:cxn>
              <a:cxn ang="0">
                <a:pos x="61996893" y="206451200"/>
              </a:cxn>
              <a:cxn ang="0">
                <a:pos x="61996893" y="241531775"/>
              </a:cxn>
              <a:cxn ang="0">
                <a:pos x="22025103" y="245967250"/>
              </a:cxn>
              <a:cxn ang="0">
                <a:pos x="22025103" y="219354400"/>
              </a:cxn>
              <a:cxn ang="0">
                <a:pos x="17538591" y="197580250"/>
              </a:cxn>
              <a:cxn ang="0">
                <a:pos x="17538591" y="175402875"/>
              </a:cxn>
              <a:cxn ang="0">
                <a:pos x="17538591" y="158064200"/>
              </a:cxn>
              <a:cxn ang="0">
                <a:pos x="17538591" y="140322300"/>
              </a:cxn>
              <a:cxn ang="0">
                <a:pos x="17538591" y="122983625"/>
              </a:cxn>
              <a:cxn ang="0">
                <a:pos x="17538591" y="105241725"/>
              </a:cxn>
              <a:cxn ang="0">
                <a:pos x="17538591" y="92338525"/>
              </a:cxn>
              <a:cxn ang="0">
                <a:pos x="17538591" y="79032100"/>
              </a:cxn>
              <a:cxn ang="0">
                <a:pos x="13459537" y="65725675"/>
              </a:cxn>
              <a:cxn ang="0">
                <a:pos x="13459537" y="57257950"/>
              </a:cxn>
              <a:cxn ang="0">
                <a:pos x="13459537" y="48387000"/>
              </a:cxn>
              <a:cxn ang="0">
                <a:pos x="13459537" y="43951525"/>
              </a:cxn>
              <a:cxn ang="0">
                <a:pos x="8973024" y="35080575"/>
              </a:cxn>
              <a:cxn ang="0">
                <a:pos x="8973024" y="30645100"/>
              </a:cxn>
              <a:cxn ang="0">
                <a:pos x="4486512" y="30645100"/>
              </a:cxn>
              <a:cxn ang="0">
                <a:pos x="4486512" y="30645100"/>
              </a:cxn>
            </a:cxnLst>
            <a:rect l="txL" t="txT" r="txR" b="txB"/>
            <a:pathLst>
              <a:path w="174" h="610">
                <a:moveTo>
                  <a:pt x="11" y="76"/>
                </a:moveTo>
                <a:lnTo>
                  <a:pt x="0" y="55"/>
                </a:lnTo>
                <a:lnTo>
                  <a:pt x="0" y="33"/>
                </a:lnTo>
                <a:lnTo>
                  <a:pt x="0" y="11"/>
                </a:lnTo>
                <a:lnTo>
                  <a:pt x="11" y="0"/>
                </a:lnTo>
                <a:lnTo>
                  <a:pt x="33" y="0"/>
                </a:lnTo>
                <a:lnTo>
                  <a:pt x="54" y="0"/>
                </a:lnTo>
                <a:lnTo>
                  <a:pt x="87" y="11"/>
                </a:lnTo>
                <a:lnTo>
                  <a:pt x="120" y="11"/>
                </a:lnTo>
                <a:lnTo>
                  <a:pt x="141" y="33"/>
                </a:lnTo>
                <a:lnTo>
                  <a:pt x="152" y="44"/>
                </a:lnTo>
                <a:lnTo>
                  <a:pt x="174" y="55"/>
                </a:lnTo>
                <a:lnTo>
                  <a:pt x="174" y="65"/>
                </a:lnTo>
                <a:lnTo>
                  <a:pt x="174" y="76"/>
                </a:lnTo>
                <a:lnTo>
                  <a:pt x="174" y="98"/>
                </a:lnTo>
                <a:lnTo>
                  <a:pt x="163" y="120"/>
                </a:lnTo>
                <a:lnTo>
                  <a:pt x="163" y="152"/>
                </a:lnTo>
                <a:lnTo>
                  <a:pt x="163" y="185"/>
                </a:lnTo>
                <a:lnTo>
                  <a:pt x="152" y="218"/>
                </a:lnTo>
                <a:lnTo>
                  <a:pt x="152" y="261"/>
                </a:lnTo>
                <a:lnTo>
                  <a:pt x="152" y="316"/>
                </a:lnTo>
                <a:lnTo>
                  <a:pt x="152" y="370"/>
                </a:lnTo>
                <a:lnTo>
                  <a:pt x="152" y="435"/>
                </a:lnTo>
                <a:lnTo>
                  <a:pt x="152" y="512"/>
                </a:lnTo>
                <a:lnTo>
                  <a:pt x="152" y="599"/>
                </a:lnTo>
                <a:lnTo>
                  <a:pt x="54" y="610"/>
                </a:lnTo>
                <a:lnTo>
                  <a:pt x="54" y="544"/>
                </a:lnTo>
                <a:lnTo>
                  <a:pt x="43" y="490"/>
                </a:lnTo>
                <a:lnTo>
                  <a:pt x="43" y="435"/>
                </a:lnTo>
                <a:lnTo>
                  <a:pt x="43" y="392"/>
                </a:lnTo>
                <a:lnTo>
                  <a:pt x="43" y="348"/>
                </a:lnTo>
                <a:lnTo>
                  <a:pt x="43" y="305"/>
                </a:lnTo>
                <a:lnTo>
                  <a:pt x="43" y="261"/>
                </a:lnTo>
                <a:lnTo>
                  <a:pt x="43" y="229"/>
                </a:lnTo>
                <a:lnTo>
                  <a:pt x="43" y="196"/>
                </a:lnTo>
                <a:lnTo>
                  <a:pt x="33" y="163"/>
                </a:lnTo>
                <a:lnTo>
                  <a:pt x="33" y="142"/>
                </a:lnTo>
                <a:lnTo>
                  <a:pt x="33" y="120"/>
                </a:lnTo>
                <a:lnTo>
                  <a:pt x="33" y="109"/>
                </a:lnTo>
                <a:lnTo>
                  <a:pt x="22" y="87"/>
                </a:lnTo>
                <a:lnTo>
                  <a:pt x="22" y="76"/>
                </a:lnTo>
                <a:lnTo>
                  <a:pt x="11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0" name="任意多边形 99379"/>
          <p:cNvSpPr/>
          <p:nvPr/>
        </p:nvSpPr>
        <p:spPr>
          <a:xfrm>
            <a:off x="5264785" y="1879918"/>
            <a:ext cx="152400" cy="379412"/>
          </a:xfrm>
          <a:custGeom>
            <a:avLst/>
            <a:gdLst>
              <a:gd name="txL" fmla="*/ 0 w 239"/>
              <a:gd name="txT" fmla="*/ 0 h 599"/>
              <a:gd name="txR" fmla="*/ 239 w 239"/>
              <a:gd name="txB" fmla="*/ 599 h 599"/>
            </a:gdLst>
            <a:ahLst/>
            <a:cxnLst>
              <a:cxn ang="0">
                <a:pos x="13418214" y="48144786"/>
              </a:cxn>
              <a:cxn ang="0">
                <a:pos x="4472526" y="39318231"/>
              </a:cxn>
              <a:cxn ang="0">
                <a:pos x="4472526" y="30491677"/>
              </a:cxn>
              <a:cxn ang="0">
                <a:pos x="0" y="21665122"/>
              </a:cxn>
              <a:cxn ang="0">
                <a:pos x="4472526" y="13239515"/>
              </a:cxn>
              <a:cxn ang="0">
                <a:pos x="4472526" y="8826555"/>
              </a:cxn>
              <a:cxn ang="0">
                <a:pos x="8945051" y="4412961"/>
              </a:cxn>
              <a:cxn ang="0">
                <a:pos x="13418214" y="0"/>
              </a:cxn>
              <a:cxn ang="0">
                <a:pos x="22363265" y="0"/>
              </a:cxn>
              <a:cxn ang="0">
                <a:pos x="30902129" y="0"/>
              </a:cxn>
              <a:cxn ang="0">
                <a:pos x="39847180" y="4412961"/>
              </a:cxn>
              <a:cxn ang="0">
                <a:pos x="53265394" y="4412961"/>
              </a:cxn>
              <a:cxn ang="0">
                <a:pos x="66276783" y="8826555"/>
              </a:cxn>
              <a:cxn ang="0">
                <a:pos x="70749309" y="34905271"/>
              </a:cxn>
              <a:cxn ang="0">
                <a:pos x="75222472" y="60983353"/>
              </a:cxn>
              <a:cxn ang="0">
                <a:pos x="79694997" y="83050056"/>
              </a:cxn>
              <a:cxn ang="0">
                <a:pos x="84167523" y="104715178"/>
              </a:cxn>
              <a:cxn ang="0">
                <a:pos x="88640049" y="126781248"/>
              </a:cxn>
              <a:cxn ang="0">
                <a:pos x="88640049" y="144033410"/>
              </a:cxn>
              <a:cxn ang="0">
                <a:pos x="93112574" y="161686519"/>
              </a:cxn>
              <a:cxn ang="0">
                <a:pos x="93112574" y="174525086"/>
              </a:cxn>
              <a:cxn ang="0">
                <a:pos x="97178912" y="187764601"/>
              </a:cxn>
              <a:cxn ang="0">
                <a:pos x="97178912" y="201004750"/>
              </a:cxn>
              <a:cxn ang="0">
                <a:pos x="97178912" y="209430357"/>
              </a:cxn>
              <a:cxn ang="0">
                <a:pos x="97178912" y="218256911"/>
              </a:cxn>
              <a:cxn ang="0">
                <a:pos x="97178912" y="227083466"/>
              </a:cxn>
              <a:cxn ang="0">
                <a:pos x="97178912" y="231496427"/>
              </a:cxn>
              <a:cxn ang="0">
                <a:pos x="97178912" y="235910021"/>
              </a:cxn>
              <a:cxn ang="0">
                <a:pos x="93112574" y="235910021"/>
              </a:cxn>
              <a:cxn ang="0">
                <a:pos x="84167523" y="240322981"/>
              </a:cxn>
              <a:cxn ang="0">
                <a:pos x="79694997" y="240322981"/>
              </a:cxn>
              <a:cxn ang="0">
                <a:pos x="75222472" y="240322981"/>
              </a:cxn>
              <a:cxn ang="0">
                <a:pos x="75222472" y="235910021"/>
              </a:cxn>
              <a:cxn ang="0">
                <a:pos x="75222472" y="231496427"/>
              </a:cxn>
              <a:cxn ang="0">
                <a:pos x="70749309" y="227083466"/>
              </a:cxn>
              <a:cxn ang="0">
                <a:pos x="70749309" y="222669872"/>
              </a:cxn>
              <a:cxn ang="0">
                <a:pos x="66276783" y="218256911"/>
              </a:cxn>
              <a:cxn ang="0">
                <a:pos x="66276783" y="209430357"/>
              </a:cxn>
              <a:cxn ang="0">
                <a:pos x="61804258" y="196591156"/>
              </a:cxn>
              <a:cxn ang="0">
                <a:pos x="57737920" y="187764601"/>
              </a:cxn>
              <a:cxn ang="0">
                <a:pos x="53265394" y="170111492"/>
              </a:cxn>
              <a:cxn ang="0">
                <a:pos x="48792869" y="157272925"/>
              </a:cxn>
              <a:cxn ang="0">
                <a:pos x="44320343" y="135206855"/>
              </a:cxn>
              <a:cxn ang="0">
                <a:pos x="39847180" y="117954694"/>
              </a:cxn>
              <a:cxn ang="0">
                <a:pos x="35374654" y="100301584"/>
              </a:cxn>
              <a:cxn ang="0">
                <a:pos x="30902129" y="87463017"/>
              </a:cxn>
              <a:cxn ang="0">
                <a:pos x="26429603" y="74223502"/>
              </a:cxn>
              <a:cxn ang="0">
                <a:pos x="22363265" y="65396947"/>
              </a:cxn>
              <a:cxn ang="0">
                <a:pos x="17890740" y="56971340"/>
              </a:cxn>
              <a:cxn ang="0">
                <a:pos x="17890740" y="52558380"/>
              </a:cxn>
              <a:cxn ang="0">
                <a:pos x="13418214" y="48144786"/>
              </a:cxn>
              <a:cxn ang="0">
                <a:pos x="13418214" y="48144786"/>
              </a:cxn>
            </a:cxnLst>
            <a:rect l="txL" t="txT" r="txR" b="txB"/>
            <a:pathLst>
              <a:path w="239" h="599">
                <a:moveTo>
                  <a:pt x="33" y="120"/>
                </a:moveTo>
                <a:lnTo>
                  <a:pt x="11" y="98"/>
                </a:lnTo>
                <a:lnTo>
                  <a:pt x="11" y="76"/>
                </a:lnTo>
                <a:lnTo>
                  <a:pt x="0" y="54"/>
                </a:lnTo>
                <a:lnTo>
                  <a:pt x="11" y="33"/>
                </a:lnTo>
                <a:lnTo>
                  <a:pt x="11" y="22"/>
                </a:lnTo>
                <a:lnTo>
                  <a:pt x="22" y="11"/>
                </a:lnTo>
                <a:lnTo>
                  <a:pt x="33" y="0"/>
                </a:lnTo>
                <a:lnTo>
                  <a:pt x="55" y="0"/>
                </a:lnTo>
                <a:lnTo>
                  <a:pt x="76" y="0"/>
                </a:lnTo>
                <a:lnTo>
                  <a:pt x="98" y="11"/>
                </a:lnTo>
                <a:lnTo>
                  <a:pt x="131" y="11"/>
                </a:lnTo>
                <a:lnTo>
                  <a:pt x="163" y="22"/>
                </a:lnTo>
                <a:lnTo>
                  <a:pt x="174" y="87"/>
                </a:lnTo>
                <a:lnTo>
                  <a:pt x="185" y="152"/>
                </a:lnTo>
                <a:lnTo>
                  <a:pt x="196" y="207"/>
                </a:lnTo>
                <a:lnTo>
                  <a:pt x="207" y="261"/>
                </a:lnTo>
                <a:lnTo>
                  <a:pt x="218" y="316"/>
                </a:lnTo>
                <a:lnTo>
                  <a:pt x="218" y="359"/>
                </a:lnTo>
                <a:lnTo>
                  <a:pt x="229" y="403"/>
                </a:lnTo>
                <a:lnTo>
                  <a:pt x="229" y="435"/>
                </a:lnTo>
                <a:lnTo>
                  <a:pt x="239" y="468"/>
                </a:lnTo>
                <a:lnTo>
                  <a:pt x="239" y="501"/>
                </a:lnTo>
                <a:lnTo>
                  <a:pt x="239" y="522"/>
                </a:lnTo>
                <a:lnTo>
                  <a:pt x="239" y="544"/>
                </a:lnTo>
                <a:lnTo>
                  <a:pt x="239" y="566"/>
                </a:lnTo>
                <a:lnTo>
                  <a:pt x="239" y="577"/>
                </a:lnTo>
                <a:lnTo>
                  <a:pt x="239" y="588"/>
                </a:lnTo>
                <a:lnTo>
                  <a:pt x="229" y="588"/>
                </a:lnTo>
                <a:lnTo>
                  <a:pt x="207" y="599"/>
                </a:lnTo>
                <a:lnTo>
                  <a:pt x="196" y="599"/>
                </a:lnTo>
                <a:lnTo>
                  <a:pt x="185" y="599"/>
                </a:lnTo>
                <a:lnTo>
                  <a:pt x="185" y="588"/>
                </a:lnTo>
                <a:lnTo>
                  <a:pt x="185" y="577"/>
                </a:lnTo>
                <a:lnTo>
                  <a:pt x="174" y="566"/>
                </a:lnTo>
                <a:lnTo>
                  <a:pt x="174" y="555"/>
                </a:lnTo>
                <a:lnTo>
                  <a:pt x="163" y="544"/>
                </a:lnTo>
                <a:lnTo>
                  <a:pt x="163" y="522"/>
                </a:lnTo>
                <a:lnTo>
                  <a:pt x="152" y="490"/>
                </a:lnTo>
                <a:lnTo>
                  <a:pt x="142" y="468"/>
                </a:lnTo>
                <a:lnTo>
                  <a:pt x="131" y="424"/>
                </a:lnTo>
                <a:lnTo>
                  <a:pt x="120" y="392"/>
                </a:lnTo>
                <a:lnTo>
                  <a:pt x="109" y="337"/>
                </a:lnTo>
                <a:lnTo>
                  <a:pt x="98" y="294"/>
                </a:lnTo>
                <a:lnTo>
                  <a:pt x="87" y="250"/>
                </a:lnTo>
                <a:lnTo>
                  <a:pt x="76" y="218"/>
                </a:lnTo>
                <a:lnTo>
                  <a:pt x="65" y="185"/>
                </a:lnTo>
                <a:lnTo>
                  <a:pt x="55" y="163"/>
                </a:lnTo>
                <a:lnTo>
                  <a:pt x="44" y="142"/>
                </a:lnTo>
                <a:lnTo>
                  <a:pt x="44" y="131"/>
                </a:lnTo>
                <a:lnTo>
                  <a:pt x="33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1" name="任意多边形 99380"/>
          <p:cNvSpPr/>
          <p:nvPr/>
        </p:nvSpPr>
        <p:spPr>
          <a:xfrm>
            <a:off x="5313998" y="1762443"/>
            <a:ext cx="717550" cy="449262"/>
          </a:xfrm>
          <a:custGeom>
            <a:avLst/>
            <a:gdLst>
              <a:gd name="txL" fmla="*/ 0 w 1131"/>
              <a:gd name="txT" fmla="*/ 0 h 707"/>
              <a:gd name="txR" fmla="*/ 1131 w 1131"/>
              <a:gd name="txB" fmla="*/ 707 h 707"/>
            </a:gdLst>
            <a:ahLst/>
            <a:cxnLst>
              <a:cxn ang="0">
                <a:pos x="429077770" y="44013696"/>
              </a:cxn>
              <a:cxn ang="0">
                <a:pos x="450813635" y="61376687"/>
              </a:cxn>
              <a:cxn ang="0">
                <a:pos x="455241382" y="74702040"/>
              </a:cxn>
              <a:cxn ang="0">
                <a:pos x="446385888" y="92469176"/>
              </a:cxn>
              <a:cxn ang="0">
                <a:pos x="433505517" y="105390384"/>
              </a:cxn>
              <a:cxn ang="0">
                <a:pos x="415795165" y="132041088"/>
              </a:cxn>
              <a:cxn ang="0">
                <a:pos x="398487047" y="180092424"/>
              </a:cxn>
              <a:cxn ang="0">
                <a:pos x="376348948" y="228547904"/>
              </a:cxn>
              <a:cxn ang="0">
                <a:pos x="359040830" y="259236248"/>
              </a:cxn>
              <a:cxn ang="0">
                <a:pos x="345758224" y="281445168"/>
              </a:cxn>
              <a:cxn ang="0">
                <a:pos x="332877853" y="285482807"/>
              </a:cxn>
              <a:cxn ang="0">
                <a:pos x="324022360" y="272561600"/>
              </a:cxn>
              <a:cxn ang="0">
                <a:pos x="324022360" y="232989688"/>
              </a:cxn>
              <a:cxn ang="0">
                <a:pos x="328450106" y="206743128"/>
              </a:cxn>
              <a:cxn ang="0">
                <a:pos x="336902731" y="167171216"/>
              </a:cxn>
              <a:cxn ang="0">
                <a:pos x="350185971" y="118715736"/>
              </a:cxn>
              <a:cxn ang="0">
                <a:pos x="359040830" y="83585608"/>
              </a:cxn>
              <a:cxn ang="0">
                <a:pos x="354613083" y="65818472"/>
              </a:cxn>
              <a:cxn ang="0">
                <a:pos x="341330478" y="61376687"/>
              </a:cxn>
              <a:cxn ang="0">
                <a:pos x="319594613" y="57339049"/>
              </a:cxn>
              <a:cxn ang="0">
                <a:pos x="293431636" y="61376687"/>
              </a:cxn>
              <a:cxn ang="0">
                <a:pos x="253985419" y="65818472"/>
              </a:cxn>
              <a:cxn ang="0">
                <a:pos x="223394061" y="74702040"/>
              </a:cxn>
              <a:cxn ang="0">
                <a:pos x="188375591" y="79143824"/>
              </a:cxn>
              <a:cxn ang="0">
                <a:pos x="144501627" y="88027392"/>
              </a:cxn>
              <a:cxn ang="0">
                <a:pos x="92175039" y="100948599"/>
              </a:cxn>
              <a:cxn ang="0">
                <a:pos x="30590724" y="109832168"/>
              </a:cxn>
              <a:cxn ang="0">
                <a:pos x="4427747" y="83585608"/>
              </a:cxn>
              <a:cxn ang="0">
                <a:pos x="17710352" y="79143824"/>
              </a:cxn>
              <a:cxn ang="0">
                <a:pos x="43873963" y="74702040"/>
              </a:cxn>
              <a:cxn ang="0">
                <a:pos x="78892434" y="70260256"/>
              </a:cxn>
              <a:cxn ang="0">
                <a:pos x="122766397" y="61376687"/>
              </a:cxn>
              <a:cxn ang="0">
                <a:pos x="175092985" y="48455480"/>
              </a:cxn>
              <a:cxn ang="0">
                <a:pos x="227821808" y="39571912"/>
              </a:cxn>
              <a:cxn ang="0">
                <a:pos x="266865791" y="30688344"/>
              </a:cxn>
              <a:cxn ang="0">
                <a:pos x="297859383" y="21804775"/>
              </a:cxn>
              <a:cxn ang="0">
                <a:pos x="319594613" y="17767137"/>
              </a:cxn>
              <a:cxn ang="0">
                <a:pos x="332877853" y="13325352"/>
              </a:cxn>
              <a:cxn ang="0">
                <a:pos x="341330478" y="4441784"/>
              </a:cxn>
              <a:cxn ang="0">
                <a:pos x="359040830" y="4441784"/>
              </a:cxn>
              <a:cxn ang="0">
                <a:pos x="371921201" y="13325352"/>
              </a:cxn>
              <a:cxn ang="0">
                <a:pos x="398487047" y="26246560"/>
              </a:cxn>
            </a:cxnLst>
            <a:rect l="txL" t="txT" r="txR" b="txB"/>
            <a:pathLst>
              <a:path w="1131" h="707">
                <a:moveTo>
                  <a:pt x="1022" y="87"/>
                </a:moveTo>
                <a:lnTo>
                  <a:pt x="1044" y="98"/>
                </a:lnTo>
                <a:lnTo>
                  <a:pt x="1066" y="109"/>
                </a:lnTo>
                <a:lnTo>
                  <a:pt x="1087" y="120"/>
                </a:lnTo>
                <a:lnTo>
                  <a:pt x="1109" y="142"/>
                </a:lnTo>
                <a:lnTo>
                  <a:pt x="1120" y="152"/>
                </a:lnTo>
                <a:lnTo>
                  <a:pt x="1120" y="163"/>
                </a:lnTo>
                <a:lnTo>
                  <a:pt x="1131" y="174"/>
                </a:lnTo>
                <a:lnTo>
                  <a:pt x="1131" y="185"/>
                </a:lnTo>
                <a:lnTo>
                  <a:pt x="1131" y="196"/>
                </a:lnTo>
                <a:lnTo>
                  <a:pt x="1120" y="218"/>
                </a:lnTo>
                <a:lnTo>
                  <a:pt x="1109" y="229"/>
                </a:lnTo>
                <a:lnTo>
                  <a:pt x="1098" y="239"/>
                </a:lnTo>
                <a:lnTo>
                  <a:pt x="1087" y="250"/>
                </a:lnTo>
                <a:lnTo>
                  <a:pt x="1077" y="261"/>
                </a:lnTo>
                <a:lnTo>
                  <a:pt x="1055" y="283"/>
                </a:lnTo>
                <a:lnTo>
                  <a:pt x="1044" y="305"/>
                </a:lnTo>
                <a:lnTo>
                  <a:pt x="1033" y="327"/>
                </a:lnTo>
                <a:lnTo>
                  <a:pt x="1022" y="359"/>
                </a:lnTo>
                <a:lnTo>
                  <a:pt x="1000" y="403"/>
                </a:lnTo>
                <a:lnTo>
                  <a:pt x="990" y="446"/>
                </a:lnTo>
                <a:lnTo>
                  <a:pt x="968" y="490"/>
                </a:lnTo>
                <a:lnTo>
                  <a:pt x="946" y="533"/>
                </a:lnTo>
                <a:lnTo>
                  <a:pt x="935" y="566"/>
                </a:lnTo>
                <a:lnTo>
                  <a:pt x="914" y="599"/>
                </a:lnTo>
                <a:lnTo>
                  <a:pt x="903" y="620"/>
                </a:lnTo>
                <a:lnTo>
                  <a:pt x="892" y="642"/>
                </a:lnTo>
                <a:lnTo>
                  <a:pt x="881" y="653"/>
                </a:lnTo>
                <a:lnTo>
                  <a:pt x="870" y="664"/>
                </a:lnTo>
                <a:lnTo>
                  <a:pt x="859" y="697"/>
                </a:lnTo>
                <a:lnTo>
                  <a:pt x="848" y="707"/>
                </a:lnTo>
                <a:lnTo>
                  <a:pt x="837" y="707"/>
                </a:lnTo>
                <a:lnTo>
                  <a:pt x="827" y="707"/>
                </a:lnTo>
                <a:lnTo>
                  <a:pt x="816" y="707"/>
                </a:lnTo>
                <a:lnTo>
                  <a:pt x="816" y="697"/>
                </a:lnTo>
                <a:lnTo>
                  <a:pt x="805" y="675"/>
                </a:lnTo>
                <a:lnTo>
                  <a:pt x="805" y="653"/>
                </a:lnTo>
                <a:lnTo>
                  <a:pt x="805" y="588"/>
                </a:lnTo>
                <a:lnTo>
                  <a:pt x="805" y="577"/>
                </a:lnTo>
                <a:lnTo>
                  <a:pt x="805" y="555"/>
                </a:lnTo>
                <a:lnTo>
                  <a:pt x="816" y="533"/>
                </a:lnTo>
                <a:lnTo>
                  <a:pt x="816" y="512"/>
                </a:lnTo>
                <a:lnTo>
                  <a:pt x="827" y="490"/>
                </a:lnTo>
                <a:lnTo>
                  <a:pt x="827" y="446"/>
                </a:lnTo>
                <a:lnTo>
                  <a:pt x="837" y="414"/>
                </a:lnTo>
                <a:lnTo>
                  <a:pt x="848" y="370"/>
                </a:lnTo>
                <a:lnTo>
                  <a:pt x="859" y="327"/>
                </a:lnTo>
                <a:lnTo>
                  <a:pt x="870" y="294"/>
                </a:lnTo>
                <a:lnTo>
                  <a:pt x="881" y="261"/>
                </a:lnTo>
                <a:lnTo>
                  <a:pt x="881" y="229"/>
                </a:lnTo>
                <a:lnTo>
                  <a:pt x="892" y="207"/>
                </a:lnTo>
                <a:lnTo>
                  <a:pt x="892" y="185"/>
                </a:lnTo>
                <a:lnTo>
                  <a:pt x="892" y="174"/>
                </a:lnTo>
                <a:lnTo>
                  <a:pt x="881" y="163"/>
                </a:lnTo>
                <a:lnTo>
                  <a:pt x="870" y="163"/>
                </a:lnTo>
                <a:lnTo>
                  <a:pt x="859" y="152"/>
                </a:lnTo>
                <a:lnTo>
                  <a:pt x="848" y="152"/>
                </a:lnTo>
                <a:lnTo>
                  <a:pt x="827" y="142"/>
                </a:lnTo>
                <a:lnTo>
                  <a:pt x="816" y="142"/>
                </a:lnTo>
                <a:lnTo>
                  <a:pt x="794" y="142"/>
                </a:lnTo>
                <a:lnTo>
                  <a:pt x="772" y="142"/>
                </a:lnTo>
                <a:lnTo>
                  <a:pt x="750" y="142"/>
                </a:lnTo>
                <a:lnTo>
                  <a:pt x="729" y="152"/>
                </a:lnTo>
                <a:lnTo>
                  <a:pt x="696" y="152"/>
                </a:lnTo>
                <a:lnTo>
                  <a:pt x="663" y="163"/>
                </a:lnTo>
                <a:lnTo>
                  <a:pt x="631" y="163"/>
                </a:lnTo>
                <a:lnTo>
                  <a:pt x="609" y="174"/>
                </a:lnTo>
                <a:lnTo>
                  <a:pt x="587" y="174"/>
                </a:lnTo>
                <a:lnTo>
                  <a:pt x="555" y="185"/>
                </a:lnTo>
                <a:lnTo>
                  <a:pt x="533" y="185"/>
                </a:lnTo>
                <a:lnTo>
                  <a:pt x="500" y="196"/>
                </a:lnTo>
                <a:lnTo>
                  <a:pt x="468" y="196"/>
                </a:lnTo>
                <a:lnTo>
                  <a:pt x="435" y="207"/>
                </a:lnTo>
                <a:lnTo>
                  <a:pt x="403" y="218"/>
                </a:lnTo>
                <a:lnTo>
                  <a:pt x="359" y="218"/>
                </a:lnTo>
                <a:lnTo>
                  <a:pt x="316" y="229"/>
                </a:lnTo>
                <a:lnTo>
                  <a:pt x="272" y="239"/>
                </a:lnTo>
                <a:lnTo>
                  <a:pt x="229" y="250"/>
                </a:lnTo>
                <a:lnTo>
                  <a:pt x="185" y="261"/>
                </a:lnTo>
                <a:lnTo>
                  <a:pt x="131" y="261"/>
                </a:lnTo>
                <a:lnTo>
                  <a:pt x="76" y="272"/>
                </a:lnTo>
                <a:lnTo>
                  <a:pt x="22" y="283"/>
                </a:lnTo>
                <a:lnTo>
                  <a:pt x="0" y="207"/>
                </a:lnTo>
                <a:lnTo>
                  <a:pt x="11" y="207"/>
                </a:lnTo>
                <a:lnTo>
                  <a:pt x="22" y="207"/>
                </a:lnTo>
                <a:lnTo>
                  <a:pt x="33" y="207"/>
                </a:lnTo>
                <a:lnTo>
                  <a:pt x="44" y="196"/>
                </a:lnTo>
                <a:lnTo>
                  <a:pt x="66" y="196"/>
                </a:lnTo>
                <a:lnTo>
                  <a:pt x="87" y="196"/>
                </a:lnTo>
                <a:lnTo>
                  <a:pt x="109" y="185"/>
                </a:lnTo>
                <a:lnTo>
                  <a:pt x="131" y="185"/>
                </a:lnTo>
                <a:lnTo>
                  <a:pt x="163" y="185"/>
                </a:lnTo>
                <a:lnTo>
                  <a:pt x="196" y="174"/>
                </a:lnTo>
                <a:lnTo>
                  <a:pt x="229" y="163"/>
                </a:lnTo>
                <a:lnTo>
                  <a:pt x="261" y="163"/>
                </a:lnTo>
                <a:lnTo>
                  <a:pt x="305" y="152"/>
                </a:lnTo>
                <a:lnTo>
                  <a:pt x="348" y="142"/>
                </a:lnTo>
                <a:lnTo>
                  <a:pt x="392" y="131"/>
                </a:lnTo>
                <a:lnTo>
                  <a:pt x="435" y="120"/>
                </a:lnTo>
                <a:lnTo>
                  <a:pt x="479" y="109"/>
                </a:lnTo>
                <a:lnTo>
                  <a:pt x="522" y="98"/>
                </a:lnTo>
                <a:lnTo>
                  <a:pt x="566" y="98"/>
                </a:lnTo>
                <a:lnTo>
                  <a:pt x="598" y="87"/>
                </a:lnTo>
                <a:lnTo>
                  <a:pt x="631" y="76"/>
                </a:lnTo>
                <a:lnTo>
                  <a:pt x="663" y="76"/>
                </a:lnTo>
                <a:lnTo>
                  <a:pt x="696" y="65"/>
                </a:lnTo>
                <a:lnTo>
                  <a:pt x="718" y="54"/>
                </a:lnTo>
                <a:lnTo>
                  <a:pt x="740" y="54"/>
                </a:lnTo>
                <a:lnTo>
                  <a:pt x="761" y="44"/>
                </a:lnTo>
                <a:lnTo>
                  <a:pt x="783" y="44"/>
                </a:lnTo>
                <a:lnTo>
                  <a:pt x="794" y="44"/>
                </a:lnTo>
                <a:lnTo>
                  <a:pt x="805" y="33"/>
                </a:lnTo>
                <a:lnTo>
                  <a:pt x="816" y="33"/>
                </a:lnTo>
                <a:lnTo>
                  <a:pt x="827" y="33"/>
                </a:lnTo>
                <a:lnTo>
                  <a:pt x="827" y="22"/>
                </a:lnTo>
                <a:lnTo>
                  <a:pt x="837" y="22"/>
                </a:lnTo>
                <a:lnTo>
                  <a:pt x="848" y="11"/>
                </a:lnTo>
                <a:lnTo>
                  <a:pt x="870" y="0"/>
                </a:lnTo>
                <a:lnTo>
                  <a:pt x="881" y="0"/>
                </a:lnTo>
                <a:lnTo>
                  <a:pt x="892" y="11"/>
                </a:lnTo>
                <a:lnTo>
                  <a:pt x="903" y="11"/>
                </a:lnTo>
                <a:lnTo>
                  <a:pt x="914" y="22"/>
                </a:lnTo>
                <a:lnTo>
                  <a:pt x="924" y="33"/>
                </a:lnTo>
                <a:lnTo>
                  <a:pt x="946" y="44"/>
                </a:lnTo>
                <a:lnTo>
                  <a:pt x="968" y="54"/>
                </a:lnTo>
                <a:lnTo>
                  <a:pt x="990" y="65"/>
                </a:lnTo>
                <a:lnTo>
                  <a:pt x="1022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2" name="任意多边形 99381"/>
          <p:cNvSpPr/>
          <p:nvPr/>
        </p:nvSpPr>
        <p:spPr>
          <a:xfrm>
            <a:off x="5464810" y="1956118"/>
            <a:ext cx="304800" cy="109537"/>
          </a:xfrm>
          <a:custGeom>
            <a:avLst/>
            <a:gdLst>
              <a:gd name="txL" fmla="*/ 0 w 479"/>
              <a:gd name="txT" fmla="*/ 0 h 174"/>
              <a:gd name="txR" fmla="*/ 479 w 479"/>
              <a:gd name="txB" fmla="*/ 174 h 174"/>
            </a:gdLst>
            <a:ahLst/>
            <a:cxnLst>
              <a:cxn ang="0">
                <a:pos x="26723770" y="68956060"/>
              </a:cxn>
              <a:cxn ang="0">
                <a:pos x="17815846" y="64596613"/>
              </a:cxn>
              <a:cxn ang="0">
                <a:pos x="13362203" y="55878349"/>
              </a:cxn>
              <a:cxn ang="0">
                <a:pos x="4454280" y="51518902"/>
              </a:cxn>
              <a:cxn ang="0">
                <a:pos x="0" y="38837162"/>
              </a:cxn>
              <a:cxn ang="0">
                <a:pos x="17815846" y="34478345"/>
              </a:cxn>
              <a:cxn ang="0">
                <a:pos x="39681269" y="30118898"/>
              </a:cxn>
              <a:cxn ang="0">
                <a:pos x="57497116" y="25759451"/>
              </a:cxn>
              <a:cxn ang="0">
                <a:pos x="74908259" y="21400004"/>
              </a:cxn>
              <a:cxn ang="0">
                <a:pos x="88270462" y="17040558"/>
              </a:cxn>
              <a:cxn ang="0">
                <a:pos x="101632665" y="12681741"/>
              </a:cxn>
              <a:cxn ang="0">
                <a:pos x="114589528" y="12681741"/>
              </a:cxn>
              <a:cxn ang="0">
                <a:pos x="127951731" y="8718893"/>
              </a:cxn>
              <a:cxn ang="0">
                <a:pos x="140908595" y="4359447"/>
              </a:cxn>
              <a:cxn ang="0">
                <a:pos x="149817154" y="4359447"/>
              </a:cxn>
              <a:cxn ang="0">
                <a:pos x="158725077" y="0"/>
              </a:cxn>
              <a:cxn ang="0">
                <a:pos x="163178721" y="0"/>
              </a:cxn>
              <a:cxn ang="0">
                <a:pos x="167633000" y="0"/>
              </a:cxn>
              <a:cxn ang="0">
                <a:pos x="176136220" y="0"/>
              </a:cxn>
              <a:cxn ang="0">
                <a:pos x="176136220" y="0"/>
              </a:cxn>
              <a:cxn ang="0">
                <a:pos x="180589864" y="0"/>
              </a:cxn>
              <a:cxn ang="0">
                <a:pos x="185044144" y="0"/>
              </a:cxn>
              <a:cxn ang="0">
                <a:pos x="189497787" y="4359447"/>
              </a:cxn>
              <a:cxn ang="0">
                <a:pos x="193952067" y="8718893"/>
              </a:cxn>
              <a:cxn ang="0">
                <a:pos x="193952067" y="17040558"/>
              </a:cxn>
              <a:cxn ang="0">
                <a:pos x="193952067" y="21400004"/>
              </a:cxn>
              <a:cxn ang="0">
                <a:pos x="189497787" y="25759451"/>
              </a:cxn>
              <a:cxn ang="0">
                <a:pos x="180589864" y="30118898"/>
              </a:cxn>
              <a:cxn ang="0">
                <a:pos x="171681941" y="34478345"/>
              </a:cxn>
              <a:cxn ang="0">
                <a:pos x="163178721" y="38837162"/>
              </a:cxn>
              <a:cxn ang="0">
                <a:pos x="149817154" y="43196608"/>
              </a:cxn>
              <a:cxn ang="0">
                <a:pos x="132405375" y="47159456"/>
              </a:cxn>
              <a:cxn ang="0">
                <a:pos x="114589528" y="51518902"/>
              </a:cxn>
              <a:cxn ang="0">
                <a:pos x="97178385" y="55878349"/>
              </a:cxn>
              <a:cxn ang="0">
                <a:pos x="83816182" y="60237166"/>
              </a:cxn>
              <a:cxn ang="0">
                <a:pos x="66405039" y="60237166"/>
              </a:cxn>
              <a:cxn ang="0">
                <a:pos x="57497116" y="64596613"/>
              </a:cxn>
              <a:cxn ang="0">
                <a:pos x="44134913" y="64596613"/>
              </a:cxn>
              <a:cxn ang="0">
                <a:pos x="35226990" y="68956060"/>
              </a:cxn>
              <a:cxn ang="0">
                <a:pos x="31178049" y="68956060"/>
              </a:cxn>
              <a:cxn ang="0">
                <a:pos x="26723770" y="68956060"/>
              </a:cxn>
              <a:cxn ang="0">
                <a:pos x="26723770" y="68956060"/>
              </a:cxn>
            </a:cxnLst>
            <a:rect l="txL" t="txT" r="txR" b="txB"/>
            <a:pathLst>
              <a:path w="479" h="174">
                <a:moveTo>
                  <a:pt x="66" y="174"/>
                </a:moveTo>
                <a:lnTo>
                  <a:pt x="44" y="163"/>
                </a:lnTo>
                <a:lnTo>
                  <a:pt x="33" y="141"/>
                </a:lnTo>
                <a:lnTo>
                  <a:pt x="11" y="130"/>
                </a:lnTo>
                <a:lnTo>
                  <a:pt x="0" y="98"/>
                </a:lnTo>
                <a:lnTo>
                  <a:pt x="44" y="87"/>
                </a:lnTo>
                <a:lnTo>
                  <a:pt x="98" y="76"/>
                </a:lnTo>
                <a:lnTo>
                  <a:pt x="142" y="65"/>
                </a:lnTo>
                <a:lnTo>
                  <a:pt x="185" y="54"/>
                </a:lnTo>
                <a:lnTo>
                  <a:pt x="218" y="43"/>
                </a:lnTo>
                <a:lnTo>
                  <a:pt x="251" y="32"/>
                </a:lnTo>
                <a:lnTo>
                  <a:pt x="283" y="32"/>
                </a:lnTo>
                <a:lnTo>
                  <a:pt x="316" y="22"/>
                </a:lnTo>
                <a:lnTo>
                  <a:pt x="348" y="11"/>
                </a:lnTo>
                <a:lnTo>
                  <a:pt x="370" y="11"/>
                </a:lnTo>
                <a:lnTo>
                  <a:pt x="392" y="0"/>
                </a:lnTo>
                <a:lnTo>
                  <a:pt x="403" y="0"/>
                </a:lnTo>
                <a:lnTo>
                  <a:pt x="414" y="0"/>
                </a:lnTo>
                <a:lnTo>
                  <a:pt x="435" y="0"/>
                </a:lnTo>
                <a:lnTo>
                  <a:pt x="446" y="0"/>
                </a:lnTo>
                <a:lnTo>
                  <a:pt x="457" y="0"/>
                </a:lnTo>
                <a:lnTo>
                  <a:pt x="468" y="11"/>
                </a:lnTo>
                <a:lnTo>
                  <a:pt x="479" y="22"/>
                </a:lnTo>
                <a:lnTo>
                  <a:pt x="479" y="43"/>
                </a:lnTo>
                <a:lnTo>
                  <a:pt x="479" y="54"/>
                </a:lnTo>
                <a:lnTo>
                  <a:pt x="468" y="65"/>
                </a:lnTo>
                <a:lnTo>
                  <a:pt x="446" y="76"/>
                </a:lnTo>
                <a:lnTo>
                  <a:pt x="424" y="87"/>
                </a:lnTo>
                <a:lnTo>
                  <a:pt x="403" y="98"/>
                </a:lnTo>
                <a:lnTo>
                  <a:pt x="370" y="109"/>
                </a:lnTo>
                <a:lnTo>
                  <a:pt x="327" y="119"/>
                </a:lnTo>
                <a:lnTo>
                  <a:pt x="283" y="130"/>
                </a:lnTo>
                <a:lnTo>
                  <a:pt x="240" y="141"/>
                </a:lnTo>
                <a:lnTo>
                  <a:pt x="207" y="152"/>
                </a:lnTo>
                <a:lnTo>
                  <a:pt x="164" y="152"/>
                </a:lnTo>
                <a:lnTo>
                  <a:pt x="142" y="163"/>
                </a:lnTo>
                <a:lnTo>
                  <a:pt x="109" y="163"/>
                </a:lnTo>
                <a:lnTo>
                  <a:pt x="87" y="174"/>
                </a:lnTo>
                <a:lnTo>
                  <a:pt x="77" y="174"/>
                </a:lnTo>
                <a:lnTo>
                  <a:pt x="66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3" name="任意多边形 99382"/>
          <p:cNvSpPr/>
          <p:nvPr/>
        </p:nvSpPr>
        <p:spPr>
          <a:xfrm>
            <a:off x="5155248" y="2252980"/>
            <a:ext cx="1008062" cy="206375"/>
          </a:xfrm>
          <a:custGeom>
            <a:avLst/>
            <a:gdLst>
              <a:gd name="txL" fmla="*/ 0 w 1588"/>
              <a:gd name="txT" fmla="*/ 0 h 326"/>
              <a:gd name="txR" fmla="*/ 1588 w 1588"/>
              <a:gd name="txB" fmla="*/ 326 h 326"/>
            </a:gdLst>
            <a:ahLst/>
            <a:cxnLst>
              <a:cxn ang="0">
                <a:pos x="635484697" y="47689717"/>
              </a:cxn>
              <a:cxn ang="0">
                <a:pos x="626619719" y="47689717"/>
              </a:cxn>
              <a:cxn ang="0">
                <a:pos x="604858783" y="52098293"/>
              </a:cxn>
              <a:cxn ang="0">
                <a:pos x="573830406" y="52098293"/>
              </a:cxn>
              <a:cxn ang="0">
                <a:pos x="512578579" y="56506235"/>
              </a:cxn>
              <a:cxn ang="0">
                <a:pos x="407403687" y="65323385"/>
              </a:cxn>
              <a:cxn ang="0">
                <a:pos x="355017472" y="74139902"/>
              </a:cxn>
              <a:cxn ang="0">
                <a:pos x="293765645" y="82555697"/>
              </a:cxn>
              <a:cxn ang="0">
                <a:pos x="240976332" y="91372215"/>
              </a:cxn>
              <a:cxn ang="0">
                <a:pos x="193022925" y="100188732"/>
              </a:cxn>
              <a:cxn ang="0">
                <a:pos x="149099226" y="113413824"/>
              </a:cxn>
              <a:cxn ang="0">
                <a:pos x="109608333" y="121829620"/>
              </a:cxn>
              <a:cxn ang="0">
                <a:pos x="83415226" y="126237562"/>
              </a:cxn>
              <a:cxn ang="0">
                <a:pos x="61251828" y="130646137"/>
              </a:cxn>
              <a:cxn ang="0">
                <a:pos x="52789312" y="130646137"/>
              </a:cxn>
              <a:cxn ang="0">
                <a:pos x="35058720" y="126237562"/>
              </a:cxn>
              <a:cxn ang="0">
                <a:pos x="17730592" y="117821766"/>
              </a:cxn>
              <a:cxn ang="0">
                <a:pos x="4432807" y="100188732"/>
              </a:cxn>
              <a:cxn ang="0">
                <a:pos x="0" y="91372215"/>
              </a:cxn>
              <a:cxn ang="0">
                <a:pos x="13297785" y="91372215"/>
              </a:cxn>
              <a:cxn ang="0">
                <a:pos x="30625914" y="91372215"/>
              </a:cxn>
              <a:cxn ang="0">
                <a:pos x="57222119" y="86963640"/>
              </a:cxn>
              <a:cxn ang="0">
                <a:pos x="87847398" y="82555697"/>
              </a:cxn>
              <a:cxn ang="0">
                <a:pos x="122906118" y="74139902"/>
              </a:cxn>
              <a:cxn ang="0">
                <a:pos x="166426720" y="65323385"/>
              </a:cxn>
              <a:cxn ang="0">
                <a:pos x="214783225" y="56506235"/>
              </a:cxn>
              <a:cxn ang="0">
                <a:pos x="271602246" y="43682497"/>
              </a:cxn>
              <a:cxn ang="0">
                <a:pos x="328824365" y="34865980"/>
              </a:cxn>
              <a:cxn ang="0">
                <a:pos x="376777773" y="26048830"/>
              </a:cxn>
              <a:cxn ang="0">
                <a:pos x="425134279" y="17232313"/>
              </a:cxn>
              <a:cxn ang="0">
                <a:pos x="460192364" y="12824370"/>
              </a:cxn>
              <a:cxn ang="0">
                <a:pos x="495251085" y="8415795"/>
              </a:cxn>
              <a:cxn ang="0">
                <a:pos x="521444192" y="4408575"/>
              </a:cxn>
              <a:cxn ang="0">
                <a:pos x="543204492" y="0"/>
              </a:cxn>
              <a:cxn ang="0">
                <a:pos x="556502278" y="0"/>
              </a:cxn>
              <a:cxn ang="0">
                <a:pos x="595993805" y="4408575"/>
              </a:cxn>
              <a:cxn ang="0">
                <a:pos x="626619719" y="17232313"/>
              </a:cxn>
              <a:cxn ang="0">
                <a:pos x="639917504" y="34865980"/>
              </a:cxn>
              <a:cxn ang="0">
                <a:pos x="639917504" y="43682497"/>
              </a:cxn>
            </a:cxnLst>
            <a:rect l="txL" t="txT" r="txR" b="txB"/>
            <a:pathLst>
              <a:path w="1588" h="326">
                <a:moveTo>
                  <a:pt x="1588" y="109"/>
                </a:moveTo>
                <a:lnTo>
                  <a:pt x="1577" y="119"/>
                </a:lnTo>
                <a:lnTo>
                  <a:pt x="1566" y="119"/>
                </a:lnTo>
                <a:lnTo>
                  <a:pt x="1555" y="119"/>
                </a:lnTo>
                <a:lnTo>
                  <a:pt x="1533" y="130"/>
                </a:lnTo>
                <a:lnTo>
                  <a:pt x="1501" y="130"/>
                </a:lnTo>
                <a:lnTo>
                  <a:pt x="1468" y="130"/>
                </a:lnTo>
                <a:lnTo>
                  <a:pt x="1424" y="130"/>
                </a:lnTo>
                <a:lnTo>
                  <a:pt x="1381" y="130"/>
                </a:lnTo>
                <a:lnTo>
                  <a:pt x="1272" y="141"/>
                </a:lnTo>
                <a:lnTo>
                  <a:pt x="1142" y="141"/>
                </a:lnTo>
                <a:lnTo>
                  <a:pt x="1011" y="163"/>
                </a:lnTo>
                <a:lnTo>
                  <a:pt x="946" y="174"/>
                </a:lnTo>
                <a:lnTo>
                  <a:pt x="881" y="185"/>
                </a:lnTo>
                <a:lnTo>
                  <a:pt x="805" y="196"/>
                </a:lnTo>
                <a:lnTo>
                  <a:pt x="729" y="206"/>
                </a:lnTo>
                <a:lnTo>
                  <a:pt x="663" y="217"/>
                </a:lnTo>
                <a:lnTo>
                  <a:pt x="598" y="228"/>
                </a:lnTo>
                <a:lnTo>
                  <a:pt x="544" y="239"/>
                </a:lnTo>
                <a:lnTo>
                  <a:pt x="479" y="250"/>
                </a:lnTo>
                <a:lnTo>
                  <a:pt x="424" y="261"/>
                </a:lnTo>
                <a:lnTo>
                  <a:pt x="370" y="283"/>
                </a:lnTo>
                <a:lnTo>
                  <a:pt x="326" y="294"/>
                </a:lnTo>
                <a:lnTo>
                  <a:pt x="272" y="304"/>
                </a:lnTo>
                <a:lnTo>
                  <a:pt x="239" y="304"/>
                </a:lnTo>
                <a:lnTo>
                  <a:pt x="207" y="315"/>
                </a:lnTo>
                <a:lnTo>
                  <a:pt x="174" y="315"/>
                </a:lnTo>
                <a:lnTo>
                  <a:pt x="152" y="326"/>
                </a:lnTo>
                <a:lnTo>
                  <a:pt x="142" y="326"/>
                </a:lnTo>
                <a:lnTo>
                  <a:pt x="131" y="326"/>
                </a:lnTo>
                <a:lnTo>
                  <a:pt x="109" y="326"/>
                </a:lnTo>
                <a:lnTo>
                  <a:pt x="87" y="315"/>
                </a:lnTo>
                <a:lnTo>
                  <a:pt x="65" y="304"/>
                </a:lnTo>
                <a:lnTo>
                  <a:pt x="44" y="294"/>
                </a:lnTo>
                <a:lnTo>
                  <a:pt x="22" y="272"/>
                </a:lnTo>
                <a:lnTo>
                  <a:pt x="11" y="250"/>
                </a:lnTo>
                <a:lnTo>
                  <a:pt x="0" y="239"/>
                </a:lnTo>
                <a:lnTo>
                  <a:pt x="0" y="228"/>
                </a:lnTo>
                <a:lnTo>
                  <a:pt x="11" y="228"/>
                </a:lnTo>
                <a:lnTo>
                  <a:pt x="33" y="228"/>
                </a:lnTo>
                <a:lnTo>
                  <a:pt x="55" y="228"/>
                </a:lnTo>
                <a:lnTo>
                  <a:pt x="76" y="228"/>
                </a:lnTo>
                <a:lnTo>
                  <a:pt x="109" y="217"/>
                </a:lnTo>
                <a:lnTo>
                  <a:pt x="142" y="217"/>
                </a:lnTo>
                <a:lnTo>
                  <a:pt x="174" y="206"/>
                </a:lnTo>
                <a:lnTo>
                  <a:pt x="218" y="206"/>
                </a:lnTo>
                <a:lnTo>
                  <a:pt x="261" y="196"/>
                </a:lnTo>
                <a:lnTo>
                  <a:pt x="305" y="185"/>
                </a:lnTo>
                <a:lnTo>
                  <a:pt x="359" y="174"/>
                </a:lnTo>
                <a:lnTo>
                  <a:pt x="413" y="163"/>
                </a:lnTo>
                <a:lnTo>
                  <a:pt x="468" y="152"/>
                </a:lnTo>
                <a:lnTo>
                  <a:pt x="533" y="141"/>
                </a:lnTo>
                <a:lnTo>
                  <a:pt x="609" y="130"/>
                </a:lnTo>
                <a:lnTo>
                  <a:pt x="674" y="109"/>
                </a:lnTo>
                <a:lnTo>
                  <a:pt x="750" y="98"/>
                </a:lnTo>
                <a:lnTo>
                  <a:pt x="816" y="87"/>
                </a:lnTo>
                <a:lnTo>
                  <a:pt x="881" y="76"/>
                </a:lnTo>
                <a:lnTo>
                  <a:pt x="935" y="65"/>
                </a:lnTo>
                <a:lnTo>
                  <a:pt x="1000" y="54"/>
                </a:lnTo>
                <a:lnTo>
                  <a:pt x="1055" y="43"/>
                </a:lnTo>
                <a:lnTo>
                  <a:pt x="1098" y="32"/>
                </a:lnTo>
                <a:lnTo>
                  <a:pt x="1142" y="32"/>
                </a:lnTo>
                <a:lnTo>
                  <a:pt x="1185" y="21"/>
                </a:lnTo>
                <a:lnTo>
                  <a:pt x="1229" y="21"/>
                </a:lnTo>
                <a:lnTo>
                  <a:pt x="1261" y="11"/>
                </a:lnTo>
                <a:lnTo>
                  <a:pt x="1294" y="11"/>
                </a:lnTo>
                <a:lnTo>
                  <a:pt x="1327" y="11"/>
                </a:lnTo>
                <a:lnTo>
                  <a:pt x="1348" y="0"/>
                </a:lnTo>
                <a:lnTo>
                  <a:pt x="1370" y="0"/>
                </a:lnTo>
                <a:lnTo>
                  <a:pt x="1381" y="0"/>
                </a:lnTo>
                <a:lnTo>
                  <a:pt x="1435" y="11"/>
                </a:lnTo>
                <a:lnTo>
                  <a:pt x="1479" y="11"/>
                </a:lnTo>
                <a:lnTo>
                  <a:pt x="1522" y="21"/>
                </a:lnTo>
                <a:lnTo>
                  <a:pt x="1555" y="43"/>
                </a:lnTo>
                <a:lnTo>
                  <a:pt x="1566" y="65"/>
                </a:lnTo>
                <a:lnTo>
                  <a:pt x="1588" y="87"/>
                </a:lnTo>
                <a:lnTo>
                  <a:pt x="1588" y="98"/>
                </a:lnTo>
                <a:lnTo>
                  <a:pt x="1588" y="1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4" name="任意多边形 99383"/>
          <p:cNvSpPr/>
          <p:nvPr/>
        </p:nvSpPr>
        <p:spPr>
          <a:xfrm>
            <a:off x="5264785" y="2522855"/>
            <a:ext cx="187325" cy="379413"/>
          </a:xfrm>
          <a:custGeom>
            <a:avLst/>
            <a:gdLst>
              <a:gd name="txL" fmla="*/ 0 w 294"/>
              <a:gd name="txT" fmla="*/ 0 h 599"/>
              <a:gd name="txR" fmla="*/ 294 w 294"/>
              <a:gd name="txB" fmla="*/ 599 h 599"/>
            </a:gdLst>
            <a:ahLst/>
            <a:cxnLst>
              <a:cxn ang="0">
                <a:pos x="13396923" y="52558518"/>
              </a:cxn>
              <a:cxn ang="0">
                <a:pos x="8931707" y="48144913"/>
              </a:cxn>
              <a:cxn ang="0">
                <a:pos x="4465853" y="43731940"/>
              </a:cxn>
              <a:cxn ang="0">
                <a:pos x="4465853" y="39318335"/>
              </a:cxn>
              <a:cxn ang="0">
                <a:pos x="0" y="34905363"/>
              </a:cxn>
              <a:cxn ang="0">
                <a:pos x="0" y="22066761"/>
              </a:cxn>
              <a:cxn ang="0">
                <a:pos x="4465853" y="13240184"/>
              </a:cxn>
              <a:cxn ang="0">
                <a:pos x="4465853" y="8826578"/>
              </a:cxn>
              <a:cxn ang="0">
                <a:pos x="8931707" y="4413606"/>
              </a:cxn>
              <a:cxn ang="0">
                <a:pos x="17862777" y="4413606"/>
              </a:cxn>
              <a:cxn ang="0">
                <a:pos x="26387976" y="0"/>
              </a:cxn>
              <a:cxn ang="0">
                <a:pos x="35319683" y="0"/>
              </a:cxn>
              <a:cxn ang="0">
                <a:pos x="44250753" y="4413606"/>
              </a:cxn>
              <a:cxn ang="0">
                <a:pos x="61707659" y="4413606"/>
              </a:cxn>
              <a:cxn ang="0">
                <a:pos x="75105219" y="8826578"/>
              </a:cxn>
              <a:cxn ang="0">
                <a:pos x="97027341" y="122368610"/>
              </a:cxn>
              <a:cxn ang="0">
                <a:pos x="119355972" y="235910642"/>
              </a:cxn>
              <a:cxn ang="0">
                <a:pos x="110424265" y="240324248"/>
              </a:cxn>
              <a:cxn ang="0">
                <a:pos x="101493195" y="235910642"/>
              </a:cxn>
              <a:cxn ang="0">
                <a:pos x="92967996" y="231497670"/>
              </a:cxn>
              <a:cxn ang="0">
                <a:pos x="88502142" y="222671092"/>
              </a:cxn>
              <a:cxn ang="0">
                <a:pos x="79570435" y="213844514"/>
              </a:cxn>
              <a:cxn ang="0">
                <a:pos x="75105219" y="196592308"/>
              </a:cxn>
              <a:cxn ang="0">
                <a:pos x="66173512" y="178939152"/>
              </a:cxn>
              <a:cxn ang="0">
                <a:pos x="61707659" y="157273973"/>
              </a:cxn>
              <a:cxn ang="0">
                <a:pos x="57648313" y="135207211"/>
              </a:cxn>
              <a:cxn ang="0">
                <a:pos x="48716606" y="113542032"/>
              </a:cxn>
              <a:cxn ang="0">
                <a:pos x="44250753" y="96290459"/>
              </a:cxn>
              <a:cxn ang="0">
                <a:pos x="35319683" y="83050275"/>
              </a:cxn>
              <a:cxn ang="0">
                <a:pos x="30853829" y="74223697"/>
              </a:cxn>
              <a:cxn ang="0">
                <a:pos x="22328630" y="60983514"/>
              </a:cxn>
              <a:cxn ang="0">
                <a:pos x="17862777" y="56971491"/>
              </a:cxn>
              <a:cxn ang="0">
                <a:pos x="13396923" y="52558518"/>
              </a:cxn>
              <a:cxn ang="0">
                <a:pos x="13396923" y="52558518"/>
              </a:cxn>
            </a:cxnLst>
            <a:rect l="txL" t="txT" r="txR" b="txB"/>
            <a:pathLst>
              <a:path w="294" h="599">
                <a:moveTo>
                  <a:pt x="33" y="131"/>
                </a:moveTo>
                <a:lnTo>
                  <a:pt x="22" y="120"/>
                </a:lnTo>
                <a:lnTo>
                  <a:pt x="11" y="109"/>
                </a:lnTo>
                <a:lnTo>
                  <a:pt x="11" y="98"/>
                </a:lnTo>
                <a:lnTo>
                  <a:pt x="0" y="87"/>
                </a:lnTo>
                <a:lnTo>
                  <a:pt x="0" y="55"/>
                </a:lnTo>
                <a:lnTo>
                  <a:pt x="11" y="33"/>
                </a:lnTo>
                <a:lnTo>
                  <a:pt x="11" y="22"/>
                </a:lnTo>
                <a:lnTo>
                  <a:pt x="22" y="11"/>
                </a:lnTo>
                <a:lnTo>
                  <a:pt x="44" y="11"/>
                </a:lnTo>
                <a:lnTo>
                  <a:pt x="65" y="0"/>
                </a:lnTo>
                <a:lnTo>
                  <a:pt x="87" y="0"/>
                </a:lnTo>
                <a:lnTo>
                  <a:pt x="109" y="11"/>
                </a:lnTo>
                <a:lnTo>
                  <a:pt x="152" y="11"/>
                </a:lnTo>
                <a:lnTo>
                  <a:pt x="185" y="22"/>
                </a:lnTo>
                <a:lnTo>
                  <a:pt x="239" y="305"/>
                </a:lnTo>
                <a:lnTo>
                  <a:pt x="294" y="588"/>
                </a:lnTo>
                <a:lnTo>
                  <a:pt x="272" y="599"/>
                </a:lnTo>
                <a:lnTo>
                  <a:pt x="250" y="588"/>
                </a:lnTo>
                <a:lnTo>
                  <a:pt x="229" y="577"/>
                </a:lnTo>
                <a:lnTo>
                  <a:pt x="218" y="555"/>
                </a:lnTo>
                <a:lnTo>
                  <a:pt x="196" y="533"/>
                </a:lnTo>
                <a:lnTo>
                  <a:pt x="185" y="490"/>
                </a:lnTo>
                <a:lnTo>
                  <a:pt x="163" y="446"/>
                </a:lnTo>
                <a:lnTo>
                  <a:pt x="152" y="392"/>
                </a:lnTo>
                <a:lnTo>
                  <a:pt x="142" y="337"/>
                </a:lnTo>
                <a:lnTo>
                  <a:pt x="120" y="283"/>
                </a:lnTo>
                <a:lnTo>
                  <a:pt x="109" y="240"/>
                </a:lnTo>
                <a:lnTo>
                  <a:pt x="87" y="207"/>
                </a:lnTo>
                <a:lnTo>
                  <a:pt x="76" y="185"/>
                </a:lnTo>
                <a:lnTo>
                  <a:pt x="55" y="152"/>
                </a:lnTo>
                <a:lnTo>
                  <a:pt x="44" y="142"/>
                </a:lnTo>
                <a:lnTo>
                  <a:pt x="33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5" name="任意多边形 99384"/>
          <p:cNvSpPr/>
          <p:nvPr/>
        </p:nvSpPr>
        <p:spPr>
          <a:xfrm>
            <a:off x="5326698" y="2432368"/>
            <a:ext cx="669925" cy="442912"/>
          </a:xfrm>
          <a:custGeom>
            <a:avLst/>
            <a:gdLst>
              <a:gd name="txL" fmla="*/ 0 w 1055"/>
              <a:gd name="txT" fmla="*/ 0 h 696"/>
              <a:gd name="txR" fmla="*/ 1055 w 1055"/>
              <a:gd name="txB" fmla="*/ 696 h 696"/>
            </a:gdLst>
            <a:ahLst/>
            <a:cxnLst>
              <a:cxn ang="0">
                <a:pos x="13306425" y="66009161"/>
              </a:cxn>
              <a:cxn ang="0">
                <a:pos x="48387000" y="61554586"/>
              </a:cxn>
              <a:cxn ang="0">
                <a:pos x="91935300" y="57100011"/>
              </a:cxn>
              <a:cxn ang="0">
                <a:pos x="140322300" y="48190862"/>
              </a:cxn>
              <a:cxn ang="0">
                <a:pos x="201612500" y="35231868"/>
              </a:cxn>
              <a:cxn ang="0">
                <a:pos x="249999500" y="26322718"/>
              </a:cxn>
              <a:cxn ang="0">
                <a:pos x="280644600" y="17413569"/>
              </a:cxn>
              <a:cxn ang="0">
                <a:pos x="302418750" y="8504419"/>
              </a:cxn>
              <a:cxn ang="0">
                <a:pos x="315725175" y="4454575"/>
              </a:cxn>
              <a:cxn ang="0">
                <a:pos x="328628375" y="0"/>
              </a:cxn>
              <a:cxn ang="0">
                <a:pos x="341934800" y="4454575"/>
              </a:cxn>
              <a:cxn ang="0">
                <a:pos x="368144425" y="17413569"/>
              </a:cxn>
              <a:cxn ang="0">
                <a:pos x="403225000" y="39686442"/>
              </a:cxn>
              <a:cxn ang="0">
                <a:pos x="416531425" y="52645437"/>
              </a:cxn>
              <a:cxn ang="0">
                <a:pos x="420966900" y="61554586"/>
              </a:cxn>
              <a:cxn ang="0">
                <a:pos x="425402375" y="66009161"/>
              </a:cxn>
              <a:cxn ang="0">
                <a:pos x="420966900" y="74918310"/>
              </a:cxn>
              <a:cxn ang="0">
                <a:pos x="412095950" y="83422730"/>
              </a:cxn>
              <a:cxn ang="0">
                <a:pos x="403225000" y="96786454"/>
              </a:cxn>
              <a:cxn ang="0">
                <a:pos x="390321800" y="118654598"/>
              </a:cxn>
              <a:cxn ang="0">
                <a:pos x="377015375" y="149836621"/>
              </a:cxn>
              <a:cxn ang="0">
                <a:pos x="368144425" y="189523063"/>
              </a:cxn>
              <a:cxn ang="0">
                <a:pos x="350805750" y="233259350"/>
              </a:cxn>
              <a:cxn ang="0">
                <a:pos x="337499325" y="259986799"/>
              </a:cxn>
              <a:cxn ang="0">
                <a:pos x="328628375" y="277400367"/>
              </a:cxn>
              <a:cxn ang="0">
                <a:pos x="324596125" y="281854942"/>
              </a:cxn>
              <a:cxn ang="0">
                <a:pos x="315725175" y="277400367"/>
              </a:cxn>
              <a:cxn ang="0">
                <a:pos x="306854225" y="264441373"/>
              </a:cxn>
              <a:cxn ang="0">
                <a:pos x="302418750" y="251077649"/>
              </a:cxn>
              <a:cxn ang="0">
                <a:pos x="302418750" y="237713925"/>
              </a:cxn>
              <a:cxn ang="0">
                <a:pos x="302418750" y="229209505"/>
              </a:cxn>
              <a:cxn ang="0">
                <a:pos x="306854225" y="215845781"/>
              </a:cxn>
              <a:cxn ang="0">
                <a:pos x="311289700" y="189523063"/>
              </a:cxn>
              <a:cxn ang="0">
                <a:pos x="320160650" y="154291195"/>
              </a:cxn>
              <a:cxn ang="0">
                <a:pos x="328628375" y="114604753"/>
              </a:cxn>
              <a:cxn ang="0">
                <a:pos x="333063850" y="87877304"/>
              </a:cxn>
              <a:cxn ang="0">
                <a:pos x="328628375" y="70463736"/>
              </a:cxn>
              <a:cxn ang="0">
                <a:pos x="324596125" y="61554586"/>
              </a:cxn>
              <a:cxn ang="0">
                <a:pos x="315725175" y="61554586"/>
              </a:cxn>
              <a:cxn ang="0">
                <a:pos x="297983275" y="61554586"/>
              </a:cxn>
              <a:cxn ang="0">
                <a:pos x="271773650" y="61554586"/>
              </a:cxn>
              <a:cxn ang="0">
                <a:pos x="236693075" y="66009161"/>
              </a:cxn>
              <a:cxn ang="0">
                <a:pos x="192741550" y="74918310"/>
              </a:cxn>
              <a:cxn ang="0">
                <a:pos x="135886825" y="83422730"/>
              </a:cxn>
              <a:cxn ang="0">
                <a:pos x="74596625" y="92331879"/>
              </a:cxn>
              <a:cxn ang="0">
                <a:pos x="0" y="105695603"/>
              </a:cxn>
              <a:cxn ang="0">
                <a:pos x="0" y="66009161"/>
              </a:cxn>
            </a:cxnLst>
            <a:rect l="txL" t="txT" r="txR" b="txB"/>
            <a:pathLst>
              <a:path w="1055" h="696">
                <a:moveTo>
                  <a:pt x="0" y="163"/>
                </a:moveTo>
                <a:lnTo>
                  <a:pt x="33" y="163"/>
                </a:lnTo>
                <a:lnTo>
                  <a:pt x="76" y="152"/>
                </a:lnTo>
                <a:lnTo>
                  <a:pt x="120" y="152"/>
                </a:lnTo>
                <a:lnTo>
                  <a:pt x="163" y="141"/>
                </a:lnTo>
                <a:lnTo>
                  <a:pt x="228" y="141"/>
                </a:lnTo>
                <a:lnTo>
                  <a:pt x="283" y="130"/>
                </a:lnTo>
                <a:lnTo>
                  <a:pt x="348" y="119"/>
                </a:lnTo>
                <a:lnTo>
                  <a:pt x="424" y="98"/>
                </a:lnTo>
                <a:lnTo>
                  <a:pt x="500" y="87"/>
                </a:lnTo>
                <a:lnTo>
                  <a:pt x="565" y="76"/>
                </a:lnTo>
                <a:lnTo>
                  <a:pt x="620" y="65"/>
                </a:lnTo>
                <a:lnTo>
                  <a:pt x="663" y="54"/>
                </a:lnTo>
                <a:lnTo>
                  <a:pt x="696" y="43"/>
                </a:lnTo>
                <a:lnTo>
                  <a:pt x="728" y="32"/>
                </a:lnTo>
                <a:lnTo>
                  <a:pt x="750" y="21"/>
                </a:lnTo>
                <a:lnTo>
                  <a:pt x="761" y="21"/>
                </a:lnTo>
                <a:lnTo>
                  <a:pt x="783" y="11"/>
                </a:lnTo>
                <a:lnTo>
                  <a:pt x="794" y="0"/>
                </a:lnTo>
                <a:lnTo>
                  <a:pt x="815" y="0"/>
                </a:lnTo>
                <a:lnTo>
                  <a:pt x="826" y="0"/>
                </a:lnTo>
                <a:lnTo>
                  <a:pt x="848" y="11"/>
                </a:lnTo>
                <a:lnTo>
                  <a:pt x="881" y="21"/>
                </a:lnTo>
                <a:lnTo>
                  <a:pt x="913" y="43"/>
                </a:lnTo>
                <a:lnTo>
                  <a:pt x="968" y="65"/>
                </a:lnTo>
                <a:lnTo>
                  <a:pt x="1000" y="98"/>
                </a:lnTo>
                <a:lnTo>
                  <a:pt x="1022" y="119"/>
                </a:lnTo>
                <a:lnTo>
                  <a:pt x="1033" y="130"/>
                </a:lnTo>
                <a:lnTo>
                  <a:pt x="1044" y="141"/>
                </a:lnTo>
                <a:lnTo>
                  <a:pt x="1044" y="152"/>
                </a:lnTo>
                <a:lnTo>
                  <a:pt x="1055" y="152"/>
                </a:lnTo>
                <a:lnTo>
                  <a:pt x="1055" y="163"/>
                </a:lnTo>
                <a:lnTo>
                  <a:pt x="1055" y="174"/>
                </a:lnTo>
                <a:lnTo>
                  <a:pt x="1044" y="185"/>
                </a:lnTo>
                <a:lnTo>
                  <a:pt x="1033" y="196"/>
                </a:lnTo>
                <a:lnTo>
                  <a:pt x="1022" y="206"/>
                </a:lnTo>
                <a:lnTo>
                  <a:pt x="1011" y="217"/>
                </a:lnTo>
                <a:lnTo>
                  <a:pt x="1000" y="239"/>
                </a:lnTo>
                <a:lnTo>
                  <a:pt x="978" y="261"/>
                </a:lnTo>
                <a:lnTo>
                  <a:pt x="968" y="293"/>
                </a:lnTo>
                <a:lnTo>
                  <a:pt x="957" y="326"/>
                </a:lnTo>
                <a:lnTo>
                  <a:pt x="935" y="370"/>
                </a:lnTo>
                <a:lnTo>
                  <a:pt x="924" y="413"/>
                </a:lnTo>
                <a:lnTo>
                  <a:pt x="913" y="468"/>
                </a:lnTo>
                <a:lnTo>
                  <a:pt x="892" y="522"/>
                </a:lnTo>
                <a:lnTo>
                  <a:pt x="870" y="576"/>
                </a:lnTo>
                <a:lnTo>
                  <a:pt x="859" y="609"/>
                </a:lnTo>
                <a:lnTo>
                  <a:pt x="837" y="642"/>
                </a:lnTo>
                <a:lnTo>
                  <a:pt x="826" y="663"/>
                </a:lnTo>
                <a:lnTo>
                  <a:pt x="815" y="685"/>
                </a:lnTo>
                <a:lnTo>
                  <a:pt x="815" y="696"/>
                </a:lnTo>
                <a:lnTo>
                  <a:pt x="805" y="696"/>
                </a:lnTo>
                <a:lnTo>
                  <a:pt x="794" y="696"/>
                </a:lnTo>
                <a:lnTo>
                  <a:pt x="783" y="685"/>
                </a:lnTo>
                <a:lnTo>
                  <a:pt x="772" y="674"/>
                </a:lnTo>
                <a:lnTo>
                  <a:pt x="761" y="653"/>
                </a:lnTo>
                <a:lnTo>
                  <a:pt x="761" y="631"/>
                </a:lnTo>
                <a:lnTo>
                  <a:pt x="750" y="620"/>
                </a:lnTo>
                <a:lnTo>
                  <a:pt x="750" y="598"/>
                </a:lnTo>
                <a:lnTo>
                  <a:pt x="750" y="587"/>
                </a:lnTo>
                <a:lnTo>
                  <a:pt x="750" y="566"/>
                </a:lnTo>
                <a:lnTo>
                  <a:pt x="761" y="555"/>
                </a:lnTo>
                <a:lnTo>
                  <a:pt x="761" y="533"/>
                </a:lnTo>
                <a:lnTo>
                  <a:pt x="772" y="500"/>
                </a:lnTo>
                <a:lnTo>
                  <a:pt x="772" y="468"/>
                </a:lnTo>
                <a:lnTo>
                  <a:pt x="783" y="424"/>
                </a:lnTo>
                <a:lnTo>
                  <a:pt x="794" y="381"/>
                </a:lnTo>
                <a:lnTo>
                  <a:pt x="805" y="326"/>
                </a:lnTo>
                <a:lnTo>
                  <a:pt x="815" y="283"/>
                </a:lnTo>
                <a:lnTo>
                  <a:pt x="815" y="250"/>
                </a:lnTo>
                <a:lnTo>
                  <a:pt x="826" y="217"/>
                </a:lnTo>
                <a:lnTo>
                  <a:pt x="826" y="196"/>
                </a:lnTo>
                <a:lnTo>
                  <a:pt x="815" y="174"/>
                </a:lnTo>
                <a:lnTo>
                  <a:pt x="815" y="152"/>
                </a:lnTo>
                <a:lnTo>
                  <a:pt x="805" y="152"/>
                </a:lnTo>
                <a:lnTo>
                  <a:pt x="783" y="152"/>
                </a:lnTo>
                <a:lnTo>
                  <a:pt x="772" y="152"/>
                </a:lnTo>
                <a:lnTo>
                  <a:pt x="739" y="152"/>
                </a:lnTo>
                <a:lnTo>
                  <a:pt x="718" y="152"/>
                </a:lnTo>
                <a:lnTo>
                  <a:pt x="674" y="152"/>
                </a:lnTo>
                <a:lnTo>
                  <a:pt x="641" y="163"/>
                </a:lnTo>
                <a:lnTo>
                  <a:pt x="587" y="163"/>
                </a:lnTo>
                <a:lnTo>
                  <a:pt x="533" y="174"/>
                </a:lnTo>
                <a:lnTo>
                  <a:pt x="478" y="185"/>
                </a:lnTo>
                <a:lnTo>
                  <a:pt x="413" y="196"/>
                </a:lnTo>
                <a:lnTo>
                  <a:pt x="337" y="206"/>
                </a:lnTo>
                <a:lnTo>
                  <a:pt x="261" y="217"/>
                </a:lnTo>
                <a:lnTo>
                  <a:pt x="185" y="228"/>
                </a:lnTo>
                <a:lnTo>
                  <a:pt x="98" y="239"/>
                </a:lnTo>
                <a:lnTo>
                  <a:pt x="0" y="261"/>
                </a:lnTo>
                <a:lnTo>
                  <a:pt x="0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6" name="任意多边形 99385"/>
          <p:cNvSpPr/>
          <p:nvPr/>
        </p:nvSpPr>
        <p:spPr>
          <a:xfrm>
            <a:off x="5458460" y="2618105"/>
            <a:ext cx="290513" cy="90488"/>
          </a:xfrm>
          <a:custGeom>
            <a:avLst/>
            <a:gdLst>
              <a:gd name="txL" fmla="*/ 0 w 456"/>
              <a:gd name="txT" fmla="*/ 0 h 142"/>
              <a:gd name="txR" fmla="*/ 456 w 456"/>
              <a:gd name="txB" fmla="*/ 142 h 142"/>
            </a:gdLst>
            <a:ahLst/>
            <a:cxnLst>
              <a:cxn ang="0">
                <a:pos x="92541769" y="8933460"/>
              </a:cxn>
              <a:cxn ang="0">
                <a:pos x="105935311" y="8933460"/>
              </a:cxn>
              <a:cxn ang="0">
                <a:pos x="118923663" y="4467048"/>
              </a:cxn>
              <a:cxn ang="0">
                <a:pos x="127853115" y="4467048"/>
              </a:cxn>
              <a:cxn ang="0">
                <a:pos x="136782567" y="4467048"/>
              </a:cxn>
              <a:cxn ang="0">
                <a:pos x="145306193" y="0"/>
              </a:cxn>
              <a:cxn ang="0">
                <a:pos x="154235645" y="0"/>
              </a:cxn>
              <a:cxn ang="0">
                <a:pos x="158700371" y="0"/>
              </a:cxn>
              <a:cxn ang="0">
                <a:pos x="167629824" y="0"/>
              </a:cxn>
              <a:cxn ang="0">
                <a:pos x="176153449" y="0"/>
              </a:cxn>
              <a:cxn ang="0">
                <a:pos x="180618176" y="4467048"/>
              </a:cxn>
              <a:cxn ang="0">
                <a:pos x="185082902" y="8933460"/>
              </a:cxn>
              <a:cxn ang="0">
                <a:pos x="185082902" y="13400508"/>
              </a:cxn>
              <a:cxn ang="0">
                <a:pos x="185082902" y="17867557"/>
              </a:cxn>
              <a:cxn ang="0">
                <a:pos x="180618176" y="22333968"/>
              </a:cxn>
              <a:cxn ang="0">
                <a:pos x="172094550" y="26801016"/>
              </a:cxn>
              <a:cxn ang="0">
                <a:pos x="163165097" y="31267427"/>
              </a:cxn>
              <a:cxn ang="0">
                <a:pos x="154235645" y="35734476"/>
              </a:cxn>
              <a:cxn ang="0">
                <a:pos x="141247293" y="39794966"/>
              </a:cxn>
              <a:cxn ang="0">
                <a:pos x="123388389" y="44262014"/>
              </a:cxn>
              <a:cxn ang="0">
                <a:pos x="105935311" y="48729062"/>
              </a:cxn>
              <a:cxn ang="0">
                <a:pos x="88077043" y="53195474"/>
              </a:cxn>
              <a:cxn ang="0">
                <a:pos x="74682865" y="53195474"/>
              </a:cxn>
              <a:cxn ang="0">
                <a:pos x="57229787" y="57662522"/>
              </a:cxn>
              <a:cxn ang="0">
                <a:pos x="48300335" y="57662522"/>
              </a:cxn>
              <a:cxn ang="0">
                <a:pos x="35311983" y="57662522"/>
              </a:cxn>
              <a:cxn ang="0">
                <a:pos x="26382530" y="57662522"/>
              </a:cxn>
              <a:cxn ang="0">
                <a:pos x="21917804" y="57662522"/>
              </a:cxn>
              <a:cxn ang="0">
                <a:pos x="17453078" y="57662522"/>
              </a:cxn>
              <a:cxn ang="0">
                <a:pos x="8523626" y="53195474"/>
              </a:cxn>
              <a:cxn ang="0">
                <a:pos x="4058900" y="48729062"/>
              </a:cxn>
              <a:cxn ang="0">
                <a:pos x="0" y="44262014"/>
              </a:cxn>
              <a:cxn ang="0">
                <a:pos x="0" y="35734476"/>
              </a:cxn>
              <a:cxn ang="0">
                <a:pos x="17453078" y="26801016"/>
              </a:cxn>
              <a:cxn ang="0">
                <a:pos x="43835609" y="17867557"/>
              </a:cxn>
              <a:cxn ang="0">
                <a:pos x="66159239" y="13400508"/>
              </a:cxn>
              <a:cxn ang="0">
                <a:pos x="92541769" y="8933460"/>
              </a:cxn>
              <a:cxn ang="0">
                <a:pos x="92541769" y="8933460"/>
              </a:cxn>
            </a:cxnLst>
            <a:rect l="txL" t="txT" r="txR" b="txB"/>
            <a:pathLst>
              <a:path w="456" h="142">
                <a:moveTo>
                  <a:pt x="228" y="22"/>
                </a:moveTo>
                <a:lnTo>
                  <a:pt x="261" y="22"/>
                </a:lnTo>
                <a:lnTo>
                  <a:pt x="293" y="11"/>
                </a:lnTo>
                <a:lnTo>
                  <a:pt x="315" y="11"/>
                </a:lnTo>
                <a:lnTo>
                  <a:pt x="337" y="11"/>
                </a:lnTo>
                <a:lnTo>
                  <a:pt x="358" y="0"/>
                </a:lnTo>
                <a:lnTo>
                  <a:pt x="380" y="0"/>
                </a:lnTo>
                <a:lnTo>
                  <a:pt x="391" y="0"/>
                </a:lnTo>
                <a:lnTo>
                  <a:pt x="413" y="0"/>
                </a:lnTo>
                <a:lnTo>
                  <a:pt x="434" y="0"/>
                </a:lnTo>
                <a:lnTo>
                  <a:pt x="445" y="11"/>
                </a:lnTo>
                <a:lnTo>
                  <a:pt x="456" y="22"/>
                </a:lnTo>
                <a:lnTo>
                  <a:pt x="456" y="33"/>
                </a:lnTo>
                <a:lnTo>
                  <a:pt x="456" y="44"/>
                </a:lnTo>
                <a:lnTo>
                  <a:pt x="445" y="55"/>
                </a:lnTo>
                <a:lnTo>
                  <a:pt x="424" y="66"/>
                </a:lnTo>
                <a:lnTo>
                  <a:pt x="402" y="77"/>
                </a:lnTo>
                <a:lnTo>
                  <a:pt x="380" y="88"/>
                </a:lnTo>
                <a:lnTo>
                  <a:pt x="348" y="98"/>
                </a:lnTo>
                <a:lnTo>
                  <a:pt x="304" y="109"/>
                </a:lnTo>
                <a:lnTo>
                  <a:pt x="261" y="120"/>
                </a:lnTo>
                <a:lnTo>
                  <a:pt x="217" y="131"/>
                </a:lnTo>
                <a:lnTo>
                  <a:pt x="184" y="131"/>
                </a:lnTo>
                <a:lnTo>
                  <a:pt x="141" y="142"/>
                </a:lnTo>
                <a:lnTo>
                  <a:pt x="119" y="142"/>
                </a:lnTo>
                <a:lnTo>
                  <a:pt x="87" y="142"/>
                </a:lnTo>
                <a:lnTo>
                  <a:pt x="65" y="142"/>
                </a:lnTo>
                <a:lnTo>
                  <a:pt x="54" y="142"/>
                </a:lnTo>
                <a:lnTo>
                  <a:pt x="43" y="142"/>
                </a:lnTo>
                <a:lnTo>
                  <a:pt x="21" y="131"/>
                </a:lnTo>
                <a:lnTo>
                  <a:pt x="10" y="120"/>
                </a:lnTo>
                <a:lnTo>
                  <a:pt x="0" y="109"/>
                </a:lnTo>
                <a:lnTo>
                  <a:pt x="0" y="88"/>
                </a:lnTo>
                <a:lnTo>
                  <a:pt x="43" y="66"/>
                </a:lnTo>
                <a:lnTo>
                  <a:pt x="108" y="44"/>
                </a:lnTo>
                <a:lnTo>
                  <a:pt x="163" y="33"/>
                </a:lnTo>
                <a:lnTo>
                  <a:pt x="228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7" name="任意多边形 99386"/>
          <p:cNvSpPr/>
          <p:nvPr/>
        </p:nvSpPr>
        <p:spPr>
          <a:xfrm>
            <a:off x="5561648" y="2522855"/>
            <a:ext cx="76200" cy="323850"/>
          </a:xfrm>
          <a:custGeom>
            <a:avLst/>
            <a:gdLst>
              <a:gd name="txL" fmla="*/ 0 w 119"/>
              <a:gd name="txT" fmla="*/ 0 h 512"/>
              <a:gd name="txR" fmla="*/ 119 w 119"/>
              <a:gd name="txB" fmla="*/ 512 h 512"/>
            </a:gdLst>
            <a:ahLst/>
            <a:cxnLst>
              <a:cxn ang="0">
                <a:pos x="0" y="0"/>
              </a:cxn>
              <a:cxn ang="0">
                <a:pos x="48793613" y="0"/>
              </a:cxn>
              <a:cxn ang="0">
                <a:pos x="48793613" y="204841450"/>
              </a:cxn>
              <a:cxn ang="0">
                <a:pos x="4510528" y="20484145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19" h="512">
                <a:moveTo>
                  <a:pt x="0" y="0"/>
                </a:moveTo>
                <a:lnTo>
                  <a:pt x="119" y="0"/>
                </a:lnTo>
                <a:lnTo>
                  <a:pt x="119" y="512"/>
                </a:lnTo>
                <a:lnTo>
                  <a:pt x="11" y="512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8" name="任意多边形 99387"/>
          <p:cNvSpPr/>
          <p:nvPr/>
        </p:nvSpPr>
        <p:spPr>
          <a:xfrm>
            <a:off x="5423535" y="2784793"/>
            <a:ext cx="407988" cy="111125"/>
          </a:xfrm>
          <a:custGeom>
            <a:avLst/>
            <a:gdLst>
              <a:gd name="txL" fmla="*/ 0 w 642"/>
              <a:gd name="txT" fmla="*/ 0 h 174"/>
              <a:gd name="txR" fmla="*/ 642 w 642"/>
              <a:gd name="txB" fmla="*/ 174 h 174"/>
            </a:gdLst>
            <a:ahLst/>
            <a:cxnLst>
              <a:cxn ang="0">
                <a:pos x="259274468" y="35485278"/>
              </a:cxn>
              <a:cxn ang="0">
                <a:pos x="232619887" y="35485278"/>
              </a:cxn>
              <a:cxn ang="0">
                <a:pos x="197484621" y="39971790"/>
              </a:cxn>
              <a:cxn ang="0">
                <a:pos x="166792104" y="44050205"/>
              </a:cxn>
              <a:cxn ang="0">
                <a:pos x="127618265" y="48536718"/>
              </a:cxn>
              <a:cxn ang="0">
                <a:pos x="92482364" y="57510381"/>
              </a:cxn>
              <a:cxn ang="0">
                <a:pos x="57347098" y="61996893"/>
              </a:cxn>
              <a:cxn ang="0">
                <a:pos x="44020126" y="66483405"/>
              </a:cxn>
              <a:cxn ang="0">
                <a:pos x="26250405" y="66483405"/>
              </a:cxn>
              <a:cxn ang="0">
                <a:pos x="13326973" y="70969917"/>
              </a:cxn>
              <a:cxn ang="0">
                <a:pos x="0" y="70969917"/>
              </a:cxn>
              <a:cxn ang="0">
                <a:pos x="0" y="35485278"/>
              </a:cxn>
              <a:cxn ang="0">
                <a:pos x="44020126" y="26511615"/>
              </a:cxn>
              <a:cxn ang="0">
                <a:pos x="88040252" y="17538591"/>
              </a:cxn>
              <a:cxn ang="0">
                <a:pos x="123175517" y="13052078"/>
              </a:cxn>
              <a:cxn ang="0">
                <a:pos x="158310783" y="8565566"/>
              </a:cxn>
              <a:cxn ang="0">
                <a:pos x="189003936" y="4486512"/>
              </a:cxn>
              <a:cxn ang="0">
                <a:pos x="215254342" y="0"/>
              </a:cxn>
              <a:cxn ang="0">
                <a:pos x="241504747" y="0"/>
              </a:cxn>
              <a:cxn ang="0">
                <a:pos x="259274468" y="0"/>
              </a:cxn>
              <a:cxn ang="0">
                <a:pos x="259274468" y="35485278"/>
              </a:cxn>
              <a:cxn ang="0">
                <a:pos x="259274468" y="35485278"/>
              </a:cxn>
            </a:cxnLst>
            <a:rect l="txL" t="txT" r="txR" b="txB"/>
            <a:pathLst>
              <a:path w="642" h="174">
                <a:moveTo>
                  <a:pt x="642" y="87"/>
                </a:moveTo>
                <a:lnTo>
                  <a:pt x="576" y="87"/>
                </a:lnTo>
                <a:lnTo>
                  <a:pt x="489" y="98"/>
                </a:lnTo>
                <a:lnTo>
                  <a:pt x="413" y="108"/>
                </a:lnTo>
                <a:lnTo>
                  <a:pt x="316" y="119"/>
                </a:lnTo>
                <a:lnTo>
                  <a:pt x="229" y="141"/>
                </a:lnTo>
                <a:lnTo>
                  <a:pt x="142" y="152"/>
                </a:lnTo>
                <a:lnTo>
                  <a:pt x="109" y="163"/>
                </a:lnTo>
                <a:lnTo>
                  <a:pt x="65" y="163"/>
                </a:lnTo>
                <a:lnTo>
                  <a:pt x="33" y="174"/>
                </a:lnTo>
                <a:lnTo>
                  <a:pt x="0" y="174"/>
                </a:lnTo>
                <a:lnTo>
                  <a:pt x="0" y="87"/>
                </a:lnTo>
                <a:lnTo>
                  <a:pt x="109" y="65"/>
                </a:lnTo>
                <a:lnTo>
                  <a:pt x="218" y="43"/>
                </a:lnTo>
                <a:lnTo>
                  <a:pt x="305" y="32"/>
                </a:lnTo>
                <a:lnTo>
                  <a:pt x="392" y="21"/>
                </a:lnTo>
                <a:lnTo>
                  <a:pt x="468" y="11"/>
                </a:lnTo>
                <a:lnTo>
                  <a:pt x="533" y="0"/>
                </a:lnTo>
                <a:lnTo>
                  <a:pt x="598" y="0"/>
                </a:lnTo>
                <a:lnTo>
                  <a:pt x="642" y="0"/>
                </a:lnTo>
                <a:lnTo>
                  <a:pt x="642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89" name="任意多边形 99388"/>
          <p:cNvSpPr/>
          <p:nvPr/>
        </p:nvSpPr>
        <p:spPr>
          <a:xfrm>
            <a:off x="5175885" y="2957830"/>
            <a:ext cx="911225" cy="165100"/>
          </a:xfrm>
          <a:custGeom>
            <a:avLst/>
            <a:gdLst>
              <a:gd name="txL" fmla="*/ 0 w 1435"/>
              <a:gd name="txT" fmla="*/ 0 h 261"/>
              <a:gd name="txR" fmla="*/ 1435 w 1435"/>
              <a:gd name="txB" fmla="*/ 261 h 261"/>
            </a:gdLst>
            <a:ahLst/>
            <a:cxnLst>
              <a:cxn ang="0">
                <a:pos x="381450850" y="69624757"/>
              </a:cxn>
              <a:cxn ang="0">
                <a:pos x="324192900" y="69624757"/>
              </a:cxn>
              <a:cxn ang="0">
                <a:pos x="262902700" y="74026159"/>
              </a:cxn>
              <a:cxn ang="0">
                <a:pos x="192741550" y="86830581"/>
              </a:cxn>
              <a:cxn ang="0">
                <a:pos x="135886825" y="95634017"/>
              </a:cxn>
              <a:cxn ang="0">
                <a:pos x="105241725" y="100035418"/>
              </a:cxn>
              <a:cxn ang="0">
                <a:pos x="83064350" y="104436820"/>
              </a:cxn>
              <a:cxn ang="0">
                <a:pos x="65725675" y="104436820"/>
              </a:cxn>
              <a:cxn ang="0">
                <a:pos x="61290200" y="104436820"/>
              </a:cxn>
              <a:cxn ang="0">
                <a:pos x="39516050" y="95634017"/>
              </a:cxn>
              <a:cxn ang="0">
                <a:pos x="17338675" y="82429180"/>
              </a:cxn>
              <a:cxn ang="0">
                <a:pos x="4435475" y="65222723"/>
              </a:cxn>
              <a:cxn ang="0">
                <a:pos x="4435475" y="60821322"/>
              </a:cxn>
              <a:cxn ang="0">
                <a:pos x="8870950" y="56419920"/>
              </a:cxn>
              <a:cxn ang="0">
                <a:pos x="21774150" y="56419920"/>
              </a:cxn>
              <a:cxn ang="0">
                <a:pos x="39516050" y="52018519"/>
              </a:cxn>
              <a:cxn ang="0">
                <a:pos x="56854725" y="52018519"/>
              </a:cxn>
              <a:cxn ang="0">
                <a:pos x="74596625" y="52018519"/>
              </a:cxn>
              <a:cxn ang="0">
                <a:pos x="91935300" y="52018519"/>
              </a:cxn>
              <a:cxn ang="0">
                <a:pos x="114112675" y="47616485"/>
              </a:cxn>
              <a:cxn ang="0">
                <a:pos x="144757775" y="43615498"/>
              </a:cxn>
              <a:cxn ang="0">
                <a:pos x="175402875" y="39214097"/>
              </a:cxn>
              <a:cxn ang="0">
                <a:pos x="210483450" y="34812062"/>
              </a:cxn>
              <a:cxn ang="0">
                <a:pos x="245564025" y="26009259"/>
              </a:cxn>
              <a:cxn ang="0">
                <a:pos x="289112325" y="21607858"/>
              </a:cxn>
              <a:cxn ang="0">
                <a:pos x="328628375" y="17205824"/>
              </a:cxn>
              <a:cxn ang="0">
                <a:pos x="359273475" y="12804422"/>
              </a:cxn>
              <a:cxn ang="0">
                <a:pos x="389918575" y="8403021"/>
              </a:cxn>
              <a:cxn ang="0">
                <a:pos x="416531425" y="4401402"/>
              </a:cxn>
              <a:cxn ang="0">
                <a:pos x="438305575" y="4401402"/>
              </a:cxn>
              <a:cxn ang="0">
                <a:pos x="468950675" y="0"/>
              </a:cxn>
              <a:cxn ang="0">
                <a:pos x="499595775" y="4401402"/>
              </a:cxn>
              <a:cxn ang="0">
                <a:pos x="534676350" y="12804422"/>
              </a:cxn>
              <a:cxn ang="0">
                <a:pos x="565321450" y="39214097"/>
              </a:cxn>
              <a:cxn ang="0">
                <a:pos x="578627875" y="56419920"/>
              </a:cxn>
              <a:cxn ang="0">
                <a:pos x="578627875" y="69624757"/>
              </a:cxn>
              <a:cxn ang="0">
                <a:pos x="578627875" y="78427561"/>
              </a:cxn>
              <a:cxn ang="0">
                <a:pos x="574192400" y="78427561"/>
              </a:cxn>
              <a:cxn ang="0">
                <a:pos x="565321450" y="78427561"/>
              </a:cxn>
              <a:cxn ang="0">
                <a:pos x="547982775" y="74026159"/>
              </a:cxn>
              <a:cxn ang="0">
                <a:pos x="530240875" y="74026159"/>
              </a:cxn>
              <a:cxn ang="0">
                <a:pos x="490724825" y="69624757"/>
              </a:cxn>
              <a:cxn ang="0">
                <a:pos x="407660475" y="69624757"/>
              </a:cxn>
            </a:cxnLst>
            <a:rect l="txL" t="txT" r="txR" b="txB"/>
            <a:pathLst>
              <a:path w="1435" h="261">
                <a:moveTo>
                  <a:pt x="1011" y="174"/>
                </a:moveTo>
                <a:lnTo>
                  <a:pt x="946" y="174"/>
                </a:lnTo>
                <a:lnTo>
                  <a:pt x="880" y="174"/>
                </a:lnTo>
                <a:lnTo>
                  <a:pt x="804" y="174"/>
                </a:lnTo>
                <a:lnTo>
                  <a:pt x="728" y="185"/>
                </a:lnTo>
                <a:lnTo>
                  <a:pt x="652" y="185"/>
                </a:lnTo>
                <a:lnTo>
                  <a:pt x="565" y="196"/>
                </a:lnTo>
                <a:lnTo>
                  <a:pt x="478" y="217"/>
                </a:lnTo>
                <a:lnTo>
                  <a:pt x="380" y="228"/>
                </a:lnTo>
                <a:lnTo>
                  <a:pt x="337" y="239"/>
                </a:lnTo>
                <a:lnTo>
                  <a:pt x="293" y="239"/>
                </a:lnTo>
                <a:lnTo>
                  <a:pt x="261" y="250"/>
                </a:lnTo>
                <a:lnTo>
                  <a:pt x="228" y="250"/>
                </a:lnTo>
                <a:lnTo>
                  <a:pt x="206" y="261"/>
                </a:lnTo>
                <a:lnTo>
                  <a:pt x="185" y="261"/>
                </a:lnTo>
                <a:lnTo>
                  <a:pt x="163" y="261"/>
                </a:lnTo>
                <a:lnTo>
                  <a:pt x="152" y="261"/>
                </a:lnTo>
                <a:lnTo>
                  <a:pt x="130" y="250"/>
                </a:lnTo>
                <a:lnTo>
                  <a:pt x="98" y="239"/>
                </a:lnTo>
                <a:lnTo>
                  <a:pt x="76" y="228"/>
                </a:lnTo>
                <a:lnTo>
                  <a:pt x="43" y="206"/>
                </a:lnTo>
                <a:lnTo>
                  <a:pt x="22" y="185"/>
                </a:lnTo>
                <a:lnTo>
                  <a:pt x="11" y="163"/>
                </a:lnTo>
                <a:lnTo>
                  <a:pt x="0" y="152"/>
                </a:lnTo>
                <a:lnTo>
                  <a:pt x="11" y="152"/>
                </a:lnTo>
                <a:lnTo>
                  <a:pt x="22" y="141"/>
                </a:lnTo>
                <a:lnTo>
                  <a:pt x="32" y="141"/>
                </a:lnTo>
                <a:lnTo>
                  <a:pt x="54" y="141"/>
                </a:lnTo>
                <a:lnTo>
                  <a:pt x="76" y="130"/>
                </a:lnTo>
                <a:lnTo>
                  <a:pt x="98" y="130"/>
                </a:lnTo>
                <a:lnTo>
                  <a:pt x="130" y="130"/>
                </a:lnTo>
                <a:lnTo>
                  <a:pt x="141" y="130"/>
                </a:lnTo>
                <a:lnTo>
                  <a:pt x="163" y="130"/>
                </a:lnTo>
                <a:lnTo>
                  <a:pt x="185" y="130"/>
                </a:lnTo>
                <a:lnTo>
                  <a:pt x="206" y="130"/>
                </a:lnTo>
                <a:lnTo>
                  <a:pt x="228" y="130"/>
                </a:lnTo>
                <a:lnTo>
                  <a:pt x="261" y="119"/>
                </a:lnTo>
                <a:lnTo>
                  <a:pt x="283" y="119"/>
                </a:lnTo>
                <a:lnTo>
                  <a:pt x="315" y="119"/>
                </a:lnTo>
                <a:lnTo>
                  <a:pt x="359" y="109"/>
                </a:lnTo>
                <a:lnTo>
                  <a:pt x="391" y="109"/>
                </a:lnTo>
                <a:lnTo>
                  <a:pt x="435" y="98"/>
                </a:lnTo>
                <a:lnTo>
                  <a:pt x="478" y="98"/>
                </a:lnTo>
                <a:lnTo>
                  <a:pt x="522" y="87"/>
                </a:lnTo>
                <a:lnTo>
                  <a:pt x="565" y="76"/>
                </a:lnTo>
                <a:lnTo>
                  <a:pt x="609" y="65"/>
                </a:lnTo>
                <a:lnTo>
                  <a:pt x="663" y="65"/>
                </a:lnTo>
                <a:lnTo>
                  <a:pt x="717" y="54"/>
                </a:lnTo>
                <a:lnTo>
                  <a:pt x="761" y="43"/>
                </a:lnTo>
                <a:lnTo>
                  <a:pt x="815" y="43"/>
                </a:lnTo>
                <a:lnTo>
                  <a:pt x="859" y="32"/>
                </a:lnTo>
                <a:lnTo>
                  <a:pt x="891" y="32"/>
                </a:lnTo>
                <a:lnTo>
                  <a:pt x="935" y="21"/>
                </a:lnTo>
                <a:lnTo>
                  <a:pt x="967" y="21"/>
                </a:lnTo>
                <a:lnTo>
                  <a:pt x="1000" y="21"/>
                </a:lnTo>
                <a:lnTo>
                  <a:pt x="1033" y="11"/>
                </a:lnTo>
                <a:lnTo>
                  <a:pt x="1065" y="11"/>
                </a:lnTo>
                <a:lnTo>
                  <a:pt x="1087" y="11"/>
                </a:lnTo>
                <a:lnTo>
                  <a:pt x="1120" y="11"/>
                </a:lnTo>
                <a:lnTo>
                  <a:pt x="1163" y="0"/>
                </a:lnTo>
                <a:lnTo>
                  <a:pt x="1196" y="0"/>
                </a:lnTo>
                <a:lnTo>
                  <a:pt x="1239" y="11"/>
                </a:lnTo>
                <a:lnTo>
                  <a:pt x="1283" y="21"/>
                </a:lnTo>
                <a:lnTo>
                  <a:pt x="1326" y="32"/>
                </a:lnTo>
                <a:lnTo>
                  <a:pt x="1370" y="65"/>
                </a:lnTo>
                <a:lnTo>
                  <a:pt x="1402" y="98"/>
                </a:lnTo>
                <a:lnTo>
                  <a:pt x="1424" y="119"/>
                </a:lnTo>
                <a:lnTo>
                  <a:pt x="1435" y="141"/>
                </a:lnTo>
                <a:lnTo>
                  <a:pt x="1435" y="152"/>
                </a:lnTo>
                <a:lnTo>
                  <a:pt x="1435" y="174"/>
                </a:lnTo>
                <a:lnTo>
                  <a:pt x="1435" y="185"/>
                </a:lnTo>
                <a:lnTo>
                  <a:pt x="1435" y="196"/>
                </a:lnTo>
                <a:lnTo>
                  <a:pt x="1424" y="196"/>
                </a:lnTo>
                <a:lnTo>
                  <a:pt x="1413" y="196"/>
                </a:lnTo>
                <a:lnTo>
                  <a:pt x="1402" y="196"/>
                </a:lnTo>
                <a:lnTo>
                  <a:pt x="1381" y="196"/>
                </a:lnTo>
                <a:lnTo>
                  <a:pt x="1359" y="185"/>
                </a:lnTo>
                <a:lnTo>
                  <a:pt x="1337" y="185"/>
                </a:lnTo>
                <a:lnTo>
                  <a:pt x="1315" y="185"/>
                </a:lnTo>
                <a:lnTo>
                  <a:pt x="1283" y="185"/>
                </a:lnTo>
                <a:lnTo>
                  <a:pt x="1217" y="174"/>
                </a:lnTo>
                <a:lnTo>
                  <a:pt x="1152" y="174"/>
                </a:lnTo>
                <a:lnTo>
                  <a:pt x="1011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91" name="任意多边形 99390"/>
          <p:cNvSpPr/>
          <p:nvPr/>
        </p:nvSpPr>
        <p:spPr>
          <a:xfrm>
            <a:off x="5569585" y="1852930"/>
            <a:ext cx="74613" cy="344488"/>
          </a:xfrm>
          <a:custGeom>
            <a:avLst/>
            <a:gdLst>
              <a:gd name="txL" fmla="*/ 0 w 119"/>
              <a:gd name="txT" fmla="*/ 0 h 544"/>
              <a:gd name="txR" fmla="*/ 119 w 119"/>
              <a:gd name="txB" fmla="*/ 544 h 544"/>
            </a:gdLst>
            <a:ahLst/>
            <a:cxnLst>
              <a:cxn ang="0">
                <a:pos x="42457932" y="0"/>
              </a:cxn>
              <a:cxn ang="0">
                <a:pos x="46782351" y="209325220"/>
              </a:cxn>
              <a:cxn ang="0">
                <a:pos x="8255709" y="218147026"/>
              </a:cxn>
              <a:cxn ang="0">
                <a:pos x="0" y="0"/>
              </a:cxn>
              <a:cxn ang="0">
                <a:pos x="42457932" y="0"/>
              </a:cxn>
              <a:cxn ang="0">
                <a:pos x="42457932" y="0"/>
              </a:cxn>
            </a:cxnLst>
            <a:rect l="txL" t="txT" r="txR" b="txB"/>
            <a:pathLst>
              <a:path w="119" h="544">
                <a:moveTo>
                  <a:pt x="108" y="0"/>
                </a:moveTo>
                <a:lnTo>
                  <a:pt x="119" y="522"/>
                </a:lnTo>
                <a:lnTo>
                  <a:pt x="21" y="544"/>
                </a:lnTo>
                <a:lnTo>
                  <a:pt x="0" y="0"/>
                </a:lnTo>
                <a:lnTo>
                  <a:pt x="108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5" name="任意多边形 99374"/>
          <p:cNvSpPr/>
          <p:nvPr/>
        </p:nvSpPr>
        <p:spPr>
          <a:xfrm>
            <a:off x="4726623" y="2030730"/>
            <a:ext cx="449262" cy="1127125"/>
          </a:xfrm>
          <a:custGeom>
            <a:avLst/>
            <a:gdLst>
              <a:gd name="txL" fmla="*/ 0 w 707"/>
              <a:gd name="txT" fmla="*/ 0 h 1774"/>
              <a:gd name="txR" fmla="*/ 707 w 707"/>
              <a:gd name="txB" fmla="*/ 1774 h 1774"/>
            </a:gdLst>
            <a:ahLst/>
            <a:cxnLst>
              <a:cxn ang="0">
                <a:pos x="263678032" y="197802813"/>
              </a:cxn>
              <a:cxn ang="0">
                <a:pos x="259236248" y="232923495"/>
              </a:cxn>
              <a:cxn ang="0">
                <a:pos x="254794463" y="290245489"/>
              </a:cxn>
              <a:cxn ang="0">
                <a:pos x="254794463" y="369367249"/>
              </a:cxn>
              <a:cxn ang="0">
                <a:pos x="254794463" y="461405837"/>
              </a:cxn>
              <a:cxn ang="0">
                <a:pos x="250352679" y="536086446"/>
              </a:cxn>
              <a:cxn ang="0">
                <a:pos x="245910895" y="588968558"/>
              </a:cxn>
              <a:cxn ang="0">
                <a:pos x="241469111" y="624088604"/>
              </a:cxn>
              <a:cxn ang="0">
                <a:pos x="219664336" y="681007781"/>
              </a:cxn>
              <a:cxn ang="0">
                <a:pos x="188975992" y="711687311"/>
              </a:cxn>
              <a:cxn ang="0">
                <a:pos x="166767071" y="698769848"/>
              </a:cxn>
              <a:cxn ang="0">
                <a:pos x="153845864" y="659209286"/>
              </a:cxn>
              <a:cxn ang="0">
                <a:pos x="109832168" y="619648088"/>
              </a:cxn>
              <a:cxn ang="0">
                <a:pos x="88027392" y="597446139"/>
              </a:cxn>
              <a:cxn ang="0">
                <a:pos x="83585608" y="584528042"/>
              </a:cxn>
              <a:cxn ang="0">
                <a:pos x="100948599" y="580087525"/>
              </a:cxn>
              <a:cxn ang="0">
                <a:pos x="144962296" y="588968558"/>
              </a:cxn>
              <a:cxn ang="0">
                <a:pos x="184534208" y="588968558"/>
              </a:cxn>
              <a:cxn ang="0">
                <a:pos x="193417776" y="566766610"/>
              </a:cxn>
              <a:cxn ang="0">
                <a:pos x="197455415" y="527205412"/>
              </a:cxn>
              <a:cxn ang="0">
                <a:pos x="201897199" y="461405837"/>
              </a:cxn>
              <a:cxn ang="0">
                <a:pos x="206338983" y="373403678"/>
              </a:cxn>
              <a:cxn ang="0">
                <a:pos x="206338983" y="294686005"/>
              </a:cxn>
              <a:cxn ang="0">
                <a:pos x="206338983" y="237363376"/>
              </a:cxn>
              <a:cxn ang="0">
                <a:pos x="201897199" y="197802813"/>
              </a:cxn>
              <a:cxn ang="0">
                <a:pos x="197455415" y="176004317"/>
              </a:cxn>
              <a:cxn ang="0">
                <a:pos x="175650639" y="167123284"/>
              </a:cxn>
              <a:cxn ang="0">
                <a:pos x="140520512" y="171563801"/>
              </a:cxn>
              <a:cxn ang="0">
                <a:pos x="74702040" y="188922415"/>
              </a:cxn>
              <a:cxn ang="0">
                <a:pos x="26246560" y="206683847"/>
              </a:cxn>
              <a:cxn ang="0">
                <a:pos x="13325352" y="211124363"/>
              </a:cxn>
              <a:cxn ang="0">
                <a:pos x="0" y="188922415"/>
              </a:cxn>
              <a:cxn ang="0">
                <a:pos x="17767137" y="145324788"/>
              </a:cxn>
              <a:cxn ang="0">
                <a:pos x="35130128" y="88002159"/>
              </a:cxn>
              <a:cxn ang="0">
                <a:pos x="35130128" y="26643100"/>
              </a:cxn>
              <a:cxn ang="0">
                <a:pos x="35130128" y="0"/>
              </a:cxn>
              <a:cxn ang="0">
                <a:pos x="52897264" y="4440517"/>
              </a:cxn>
              <a:cxn ang="0">
                <a:pos x="83585608" y="39560563"/>
              </a:cxn>
              <a:cxn ang="0">
                <a:pos x="83585608" y="96883192"/>
              </a:cxn>
              <a:cxn ang="0">
                <a:pos x="74702040" y="132003238"/>
              </a:cxn>
              <a:cxn ang="0">
                <a:pos x="79143824" y="149361217"/>
              </a:cxn>
              <a:cxn ang="0">
                <a:pos x="100948599" y="145324788"/>
              </a:cxn>
              <a:cxn ang="0">
                <a:pos x="140520512" y="136443755"/>
              </a:cxn>
              <a:cxn ang="0">
                <a:pos x="193417776" y="114241171"/>
              </a:cxn>
              <a:cxn ang="0">
                <a:pos x="206338983" y="114241171"/>
              </a:cxn>
              <a:cxn ang="0">
                <a:pos x="237027327" y="127562721"/>
              </a:cxn>
              <a:cxn ang="0">
                <a:pos x="281041023" y="162682767"/>
              </a:cxn>
              <a:cxn ang="0">
                <a:pos x="276599239" y="184885351"/>
              </a:cxn>
            </a:cxnLst>
            <a:rect l="txL" t="txT" r="txR" b="txB"/>
            <a:pathLst>
              <a:path w="707" h="1774">
                <a:moveTo>
                  <a:pt x="663" y="468"/>
                </a:moveTo>
                <a:lnTo>
                  <a:pt x="663" y="479"/>
                </a:lnTo>
                <a:lnTo>
                  <a:pt x="653" y="479"/>
                </a:lnTo>
                <a:lnTo>
                  <a:pt x="653" y="490"/>
                </a:lnTo>
                <a:lnTo>
                  <a:pt x="653" y="512"/>
                </a:lnTo>
                <a:lnTo>
                  <a:pt x="653" y="523"/>
                </a:lnTo>
                <a:lnTo>
                  <a:pt x="642" y="555"/>
                </a:lnTo>
                <a:lnTo>
                  <a:pt x="642" y="577"/>
                </a:lnTo>
                <a:lnTo>
                  <a:pt x="642" y="610"/>
                </a:lnTo>
                <a:lnTo>
                  <a:pt x="642" y="643"/>
                </a:lnTo>
                <a:lnTo>
                  <a:pt x="642" y="675"/>
                </a:lnTo>
                <a:lnTo>
                  <a:pt x="631" y="719"/>
                </a:lnTo>
                <a:lnTo>
                  <a:pt x="631" y="762"/>
                </a:lnTo>
                <a:lnTo>
                  <a:pt x="631" y="806"/>
                </a:lnTo>
                <a:lnTo>
                  <a:pt x="631" y="860"/>
                </a:lnTo>
                <a:lnTo>
                  <a:pt x="631" y="915"/>
                </a:lnTo>
                <a:lnTo>
                  <a:pt x="631" y="969"/>
                </a:lnTo>
                <a:lnTo>
                  <a:pt x="631" y="1034"/>
                </a:lnTo>
                <a:lnTo>
                  <a:pt x="631" y="1089"/>
                </a:lnTo>
                <a:lnTo>
                  <a:pt x="631" y="1143"/>
                </a:lnTo>
                <a:lnTo>
                  <a:pt x="620" y="1187"/>
                </a:lnTo>
                <a:lnTo>
                  <a:pt x="620" y="1241"/>
                </a:lnTo>
                <a:lnTo>
                  <a:pt x="620" y="1285"/>
                </a:lnTo>
                <a:lnTo>
                  <a:pt x="620" y="1328"/>
                </a:lnTo>
                <a:lnTo>
                  <a:pt x="620" y="1361"/>
                </a:lnTo>
                <a:lnTo>
                  <a:pt x="609" y="1393"/>
                </a:lnTo>
                <a:lnTo>
                  <a:pt x="609" y="1426"/>
                </a:lnTo>
                <a:lnTo>
                  <a:pt x="609" y="1459"/>
                </a:lnTo>
                <a:lnTo>
                  <a:pt x="609" y="1480"/>
                </a:lnTo>
                <a:lnTo>
                  <a:pt x="609" y="1502"/>
                </a:lnTo>
                <a:lnTo>
                  <a:pt x="598" y="1524"/>
                </a:lnTo>
                <a:lnTo>
                  <a:pt x="598" y="1546"/>
                </a:lnTo>
                <a:lnTo>
                  <a:pt x="598" y="1557"/>
                </a:lnTo>
                <a:lnTo>
                  <a:pt x="576" y="1611"/>
                </a:lnTo>
                <a:lnTo>
                  <a:pt x="566" y="1655"/>
                </a:lnTo>
                <a:lnTo>
                  <a:pt x="544" y="1687"/>
                </a:lnTo>
                <a:lnTo>
                  <a:pt x="522" y="1720"/>
                </a:lnTo>
                <a:lnTo>
                  <a:pt x="500" y="1742"/>
                </a:lnTo>
                <a:lnTo>
                  <a:pt x="479" y="1763"/>
                </a:lnTo>
                <a:lnTo>
                  <a:pt x="468" y="1763"/>
                </a:lnTo>
                <a:lnTo>
                  <a:pt x="457" y="1774"/>
                </a:lnTo>
                <a:lnTo>
                  <a:pt x="435" y="1763"/>
                </a:lnTo>
                <a:lnTo>
                  <a:pt x="424" y="1753"/>
                </a:lnTo>
                <a:lnTo>
                  <a:pt x="413" y="1731"/>
                </a:lnTo>
                <a:lnTo>
                  <a:pt x="402" y="1698"/>
                </a:lnTo>
                <a:lnTo>
                  <a:pt x="402" y="1676"/>
                </a:lnTo>
                <a:lnTo>
                  <a:pt x="392" y="1655"/>
                </a:lnTo>
                <a:lnTo>
                  <a:pt x="381" y="1633"/>
                </a:lnTo>
                <a:lnTo>
                  <a:pt x="370" y="1622"/>
                </a:lnTo>
                <a:lnTo>
                  <a:pt x="337" y="1578"/>
                </a:lnTo>
                <a:lnTo>
                  <a:pt x="294" y="1546"/>
                </a:lnTo>
                <a:lnTo>
                  <a:pt x="272" y="1535"/>
                </a:lnTo>
                <a:lnTo>
                  <a:pt x="261" y="1513"/>
                </a:lnTo>
                <a:lnTo>
                  <a:pt x="239" y="1502"/>
                </a:lnTo>
                <a:lnTo>
                  <a:pt x="229" y="1491"/>
                </a:lnTo>
                <a:lnTo>
                  <a:pt x="218" y="1480"/>
                </a:lnTo>
                <a:lnTo>
                  <a:pt x="207" y="1470"/>
                </a:lnTo>
                <a:lnTo>
                  <a:pt x="207" y="1459"/>
                </a:lnTo>
                <a:lnTo>
                  <a:pt x="207" y="1448"/>
                </a:lnTo>
                <a:lnTo>
                  <a:pt x="218" y="1437"/>
                </a:lnTo>
                <a:lnTo>
                  <a:pt x="229" y="1437"/>
                </a:lnTo>
                <a:lnTo>
                  <a:pt x="250" y="1437"/>
                </a:lnTo>
                <a:lnTo>
                  <a:pt x="272" y="1437"/>
                </a:lnTo>
                <a:lnTo>
                  <a:pt x="294" y="1448"/>
                </a:lnTo>
                <a:lnTo>
                  <a:pt x="316" y="1448"/>
                </a:lnTo>
                <a:lnTo>
                  <a:pt x="359" y="1459"/>
                </a:lnTo>
                <a:lnTo>
                  <a:pt x="402" y="1459"/>
                </a:lnTo>
                <a:lnTo>
                  <a:pt x="435" y="1470"/>
                </a:lnTo>
                <a:lnTo>
                  <a:pt x="457" y="1459"/>
                </a:lnTo>
                <a:lnTo>
                  <a:pt x="457" y="1448"/>
                </a:lnTo>
                <a:lnTo>
                  <a:pt x="468" y="1437"/>
                </a:lnTo>
                <a:lnTo>
                  <a:pt x="468" y="1426"/>
                </a:lnTo>
                <a:lnTo>
                  <a:pt x="479" y="1404"/>
                </a:lnTo>
                <a:lnTo>
                  <a:pt x="479" y="1383"/>
                </a:lnTo>
                <a:lnTo>
                  <a:pt x="479" y="1361"/>
                </a:lnTo>
                <a:lnTo>
                  <a:pt x="489" y="1339"/>
                </a:lnTo>
                <a:lnTo>
                  <a:pt x="489" y="1306"/>
                </a:lnTo>
                <a:lnTo>
                  <a:pt x="489" y="1263"/>
                </a:lnTo>
                <a:lnTo>
                  <a:pt x="500" y="1230"/>
                </a:lnTo>
                <a:lnTo>
                  <a:pt x="500" y="1187"/>
                </a:lnTo>
                <a:lnTo>
                  <a:pt x="500" y="1143"/>
                </a:lnTo>
                <a:lnTo>
                  <a:pt x="500" y="1089"/>
                </a:lnTo>
                <a:lnTo>
                  <a:pt x="511" y="1045"/>
                </a:lnTo>
                <a:lnTo>
                  <a:pt x="511" y="980"/>
                </a:lnTo>
                <a:lnTo>
                  <a:pt x="511" y="925"/>
                </a:lnTo>
                <a:lnTo>
                  <a:pt x="511" y="871"/>
                </a:lnTo>
                <a:lnTo>
                  <a:pt x="511" y="828"/>
                </a:lnTo>
                <a:lnTo>
                  <a:pt x="511" y="773"/>
                </a:lnTo>
                <a:lnTo>
                  <a:pt x="511" y="730"/>
                </a:lnTo>
                <a:lnTo>
                  <a:pt x="511" y="686"/>
                </a:lnTo>
                <a:lnTo>
                  <a:pt x="511" y="653"/>
                </a:lnTo>
                <a:lnTo>
                  <a:pt x="511" y="621"/>
                </a:lnTo>
                <a:lnTo>
                  <a:pt x="511" y="588"/>
                </a:lnTo>
                <a:lnTo>
                  <a:pt x="511" y="555"/>
                </a:lnTo>
                <a:lnTo>
                  <a:pt x="511" y="534"/>
                </a:lnTo>
                <a:lnTo>
                  <a:pt x="500" y="512"/>
                </a:lnTo>
                <a:lnTo>
                  <a:pt x="500" y="490"/>
                </a:lnTo>
                <a:lnTo>
                  <a:pt x="500" y="479"/>
                </a:lnTo>
                <a:lnTo>
                  <a:pt x="500" y="468"/>
                </a:lnTo>
                <a:lnTo>
                  <a:pt x="500" y="458"/>
                </a:lnTo>
                <a:lnTo>
                  <a:pt x="489" y="436"/>
                </a:lnTo>
                <a:lnTo>
                  <a:pt x="479" y="425"/>
                </a:lnTo>
                <a:lnTo>
                  <a:pt x="457" y="414"/>
                </a:lnTo>
                <a:lnTo>
                  <a:pt x="446" y="414"/>
                </a:lnTo>
                <a:lnTo>
                  <a:pt x="435" y="414"/>
                </a:lnTo>
                <a:lnTo>
                  <a:pt x="413" y="414"/>
                </a:lnTo>
                <a:lnTo>
                  <a:pt x="392" y="414"/>
                </a:lnTo>
                <a:lnTo>
                  <a:pt x="370" y="425"/>
                </a:lnTo>
                <a:lnTo>
                  <a:pt x="348" y="425"/>
                </a:lnTo>
                <a:lnTo>
                  <a:pt x="316" y="436"/>
                </a:lnTo>
                <a:lnTo>
                  <a:pt x="272" y="447"/>
                </a:lnTo>
                <a:lnTo>
                  <a:pt x="229" y="458"/>
                </a:lnTo>
                <a:lnTo>
                  <a:pt x="185" y="468"/>
                </a:lnTo>
                <a:lnTo>
                  <a:pt x="152" y="479"/>
                </a:lnTo>
                <a:lnTo>
                  <a:pt x="120" y="490"/>
                </a:lnTo>
                <a:lnTo>
                  <a:pt x="87" y="501"/>
                </a:lnTo>
                <a:lnTo>
                  <a:pt x="65" y="512"/>
                </a:lnTo>
                <a:lnTo>
                  <a:pt x="55" y="512"/>
                </a:lnTo>
                <a:lnTo>
                  <a:pt x="44" y="523"/>
                </a:lnTo>
                <a:lnTo>
                  <a:pt x="33" y="523"/>
                </a:lnTo>
                <a:lnTo>
                  <a:pt x="22" y="523"/>
                </a:lnTo>
                <a:lnTo>
                  <a:pt x="11" y="501"/>
                </a:lnTo>
                <a:lnTo>
                  <a:pt x="0" y="479"/>
                </a:lnTo>
                <a:lnTo>
                  <a:pt x="0" y="468"/>
                </a:lnTo>
                <a:lnTo>
                  <a:pt x="0" y="436"/>
                </a:lnTo>
                <a:lnTo>
                  <a:pt x="11" y="414"/>
                </a:lnTo>
                <a:lnTo>
                  <a:pt x="22" y="392"/>
                </a:lnTo>
                <a:lnTo>
                  <a:pt x="44" y="360"/>
                </a:lnTo>
                <a:lnTo>
                  <a:pt x="55" y="327"/>
                </a:lnTo>
                <a:lnTo>
                  <a:pt x="76" y="294"/>
                </a:lnTo>
                <a:lnTo>
                  <a:pt x="87" y="262"/>
                </a:lnTo>
                <a:lnTo>
                  <a:pt x="87" y="218"/>
                </a:lnTo>
                <a:lnTo>
                  <a:pt x="98" y="185"/>
                </a:lnTo>
                <a:lnTo>
                  <a:pt x="98" y="142"/>
                </a:lnTo>
                <a:lnTo>
                  <a:pt x="98" y="98"/>
                </a:lnTo>
                <a:lnTo>
                  <a:pt x="87" y="66"/>
                </a:lnTo>
                <a:lnTo>
                  <a:pt x="76" y="44"/>
                </a:lnTo>
                <a:lnTo>
                  <a:pt x="76" y="22"/>
                </a:lnTo>
                <a:lnTo>
                  <a:pt x="87" y="11"/>
                </a:lnTo>
                <a:lnTo>
                  <a:pt x="87" y="0"/>
                </a:lnTo>
                <a:lnTo>
                  <a:pt x="98" y="0"/>
                </a:lnTo>
                <a:lnTo>
                  <a:pt x="109" y="0"/>
                </a:lnTo>
                <a:lnTo>
                  <a:pt x="120" y="11"/>
                </a:lnTo>
                <a:lnTo>
                  <a:pt x="131" y="11"/>
                </a:lnTo>
                <a:lnTo>
                  <a:pt x="152" y="22"/>
                </a:lnTo>
                <a:lnTo>
                  <a:pt x="174" y="33"/>
                </a:lnTo>
                <a:lnTo>
                  <a:pt x="207" y="44"/>
                </a:lnTo>
                <a:lnTo>
                  <a:pt x="207" y="98"/>
                </a:lnTo>
                <a:lnTo>
                  <a:pt x="207" y="142"/>
                </a:lnTo>
                <a:lnTo>
                  <a:pt x="207" y="175"/>
                </a:lnTo>
                <a:lnTo>
                  <a:pt x="207" y="218"/>
                </a:lnTo>
                <a:lnTo>
                  <a:pt x="207" y="240"/>
                </a:lnTo>
                <a:lnTo>
                  <a:pt x="196" y="273"/>
                </a:lnTo>
                <a:lnTo>
                  <a:pt x="196" y="283"/>
                </a:lnTo>
                <a:lnTo>
                  <a:pt x="196" y="305"/>
                </a:lnTo>
                <a:lnTo>
                  <a:pt x="185" y="327"/>
                </a:lnTo>
                <a:lnTo>
                  <a:pt x="185" y="338"/>
                </a:lnTo>
                <a:lnTo>
                  <a:pt x="185" y="360"/>
                </a:lnTo>
                <a:lnTo>
                  <a:pt x="196" y="360"/>
                </a:lnTo>
                <a:lnTo>
                  <a:pt x="196" y="370"/>
                </a:lnTo>
                <a:lnTo>
                  <a:pt x="207" y="370"/>
                </a:lnTo>
                <a:lnTo>
                  <a:pt x="218" y="370"/>
                </a:lnTo>
                <a:lnTo>
                  <a:pt x="229" y="370"/>
                </a:lnTo>
                <a:lnTo>
                  <a:pt x="250" y="360"/>
                </a:lnTo>
                <a:lnTo>
                  <a:pt x="261" y="360"/>
                </a:lnTo>
                <a:lnTo>
                  <a:pt x="283" y="360"/>
                </a:lnTo>
                <a:lnTo>
                  <a:pt x="305" y="349"/>
                </a:lnTo>
                <a:lnTo>
                  <a:pt x="348" y="338"/>
                </a:lnTo>
                <a:lnTo>
                  <a:pt x="381" y="327"/>
                </a:lnTo>
                <a:lnTo>
                  <a:pt x="413" y="316"/>
                </a:lnTo>
                <a:lnTo>
                  <a:pt x="446" y="305"/>
                </a:lnTo>
                <a:lnTo>
                  <a:pt x="479" y="283"/>
                </a:lnTo>
                <a:lnTo>
                  <a:pt x="489" y="283"/>
                </a:lnTo>
                <a:lnTo>
                  <a:pt x="500" y="283"/>
                </a:lnTo>
                <a:lnTo>
                  <a:pt x="511" y="283"/>
                </a:lnTo>
                <a:lnTo>
                  <a:pt x="522" y="283"/>
                </a:lnTo>
                <a:lnTo>
                  <a:pt x="533" y="294"/>
                </a:lnTo>
                <a:lnTo>
                  <a:pt x="566" y="305"/>
                </a:lnTo>
                <a:lnTo>
                  <a:pt x="587" y="316"/>
                </a:lnTo>
                <a:lnTo>
                  <a:pt x="609" y="327"/>
                </a:lnTo>
                <a:lnTo>
                  <a:pt x="653" y="360"/>
                </a:lnTo>
                <a:lnTo>
                  <a:pt x="674" y="381"/>
                </a:lnTo>
                <a:lnTo>
                  <a:pt x="696" y="403"/>
                </a:lnTo>
                <a:lnTo>
                  <a:pt x="707" y="414"/>
                </a:lnTo>
                <a:lnTo>
                  <a:pt x="707" y="425"/>
                </a:lnTo>
                <a:lnTo>
                  <a:pt x="696" y="447"/>
                </a:lnTo>
                <a:lnTo>
                  <a:pt x="685" y="458"/>
                </a:lnTo>
                <a:lnTo>
                  <a:pt x="663" y="4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78" name="任意多边形 99377"/>
          <p:cNvSpPr/>
          <p:nvPr/>
        </p:nvSpPr>
        <p:spPr>
          <a:xfrm>
            <a:off x="4596448" y="2702243"/>
            <a:ext cx="385762" cy="200025"/>
          </a:xfrm>
          <a:custGeom>
            <a:avLst/>
            <a:gdLst>
              <a:gd name="txL" fmla="*/ 0 w 608"/>
              <a:gd name="txT" fmla="*/ 0 h 316"/>
              <a:gd name="txR" fmla="*/ 608 w 608"/>
              <a:gd name="txB" fmla="*/ 316 h 316"/>
            </a:gdLst>
            <a:ahLst/>
            <a:cxnLst>
              <a:cxn ang="0">
                <a:pos x="144117003" y="34858787"/>
              </a:cxn>
              <a:cxn ang="0">
                <a:pos x="161829697" y="26043761"/>
              </a:cxn>
              <a:cxn ang="0">
                <a:pos x="179139498" y="17630052"/>
              </a:cxn>
              <a:cxn ang="0">
                <a:pos x="192424177" y="13222539"/>
              </a:cxn>
              <a:cxn ang="0">
                <a:pos x="205708855" y="8815026"/>
              </a:cxn>
              <a:cxn ang="0">
                <a:pos x="218590641" y="4407513"/>
              </a:cxn>
              <a:cxn ang="0">
                <a:pos x="227446671" y="0"/>
              </a:cxn>
              <a:cxn ang="0">
                <a:pos x="231875320" y="0"/>
              </a:cxn>
              <a:cxn ang="0">
                <a:pos x="236303335" y="0"/>
              </a:cxn>
              <a:cxn ang="0">
                <a:pos x="244757106" y="0"/>
              </a:cxn>
              <a:cxn ang="0">
                <a:pos x="244757106" y="0"/>
              </a:cxn>
              <a:cxn ang="0">
                <a:pos x="244757106" y="4407513"/>
              </a:cxn>
              <a:cxn ang="0">
                <a:pos x="244757106" y="8815026"/>
              </a:cxn>
              <a:cxn ang="0">
                <a:pos x="240731350" y="13222539"/>
              </a:cxn>
              <a:cxn ang="0">
                <a:pos x="231875320" y="17630052"/>
              </a:cxn>
              <a:cxn ang="0">
                <a:pos x="223018656" y="26043761"/>
              </a:cxn>
              <a:cxn ang="0">
                <a:pos x="210136870" y="34858787"/>
              </a:cxn>
              <a:cxn ang="0">
                <a:pos x="192424177" y="43673813"/>
              </a:cxn>
              <a:cxn ang="0">
                <a:pos x="175113741" y="56896352"/>
              </a:cxn>
              <a:cxn ang="0">
                <a:pos x="152973033" y="69717574"/>
              </a:cxn>
              <a:cxn ang="0">
                <a:pos x="126806568" y="82940113"/>
              </a:cxn>
              <a:cxn ang="0">
                <a:pos x="109093874" y="95761969"/>
              </a:cxn>
              <a:cxn ang="0">
                <a:pos x="87356059" y="104576995"/>
              </a:cxn>
              <a:cxn ang="0">
                <a:pos x="74071380" y="113391387"/>
              </a:cxn>
              <a:cxn ang="0">
                <a:pos x="61189594" y="117798900"/>
              </a:cxn>
              <a:cxn ang="0">
                <a:pos x="52332930" y="122206413"/>
              </a:cxn>
              <a:cxn ang="0">
                <a:pos x="43476900" y="126613926"/>
              </a:cxn>
              <a:cxn ang="0">
                <a:pos x="39451144" y="122206413"/>
              </a:cxn>
              <a:cxn ang="0">
                <a:pos x="30594480" y="122206413"/>
              </a:cxn>
              <a:cxn ang="0">
                <a:pos x="26166465" y="117798900"/>
              </a:cxn>
              <a:cxn ang="0">
                <a:pos x="17310435" y="113391387"/>
              </a:cxn>
              <a:cxn ang="0">
                <a:pos x="12881786" y="104576995"/>
              </a:cxn>
              <a:cxn ang="0">
                <a:pos x="8453771" y="95761969"/>
              </a:cxn>
              <a:cxn ang="0">
                <a:pos x="4428015" y="91755139"/>
              </a:cxn>
              <a:cxn ang="0">
                <a:pos x="0" y="82940113"/>
              </a:cxn>
              <a:cxn ang="0">
                <a:pos x="4428015" y="74125087"/>
              </a:cxn>
              <a:cxn ang="0">
                <a:pos x="4428015" y="69717574"/>
              </a:cxn>
              <a:cxn ang="0">
                <a:pos x="8453771" y="65310061"/>
              </a:cxn>
              <a:cxn ang="0">
                <a:pos x="17310435" y="65310061"/>
              </a:cxn>
              <a:cxn ang="0">
                <a:pos x="26166465" y="65310061"/>
              </a:cxn>
              <a:cxn ang="0">
                <a:pos x="35022494" y="69717574"/>
              </a:cxn>
              <a:cxn ang="0">
                <a:pos x="43476900" y="69717574"/>
              </a:cxn>
              <a:cxn ang="0">
                <a:pos x="47904915" y="69717574"/>
              </a:cxn>
              <a:cxn ang="0">
                <a:pos x="52332930" y="65310061"/>
              </a:cxn>
              <a:cxn ang="0">
                <a:pos x="56760945" y="65310061"/>
              </a:cxn>
              <a:cxn ang="0">
                <a:pos x="61189594" y="65310061"/>
              </a:cxn>
              <a:cxn ang="0">
                <a:pos x="70045623" y="60903182"/>
              </a:cxn>
              <a:cxn ang="0">
                <a:pos x="78499395" y="60903182"/>
              </a:cxn>
              <a:cxn ang="0">
                <a:pos x="91784073" y="52488839"/>
              </a:cxn>
              <a:cxn ang="0">
                <a:pos x="105068118" y="48081326"/>
              </a:cxn>
              <a:cxn ang="0">
                <a:pos x="122378553" y="43673813"/>
              </a:cxn>
              <a:cxn ang="0">
                <a:pos x="144117003" y="34858787"/>
              </a:cxn>
              <a:cxn ang="0">
                <a:pos x="144117003" y="34858787"/>
              </a:cxn>
            </a:cxnLst>
            <a:rect l="txL" t="txT" r="txR" b="txB"/>
            <a:pathLst>
              <a:path w="608" h="316">
                <a:moveTo>
                  <a:pt x="358" y="87"/>
                </a:moveTo>
                <a:lnTo>
                  <a:pt x="402" y="65"/>
                </a:lnTo>
                <a:lnTo>
                  <a:pt x="445" y="44"/>
                </a:lnTo>
                <a:lnTo>
                  <a:pt x="478" y="33"/>
                </a:lnTo>
                <a:lnTo>
                  <a:pt x="511" y="22"/>
                </a:lnTo>
                <a:lnTo>
                  <a:pt x="543" y="11"/>
                </a:lnTo>
                <a:lnTo>
                  <a:pt x="565" y="0"/>
                </a:lnTo>
                <a:lnTo>
                  <a:pt x="576" y="0"/>
                </a:lnTo>
                <a:lnTo>
                  <a:pt x="587" y="0"/>
                </a:lnTo>
                <a:lnTo>
                  <a:pt x="608" y="0"/>
                </a:lnTo>
                <a:lnTo>
                  <a:pt x="608" y="11"/>
                </a:lnTo>
                <a:lnTo>
                  <a:pt x="608" y="22"/>
                </a:lnTo>
                <a:lnTo>
                  <a:pt x="598" y="33"/>
                </a:lnTo>
                <a:lnTo>
                  <a:pt x="576" y="44"/>
                </a:lnTo>
                <a:lnTo>
                  <a:pt x="554" y="65"/>
                </a:lnTo>
                <a:lnTo>
                  <a:pt x="522" y="87"/>
                </a:lnTo>
                <a:lnTo>
                  <a:pt x="478" y="109"/>
                </a:lnTo>
                <a:lnTo>
                  <a:pt x="435" y="142"/>
                </a:lnTo>
                <a:lnTo>
                  <a:pt x="380" y="174"/>
                </a:lnTo>
                <a:lnTo>
                  <a:pt x="315" y="207"/>
                </a:lnTo>
                <a:lnTo>
                  <a:pt x="271" y="239"/>
                </a:lnTo>
                <a:lnTo>
                  <a:pt x="217" y="261"/>
                </a:lnTo>
                <a:lnTo>
                  <a:pt x="184" y="283"/>
                </a:lnTo>
                <a:lnTo>
                  <a:pt x="152" y="294"/>
                </a:lnTo>
                <a:lnTo>
                  <a:pt x="130" y="305"/>
                </a:lnTo>
                <a:lnTo>
                  <a:pt x="108" y="316"/>
                </a:lnTo>
                <a:lnTo>
                  <a:pt x="98" y="305"/>
                </a:lnTo>
                <a:lnTo>
                  <a:pt x="76" y="305"/>
                </a:lnTo>
                <a:lnTo>
                  <a:pt x="65" y="294"/>
                </a:lnTo>
                <a:lnTo>
                  <a:pt x="43" y="283"/>
                </a:lnTo>
                <a:lnTo>
                  <a:pt x="32" y="261"/>
                </a:lnTo>
                <a:lnTo>
                  <a:pt x="21" y="239"/>
                </a:lnTo>
                <a:lnTo>
                  <a:pt x="11" y="229"/>
                </a:lnTo>
                <a:lnTo>
                  <a:pt x="0" y="207"/>
                </a:lnTo>
                <a:lnTo>
                  <a:pt x="11" y="185"/>
                </a:lnTo>
                <a:lnTo>
                  <a:pt x="11" y="174"/>
                </a:lnTo>
                <a:lnTo>
                  <a:pt x="21" y="163"/>
                </a:lnTo>
                <a:lnTo>
                  <a:pt x="43" y="163"/>
                </a:lnTo>
                <a:lnTo>
                  <a:pt x="65" y="163"/>
                </a:lnTo>
                <a:lnTo>
                  <a:pt x="87" y="174"/>
                </a:lnTo>
                <a:lnTo>
                  <a:pt x="108" y="174"/>
                </a:lnTo>
                <a:lnTo>
                  <a:pt x="119" y="174"/>
                </a:lnTo>
                <a:lnTo>
                  <a:pt x="130" y="163"/>
                </a:lnTo>
                <a:lnTo>
                  <a:pt x="141" y="163"/>
                </a:lnTo>
                <a:lnTo>
                  <a:pt x="152" y="163"/>
                </a:lnTo>
                <a:lnTo>
                  <a:pt x="174" y="152"/>
                </a:lnTo>
                <a:lnTo>
                  <a:pt x="195" y="152"/>
                </a:lnTo>
                <a:lnTo>
                  <a:pt x="228" y="131"/>
                </a:lnTo>
                <a:lnTo>
                  <a:pt x="261" y="120"/>
                </a:lnTo>
                <a:lnTo>
                  <a:pt x="304" y="109"/>
                </a:lnTo>
                <a:lnTo>
                  <a:pt x="358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390" name="任意多边形 99389"/>
          <p:cNvSpPr/>
          <p:nvPr/>
        </p:nvSpPr>
        <p:spPr>
          <a:xfrm>
            <a:off x="5390198" y="2129155"/>
            <a:ext cx="454025" cy="103188"/>
          </a:xfrm>
          <a:custGeom>
            <a:avLst/>
            <a:gdLst>
              <a:gd name="txL" fmla="*/ 0 w 717"/>
              <a:gd name="txT" fmla="*/ 0 h 163"/>
              <a:gd name="txR" fmla="*/ 717 w 717"/>
              <a:gd name="txB" fmla="*/ 163 h 163"/>
            </a:gdLst>
            <a:ahLst/>
            <a:cxnLst>
              <a:cxn ang="0">
                <a:pos x="135129745" y="56507142"/>
              </a:cxn>
              <a:cxn ang="0">
                <a:pos x="100244541" y="60915105"/>
              </a:cxn>
              <a:cxn ang="0">
                <a:pos x="65359337" y="60915105"/>
              </a:cxn>
              <a:cxn ang="0">
                <a:pos x="34885204" y="65323701"/>
              </a:cxn>
              <a:cxn ang="0">
                <a:pos x="4411071" y="65323701"/>
              </a:cxn>
              <a:cxn ang="0">
                <a:pos x="0" y="30457552"/>
              </a:cxn>
              <a:cxn ang="0">
                <a:pos x="8821509" y="30457552"/>
              </a:cxn>
              <a:cxn ang="0">
                <a:pos x="17242185" y="30457552"/>
              </a:cxn>
              <a:cxn ang="0">
                <a:pos x="30474133" y="30457552"/>
              </a:cxn>
              <a:cxn ang="0">
                <a:pos x="43706713" y="26049589"/>
              </a:cxn>
              <a:cxn ang="0">
                <a:pos x="56537827" y="26049589"/>
              </a:cxn>
              <a:cxn ang="0">
                <a:pos x="69770408" y="26049589"/>
              </a:cxn>
              <a:cxn ang="0">
                <a:pos x="87012593" y="21640993"/>
              </a:cxn>
              <a:cxn ang="0">
                <a:pos x="104655612" y="21640993"/>
              </a:cxn>
              <a:cxn ang="0">
                <a:pos x="121897797" y="17232396"/>
              </a:cxn>
              <a:cxn ang="0">
                <a:pos x="139540816" y="17232396"/>
              </a:cxn>
              <a:cxn ang="0">
                <a:pos x="161193439" y="12824433"/>
              </a:cxn>
              <a:cxn ang="0">
                <a:pos x="187257134" y="12824433"/>
              </a:cxn>
              <a:cxn ang="0">
                <a:pos x="209310591" y="8816560"/>
              </a:cxn>
              <a:cxn ang="0">
                <a:pos x="235374285" y="4408597"/>
              </a:cxn>
              <a:cxn ang="0">
                <a:pos x="261437980" y="4408597"/>
              </a:cxn>
              <a:cxn ang="0">
                <a:pos x="287501675" y="0"/>
              </a:cxn>
              <a:cxn ang="0">
                <a:pos x="287501675" y="43682709"/>
              </a:cxn>
              <a:cxn ang="0">
                <a:pos x="213721662" y="48091305"/>
              </a:cxn>
              <a:cxn ang="0">
                <a:pos x="174425387" y="52098545"/>
              </a:cxn>
              <a:cxn ang="0">
                <a:pos x="135129745" y="56507142"/>
              </a:cxn>
              <a:cxn ang="0">
                <a:pos x="135129745" y="56507142"/>
              </a:cxn>
            </a:cxnLst>
            <a:rect l="txL" t="txT" r="txR" b="txB"/>
            <a:pathLst>
              <a:path w="717" h="163">
                <a:moveTo>
                  <a:pt x="337" y="141"/>
                </a:moveTo>
                <a:lnTo>
                  <a:pt x="250" y="152"/>
                </a:lnTo>
                <a:lnTo>
                  <a:pt x="163" y="152"/>
                </a:lnTo>
                <a:lnTo>
                  <a:pt x="87" y="163"/>
                </a:lnTo>
                <a:lnTo>
                  <a:pt x="11" y="163"/>
                </a:lnTo>
                <a:lnTo>
                  <a:pt x="0" y="76"/>
                </a:lnTo>
                <a:lnTo>
                  <a:pt x="22" y="76"/>
                </a:lnTo>
                <a:lnTo>
                  <a:pt x="43" y="76"/>
                </a:lnTo>
                <a:lnTo>
                  <a:pt x="76" y="76"/>
                </a:lnTo>
                <a:lnTo>
                  <a:pt x="109" y="65"/>
                </a:lnTo>
                <a:lnTo>
                  <a:pt x="141" y="65"/>
                </a:lnTo>
                <a:lnTo>
                  <a:pt x="174" y="65"/>
                </a:lnTo>
                <a:lnTo>
                  <a:pt x="217" y="54"/>
                </a:lnTo>
                <a:lnTo>
                  <a:pt x="261" y="54"/>
                </a:lnTo>
                <a:lnTo>
                  <a:pt x="304" y="43"/>
                </a:lnTo>
                <a:lnTo>
                  <a:pt x="348" y="43"/>
                </a:lnTo>
                <a:lnTo>
                  <a:pt x="402" y="32"/>
                </a:lnTo>
                <a:lnTo>
                  <a:pt x="467" y="32"/>
                </a:lnTo>
                <a:lnTo>
                  <a:pt x="522" y="22"/>
                </a:lnTo>
                <a:lnTo>
                  <a:pt x="587" y="11"/>
                </a:lnTo>
                <a:lnTo>
                  <a:pt x="652" y="11"/>
                </a:lnTo>
                <a:lnTo>
                  <a:pt x="717" y="0"/>
                </a:lnTo>
                <a:lnTo>
                  <a:pt x="717" y="109"/>
                </a:lnTo>
                <a:lnTo>
                  <a:pt x="533" y="120"/>
                </a:lnTo>
                <a:lnTo>
                  <a:pt x="435" y="130"/>
                </a:lnTo>
                <a:lnTo>
                  <a:pt x="337" y="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78" name="矩形 4"/>
          <p:cNvSpPr/>
          <p:nvPr/>
        </p:nvSpPr>
        <p:spPr>
          <a:xfrm>
            <a:off x="721675" y="141011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疆</a:t>
            </a:r>
          </a:p>
        </p:txBody>
      </p:sp>
      <p:sp>
        <p:nvSpPr>
          <p:cNvPr id="31" name="矩形 30"/>
          <p:cNvSpPr/>
          <p:nvPr/>
        </p:nvSpPr>
        <p:spPr>
          <a:xfrm>
            <a:off x="677504" y="603730"/>
            <a:ext cx="1473463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jiāng</a:t>
            </a:r>
          </a:p>
        </p:txBody>
      </p:sp>
      <p:pic>
        <p:nvPicPr>
          <p:cNvPr id="31785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43320" y="2913827"/>
            <a:ext cx="3519297" cy="1636426"/>
            <a:chOff x="654337" y="2968912"/>
            <a:chExt cx="3519297" cy="1636426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54337" y="2968912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76371" y="3766947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疆土   万寿无疆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5354" y="3364008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弓</a:t>
              </a:r>
              <a:endPara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217295"/>
            <a:ext cx="1698625" cy="13652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笔画多要写紧凑，弓字下框要长、土字要小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69150" y="1589405"/>
            <a:ext cx="1668780" cy="120332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右边上横要短、中间横要长。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284913" y="3090863"/>
            <a:ext cx="1800225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73755" y="2292255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易错提示：弓字里的土不能丢！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9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9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9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9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9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9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9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9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99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9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9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99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99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963267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411788" y="78265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180879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707596" y="2698662"/>
            <a:ext cx="7667155" cy="17947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一泻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汪洋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潜水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双胞胎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步履  试验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	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皇帝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边疆</a:t>
            </a:r>
            <a:endParaRPr lang="zh-CN" altLang="en-US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553817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73906" y="124145"/>
            <a:ext cx="1996440" cy="590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7"/>
          <p:cNvSpPr txBox="1"/>
          <p:nvPr/>
        </p:nvSpPr>
        <p:spPr>
          <a:xfrm>
            <a:off x="1015463" y="990099"/>
            <a:ext cx="7369175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再读课文，选一选，填一填。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 indent="628650">
              <a:lnSpc>
                <a:spcPct val="150000"/>
              </a:lnSpc>
            </a:pP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作者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面对腐败无能的封建统治阶级，为唤醒民众，救国图强，写下了气吞山河的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少年中国说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》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。文章以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喻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，号召“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______________”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肩负起救国的责任，为创造一个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繁荣富强的“</a:t>
            </a:r>
            <a:r>
              <a:rPr lang="en-US" altLang="zh-CN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__________”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而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努力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60417" y="2683866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人</a:t>
            </a:r>
          </a:p>
        </p:txBody>
      </p:sp>
      <p:sp>
        <p:nvSpPr>
          <p:cNvPr id="2" name="TextBox 10"/>
          <p:cNvSpPr txBox="1"/>
          <p:nvPr/>
        </p:nvSpPr>
        <p:spPr>
          <a:xfrm>
            <a:off x="3068542" y="2683866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国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5293458" y="2672849"/>
            <a:ext cx="1587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中国少年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6645386" y="3271597"/>
            <a:ext cx="15570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少年中国</a:t>
            </a:r>
          </a:p>
        </p:txBody>
      </p:sp>
      <p:grpSp>
        <p:nvGrpSpPr>
          <p:cNvPr id="27655" name="组合 5"/>
          <p:cNvGrpSpPr/>
          <p:nvPr/>
        </p:nvGrpSpPr>
        <p:grpSpPr>
          <a:xfrm>
            <a:off x="3483124" y="-18726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6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abb303e-40c9-4a21-8d39-f2f4b4a3ea5b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062ff01-12d3-49a6-88c0-e6453460c8e7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1269</Words>
  <Application>Microsoft Office PowerPoint</Application>
  <PresentationFormat>全屏显示(16:9)</PresentationFormat>
  <Paragraphs>207</Paragraphs>
  <Slides>27</Slides>
  <Notes>7</Notes>
  <HiddenSlides>7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699</cp:revision>
  <dcterms:created xsi:type="dcterms:W3CDTF">2015-12-30T08:03:00Z</dcterms:created>
  <dcterms:modified xsi:type="dcterms:W3CDTF">2020-08-02T08:57:22Z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