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1"/>
  </p:notesMasterIdLst>
  <p:sldIdLst>
    <p:sldId id="737" r:id="rId2"/>
    <p:sldId id="675" r:id="rId3"/>
    <p:sldId id="678" r:id="rId4"/>
    <p:sldId id="677" r:id="rId5"/>
    <p:sldId id="680" r:id="rId6"/>
    <p:sldId id="681" r:id="rId7"/>
    <p:sldId id="683" r:id="rId8"/>
    <p:sldId id="684" r:id="rId9"/>
    <p:sldId id="706" r:id="rId10"/>
    <p:sldId id="685" r:id="rId11"/>
    <p:sldId id="687" r:id="rId12"/>
    <p:sldId id="707" r:id="rId13"/>
    <p:sldId id="688" r:id="rId14"/>
    <p:sldId id="689" r:id="rId15"/>
    <p:sldId id="690" r:id="rId16"/>
    <p:sldId id="691" r:id="rId17"/>
    <p:sldId id="692" r:id="rId18"/>
    <p:sldId id="693" r:id="rId19"/>
    <p:sldId id="694" r:id="rId20"/>
    <p:sldId id="695" r:id="rId21"/>
    <p:sldId id="696" r:id="rId22"/>
    <p:sldId id="698" r:id="rId23"/>
    <p:sldId id="708" r:id="rId24"/>
    <p:sldId id="699" r:id="rId25"/>
    <p:sldId id="700" r:id="rId26"/>
    <p:sldId id="701" r:id="rId27"/>
    <p:sldId id="702" r:id="rId28"/>
    <p:sldId id="703" r:id="rId29"/>
    <p:sldId id="704" r:id="rId30"/>
    <p:sldId id="705" r:id="rId31"/>
    <p:sldId id="709" r:id="rId32"/>
    <p:sldId id="712" r:id="rId33"/>
    <p:sldId id="713" r:id="rId34"/>
    <p:sldId id="714" r:id="rId35"/>
    <p:sldId id="718" r:id="rId36"/>
    <p:sldId id="721" r:id="rId37"/>
    <p:sldId id="715" r:id="rId38"/>
    <p:sldId id="716" r:id="rId39"/>
    <p:sldId id="717" r:id="rId40"/>
    <p:sldId id="735" r:id="rId41"/>
    <p:sldId id="731" r:id="rId42"/>
    <p:sldId id="730" r:id="rId43"/>
    <p:sldId id="722" r:id="rId44"/>
    <p:sldId id="723" r:id="rId45"/>
    <p:sldId id="724" r:id="rId46"/>
    <p:sldId id="725" r:id="rId47"/>
    <p:sldId id="726" r:id="rId48"/>
    <p:sldId id="727" r:id="rId49"/>
    <p:sldId id="736" r:id="rId50"/>
  </p:sldIdLst>
  <p:sldSz cx="9144000" cy="5143500" type="screen16x9"/>
  <p:notesSz cx="6858000" cy="9144000"/>
  <p:defaultTextStyle>
    <a:defPPr>
      <a:defRPr lang="zh-CN"/>
    </a:defPPr>
    <a:lvl1pPr marL="0" lvl="0"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00000"/>
    <a:srgbClr val="0000FF"/>
    <a:srgbClr val="FF33CC"/>
    <a:srgbClr val="34421A"/>
    <a:srgbClr val="1A210D"/>
    <a:srgbClr val="67603B"/>
    <a:srgbClr val="AEBD51"/>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87" autoAdjust="0"/>
    <p:restoredTop sz="85146"/>
  </p:normalViewPr>
  <p:slideViewPr>
    <p:cSldViewPr snapToGrid="0" snapToObjects="1" showGuides="1">
      <p:cViewPr>
        <p:scale>
          <a:sx n="83" d="100"/>
          <a:sy n="83" d="100"/>
        </p:scale>
        <p:origin x="-180" y="-1092"/>
      </p:cViewPr>
      <p:guideLst>
        <p:guide orient="horz"/>
        <p:guide pos="5759"/>
      </p:guideLst>
    </p:cSldViewPr>
  </p:slideViewPr>
  <p:notesTextViewPr>
    <p:cViewPr>
      <p:scale>
        <a:sx n="100" d="100"/>
        <a:sy n="100" d="100"/>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buFontTx/>
              <a:buNone/>
              <a:defRPr sz="1200">
                <a:ea typeface="宋体" panose="02010600030101010101" pitchFamily="2" charset="-122"/>
              </a:defRPr>
            </a:lvl1pPr>
          </a:lstStyle>
          <a:p>
            <a:pPr marL="0" marR="0" lvl="0" indent="0" algn="r" defTabSz="457200" rtl="0" eaLnBrk="1" fontAlgn="base" latinLnBrk="0" hangingPunct="1">
              <a:lnSpc>
                <a:spcPct val="100000"/>
              </a:lnSpc>
              <a:spcBef>
                <a:spcPct val="0"/>
              </a:spcBef>
              <a:spcAft>
                <a:spcPct val="0"/>
              </a:spcAft>
              <a:buClrTx/>
              <a:buSzTx/>
              <a:buFontTx/>
              <a:buNone/>
              <a:defRPr/>
            </a:pPr>
            <a:fld id="{B23FA039-29F9-48B5-A902-848CAF5E7D0C}" type="datetimeFigureOut">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2020/8/2</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buFont typeface="Arial" panose="020B0604020202020204" pitchFamily="34" charset="0"/>
              <a:buNone/>
            </a:pP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1822938432"/>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t>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0" y="4583430"/>
            <a:ext cx="9144000" cy="560070"/>
            <a:chOff x="0" y="7218"/>
            <a:chExt cx="14400" cy="882"/>
          </a:xfrm>
        </p:grpSpPr>
        <p:pic>
          <p:nvPicPr>
            <p:cNvPr id="5" name="图片 3" descr="IMG_256"/>
            <p:cNvPicPr>
              <a:picLocks noChangeAspect="1"/>
            </p:cNvPicPr>
            <p:nvPr userDrawn="1"/>
          </p:nvPicPr>
          <p:blipFill>
            <a:blip r:embed="rId2"/>
            <a:srcRect l="37813" t="1944" r="1719" b="2778"/>
            <a:stretch>
              <a:fillRect/>
            </a:stretch>
          </p:blipFill>
          <p:spPr>
            <a:xfrm>
              <a:off x="5936" y="7218"/>
              <a:ext cx="8464" cy="882"/>
            </a:xfrm>
            <a:prstGeom prst="rect">
              <a:avLst/>
            </a:prstGeom>
            <a:noFill/>
            <a:ln w="9525">
              <a:noFill/>
            </a:ln>
            <a:effectLst>
              <a:softEdge rad="63500"/>
            </a:effectLst>
          </p:spPr>
        </p:pic>
        <p:pic>
          <p:nvPicPr>
            <p:cNvPr id="6" name="图片 1" descr="IMG_256"/>
            <p:cNvPicPr>
              <a:picLocks noChangeAspect="1"/>
            </p:cNvPicPr>
            <p:nvPr userDrawn="1"/>
          </p:nvPicPr>
          <p:blipFill>
            <a:blip r:embed="rId2"/>
            <a:srcRect l="1094" t="1944" r="61719" b="2778"/>
            <a:stretch>
              <a:fillRect/>
            </a:stretch>
          </p:blipFill>
          <p:spPr>
            <a:xfrm>
              <a:off x="0" y="7218"/>
              <a:ext cx="6155" cy="882"/>
            </a:xfrm>
            <a:prstGeom prst="rect">
              <a:avLst/>
            </a:prstGeom>
            <a:noFill/>
            <a:ln w="9525">
              <a:noFill/>
            </a:ln>
            <a:effectLst>
              <a:softEdge rad="63500"/>
            </a:effectLst>
          </p:spPr>
        </p:pic>
      </p:grpSp>
      <p:pic>
        <p:nvPicPr>
          <p:cNvPr id="2050" name="图片 8" descr="荣德基.png"/>
          <p:cNvPicPr>
            <a:picLocks noChangeAspect="1"/>
          </p:cNvPicPr>
          <p:nvPr userDrawn="1"/>
        </p:nvPicPr>
        <p:blipFill>
          <a:blip r:embed="rId3"/>
          <a:stretch>
            <a:fillRect/>
          </a:stretch>
        </p:blipFill>
        <p:spPr>
          <a:xfrm>
            <a:off x="250825" y="104775"/>
            <a:ext cx="1292225" cy="504825"/>
          </a:xfrm>
          <a:prstGeom prst="rect">
            <a:avLst/>
          </a:prstGeom>
          <a:noFill/>
          <a:ln w="9525">
            <a:noFill/>
          </a:ln>
        </p:spPr>
      </p:pic>
      <p:pic>
        <p:nvPicPr>
          <p:cNvPr id="2051" name="Picture 39" descr="구름"/>
          <p:cNvPicPr>
            <a:picLocks noChangeAspect="1"/>
          </p:cNvPicPr>
          <p:nvPr userDrawn="1"/>
        </p:nvPicPr>
        <p:blipFill>
          <a:blip r:embed="rId4"/>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074" name="图片 8" descr="荣德基.png"/>
          <p:cNvPicPr>
            <a:picLocks noChangeAspect="1"/>
          </p:cNvPicPr>
          <p:nvPr userDrawn="1"/>
        </p:nvPicPr>
        <p:blipFill>
          <a:blip r:embed="rId2"/>
          <a:stretch>
            <a:fillRect/>
          </a:stretch>
        </p:blipFill>
        <p:spPr>
          <a:xfrm>
            <a:off x="347663" y="90488"/>
            <a:ext cx="1292225" cy="504825"/>
          </a:xfrm>
          <a:prstGeom prst="rect">
            <a:avLst/>
          </a:prstGeom>
          <a:noFill/>
          <a:ln w="9525">
            <a:noFill/>
          </a:ln>
        </p:spPr>
      </p:pic>
      <p:pic>
        <p:nvPicPr>
          <p:cNvPr id="3075"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7" name="组合 6"/>
          <p:cNvGrpSpPr/>
          <p:nvPr userDrawn="1"/>
        </p:nvGrpSpPr>
        <p:grpSpPr>
          <a:xfrm>
            <a:off x="0" y="4583430"/>
            <a:ext cx="9144000" cy="560070"/>
            <a:chOff x="0" y="7218"/>
            <a:chExt cx="14400" cy="882"/>
          </a:xfrm>
        </p:grpSpPr>
        <p:pic>
          <p:nvPicPr>
            <p:cNvPr id="5" name="图片 3" descr="IMG_256"/>
            <p:cNvPicPr>
              <a:picLocks noChangeAspect="1"/>
            </p:cNvPicPr>
            <p:nvPr userDrawn="1"/>
          </p:nvPicPr>
          <p:blipFill>
            <a:blip r:embed="rId4"/>
            <a:srcRect l="37813" t="1944" r="1719" b="2778"/>
            <a:stretch>
              <a:fillRect/>
            </a:stretch>
          </p:blipFill>
          <p:spPr>
            <a:xfrm>
              <a:off x="5936" y="7218"/>
              <a:ext cx="8464" cy="882"/>
            </a:xfrm>
            <a:prstGeom prst="rect">
              <a:avLst/>
            </a:prstGeom>
            <a:noFill/>
            <a:ln w="9525">
              <a:noFill/>
            </a:ln>
            <a:effectLst>
              <a:softEdge rad="63500"/>
            </a:effectLst>
          </p:spPr>
        </p:pic>
        <p:pic>
          <p:nvPicPr>
            <p:cNvPr id="6" name="图片 1" descr="IMG_256"/>
            <p:cNvPicPr>
              <a:picLocks noChangeAspect="1"/>
            </p:cNvPicPr>
            <p:nvPr userDrawn="1"/>
          </p:nvPicPr>
          <p:blipFill>
            <a:blip r:embed="rId4"/>
            <a:srcRect l="1094" t="1944" r="61719" b="2778"/>
            <a:stretch>
              <a:fillRect/>
            </a:stretch>
          </p:blipFill>
          <p:spPr>
            <a:xfrm>
              <a:off x="0" y="7218"/>
              <a:ext cx="6155" cy="882"/>
            </a:xfrm>
            <a:prstGeom prst="rect">
              <a:avLst/>
            </a:prstGeom>
            <a:noFill/>
            <a:ln w="9525">
              <a:noFill/>
            </a:ln>
            <a:effectLst>
              <a:softEdge rad="63500"/>
            </a:effectLst>
          </p:spPr>
        </p:pic>
      </p:gr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4098" name="图片 8" descr="荣德基.png"/>
          <p:cNvPicPr>
            <a:picLocks noChangeAspect="1"/>
          </p:cNvPicPr>
          <p:nvPr userDrawn="1"/>
        </p:nvPicPr>
        <p:blipFill>
          <a:blip r:embed="rId2"/>
          <a:stretch>
            <a:fillRect/>
          </a:stretch>
        </p:blipFill>
        <p:spPr>
          <a:xfrm>
            <a:off x="311150" y="144463"/>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7" name="组合 6"/>
          <p:cNvGrpSpPr/>
          <p:nvPr userDrawn="1"/>
        </p:nvGrpSpPr>
        <p:grpSpPr>
          <a:xfrm>
            <a:off x="0" y="4583430"/>
            <a:ext cx="9144000" cy="560070"/>
            <a:chOff x="0" y="7218"/>
            <a:chExt cx="14400" cy="882"/>
          </a:xfrm>
        </p:grpSpPr>
        <p:pic>
          <p:nvPicPr>
            <p:cNvPr id="5" name="图片 3" descr="IMG_256"/>
            <p:cNvPicPr>
              <a:picLocks noChangeAspect="1"/>
            </p:cNvPicPr>
            <p:nvPr userDrawn="1"/>
          </p:nvPicPr>
          <p:blipFill>
            <a:blip r:embed="rId3"/>
            <a:srcRect l="37813" t="1944" r="1719" b="2778"/>
            <a:stretch>
              <a:fillRect/>
            </a:stretch>
          </p:blipFill>
          <p:spPr>
            <a:xfrm>
              <a:off x="5936" y="7218"/>
              <a:ext cx="8464" cy="882"/>
            </a:xfrm>
            <a:prstGeom prst="rect">
              <a:avLst/>
            </a:prstGeom>
            <a:noFill/>
            <a:ln w="9525">
              <a:noFill/>
            </a:ln>
            <a:effectLst>
              <a:softEdge rad="63500"/>
            </a:effectLst>
          </p:spPr>
        </p:pic>
        <p:pic>
          <p:nvPicPr>
            <p:cNvPr id="6" name="图片 1" descr="IMG_256"/>
            <p:cNvPicPr>
              <a:picLocks noChangeAspect="1"/>
            </p:cNvPicPr>
            <p:nvPr userDrawn="1"/>
          </p:nvPicPr>
          <p:blipFill>
            <a:blip r:embed="rId3"/>
            <a:srcRect l="1094" t="1944" r="61719" b="2778"/>
            <a:stretch>
              <a:fillRect/>
            </a:stretch>
          </p:blipFill>
          <p:spPr>
            <a:xfrm>
              <a:off x="0" y="7218"/>
              <a:ext cx="6155" cy="882"/>
            </a:xfrm>
            <a:prstGeom prst="rect">
              <a:avLst/>
            </a:prstGeom>
            <a:noFill/>
            <a:ln w="9525">
              <a:noFill/>
            </a:ln>
            <a:effectLst>
              <a:softEdge rad="63500"/>
            </a:effectLst>
          </p:spPr>
        </p:pic>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图片与标题">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0"/>
            <a:ext cx="9144000" cy="5383213"/>
          </a:xfrm>
          <a:prstGeom prst="rect">
            <a:avLst/>
          </a:prstGeom>
          <a:gradFill>
            <a:gsLst>
              <a:gs pos="0">
                <a:schemeClr val="bg1"/>
              </a:gs>
              <a:gs pos="100000">
                <a:srgbClr val="B7E0EC"/>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123" name="图片 5"/>
          <p:cNvPicPr>
            <a:picLocks noChangeAspect="1"/>
          </p:cNvPicPr>
          <p:nvPr userDrawn="1"/>
        </p:nvPicPr>
        <p:blipFill>
          <a:blip r:embed="rId2"/>
          <a:stretch>
            <a:fillRect/>
          </a:stretch>
        </p:blipFill>
        <p:spPr>
          <a:xfrm>
            <a:off x="0" y="3373438"/>
            <a:ext cx="9144000" cy="2011362"/>
          </a:xfrm>
          <a:prstGeom prst="rect">
            <a:avLst/>
          </a:prstGeom>
          <a:noFill/>
          <a:ln w="9525">
            <a:noFill/>
          </a:ln>
        </p:spPr>
      </p:pic>
      <p:pic>
        <p:nvPicPr>
          <p:cNvPr id="5124" name="Picture 39" descr="구름"/>
          <p:cNvPicPr>
            <a:picLocks noChangeAspect="1"/>
          </p:cNvPicPr>
          <p:nvPr userDrawn="1"/>
        </p:nvPicPr>
        <p:blipFill>
          <a:blip r:embed="rId3"/>
          <a:stretch>
            <a:fillRect/>
          </a:stretch>
        </p:blipFill>
        <p:spPr>
          <a:xfrm>
            <a:off x="4795838" y="179388"/>
            <a:ext cx="682625" cy="363537"/>
          </a:xfrm>
          <a:prstGeom prst="rect">
            <a:avLst/>
          </a:prstGeom>
          <a:noFill/>
          <a:ln w="9525">
            <a:noFill/>
          </a:ln>
        </p:spPr>
      </p:pic>
      <p:pic>
        <p:nvPicPr>
          <p:cNvPr id="5125" name="Picture 40" descr="구름"/>
          <p:cNvPicPr>
            <a:picLocks noChangeAspect="1"/>
          </p:cNvPicPr>
          <p:nvPr userDrawn="1"/>
        </p:nvPicPr>
        <p:blipFill>
          <a:blip r:embed="rId4"/>
          <a:stretch>
            <a:fillRect/>
          </a:stretch>
        </p:blipFill>
        <p:spPr>
          <a:xfrm>
            <a:off x="7235825" y="503238"/>
            <a:ext cx="1042988" cy="555625"/>
          </a:xfrm>
          <a:prstGeom prst="rect">
            <a:avLst/>
          </a:prstGeom>
          <a:noFill/>
          <a:ln w="9525">
            <a:noFill/>
          </a:ln>
        </p:spPr>
      </p:pic>
      <p:grpSp>
        <p:nvGrpSpPr>
          <p:cNvPr id="5126" name="组合 10"/>
          <p:cNvGrpSpPr/>
          <p:nvPr userDrawn="1"/>
        </p:nvGrpSpPr>
        <p:grpSpPr>
          <a:xfrm>
            <a:off x="2371725" y="2062163"/>
            <a:ext cx="4398963" cy="3019425"/>
            <a:chOff x="2371725" y="2061566"/>
            <a:chExt cx="4398963" cy="3019838"/>
          </a:xfrm>
        </p:grpSpPr>
        <p:sp>
          <p:nvSpPr>
            <p:cNvPr id="5133" name="Oval 17"/>
            <p:cNvSpPr/>
            <p:nvPr userDrawn="1"/>
          </p:nvSpPr>
          <p:spPr>
            <a:xfrm>
              <a:off x="2371725" y="4338352"/>
              <a:ext cx="4398963" cy="743052"/>
            </a:xfrm>
            <a:prstGeom prst="ellipse">
              <a:avLst/>
            </a:prstGeom>
            <a:gradFill rotWithShape="1">
              <a:gsLst>
                <a:gs pos="0">
                  <a:srgbClr val="0E320D"/>
                </a:gs>
                <a:gs pos="100000">
                  <a:srgbClr val="1F6B1B">
                    <a:alpha val="0"/>
                  </a:srgbClr>
                </a:gs>
              </a:gsLst>
              <a:path path="shape">
                <a:fillToRect l="50000" t="50000" r="50000" b="50000"/>
              </a:path>
              <a:tileRect/>
            </a:gradFill>
            <a:ln w="9525">
              <a:noFill/>
            </a:ln>
          </p:spPr>
          <p:txBody>
            <a:bodyPr wrap="none" anchor="ctr"/>
            <a:lstStyle/>
            <a:p>
              <a:pPr lvl="0" eaLnBrk="1" hangingPunct="1"/>
              <a:endParaRPr lang="ko-KR" altLang="en-US" dirty="0">
                <a:latin typeface="Calibri" panose="020F0502020204030204" pitchFamily="34" charset="0"/>
                <a:ea typeface="Malgun Gothic" panose="020B0503020000020004" pitchFamily="34" charset="-127"/>
              </a:endParaRPr>
            </a:p>
          </p:txBody>
        </p:sp>
        <p:pic>
          <p:nvPicPr>
            <p:cNvPr id="5134" name="Picture 16" descr="꽃"/>
            <p:cNvPicPr>
              <a:picLocks noChangeAspect="1"/>
            </p:cNvPicPr>
            <p:nvPr userDrawn="1"/>
          </p:nvPicPr>
          <p:blipFill>
            <a:blip r:embed="rId5"/>
            <a:stretch>
              <a:fillRect/>
            </a:stretch>
          </p:blipFill>
          <p:spPr>
            <a:xfrm>
              <a:off x="3332510" y="2061566"/>
              <a:ext cx="2845692" cy="2745981"/>
            </a:xfrm>
            <a:prstGeom prst="rect">
              <a:avLst/>
            </a:prstGeom>
            <a:noFill/>
            <a:ln w="9525">
              <a:noFill/>
            </a:ln>
          </p:spPr>
        </p:pic>
      </p:grpSp>
      <p:sp>
        <p:nvSpPr>
          <p:cNvPr id="5127" name="矩形 3"/>
          <p:cNvSpPr/>
          <p:nvPr userDrawn="1"/>
        </p:nvSpPr>
        <p:spPr>
          <a:xfrm>
            <a:off x="5580063" y="5080000"/>
            <a:ext cx="3119437" cy="260350"/>
          </a:xfrm>
          <a:prstGeom prst="rect">
            <a:avLst/>
          </a:prstGeom>
          <a:noFill/>
          <a:ln w="9525">
            <a:noFill/>
          </a:ln>
        </p:spPr>
        <p:txBody>
          <a:bodyPr wrap="none">
            <a:spAutoFit/>
          </a:bodyPr>
          <a:lstStyle/>
          <a:p>
            <a:pPr lvl="0" eaLnBrk="1" hangingPunct="1"/>
            <a:r>
              <a:rPr lang="zh-CN" altLang="en-US" sz="1100" dirty="0">
                <a:solidFill>
                  <a:srgbClr val="414141"/>
                </a:solidFill>
                <a:latin typeface="Calibri" panose="020F0502020204030204" pitchFamily="34" charset="0"/>
              </a:rPr>
              <a:t> </a:t>
            </a:r>
          </a:p>
        </p:txBody>
      </p:sp>
      <p:sp>
        <p:nvSpPr>
          <p:cNvPr id="5128" name="TextBox 3"/>
          <p:cNvSpPr/>
          <p:nvPr userDrawn="1"/>
        </p:nvSpPr>
        <p:spPr>
          <a:xfrm>
            <a:off x="2087563" y="1006475"/>
            <a:ext cx="4968875" cy="504825"/>
          </a:xfrm>
          <a:prstGeom prst="rect">
            <a:avLst/>
          </a:prstGeom>
          <a:noFill/>
          <a:ln w="9525">
            <a:noFill/>
          </a:ln>
        </p:spPr>
        <p:txBody>
          <a:bodyPr/>
          <a:lstStyle/>
          <a:p>
            <a:pPr lvl="0" defTabSz="914400" eaLnBrk="1" hangingPunct="1"/>
            <a:r>
              <a:rPr lang="zh-CN" altLang="en-US" sz="2800" dirty="0">
                <a:solidFill>
                  <a:srgbClr val="014079"/>
                </a:solidFill>
                <a:latin typeface="Calibri" panose="020F0502020204030204" pitchFamily="34" charset="0"/>
                <a:ea typeface="微软雅黑" panose="020B0503020204020204" pitchFamily="34" charset="-122"/>
                <a:sym typeface="Calibri" panose="020F0502020204030204" pitchFamily="34" charset="0"/>
              </a:rPr>
              <a:t>感受美好自然，培养语文素养！</a:t>
            </a:r>
            <a:endParaRPr lang="zh-CN" altLang="en-US" sz="2800" dirty="0">
              <a:solidFill>
                <a:srgbClr val="014079"/>
              </a:solidFill>
              <a:latin typeface="Calibri" panose="020F0502020204030204" pitchFamily="34" charset="0"/>
            </a:endParaRPr>
          </a:p>
        </p:txBody>
      </p:sp>
      <p:sp>
        <p:nvSpPr>
          <p:cNvPr id="5129" name="TextBox 3"/>
          <p:cNvSpPr/>
          <p:nvPr userDrawn="1"/>
        </p:nvSpPr>
        <p:spPr>
          <a:xfrm>
            <a:off x="1833563" y="1471613"/>
            <a:ext cx="5399087" cy="504825"/>
          </a:xfrm>
          <a:prstGeom prst="rect">
            <a:avLst/>
          </a:prstGeom>
          <a:noFill/>
          <a:ln w="9525">
            <a:noFill/>
          </a:ln>
        </p:spPr>
        <p:txBody>
          <a:bodyPr/>
          <a:lstStyle/>
          <a:p>
            <a:pPr lvl="0" algn="ctr" defTabSz="914400" eaLnBrk="1" hangingPunct="1"/>
            <a:r>
              <a:rPr lang="en-US" altLang="zh-CN" sz="1600" dirty="0">
                <a:solidFill>
                  <a:srgbClr val="014079"/>
                </a:solidFill>
                <a:latin typeface="Calibri" panose="020F0502020204030204" pitchFamily="34" charset="0"/>
              </a:rPr>
              <a:t>GAN SHOU MEI HAO ZI RAN</a:t>
            </a:r>
            <a:r>
              <a:rPr lang="zh-CN" altLang="en-US" sz="1600" dirty="0">
                <a:solidFill>
                  <a:srgbClr val="014079"/>
                </a:solidFill>
                <a:latin typeface="Calibri" panose="020F0502020204030204" pitchFamily="34" charset="0"/>
              </a:rPr>
              <a:t>   </a:t>
            </a:r>
            <a:r>
              <a:rPr lang="en-US" altLang="zh-CN" sz="1600" dirty="0">
                <a:solidFill>
                  <a:srgbClr val="014079"/>
                </a:solidFill>
                <a:latin typeface="Calibri" panose="020F0502020204030204" pitchFamily="34" charset="0"/>
              </a:rPr>
              <a:t> PEI YANG YU WEN SU YANG</a:t>
            </a:r>
            <a:endParaRPr lang="zh-CN" altLang="en-US" sz="1600" dirty="0">
              <a:solidFill>
                <a:srgbClr val="014079"/>
              </a:solidFill>
              <a:latin typeface="Calibri" panose="020F0502020204030204" pitchFamily="34" charset="0"/>
            </a:endParaRPr>
          </a:p>
        </p:txBody>
      </p:sp>
      <p:pic>
        <p:nvPicPr>
          <p:cNvPr id="5130" name="图片 8" descr="荣德基.png"/>
          <p:cNvPicPr>
            <a:picLocks noChangeAspect="1"/>
          </p:cNvPicPr>
          <p:nvPr userDrawn="1"/>
        </p:nvPicPr>
        <p:blipFill>
          <a:blip r:embed="rId6"/>
          <a:stretch>
            <a:fillRect/>
          </a:stretch>
        </p:blipFill>
        <p:spPr>
          <a:xfrm>
            <a:off x="134938" y="90488"/>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grpSp>
        <p:nvGrpSpPr>
          <p:cNvPr id="7" name="组合 6"/>
          <p:cNvGrpSpPr/>
          <p:nvPr userDrawn="1"/>
        </p:nvGrpSpPr>
        <p:grpSpPr>
          <a:xfrm>
            <a:off x="0" y="4583430"/>
            <a:ext cx="9144000" cy="560070"/>
            <a:chOff x="0" y="7218"/>
            <a:chExt cx="14400" cy="882"/>
          </a:xfrm>
        </p:grpSpPr>
        <p:pic>
          <p:nvPicPr>
            <p:cNvPr id="5" name="图片 3" descr="IMG_256"/>
            <p:cNvPicPr>
              <a:picLocks noChangeAspect="1"/>
            </p:cNvPicPr>
            <p:nvPr userDrawn="1"/>
          </p:nvPicPr>
          <p:blipFill>
            <a:blip r:embed="rId2"/>
            <a:srcRect l="37813" t="1944" r="1719" b="2778"/>
            <a:stretch>
              <a:fillRect/>
            </a:stretch>
          </p:blipFill>
          <p:spPr>
            <a:xfrm>
              <a:off x="5936" y="7218"/>
              <a:ext cx="8464" cy="882"/>
            </a:xfrm>
            <a:prstGeom prst="rect">
              <a:avLst/>
            </a:prstGeom>
            <a:noFill/>
            <a:ln w="9525">
              <a:noFill/>
            </a:ln>
            <a:effectLst>
              <a:softEdge rad="63500"/>
            </a:effectLst>
          </p:spPr>
        </p:pic>
        <p:pic>
          <p:nvPicPr>
            <p:cNvPr id="6" name="图片 1" descr="IMG_256"/>
            <p:cNvPicPr>
              <a:picLocks noChangeAspect="1"/>
            </p:cNvPicPr>
            <p:nvPr userDrawn="1"/>
          </p:nvPicPr>
          <p:blipFill>
            <a:blip r:embed="rId2"/>
            <a:srcRect l="1094" t="1944" r="61719" b="2778"/>
            <a:stretch>
              <a:fillRect/>
            </a:stretch>
          </p:blipFill>
          <p:spPr>
            <a:xfrm>
              <a:off x="0" y="7218"/>
              <a:ext cx="6155" cy="882"/>
            </a:xfrm>
            <a:prstGeom prst="rect">
              <a:avLst/>
            </a:prstGeom>
            <a:noFill/>
            <a:ln w="9525">
              <a:noFill/>
            </a:ln>
            <a:effectLst>
              <a:softEdge rad="63500"/>
            </a:effectLst>
          </p:spPr>
        </p:pic>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01625" y="171450"/>
            <a:ext cx="8540750" cy="857250"/>
          </a:xfrm>
          <a:prstGeom prst="rect">
            <a:avLst/>
          </a:prstGeom>
        </p:spPr>
        <p:txBody>
          <a:bodyPr/>
          <a:lstStyle/>
          <a:p>
            <a:r>
              <a:rPr lang="zh-CN" altLang="en-US" noProof="1"/>
              <a:t>单击此处编辑母版标题样式</a:t>
            </a:r>
          </a:p>
        </p:txBody>
      </p:sp>
      <p:sp>
        <p:nvSpPr>
          <p:cNvPr id="3" name="内容占位符 2"/>
          <p:cNvSpPr>
            <a:spLocks noGrp="1"/>
          </p:cNvSpPr>
          <p:nvPr>
            <p:ph idx="1"/>
          </p:nvPr>
        </p:nvSpPr>
        <p:spPr>
          <a:xfrm>
            <a:off x="301625" y="1200151"/>
            <a:ext cx="8540750" cy="3374231"/>
          </a:xfrm>
          <a:prstGeom prst="rect">
            <a:avLst/>
          </a:prstGeo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67619"/>
          <p:cNvSpPr>
            <a:spLocks noGrp="1"/>
          </p:cNvSpPr>
          <p:nvPr>
            <p:ph type="dt" sz="half" idx="10"/>
          </p:nvPr>
        </p:nvSpPr>
        <p:spPr>
          <a:xfrm>
            <a:off x="301626" y="4683919"/>
            <a:ext cx="2289175" cy="357188"/>
          </a:xfrm>
          <a:prstGeom prst="rect">
            <a:avLst/>
          </a:prstGeom>
        </p:spPr>
        <p:txBody>
          <a:bodyPr/>
          <a:lstStyle>
            <a:lvl1pPr>
              <a:defRPr/>
            </a:lvl1pPr>
          </a:lstStyle>
          <a:p>
            <a:endParaRPr lang="zh-CN" altLang="en-US"/>
          </a:p>
        </p:txBody>
      </p:sp>
      <p:sp>
        <p:nvSpPr>
          <p:cNvPr id="5" name="页脚占位符 367620"/>
          <p:cNvSpPr>
            <a:spLocks noGrp="1"/>
          </p:cNvSpPr>
          <p:nvPr>
            <p:ph type="ftr" sz="quarter" idx="11"/>
          </p:nvPr>
        </p:nvSpPr>
        <p:spPr>
          <a:xfrm>
            <a:off x="3124200" y="4683919"/>
            <a:ext cx="2895600" cy="357188"/>
          </a:xfrm>
          <a:prstGeom prst="rect">
            <a:avLst/>
          </a:prstGeom>
        </p:spPr>
        <p:txBody>
          <a:bodyPr/>
          <a:lstStyle>
            <a:lvl1pPr>
              <a:defRPr/>
            </a:lvl1pPr>
          </a:lstStyle>
          <a:p>
            <a:endParaRPr lang="zh-CN"/>
          </a:p>
        </p:txBody>
      </p:sp>
      <p:sp>
        <p:nvSpPr>
          <p:cNvPr id="6" name="灯片编号占位符 367621"/>
          <p:cNvSpPr>
            <a:spLocks noGrp="1"/>
          </p:cNvSpPr>
          <p:nvPr>
            <p:ph type="sldNum" sz="quarter" idx="12"/>
          </p:nvPr>
        </p:nvSpPr>
        <p:spPr>
          <a:xfrm>
            <a:off x="6553201" y="4683919"/>
            <a:ext cx="2289175" cy="357188"/>
          </a:xfrm>
          <a:prstGeom prst="rect">
            <a:avLst/>
          </a:prstGeom>
        </p:spPr>
        <p:txBody>
          <a:bodyPr/>
          <a:lstStyle>
            <a:lvl1pPr>
              <a:defRPr/>
            </a:lvl1pPr>
          </a:lstStyle>
          <a:p>
            <a:fld id="{8B7ECF4B-50E6-4080-942A-7C4A859B67DA}" type="slidenum">
              <a:rPr lang="zh-CN" altLang="en-US"/>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grpSp>
        <p:nvGrpSpPr>
          <p:cNvPr id="7" name="组合 6"/>
          <p:cNvGrpSpPr/>
          <p:nvPr userDrawn="1"/>
        </p:nvGrpSpPr>
        <p:grpSpPr>
          <a:xfrm>
            <a:off x="0" y="4583430"/>
            <a:ext cx="9144000" cy="560070"/>
            <a:chOff x="0" y="7218"/>
            <a:chExt cx="14400" cy="882"/>
          </a:xfrm>
        </p:grpSpPr>
        <p:pic>
          <p:nvPicPr>
            <p:cNvPr id="5" name="图片 3" descr="IMG_256"/>
            <p:cNvPicPr>
              <a:picLocks noChangeAspect="1"/>
            </p:cNvPicPr>
            <p:nvPr userDrawn="1"/>
          </p:nvPicPr>
          <p:blipFill>
            <a:blip r:embed="rId2"/>
            <a:srcRect l="37813" t="1944" r="1719" b="2778"/>
            <a:stretch>
              <a:fillRect/>
            </a:stretch>
          </p:blipFill>
          <p:spPr>
            <a:xfrm>
              <a:off x="5936" y="7218"/>
              <a:ext cx="8464" cy="882"/>
            </a:xfrm>
            <a:prstGeom prst="rect">
              <a:avLst/>
            </a:prstGeom>
            <a:noFill/>
            <a:ln w="9525">
              <a:noFill/>
            </a:ln>
            <a:effectLst>
              <a:softEdge rad="63500"/>
            </a:effectLst>
          </p:spPr>
        </p:pic>
        <p:pic>
          <p:nvPicPr>
            <p:cNvPr id="6" name="图片 1" descr="IMG_256"/>
            <p:cNvPicPr>
              <a:picLocks noChangeAspect="1"/>
            </p:cNvPicPr>
            <p:nvPr userDrawn="1"/>
          </p:nvPicPr>
          <p:blipFill>
            <a:blip r:embed="rId2"/>
            <a:srcRect l="1094" t="1944" r="61719" b="2778"/>
            <a:stretch>
              <a:fillRect/>
            </a:stretch>
          </p:blipFill>
          <p:spPr>
            <a:xfrm>
              <a:off x="0" y="7218"/>
              <a:ext cx="6155" cy="882"/>
            </a:xfrm>
            <a:prstGeom prst="rect">
              <a:avLst/>
            </a:prstGeom>
            <a:noFill/>
            <a:ln w="9525">
              <a:noFill/>
            </a:ln>
            <a:effectLst>
              <a:softEdge rad="63500"/>
            </a:effectLst>
          </p:spPr>
        </p:pic>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幻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lstStyle>
            <a:lvl1pPr algn="r">
              <a:buFont typeface="Arial" panose="020B0604020202020204" pitchFamily="34" charset="0"/>
              <a:defRPr sz="1200">
                <a:solidFill>
                  <a:srgbClr val="898989"/>
                </a:solidFill>
              </a:defRPr>
            </a:lvl1p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7" name="组合 6"/>
          <p:cNvGrpSpPr/>
          <p:nvPr userDrawn="1"/>
        </p:nvGrpSpPr>
        <p:grpSpPr>
          <a:xfrm>
            <a:off x="0" y="4583430"/>
            <a:ext cx="9144000" cy="560070"/>
            <a:chOff x="0" y="7218"/>
            <a:chExt cx="14400" cy="882"/>
          </a:xfrm>
        </p:grpSpPr>
        <p:pic>
          <p:nvPicPr>
            <p:cNvPr id="2" name="图片 3" descr="IMG_256"/>
            <p:cNvPicPr>
              <a:picLocks noChangeAspect="1"/>
            </p:cNvPicPr>
            <p:nvPr userDrawn="1"/>
          </p:nvPicPr>
          <p:blipFill>
            <a:blip r:embed="rId9"/>
            <a:srcRect l="37813" t="1944" r="1719" b="2778"/>
            <a:stretch>
              <a:fillRect/>
            </a:stretch>
          </p:blipFill>
          <p:spPr>
            <a:xfrm>
              <a:off x="5936" y="7218"/>
              <a:ext cx="8464" cy="882"/>
            </a:xfrm>
            <a:prstGeom prst="rect">
              <a:avLst/>
            </a:prstGeom>
            <a:noFill/>
            <a:ln w="9525">
              <a:noFill/>
            </a:ln>
            <a:effectLst>
              <a:softEdge rad="63500"/>
            </a:effectLst>
          </p:spPr>
        </p:pic>
        <p:pic>
          <p:nvPicPr>
            <p:cNvPr id="3" name="图片 1" descr="IMG_256"/>
            <p:cNvPicPr>
              <a:picLocks noChangeAspect="1"/>
            </p:cNvPicPr>
            <p:nvPr userDrawn="1"/>
          </p:nvPicPr>
          <p:blipFill>
            <a:blip r:embed="rId9"/>
            <a:srcRect l="1094" t="1944" r="61719" b="2778"/>
            <a:stretch>
              <a:fillRect/>
            </a:stretch>
          </p:blipFill>
          <p:spPr>
            <a:xfrm>
              <a:off x="0" y="7218"/>
              <a:ext cx="6155" cy="882"/>
            </a:xfrm>
            <a:prstGeom prst="rect">
              <a:avLst/>
            </a:prstGeom>
            <a:noFill/>
            <a:ln w="9525">
              <a:noFill/>
            </a:ln>
            <a:effectLst>
              <a:softEdge rad="63500"/>
            </a:effectLst>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iming>
    <p:tnLst>
      <p:par>
        <p:cTn id="1" dur="indefinite" restart="never" nodeType="tmRoot"/>
      </p:par>
    </p:tnLst>
  </p:timing>
  <p:hf sldNum="0"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audio" Target="../media/audio2.wav"/><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NULL" TargetMode="External"/><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3.xml"/><Relationship Id="rId4" Type="http://schemas.openxmlformats.org/officeDocument/2006/relationships/image" Target="../media/image29.GIF"/></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GIF"/><Relationship Id="rId1" Type="http://schemas.openxmlformats.org/officeDocument/2006/relationships/slideLayout" Target="../slideLayouts/slideLayout3.xml"/><Relationship Id="rId5" Type="http://schemas.openxmlformats.org/officeDocument/2006/relationships/image" Target="../media/image32.jpg"/><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3.xml"/><Relationship Id="rId5" Type="http://schemas.openxmlformats.org/officeDocument/2006/relationships/image" Target="../media/image41.jpeg"/><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3.xml"/><Relationship Id="rId5" Type="http://schemas.openxmlformats.org/officeDocument/2006/relationships/image" Target="../media/image45.jpeg"/><Relationship Id="rId4" Type="http://schemas.openxmlformats.org/officeDocument/2006/relationships/image" Target="../media/image4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Administrator\Desktop\课件首页.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400"/>
            <a:ext cx="9191625"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3265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1"/>
          <p:cNvPicPr>
            <a:picLocks noChangeAspect="1"/>
          </p:cNvPicPr>
          <p:nvPr>
            <p:custDataLst>
              <p:tags r:id="rId1"/>
            </p:custDataLst>
          </p:nvPr>
        </p:nvPicPr>
        <p:blipFill>
          <a:blip r:embed="rId3"/>
          <a:stretch>
            <a:fillRect/>
          </a:stretch>
        </p:blipFill>
        <p:spPr>
          <a:xfrm>
            <a:off x="0" y="0"/>
            <a:ext cx="9144000" cy="5144135"/>
          </a:xfrm>
          <a:prstGeom prst="rect">
            <a:avLst/>
          </a:prstGeom>
        </p:spPr>
      </p:pic>
      <p:sp>
        <p:nvSpPr>
          <p:cNvPr id="11" name="TextBox 48"/>
          <p:cNvSpPr txBox="1"/>
          <p:nvPr/>
        </p:nvSpPr>
        <p:spPr>
          <a:xfrm>
            <a:off x="1915750" y="1720424"/>
            <a:ext cx="5832648" cy="852805"/>
          </a:xfrm>
          <a:prstGeom prst="rect">
            <a:avLst/>
          </a:prstGeom>
          <a:noFill/>
          <a:ln w="19050">
            <a:solidFill>
              <a:schemeClr val="tx1"/>
            </a:solidFill>
          </a:ln>
          <a:effectLst>
            <a:outerShdw blurRad="76200" dist="12700" dir="2700000" sy="-23000" kx="-800400" algn="bl" rotWithShape="0">
              <a:prstClr val="black">
                <a:alpha val="20000"/>
              </a:prstClr>
            </a:outerShdw>
            <a:softEdge rad="31750"/>
          </a:effectLst>
        </p:spPr>
        <p:txBody>
          <a:bodyPr lIns="68580" tIns="34290" rIns="68580" bIns="34290">
            <a:spAutoFit/>
          </a:bodyPr>
          <a:lstStyle/>
          <a:p>
            <a:pPr marR="0" defTabSz="457200">
              <a:buClrTx/>
              <a:buSzTx/>
              <a:buFontTx/>
              <a:defRPr/>
            </a:pPr>
            <a:r>
              <a:rPr kumimoji="0" lang="en-US" altLang="zh-CN" sz="5100" b="1" kern="1200" cap="none" spc="0" normalizeH="0" baseline="0" noProof="0"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14 </a:t>
            </a:r>
            <a:r>
              <a:rPr kumimoji="0" lang="zh-CN" altLang="zh-CN" sz="5100" b="1" kern="1200" cap="none" spc="0" normalizeH="0" baseline="0" noProof="0"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圆明园的毁灭</a:t>
            </a:r>
          </a:p>
        </p:txBody>
      </p:sp>
      <p:pic>
        <p:nvPicPr>
          <p:cNvPr id="12" name="图片 46" descr="枫叶副本"/>
          <p:cNvPicPr>
            <a:picLocks noChangeAspect="1"/>
          </p:cNvPicPr>
          <p:nvPr/>
        </p:nvPicPr>
        <p:blipFill>
          <a:blip r:embed="rId4"/>
          <a:stretch>
            <a:fillRect/>
          </a:stretch>
        </p:blipFill>
        <p:spPr>
          <a:xfrm>
            <a:off x="3119438" y="2736215"/>
            <a:ext cx="1060450" cy="1014413"/>
          </a:xfrm>
          <a:prstGeom prst="rect">
            <a:avLst/>
          </a:prstGeom>
          <a:noFill/>
          <a:ln w="9525">
            <a:noFill/>
          </a:ln>
        </p:spPr>
      </p:pic>
      <p:pic>
        <p:nvPicPr>
          <p:cNvPr id="3" name="图片 46" descr="枫叶副本"/>
          <p:cNvPicPr>
            <a:picLocks noChangeAspect="1"/>
          </p:cNvPicPr>
          <p:nvPr/>
        </p:nvPicPr>
        <p:blipFill>
          <a:blip r:embed="rId4"/>
          <a:stretch>
            <a:fillRect/>
          </a:stretch>
        </p:blipFill>
        <p:spPr>
          <a:xfrm>
            <a:off x="3852228" y="2770505"/>
            <a:ext cx="1060450" cy="1014413"/>
          </a:xfrm>
          <a:prstGeom prst="rect">
            <a:avLst/>
          </a:prstGeom>
          <a:noFill/>
          <a:ln w="9525">
            <a:noFill/>
          </a:ln>
        </p:spPr>
      </p:pic>
      <p:sp>
        <p:nvSpPr>
          <p:cNvPr id="22" name="矩形 21"/>
          <p:cNvSpPr/>
          <p:nvPr/>
        </p:nvSpPr>
        <p:spPr bwMode="auto">
          <a:xfrm>
            <a:off x="3226724" y="2890117"/>
            <a:ext cx="2929077" cy="706755"/>
          </a:xfrm>
          <a:prstGeom prst="rect">
            <a:avLst/>
          </a:prstGeom>
          <a:noFill/>
          <a:ln>
            <a:noFill/>
          </a:ln>
        </p:spPr>
        <p:txBody>
          <a:bodyPr wrap="square">
            <a:spAutoFit/>
          </a:bodyPr>
          <a:lstStyle/>
          <a:p>
            <a:pPr marL="0" marR="0" lvl="0" indent="0" algn="dist"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17780" cmpd="sng">
                  <a:noFill/>
                  <a:prstDash val="solid"/>
                  <a:miter lim="800000"/>
                </a:ln>
                <a:solidFill>
                  <a:schemeClr val="tx1"/>
                </a:solidFill>
                <a:effectLst>
                  <a:glow rad="304800">
                    <a:schemeClr val="bg1">
                      <a:alpha val="60000"/>
                    </a:schemeClr>
                  </a:glow>
                </a:effectLst>
                <a:uLnTx/>
                <a:uFillTx/>
                <a:latin typeface="楷体" panose="02010609060101010101" pitchFamily="49" charset="-122"/>
                <a:ea typeface="楷体" panose="02010609060101010101" pitchFamily="49" charset="-122"/>
                <a:cs typeface="仿宋" panose="02010609060101010101" pitchFamily="49" charset="-122"/>
              </a:rPr>
              <a:t>品读释疑</a:t>
            </a:r>
          </a:p>
        </p:txBody>
      </p:sp>
      <p:grpSp>
        <p:nvGrpSpPr>
          <p:cNvPr id="8198" name="组合 23"/>
          <p:cNvGrpSpPr/>
          <p:nvPr/>
        </p:nvGrpSpPr>
        <p:grpSpPr>
          <a:xfrm>
            <a:off x="5678488" y="-60325"/>
            <a:ext cx="3465512" cy="368300"/>
            <a:chOff x="-36512" y="109489"/>
            <a:chExt cx="3383280" cy="347267"/>
          </a:xfrm>
        </p:grpSpPr>
        <p:sp>
          <p:nvSpPr>
            <p:cNvPr id="25" name="矩形 24"/>
            <p:cNvSpPr/>
            <p:nvPr/>
          </p:nvSpPr>
          <p:spPr>
            <a:xfrm flipH="1">
              <a:off x="-36512" y="158585"/>
              <a:ext cx="3383280" cy="251469"/>
            </a:xfrm>
            <a:prstGeom prst="rect">
              <a:avLst/>
            </a:prstGeom>
            <a:gradFill flip="none" rotWithShape="1">
              <a:gsLst>
                <a:gs pos="0">
                  <a:srgbClr val="5E9EFF"/>
                </a:gs>
                <a:gs pos="39999">
                  <a:srgbClr val="85C2FF"/>
                </a:gs>
                <a:gs pos="70000">
                  <a:srgbClr val="C4D6EB"/>
                </a:gs>
                <a:gs pos="100000">
                  <a:srgbClr val="FFEBFA"/>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00" name="文本框 1"/>
            <p:cNvSpPr txBox="1"/>
            <p:nvPr/>
          </p:nvSpPr>
          <p:spPr>
            <a:xfrm>
              <a:off x="168720" y="109489"/>
              <a:ext cx="3079824" cy="347267"/>
            </a:xfrm>
            <a:prstGeom prst="rect">
              <a:avLst/>
            </a:prstGeom>
            <a:noFill/>
            <a:ln w="9525">
              <a:noFill/>
            </a:ln>
          </p:spPr>
          <p:txBody>
            <a:bodyPr wrap="none" anchor="t">
              <a:spAutoFit/>
            </a:bodyPr>
            <a:lstStyle/>
            <a:p>
              <a:r>
                <a:rPr lang="zh-CN" altLang="en-US" dirty="0">
                  <a:latin typeface="黑体" panose="02010609060101010101" pitchFamily="49" charset="-122"/>
                  <a:ea typeface="黑体" panose="02010609060101010101" pitchFamily="49" charset="-122"/>
                </a:rPr>
                <a:t>人教版  语文  五年级  上册</a:t>
              </a:r>
            </a:p>
          </p:txBody>
        </p:sp>
      </p:grpSp>
      <p:pic>
        <p:nvPicPr>
          <p:cNvPr id="10" name="图片 8" descr="荣德基.png"/>
          <p:cNvPicPr>
            <a:picLocks noChangeAspect="1"/>
          </p:cNvPicPr>
          <p:nvPr/>
        </p:nvPicPr>
        <p:blipFill>
          <a:blip r:embed="rId5"/>
          <a:stretch>
            <a:fillRect/>
          </a:stretch>
        </p:blipFill>
        <p:spPr>
          <a:xfrm>
            <a:off x="250825" y="104775"/>
            <a:ext cx="1292225" cy="504825"/>
          </a:xfrm>
          <a:prstGeom prst="rect">
            <a:avLst/>
          </a:prstGeom>
          <a:noFill/>
          <a:ln w="9525">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6"/>
          <p:cNvSpPr txBox="1"/>
          <p:nvPr/>
        </p:nvSpPr>
        <p:spPr>
          <a:xfrm>
            <a:off x="443865" y="1590675"/>
            <a:ext cx="8277225" cy="2031325"/>
          </a:xfrm>
          <a:prstGeom prst="rect">
            <a:avLst/>
          </a:prstGeom>
          <a:noFill/>
        </p:spPr>
        <p:txBody>
          <a:bodyPr wrap="square" rtlCol="0" anchor="t">
            <a:spAutoFit/>
          </a:bodyPr>
          <a:lstStyle/>
          <a:p>
            <a:pPr indent="811213">
              <a:lnSpc>
                <a:spcPct val="150000"/>
              </a:lnSpc>
            </a:pPr>
            <a:r>
              <a:rPr lang="zh-CN" altLang="en-US" sz="2800" b="1" dirty="0" smtClean="0">
                <a:latin typeface="Times New Roman" pitchFamily="18" charset="0"/>
                <a:ea typeface="+mj-ea"/>
                <a:cs typeface="Times New Roman" pitchFamily="18" charset="0"/>
              </a:rPr>
              <a:t>根据</a:t>
            </a:r>
            <a:r>
              <a:rPr lang="zh-CN" altLang="en-US" sz="2800" b="1" dirty="0">
                <a:latin typeface="Times New Roman" pitchFamily="18" charset="0"/>
                <a:ea typeface="+mj-ea"/>
                <a:cs typeface="Times New Roman" pitchFamily="18" charset="0"/>
              </a:rPr>
              <a:t>课文内容填空：先总写圆明园的毁灭是人类文化史上不可估量的损失，然后依次介绍了圆明园</a:t>
            </a:r>
            <a:r>
              <a:rPr lang="zh-CN" altLang="en-US" sz="2800" b="1" dirty="0" smtClean="0">
                <a:latin typeface="Times New Roman" pitchFamily="18" charset="0"/>
                <a:ea typeface="+mj-ea"/>
                <a:cs typeface="Times New Roman" pitchFamily="18" charset="0"/>
              </a:rPr>
              <a:t>的</a:t>
            </a:r>
            <a:r>
              <a:rPr lang="en-US" altLang="zh-CN" sz="2800" b="1" dirty="0" smtClean="0">
                <a:latin typeface="Times New Roman" pitchFamily="18" charset="0"/>
                <a:ea typeface="+mj-ea"/>
                <a:cs typeface="Times New Roman" pitchFamily="18" charset="0"/>
              </a:rPr>
              <a:t>________</a:t>
            </a:r>
            <a:r>
              <a:rPr lang="zh-CN" altLang="en-US" sz="2800" b="1" dirty="0" smtClean="0">
                <a:latin typeface="Times New Roman" pitchFamily="18" charset="0"/>
                <a:ea typeface="+mj-ea"/>
                <a:cs typeface="Times New Roman" pitchFamily="18" charset="0"/>
              </a:rPr>
              <a:t>，</a:t>
            </a:r>
            <a:r>
              <a:rPr lang="zh-CN" altLang="en-US" sz="2800" b="1" dirty="0">
                <a:latin typeface="Times New Roman" pitchFamily="18" charset="0"/>
                <a:ea typeface="+mj-ea"/>
                <a:cs typeface="Times New Roman" pitchFamily="18" charset="0"/>
              </a:rPr>
              <a:t>园中建筑</a:t>
            </a:r>
            <a:r>
              <a:rPr lang="zh-CN" altLang="en-US" sz="2800" b="1" dirty="0" smtClean="0">
                <a:latin typeface="Times New Roman" pitchFamily="18" charset="0"/>
                <a:ea typeface="+mj-ea"/>
                <a:cs typeface="Times New Roman" pitchFamily="18" charset="0"/>
              </a:rPr>
              <a:t>，</a:t>
            </a:r>
            <a:r>
              <a:rPr lang="en-US" altLang="zh-CN" sz="2800" b="1" dirty="0" smtClean="0">
                <a:latin typeface="Times New Roman" pitchFamily="18" charset="0"/>
                <a:ea typeface="+mj-ea"/>
                <a:cs typeface="Times New Roman" pitchFamily="18" charset="0"/>
              </a:rPr>
              <a:t>________</a:t>
            </a:r>
            <a:r>
              <a:rPr lang="zh-CN" altLang="en-US" sz="2800" b="1" dirty="0" smtClean="0">
                <a:latin typeface="Times New Roman" pitchFamily="18" charset="0"/>
                <a:ea typeface="+mj-ea"/>
                <a:cs typeface="Times New Roman" pitchFamily="18" charset="0"/>
              </a:rPr>
              <a:t>以及</a:t>
            </a:r>
            <a:r>
              <a:rPr lang="en-US" altLang="zh-CN" sz="2800" b="1" dirty="0" smtClean="0">
                <a:latin typeface="Times New Roman" pitchFamily="18" charset="0"/>
                <a:ea typeface="+mj-ea"/>
                <a:cs typeface="Times New Roman" pitchFamily="18" charset="0"/>
              </a:rPr>
              <a:t>_________</a:t>
            </a:r>
            <a:r>
              <a:rPr lang="zh-CN" altLang="en-US" sz="2800" b="1" dirty="0" smtClean="0">
                <a:latin typeface="Times New Roman" pitchFamily="18" charset="0"/>
                <a:ea typeface="+mj-ea"/>
                <a:cs typeface="Times New Roman" pitchFamily="18" charset="0"/>
              </a:rPr>
              <a:t>。</a:t>
            </a:r>
            <a:endParaRPr lang="en-US" altLang="zh-CN" sz="2800" b="1" dirty="0">
              <a:latin typeface="Times New Roman" pitchFamily="18" charset="0"/>
              <a:ea typeface="+mj-ea"/>
              <a:cs typeface="Times New Roman" pitchFamily="18" charset="0"/>
            </a:endParaRPr>
          </a:p>
        </p:txBody>
      </p:sp>
      <p:sp>
        <p:nvSpPr>
          <p:cNvPr id="14" name="矩形 13"/>
          <p:cNvSpPr/>
          <p:nvPr/>
        </p:nvSpPr>
        <p:spPr>
          <a:xfrm>
            <a:off x="3546011" y="-20629"/>
            <a:ext cx="2448106" cy="76944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400" b="1" i="0" u="none" strike="noStrike" kern="1200" cap="all" spc="0" normalizeH="0" baseline="0" noProof="0" dirty="0">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uLnTx/>
                <a:uFillTx/>
                <a:latin typeface="华文行楷" panose="02010800040101010101" pitchFamily="2" charset="-122"/>
                <a:ea typeface="华文行楷" panose="02010800040101010101" pitchFamily="2" charset="-122"/>
                <a:cs typeface="+mn-cs"/>
              </a:rPr>
              <a:t>复习引入</a:t>
            </a:r>
          </a:p>
        </p:txBody>
      </p:sp>
      <p:sp>
        <p:nvSpPr>
          <p:cNvPr id="3" name="文本框 2"/>
          <p:cNvSpPr txBox="1"/>
          <p:nvPr/>
        </p:nvSpPr>
        <p:spPr>
          <a:xfrm>
            <a:off x="273685" y="906145"/>
            <a:ext cx="8763000" cy="521970"/>
          </a:xfrm>
          <a:prstGeom prst="rect">
            <a:avLst/>
          </a:prstGeom>
          <a:noFill/>
        </p:spPr>
        <p:txBody>
          <a:bodyPr wrap="none" rtlCol="0" anchor="t">
            <a:spAutoFit/>
          </a:bodyPr>
          <a:lstStyle/>
          <a:p>
            <a:r>
              <a:rPr lang="zh-CN" altLang="en-US" sz="2800" b="1" dirty="0">
                <a:solidFill>
                  <a:srgbClr val="000000"/>
                </a:solidFill>
                <a:latin typeface="黑体" panose="02010609060101010101" pitchFamily="49" charset="-122"/>
                <a:ea typeface="黑体" panose="02010609060101010101" pitchFamily="49" charset="-122"/>
                <a:sym typeface="+mn-ea"/>
              </a:rPr>
              <a:t>通过上节课的学习，你能说说课文写了什么</a:t>
            </a:r>
            <a:r>
              <a:rPr lang="zh-CN" altLang="en-US" sz="2800" b="1" dirty="0">
                <a:solidFill>
                  <a:srgbClr val="000000"/>
                </a:solidFill>
                <a:latin typeface="黑体" panose="02010609060101010101" pitchFamily="49" charset="-122"/>
                <a:ea typeface="黑体" panose="02010609060101010101" pitchFamily="49" charset="-122"/>
                <a:sym typeface="Calibri" panose="020F0502020204030204" pitchFamily="34" charset="0"/>
              </a:rPr>
              <a:t>？填一填。</a:t>
            </a:r>
            <a:endParaRPr lang="zh-CN" altLang="en-US" sz="2800" dirty="0"/>
          </a:p>
        </p:txBody>
      </p:sp>
      <p:sp>
        <p:nvSpPr>
          <p:cNvPr id="4" name="矩形 3"/>
          <p:cNvSpPr/>
          <p:nvPr/>
        </p:nvSpPr>
        <p:spPr>
          <a:xfrm>
            <a:off x="1225876" y="3015734"/>
            <a:ext cx="1627369" cy="523220"/>
          </a:xfrm>
          <a:prstGeom prst="rect">
            <a:avLst/>
          </a:prstGeom>
        </p:spPr>
        <p:txBody>
          <a:bodyPr wrap="none">
            <a:spAutoFit/>
          </a:bodyPr>
          <a:lstStyle/>
          <a:p>
            <a:r>
              <a:rPr lang="zh-CN" altLang="en-US" sz="2800" b="1" dirty="0">
                <a:solidFill>
                  <a:srgbClr val="C00000"/>
                </a:solidFill>
                <a:latin typeface="Times New Roman" pitchFamily="18" charset="0"/>
                <a:cs typeface="Times New Roman" pitchFamily="18" charset="0"/>
              </a:rPr>
              <a:t>地理位置</a:t>
            </a:r>
            <a:endParaRPr lang="zh-CN" altLang="en-US" sz="2800" dirty="0">
              <a:solidFill>
                <a:srgbClr val="C00000"/>
              </a:solidFill>
            </a:endParaRPr>
          </a:p>
        </p:txBody>
      </p:sp>
      <p:sp>
        <p:nvSpPr>
          <p:cNvPr id="5" name="矩形 4"/>
          <p:cNvSpPr/>
          <p:nvPr/>
        </p:nvSpPr>
        <p:spPr>
          <a:xfrm>
            <a:off x="4666306" y="2983230"/>
            <a:ext cx="1627369" cy="523220"/>
          </a:xfrm>
          <a:prstGeom prst="rect">
            <a:avLst/>
          </a:prstGeom>
        </p:spPr>
        <p:txBody>
          <a:bodyPr wrap="none">
            <a:spAutoFit/>
          </a:bodyPr>
          <a:lstStyle/>
          <a:p>
            <a:r>
              <a:rPr lang="zh-CN" altLang="en-US" sz="2800" b="1" dirty="0">
                <a:solidFill>
                  <a:srgbClr val="C00000"/>
                </a:solidFill>
                <a:latin typeface="Times New Roman" pitchFamily="18" charset="0"/>
                <a:cs typeface="Times New Roman" pitchFamily="18" charset="0"/>
              </a:rPr>
              <a:t>历史文物</a:t>
            </a:r>
            <a:endParaRPr lang="zh-CN" altLang="en-US" sz="2800" dirty="0">
              <a:solidFill>
                <a:srgbClr val="C00000"/>
              </a:solidFill>
            </a:endParaRPr>
          </a:p>
        </p:txBody>
      </p:sp>
      <p:sp>
        <p:nvSpPr>
          <p:cNvPr id="6" name="矩形 5"/>
          <p:cNvSpPr/>
          <p:nvPr/>
        </p:nvSpPr>
        <p:spPr>
          <a:xfrm>
            <a:off x="6963736" y="2981890"/>
            <a:ext cx="1627369" cy="523220"/>
          </a:xfrm>
          <a:prstGeom prst="rect">
            <a:avLst/>
          </a:prstGeom>
        </p:spPr>
        <p:txBody>
          <a:bodyPr wrap="none">
            <a:spAutoFit/>
          </a:bodyPr>
          <a:lstStyle/>
          <a:p>
            <a:r>
              <a:rPr lang="zh-CN" altLang="en-US" sz="2800" b="1" dirty="0">
                <a:solidFill>
                  <a:srgbClr val="C00000"/>
                </a:solidFill>
                <a:latin typeface="Times New Roman" pitchFamily="18" charset="0"/>
                <a:cs typeface="Times New Roman" pitchFamily="18" charset="0"/>
              </a:rPr>
              <a:t>被毁经过</a:t>
            </a:r>
            <a:endParaRPr lang="zh-CN" altLang="en-US" sz="2800" dirty="0">
              <a:solidFill>
                <a:srgbClr val="C0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矩形 1"/>
          <p:cNvSpPr/>
          <p:nvPr/>
        </p:nvSpPr>
        <p:spPr>
          <a:xfrm>
            <a:off x="381000" y="804545"/>
            <a:ext cx="8496300" cy="3346237"/>
          </a:xfrm>
          <a:prstGeom prst="rect">
            <a:avLst/>
          </a:prstGeom>
          <a:noFill/>
          <a:ln w="9525">
            <a:noFill/>
          </a:ln>
        </p:spPr>
        <p:txBody>
          <a:bodyPr>
            <a:spAutoFit/>
          </a:bodyPr>
          <a:lstStyle/>
          <a:p>
            <a:pPr indent="628650">
              <a:lnSpc>
                <a:spcPct val="150000"/>
              </a:lnSpc>
            </a:pPr>
            <a:r>
              <a:rPr sz="2400" b="1" dirty="0" smtClean="0">
                <a:latin typeface="Times New Roman" pitchFamily="18" charset="0"/>
                <a:ea typeface="+mj-ea"/>
                <a:cs typeface="Times New Roman" pitchFamily="18" charset="0"/>
              </a:rPr>
              <a:t>默读课文</a:t>
            </a:r>
            <a:r>
              <a:rPr sz="2400" b="1" dirty="0">
                <a:latin typeface="Times New Roman" pitchFamily="18" charset="0"/>
                <a:ea typeface="+mj-ea"/>
                <a:cs typeface="Times New Roman" pitchFamily="18" charset="0"/>
              </a:rPr>
              <a:t>，在对文章主要内容的整体把握上思考作者为什么说“圆明园的毁灭”是“不可估量的损失”。然后重点阅读第2—4自然段，学习搜集、整理资料的方法，并结合相关资料想象圆明园昔日的辉煌。认真阅读第5自然段，抓住重点词语和句子，体会侵略者的贪婪与无耻。最后，将这“一美一毁”进行对比，增强我们振兴中华的责任感和使命感。</a:t>
            </a:r>
          </a:p>
        </p:txBody>
      </p:sp>
      <p:sp>
        <p:nvSpPr>
          <p:cNvPr id="3" name="矩形 2"/>
          <p:cNvSpPr/>
          <p:nvPr/>
        </p:nvSpPr>
        <p:spPr>
          <a:xfrm>
            <a:off x="3178344" y="-34"/>
            <a:ext cx="222504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学法导读</a:t>
            </a:r>
          </a:p>
        </p:txBody>
      </p:sp>
      <p:cxnSp>
        <p:nvCxnSpPr>
          <p:cNvPr id="4" name="直接连接符 3"/>
          <p:cNvCxnSpPr/>
          <p:nvPr/>
        </p:nvCxnSpPr>
        <p:spPr>
          <a:xfrm flipV="1">
            <a:off x="2319337" y="2450465"/>
            <a:ext cx="3784283" cy="18416"/>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直接连接符 4"/>
          <p:cNvCxnSpPr/>
          <p:nvPr/>
        </p:nvCxnSpPr>
        <p:spPr>
          <a:xfrm>
            <a:off x="6103620" y="3608070"/>
            <a:ext cx="264033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直接连接符 5"/>
          <p:cNvCxnSpPr/>
          <p:nvPr/>
        </p:nvCxnSpPr>
        <p:spPr>
          <a:xfrm flipV="1">
            <a:off x="472757" y="3018472"/>
            <a:ext cx="2876233" cy="18416"/>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直接连接符 11"/>
          <p:cNvCxnSpPr/>
          <p:nvPr/>
        </p:nvCxnSpPr>
        <p:spPr>
          <a:xfrm>
            <a:off x="381000" y="4135542"/>
            <a:ext cx="73914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矩形 1"/>
          <p:cNvSpPr>
            <a:spLocks noChangeArrowheads="1"/>
          </p:cNvSpPr>
          <p:nvPr/>
        </p:nvSpPr>
        <p:spPr bwMode="auto">
          <a:xfrm>
            <a:off x="787718" y="1258306"/>
            <a:ext cx="7713663" cy="1794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marL="0" marR="0" lvl="0" indent="0" algn="l" defTabSz="457200" rtl="0" eaLnBrk="0" fontAlgn="base" latinLnBrk="0" hangingPunct="0">
              <a:lnSpc>
                <a:spcPct val="150000"/>
              </a:lnSpc>
              <a:spcBef>
                <a:spcPct val="0"/>
              </a:spcBef>
              <a:spcAft>
                <a:spcPct val="0"/>
              </a:spcAft>
              <a:buClrTx/>
              <a:buSzTx/>
              <a:buFontTx/>
              <a:buNone/>
              <a:defRPr/>
            </a:pPr>
            <a:r>
              <a:rPr kumimoji="0" lang="zh-CN" altLang="en-US" sz="4000" b="1" i="0" u="none" strike="noStrike" kern="1200" cap="none" spc="0" normalizeH="0" baseline="0" noProof="0" dirty="0">
                <a:ln>
                  <a:noFill/>
                </a:ln>
                <a:solidFill>
                  <a:schemeClr val="tx1"/>
                </a:solidFill>
                <a:effectLst/>
                <a:uLnTx/>
                <a:uFillTx/>
                <a:latin typeface="黑体" pitchFamily="49" charset="-122"/>
                <a:ea typeface="黑体" pitchFamily="49" charset="-122"/>
                <a:cs typeface="宋体" panose="02010600030101010101" pitchFamily="2" charset="-122"/>
              </a:rPr>
              <a:t>想一想：</a:t>
            </a:r>
            <a:endParaRPr kumimoji="0" lang="en-US" altLang="zh-CN" sz="4000" b="1" i="0" u="none" strike="noStrike" kern="1200" cap="none" spc="0" normalizeH="0" baseline="0" noProof="0" dirty="0">
              <a:ln>
                <a:noFill/>
              </a:ln>
              <a:solidFill>
                <a:srgbClr val="00B0F0"/>
              </a:solidFill>
              <a:effectLst/>
              <a:uLnTx/>
              <a:uFillTx/>
              <a:latin typeface="黑体" pitchFamily="49" charset="-122"/>
              <a:ea typeface="黑体" pitchFamily="49" charset="-122"/>
              <a:cs typeface="宋体" panose="02010600030101010101" pitchFamily="2" charset="-122"/>
            </a:endParaRPr>
          </a:p>
          <a:p>
            <a:pPr marL="0" marR="0" lvl="0" indent="1085850" algn="l" defTabSz="457200" rtl="0" eaLnBrk="0" fontAlgn="base" latinLnBrk="0" hangingPunct="0">
              <a:lnSpc>
                <a:spcPct val="150000"/>
              </a:lnSpc>
              <a:spcBef>
                <a:spcPct val="0"/>
              </a:spcBef>
              <a:spcAft>
                <a:spcPct val="0"/>
              </a:spcAft>
              <a:buClrTx/>
              <a:buSzTx/>
              <a:buFontTx/>
              <a:buNone/>
              <a:defRPr/>
            </a:pPr>
            <a:r>
              <a:rPr kumimoji="0" lang="zh-CN" altLang="en-US" sz="4000" b="1" i="0" u="none" strike="noStrike" kern="1200" cap="none" spc="0" normalizeH="0" baseline="0" noProof="0" dirty="0">
                <a:ln>
                  <a:noFill/>
                </a:ln>
                <a:solidFill>
                  <a:schemeClr val="tx1"/>
                </a:solidFill>
                <a:effectLst/>
                <a:uLnTx/>
                <a:uFillTx/>
                <a:latin typeface="黑体" pitchFamily="49" charset="-122"/>
                <a:ea typeface="黑体" pitchFamily="49" charset="-122"/>
                <a:cs typeface="宋体" panose="02010600030101010101" pitchFamily="2" charset="-122"/>
              </a:rPr>
              <a:t>课文是围绕哪句话写的？</a:t>
            </a:r>
            <a:endParaRPr kumimoji="0" lang="en-US" altLang="zh-CN" sz="4000" b="1" i="0" u="none" strike="noStrike" kern="1200" cap="none" spc="0" normalizeH="0" baseline="0" noProof="0" dirty="0">
              <a:ln>
                <a:noFill/>
              </a:ln>
              <a:solidFill>
                <a:schemeClr val="tx1"/>
              </a:solidFill>
              <a:effectLst/>
              <a:uLnTx/>
              <a:uFillTx/>
              <a:latin typeface="黑体" pitchFamily="49" charset="-122"/>
              <a:ea typeface="黑体" pitchFamily="49" charset="-122"/>
              <a:cs typeface="宋体" panose="02010600030101010101" pitchFamily="2" charset="-122"/>
            </a:endParaRPr>
          </a:p>
        </p:txBody>
      </p:sp>
      <p:sp>
        <p:nvSpPr>
          <p:cNvPr id="11267" name="WordArt 3"/>
          <p:cNvSpPr>
            <a:spLocks noTextEdit="1"/>
          </p:cNvSpPr>
          <p:nvPr/>
        </p:nvSpPr>
        <p:spPr>
          <a:xfrm rot="685608">
            <a:off x="7161213" y="3290888"/>
            <a:ext cx="1109662" cy="1174750"/>
          </a:xfrm>
          <a:prstGeom prst="rect">
            <a:avLst/>
          </a:prstGeom>
        </p:spPr>
        <p:txBody>
          <a:bodyPr wrap="none" fromWordArt="1">
            <a:prstTxWarp prst="textPlain">
              <a:avLst>
                <a:gd name="adj" fmla="val 50000"/>
              </a:avLst>
            </a:prstTxWarp>
            <a:normAutofit/>
          </a:bodyPr>
          <a:lstStyle/>
          <a:p>
            <a:pPr algn="ctr" eaLnBrk="0" hangingPunct="0"/>
            <a:r>
              <a:rPr lang="zh-CN" altLang="en-US" sz="4800" b="1">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宋体" panose="02010600030101010101" pitchFamily="2" charset="-122"/>
                <a:ea typeface="宋体" panose="02010600030101010101" pitchFamily="2" charset="-122"/>
              </a:rPr>
              <a:t>？</a:t>
            </a:r>
          </a:p>
        </p:txBody>
      </p:sp>
      <p:sp>
        <p:nvSpPr>
          <p:cNvPr id="5" name="矩形 4"/>
          <p:cNvSpPr/>
          <p:nvPr/>
        </p:nvSpPr>
        <p:spPr>
          <a:xfrm>
            <a:off x="2870509" y="453102"/>
            <a:ext cx="2838727" cy="769441"/>
          </a:xfrm>
          <a:prstGeom prst="rect">
            <a:avLst/>
          </a:prstGeom>
          <a:noFill/>
        </p:spPr>
        <p:txBody>
          <a:bodyPr>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a:ln w="12700">
                  <a:solidFill>
                    <a:schemeClr val="tx2">
                      <a:satMod val="155000"/>
                    </a:schemeClr>
                  </a:solidFill>
                  <a:prstDash val="solid"/>
                </a:ln>
                <a:solidFill>
                  <a:schemeClr val="bg2">
                    <a:tint val="85000"/>
                    <a:satMod val="155000"/>
                  </a:schemeClr>
                </a:solidFill>
                <a:effectLst>
                  <a:glow rad="228600">
                    <a:schemeClr val="accent1">
                      <a:satMod val="175000"/>
                      <a:alpha val="40000"/>
                    </a:schemeClr>
                  </a:glow>
                  <a:outerShdw blurRad="41275" dist="20320" dir="1800000" algn="tl" rotWithShape="0">
                    <a:srgbClr val="000000">
                      <a:alpha val="40000"/>
                    </a:srgbClr>
                  </a:outerShdw>
                </a:effectLst>
                <a:uLnTx/>
                <a:uFillTx/>
                <a:latin typeface="华文行楷" panose="02010800040101010101" pitchFamily="2" charset="-122"/>
                <a:ea typeface="华文行楷" panose="02010800040101010101" pitchFamily="2" charset="-122"/>
                <a:cs typeface="+mn-cs"/>
              </a:rPr>
              <a:t>整体感知</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withEffect">
                                  <p:stCondLst>
                                    <p:cond delay="0"/>
                                  </p:stCondLst>
                                  <p:iterate type="lt">
                                    <p:tmPct val="10000"/>
                                  </p:iterate>
                                  <p:childTnLst>
                                    <p:set>
                                      <p:cBhvr>
                                        <p:cTn id="6" dur="1" fill="hold">
                                          <p:stCondLst>
                                            <p:cond delay="0"/>
                                          </p:stCondLst>
                                        </p:cTn>
                                        <p:tgtEl>
                                          <p:spTgt spid="11267"/>
                                        </p:tgtEl>
                                        <p:attrNameLst>
                                          <p:attrName>style.visibility</p:attrName>
                                        </p:attrNameLst>
                                      </p:cBhvr>
                                      <p:to>
                                        <p:strVal val="visible"/>
                                      </p:to>
                                    </p:set>
                                    <p:anim calcmode="lin" valueType="num">
                                      <p:cBhvr>
                                        <p:cTn id="7" dur="500" fill="hold"/>
                                        <p:tgtEl>
                                          <p:spTgt spid="1126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267"/>
                                        </p:tgtEl>
                                        <p:attrNameLst>
                                          <p:attrName>ppt_y</p:attrName>
                                        </p:attrNameLst>
                                      </p:cBhvr>
                                      <p:tavLst>
                                        <p:tav tm="0">
                                          <p:val>
                                            <p:strVal val="#ppt_y"/>
                                          </p:val>
                                        </p:tav>
                                        <p:tav tm="100000">
                                          <p:val>
                                            <p:strVal val="#ppt_y"/>
                                          </p:val>
                                        </p:tav>
                                      </p:tavLst>
                                    </p:anim>
                                    <p:anim calcmode="lin" valueType="num">
                                      <p:cBhvr>
                                        <p:cTn id="9" dur="500" fill="hold"/>
                                        <p:tgtEl>
                                          <p:spTgt spid="1126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26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矩形 1"/>
          <p:cNvSpPr/>
          <p:nvPr/>
        </p:nvSpPr>
        <p:spPr>
          <a:xfrm>
            <a:off x="458788" y="566103"/>
            <a:ext cx="5827712" cy="2032000"/>
          </a:xfrm>
          <a:prstGeom prst="rect">
            <a:avLst/>
          </a:prstGeom>
          <a:noFill/>
          <a:ln w="9525">
            <a:noFill/>
          </a:ln>
        </p:spPr>
        <p:txBody>
          <a:bodyPr>
            <a:spAutoFit/>
          </a:bodyPr>
          <a:lstStyle/>
          <a:p>
            <a:pPr>
              <a:lnSpc>
                <a:spcPct val="150000"/>
              </a:lnSpc>
            </a:pPr>
            <a:r>
              <a:rPr lang="zh-CN" altLang="en-US" sz="2800" b="1" dirty="0">
                <a:latin typeface="楷体" panose="02010609060101010101" pitchFamily="49" charset="-122"/>
                <a:ea typeface="楷体" panose="02010609060101010101" pitchFamily="49" charset="-122"/>
              </a:rPr>
              <a:t>    圆明园的毁灭是中国文化史上不可估量的损失，也是世界文化史上不可估量的损失！</a:t>
            </a:r>
          </a:p>
        </p:txBody>
      </p:sp>
      <p:cxnSp>
        <p:nvCxnSpPr>
          <p:cNvPr id="17" name="直接连接符 16"/>
          <p:cNvCxnSpPr/>
          <p:nvPr/>
        </p:nvCxnSpPr>
        <p:spPr>
          <a:xfrm>
            <a:off x="532448" y="1790065"/>
            <a:ext cx="1485900" cy="1588"/>
          </a:xfrm>
          <a:prstGeom prst="line">
            <a:avLst/>
          </a:prstGeom>
          <a:ln w="38100">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18" name="直接连接符 17"/>
          <p:cNvCxnSpPr/>
          <p:nvPr/>
        </p:nvCxnSpPr>
        <p:spPr>
          <a:xfrm>
            <a:off x="946785" y="2417763"/>
            <a:ext cx="1362075" cy="1588"/>
          </a:xfrm>
          <a:prstGeom prst="line">
            <a:avLst/>
          </a:prstGeom>
          <a:ln w="38100">
            <a:solidFill>
              <a:srgbClr val="FF6600"/>
            </a:solidFill>
          </a:ln>
        </p:spPr>
        <p:style>
          <a:lnRef idx="2">
            <a:schemeClr val="accent1"/>
          </a:lnRef>
          <a:fillRef idx="0">
            <a:schemeClr val="accent1"/>
          </a:fillRef>
          <a:effectRef idx="1">
            <a:schemeClr val="accent1"/>
          </a:effectRef>
          <a:fontRef idx="minor">
            <a:schemeClr val="tx1"/>
          </a:fontRef>
        </p:style>
      </p:cxnSp>
      <p:pic>
        <p:nvPicPr>
          <p:cNvPr id="29705" name="Picture 9"/>
          <p:cNvPicPr>
            <a:picLocks noChangeAspect="1" noChangeArrowheads="1"/>
          </p:cNvPicPr>
          <p:nvPr/>
        </p:nvPicPr>
        <p:blipFill>
          <a:blip r:embed="rId2"/>
          <a:srcRect/>
          <a:stretch>
            <a:fillRect/>
          </a:stretch>
        </p:blipFill>
        <p:spPr bwMode="auto">
          <a:xfrm>
            <a:off x="6204903" y="752793"/>
            <a:ext cx="2449513" cy="1608138"/>
          </a:xfrm>
          <a:prstGeom prst="rect">
            <a:avLst/>
          </a:prstGeom>
          <a:ln w="19050" cap="sq">
            <a:noFill/>
            <a:miter lim="800000"/>
            <a:headEnd/>
            <a:tailEnd/>
          </a:ln>
          <a:effectLst>
            <a:outerShdw blurRad="57150" dist="50800" dir="2700000" algn="tl" rotWithShape="0">
              <a:srgbClr val="000000">
                <a:alpha val="40000"/>
              </a:srgbClr>
            </a:outerShdw>
          </a:effectLst>
        </p:spPr>
      </p:pic>
      <p:sp>
        <p:nvSpPr>
          <p:cNvPr id="13" name="矩形 12"/>
          <p:cNvSpPr/>
          <p:nvPr/>
        </p:nvSpPr>
        <p:spPr>
          <a:xfrm>
            <a:off x="1015365" y="3559175"/>
            <a:ext cx="7378700" cy="971550"/>
          </a:xfrm>
          <a:prstGeom prst="rect">
            <a:avLst/>
          </a:prstGeom>
          <a:noFill/>
          <a:ln w="9525">
            <a:noFill/>
          </a:ln>
        </p:spPr>
        <p:txBody>
          <a:bodyPr>
            <a:spAutoFit/>
          </a:bodyPr>
          <a:lstStyle/>
          <a:p>
            <a:pPr indent="536575">
              <a:lnSpc>
                <a:spcPct val="130000"/>
              </a:lnSpc>
            </a:pPr>
            <a:r>
              <a:rPr lang="zh-CN" altLang="en-US" sz="2200" b="1" dirty="0">
                <a:solidFill>
                  <a:srgbClr val="C00000"/>
                </a:solidFill>
                <a:latin typeface="Calibri" panose="020F0502020204030204" pitchFamily="34" charset="0"/>
              </a:rPr>
              <a:t>“不可估量”在句中重复出现，强调了圆明园的毁灭损失巨大，难以计算，表达了作者无比愤怒和痛惜之情。</a:t>
            </a:r>
          </a:p>
        </p:txBody>
      </p:sp>
      <p:grpSp>
        <p:nvGrpSpPr>
          <p:cNvPr id="14" name="组合 13"/>
          <p:cNvGrpSpPr/>
          <p:nvPr/>
        </p:nvGrpSpPr>
        <p:grpSpPr>
          <a:xfrm>
            <a:off x="265113" y="2445068"/>
            <a:ext cx="8037512" cy="1063625"/>
            <a:chOff x="678598" y="3847678"/>
            <a:chExt cx="8039889" cy="1063736"/>
          </a:xfrm>
        </p:grpSpPr>
        <p:sp>
          <p:nvSpPr>
            <p:cNvPr id="12297" name="文本框 9"/>
            <p:cNvSpPr txBox="1"/>
            <p:nvPr/>
          </p:nvSpPr>
          <p:spPr>
            <a:xfrm>
              <a:off x="1613629" y="3926404"/>
              <a:ext cx="7104858" cy="972675"/>
            </a:xfrm>
            <a:prstGeom prst="rect">
              <a:avLst/>
            </a:prstGeom>
            <a:noFill/>
            <a:ln w="9525">
              <a:noFill/>
            </a:ln>
          </p:spPr>
          <p:txBody>
            <a:bodyPr wrap="square">
              <a:spAutoFit/>
            </a:bodyPr>
            <a:lstStyle/>
            <a:p>
              <a:pPr>
                <a:lnSpc>
                  <a:spcPct val="130000"/>
                </a:lnSpc>
              </a:pPr>
              <a:r>
                <a:rPr lang="zh-CN" altLang="en-US" sz="2200" b="1" dirty="0">
                  <a:latin typeface="微软雅黑" panose="020B0503020204020204" pitchFamily="34" charset="-122"/>
                  <a:ea typeface="微软雅黑" panose="020B0503020204020204" pitchFamily="34" charset="-122"/>
                </a:rPr>
                <a:t>“不可估量”在句中重复出现有什么作用</a:t>
              </a:r>
              <a:r>
                <a:rPr lang="en-US" altLang="zh-CN" sz="2200" b="1" dirty="0">
                  <a:latin typeface="微软雅黑" panose="020B0503020204020204" pitchFamily="34" charset="-122"/>
                  <a:ea typeface="微软雅黑" panose="020B0503020204020204" pitchFamily="34" charset="-122"/>
                </a:rPr>
                <a:t>? </a:t>
              </a:r>
              <a:r>
                <a:rPr lang="zh-CN" altLang="en-US" sz="2200" b="1" dirty="0">
                  <a:latin typeface="微软雅黑" panose="020B0503020204020204" pitchFamily="34" charset="-122"/>
                  <a:ea typeface="微软雅黑" panose="020B0503020204020204" pitchFamily="34" charset="-122"/>
                </a:rPr>
                <a:t>从这个词语中你感受到了什么</a:t>
              </a:r>
              <a:r>
                <a:rPr lang="en-US" altLang="zh-CN" sz="2200" b="1" dirty="0">
                  <a:latin typeface="微软雅黑" panose="020B0503020204020204" pitchFamily="34" charset="-122"/>
                  <a:ea typeface="微软雅黑" panose="020B0503020204020204" pitchFamily="34" charset="-122"/>
                </a:rPr>
                <a:t>?</a:t>
              </a:r>
            </a:p>
          </p:txBody>
        </p:sp>
        <p:pic>
          <p:nvPicPr>
            <p:cNvPr id="12298" name="Picture 9" descr="C:\Users\Administrator\Desktop\道德与法制\e252f8caa5c45daa236bbc27802d0871.png"/>
            <p:cNvPicPr>
              <a:picLocks noChangeAspect="1"/>
            </p:cNvPicPr>
            <p:nvPr/>
          </p:nvPicPr>
          <p:blipFill>
            <a:blip r:embed="rId3"/>
            <a:stretch>
              <a:fillRect/>
            </a:stretch>
          </p:blipFill>
          <p:spPr>
            <a:xfrm>
              <a:off x="678598" y="3847678"/>
              <a:ext cx="1084245" cy="1063736"/>
            </a:xfrm>
            <a:prstGeom prst="rect">
              <a:avLst/>
            </a:prstGeom>
            <a:noFill/>
            <a:ln w="9525">
              <a:noFill/>
            </a:ln>
          </p:spPr>
        </p:pic>
      </p:grpSp>
      <p:grpSp>
        <p:nvGrpSpPr>
          <p:cNvPr id="15" name="组合 14"/>
          <p:cNvGrpSpPr/>
          <p:nvPr/>
        </p:nvGrpSpPr>
        <p:grpSpPr>
          <a:xfrm>
            <a:off x="2713038" y="104458"/>
            <a:ext cx="3457575" cy="592137"/>
            <a:chOff x="2875615" y="172361"/>
            <a:chExt cx="3458694" cy="592137"/>
          </a:xfrm>
        </p:grpSpPr>
        <p:pic>
          <p:nvPicPr>
            <p:cNvPr id="15371" name="Picture 2" descr="C:\Users\Administrator\Desktop\资源 3@3x.png"/>
            <p:cNvPicPr>
              <a:picLocks noChangeAspect="1"/>
            </p:cNvPicPr>
            <p:nvPr/>
          </p:nvPicPr>
          <p:blipFill>
            <a:blip r:embed="rId4"/>
            <a:stretch>
              <a:fillRect/>
            </a:stretch>
          </p:blipFill>
          <p:spPr>
            <a:xfrm>
              <a:off x="2875615" y="172361"/>
              <a:ext cx="3458694" cy="592137"/>
            </a:xfrm>
            <a:prstGeom prst="rect">
              <a:avLst/>
            </a:prstGeom>
            <a:noFill/>
            <a:ln w="9525">
              <a:noFill/>
            </a:ln>
          </p:spPr>
        </p:pic>
        <p:sp>
          <p:nvSpPr>
            <p:cNvPr id="15372" name="矩形 16"/>
            <p:cNvSpPr/>
            <p:nvPr/>
          </p:nvSpPr>
          <p:spPr>
            <a:xfrm>
              <a:off x="3789708" y="209703"/>
              <a:ext cx="1605800" cy="521970"/>
            </a:xfrm>
            <a:prstGeom prst="rect">
              <a:avLst/>
            </a:prstGeom>
            <a:noFill/>
            <a:ln w="9525">
              <a:noFill/>
            </a:ln>
          </p:spPr>
          <p:txBody>
            <a:bodyPr wrap="none">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损失巨大</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29698">
                                            <p:txEl>
                                              <p:pRg st="0" end="0"/>
                                            </p:txEl>
                                          </p:spTgt>
                                        </p:tgtEl>
                                        <p:attrNameLst>
                                          <p:attrName>style.visibility</p:attrName>
                                        </p:attrNameLst>
                                      </p:cBhvr>
                                      <p:to>
                                        <p:strVal val="visible"/>
                                      </p:to>
                                    </p:set>
                                    <p:animEffect transition="in" filter="fade">
                                      <p:cBhvr>
                                        <p:cTn id="7" dur="500"/>
                                        <p:tgtEl>
                                          <p:spTgt spid="296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p:tgtEl>
                                          <p:spTgt spid="14"/>
                                        </p:tgtEl>
                                        <p:attrNameLst>
                                          <p:attrName>ppt_y</p:attrName>
                                        </p:attrNameLst>
                                      </p:cBhvr>
                                      <p:tavLst>
                                        <p:tav tm="0">
                                          <p:val>
                                            <p:strVal val="#ppt_y+#ppt_h*1.125000"/>
                                          </p:val>
                                        </p:tav>
                                        <p:tav tm="100000">
                                          <p:val>
                                            <p:strVal val="#ppt_y"/>
                                          </p:val>
                                        </p:tav>
                                      </p:tavLst>
                                    </p:anim>
                                    <p:animEffect transition="in" filter="wipe(up)">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4234" y="1308735"/>
            <a:ext cx="7536815" cy="2214837"/>
          </a:xfrm>
          <a:prstGeom prst="rect">
            <a:avLst/>
          </a:prstGeom>
          <a:noFill/>
        </p:spPr>
        <p:txBody>
          <a:bodyPr wrap="square" rtlCol="0" anchor="t">
            <a:spAutoFit/>
          </a:bodyPr>
          <a:lstStyle/>
          <a:p>
            <a:pPr indent="892175" algn="l">
              <a:lnSpc>
                <a:spcPct val="150000"/>
              </a:lnSpc>
            </a:pPr>
            <a:r>
              <a:rPr lang="zh-CN" sz="3200" b="1" dirty="0" smtClean="0">
                <a:latin typeface="Times New Roman" pitchFamily="18" charset="0"/>
                <a:ea typeface="黑体" pitchFamily="49" charset="-122"/>
                <a:cs typeface="Times New Roman" pitchFamily="18" charset="0"/>
                <a:sym typeface="+mn-ea"/>
              </a:rPr>
              <a:t>学习</a:t>
            </a:r>
            <a:r>
              <a:rPr lang="zh-CN" sz="3200" b="1" dirty="0">
                <a:latin typeface="Times New Roman" pitchFamily="18" charset="0"/>
                <a:ea typeface="黑体" pitchFamily="49" charset="-122"/>
                <a:cs typeface="Times New Roman" pitchFamily="18" charset="0"/>
                <a:sym typeface="+mn-ea"/>
              </a:rPr>
              <a:t>课文</a:t>
            </a:r>
            <a:r>
              <a:rPr sz="3200" b="1" dirty="0">
                <a:solidFill>
                  <a:srgbClr val="FF0000"/>
                </a:solidFill>
                <a:latin typeface="Times New Roman" pitchFamily="18" charset="0"/>
                <a:ea typeface="黑体" pitchFamily="49" charset="-122"/>
                <a:cs typeface="Times New Roman" pitchFamily="18" charset="0"/>
                <a:sym typeface="+mn-ea"/>
              </a:rPr>
              <a:t>第2—4自然段</a:t>
            </a:r>
            <a:r>
              <a:rPr lang="zh-CN" sz="3200" b="1" dirty="0">
                <a:latin typeface="Times New Roman" pitchFamily="18" charset="0"/>
                <a:ea typeface="黑体" pitchFamily="49" charset="-122"/>
                <a:cs typeface="Times New Roman" pitchFamily="18" charset="0"/>
                <a:sym typeface="+mn-ea"/>
              </a:rPr>
              <a:t>，说一说</a:t>
            </a:r>
            <a:r>
              <a:rPr sz="3200" b="1" dirty="0">
                <a:latin typeface="Times New Roman" pitchFamily="18" charset="0"/>
                <a:ea typeface="黑体" pitchFamily="49" charset="-122"/>
                <a:cs typeface="Times New Roman" pitchFamily="18" charset="0"/>
                <a:sym typeface="+mn-ea"/>
              </a:rPr>
              <a:t>作者为什么说“圆明园的毁灭”是“不可估量的损失”</a:t>
            </a:r>
            <a:r>
              <a:rPr lang="zh-CN" sz="3200" b="1" dirty="0">
                <a:latin typeface="Times New Roman" pitchFamily="18" charset="0"/>
                <a:ea typeface="黑体" pitchFamily="49" charset="-122"/>
                <a:cs typeface="Times New Roman" pitchFamily="18" charset="0"/>
                <a:sym typeface="+mn-ea"/>
              </a:rPr>
              <a:t>？</a:t>
            </a:r>
          </a:p>
        </p:txBody>
      </p:sp>
      <p:grpSp>
        <p:nvGrpSpPr>
          <p:cNvPr id="15" name="组合 14"/>
          <p:cNvGrpSpPr/>
          <p:nvPr/>
        </p:nvGrpSpPr>
        <p:grpSpPr>
          <a:xfrm>
            <a:off x="2548573" y="634048"/>
            <a:ext cx="3457575" cy="592137"/>
            <a:chOff x="2875615" y="172361"/>
            <a:chExt cx="3458694" cy="592137"/>
          </a:xfrm>
        </p:grpSpPr>
        <p:pic>
          <p:nvPicPr>
            <p:cNvPr id="15371" name="Picture 2" descr="C:\Users\Administrator\Desktop\资源 3@3x.png"/>
            <p:cNvPicPr>
              <a:picLocks noChangeAspect="1"/>
            </p:cNvPicPr>
            <p:nvPr/>
          </p:nvPicPr>
          <p:blipFill>
            <a:blip r:embed="rId2"/>
            <a:stretch>
              <a:fillRect/>
            </a:stretch>
          </p:blipFill>
          <p:spPr>
            <a:xfrm>
              <a:off x="2875615" y="172361"/>
              <a:ext cx="3458694" cy="592137"/>
            </a:xfrm>
            <a:prstGeom prst="rect">
              <a:avLst/>
            </a:prstGeom>
            <a:noFill/>
            <a:ln w="9525">
              <a:noFill/>
            </a:ln>
          </p:spPr>
        </p:pic>
        <p:sp>
          <p:nvSpPr>
            <p:cNvPr id="15372" name="矩形 16"/>
            <p:cNvSpPr/>
            <p:nvPr/>
          </p:nvSpPr>
          <p:spPr>
            <a:xfrm>
              <a:off x="3789707" y="209703"/>
              <a:ext cx="1605800" cy="521970"/>
            </a:xfrm>
            <a:prstGeom prst="rect">
              <a:avLst/>
            </a:prstGeom>
            <a:noFill/>
            <a:ln w="9525">
              <a:noFill/>
            </a:ln>
          </p:spPr>
          <p:txBody>
            <a:bodyPr wrap="none">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昔日辉煌</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3"/>
          <p:cNvSpPr txBox="1"/>
          <p:nvPr/>
        </p:nvSpPr>
        <p:spPr>
          <a:xfrm>
            <a:off x="762000" y="1592263"/>
            <a:ext cx="7627938" cy="1384300"/>
          </a:xfrm>
          <a:prstGeom prst="rect">
            <a:avLst/>
          </a:prstGeom>
          <a:noFill/>
          <a:ln w="9525">
            <a:noFill/>
          </a:ln>
        </p:spPr>
        <p:txBody>
          <a:bodyPr>
            <a:spAutoFit/>
          </a:bodyPr>
          <a:lstStyle/>
          <a:p>
            <a:pPr>
              <a:lnSpc>
                <a:spcPct val="150000"/>
              </a:lnSpc>
              <a:spcBef>
                <a:spcPct val="50000"/>
              </a:spcBef>
            </a:pPr>
            <a:r>
              <a:rPr lang="en-US" altLang="zh-CN" sz="2800" b="1" dirty="0">
                <a:latin typeface="楷体" panose="02010609060101010101" pitchFamily="49" charset="-122"/>
                <a:ea typeface="楷体" panose="02010609060101010101" pitchFamily="49" charset="-122"/>
              </a:rPr>
              <a:t>    </a:t>
            </a:r>
            <a:r>
              <a:rPr lang="zh-CN" altLang="en-US" sz="2800" b="1" dirty="0">
                <a:latin typeface="楷体" panose="02010609060101010101" pitchFamily="49" charset="-122"/>
                <a:ea typeface="楷体" panose="02010609060101010101" pitchFamily="49" charset="-122"/>
              </a:rPr>
              <a:t>圆明园在北京西北郊，是一座</a:t>
            </a:r>
            <a:r>
              <a:rPr lang="zh-CN" altLang="en-US" sz="2800" b="1" dirty="0">
                <a:solidFill>
                  <a:srgbClr val="FF3300"/>
                </a:solidFill>
                <a:latin typeface="楷体" panose="02010609060101010101" pitchFamily="49" charset="-122"/>
                <a:ea typeface="楷体" panose="02010609060101010101" pitchFamily="49" charset="-122"/>
              </a:rPr>
              <a:t>举世闻名</a:t>
            </a:r>
            <a:r>
              <a:rPr lang="zh-CN" altLang="en-US" sz="2800" b="1" dirty="0">
                <a:latin typeface="楷体" panose="02010609060101010101" pitchFamily="49" charset="-122"/>
                <a:ea typeface="楷体" panose="02010609060101010101" pitchFamily="49" charset="-122"/>
              </a:rPr>
              <a:t>的皇家园林。</a:t>
            </a:r>
          </a:p>
        </p:txBody>
      </p:sp>
      <p:sp>
        <p:nvSpPr>
          <p:cNvPr id="13" name="Text Box 5"/>
          <p:cNvSpPr txBox="1">
            <a:spLocks noChangeArrowheads="1"/>
          </p:cNvSpPr>
          <p:nvPr/>
        </p:nvSpPr>
        <p:spPr bwMode="auto">
          <a:xfrm>
            <a:off x="1120775" y="3252788"/>
            <a:ext cx="7080250" cy="493713"/>
          </a:xfrm>
          <a:prstGeom prst="callout1">
            <a:avLst>
              <a:gd name="adj1" fmla="val -5021"/>
              <a:gd name="adj2" fmla="val 60577"/>
              <a:gd name="adj3" fmla="val -214344"/>
              <a:gd name="adj4" fmla="val 78940"/>
            </a:avLst>
          </a:prstGeom>
          <a:solidFill>
            <a:schemeClr val="accent6">
              <a:lumMod val="20000"/>
              <a:lumOff val="80000"/>
            </a:schemeClr>
          </a:solidFill>
          <a:ln w="19050">
            <a:solidFill>
              <a:schemeClr val="accent6">
                <a:lumMod val="60000"/>
                <a:lumOff val="40000"/>
              </a:schemeClr>
            </a:solidFill>
            <a:prstDash val="sysDot"/>
            <a:miter lim="800000"/>
          </a:ln>
          <a:effectLst>
            <a:outerShdw blurRad="63500" sx="102000" sy="102000" algn="ctr" rotWithShape="0">
              <a:prstClr val="black">
                <a:alpha val="40000"/>
              </a:prstClr>
            </a:outerShdw>
          </a:effectLst>
        </p:spPr>
        <p:txBody>
          <a:bodyPr anchor="ctr"/>
          <a:lstStyle/>
          <a:p>
            <a:pPr marR="0" algn="ctr" defTabSz="457200">
              <a:buClrTx/>
              <a:buSzTx/>
              <a:buFontTx/>
              <a:defRPr/>
            </a:pPr>
            <a:r>
              <a:rPr kumimoji="0" lang="zh-CN" altLang="en-US" sz="2400" b="1" kern="1200" cap="none" spc="0" normalizeH="0" baseline="0" noProof="0" dirty="0">
                <a:solidFill>
                  <a:srgbClr val="FF3300"/>
                </a:solidFill>
                <a:latin typeface="仿宋" panose="02010609060101010101" pitchFamily="49" charset="-122"/>
                <a:ea typeface="仿宋" panose="02010609060101010101" pitchFamily="49" charset="-122"/>
                <a:cs typeface="+mn-cs"/>
              </a:rPr>
              <a:t>“举世闻名”是作者对圆明园历史地位的高度评价。</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fade">
                                      <p:cBhvr>
                                        <p:cTn id="7" dur="500"/>
                                        <p:tgtEl>
                                          <p:spTgt spid="3174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heckerboard(down)">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13"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733040" y="1490345"/>
            <a:ext cx="2868295" cy="1790065"/>
          </a:xfrm>
          <a:prstGeom prst="rect">
            <a:avLst/>
          </a:prstGeom>
        </p:spPr>
      </p:pic>
      <p:sp>
        <p:nvSpPr>
          <p:cNvPr id="24577" name="文本框 369665"/>
          <p:cNvSpPr txBox="1">
            <a:spLocks noChangeArrowheads="1"/>
          </p:cNvSpPr>
          <p:nvPr/>
        </p:nvSpPr>
        <p:spPr bwMode="auto">
          <a:xfrm>
            <a:off x="1042989" y="844154"/>
            <a:ext cx="5545137" cy="646331"/>
          </a:xfrm>
          <a:prstGeom prst="rect">
            <a:avLst/>
          </a:prstGeom>
          <a:noFill/>
          <a:ln w="9525">
            <a:noFill/>
            <a:miter lim="800000"/>
          </a:ln>
        </p:spPr>
        <p:txBody>
          <a:bodyPr>
            <a:spAutoFit/>
          </a:bodyPr>
          <a:lstStyle/>
          <a:p>
            <a:pPr eaLnBrk="0" hangingPunct="0"/>
            <a:endParaRPr lang="zh-CN" altLang="en-US" sz="3600">
              <a:latin typeface="Arial" panose="020B0604020202020204" pitchFamily="34" charset="0"/>
            </a:endParaRPr>
          </a:p>
        </p:txBody>
      </p:sp>
      <p:sp>
        <p:nvSpPr>
          <p:cNvPr id="24578" name="文本框 369666"/>
          <p:cNvSpPr txBox="1">
            <a:spLocks noChangeArrowheads="1"/>
          </p:cNvSpPr>
          <p:nvPr/>
        </p:nvSpPr>
        <p:spPr bwMode="auto">
          <a:xfrm>
            <a:off x="1116014" y="997744"/>
            <a:ext cx="5832475" cy="646331"/>
          </a:xfrm>
          <a:prstGeom prst="rect">
            <a:avLst/>
          </a:prstGeom>
          <a:noFill/>
          <a:ln w="9525">
            <a:noFill/>
            <a:miter lim="800000"/>
          </a:ln>
        </p:spPr>
        <p:txBody>
          <a:bodyPr>
            <a:spAutoFit/>
          </a:bodyPr>
          <a:lstStyle/>
          <a:p>
            <a:pPr eaLnBrk="0" hangingPunct="0">
              <a:spcBef>
                <a:spcPct val="50000"/>
              </a:spcBef>
            </a:pPr>
            <a:endParaRPr lang="zh-CN" altLang="en-US" sz="3600">
              <a:latin typeface="Arial" panose="020B0604020202020204" pitchFamily="34" charset="0"/>
            </a:endParaRPr>
          </a:p>
        </p:txBody>
      </p:sp>
      <p:sp>
        <p:nvSpPr>
          <p:cNvPr id="24579" name="文本框 369667"/>
          <p:cNvSpPr txBox="1">
            <a:spLocks noChangeArrowheads="1"/>
          </p:cNvSpPr>
          <p:nvPr/>
        </p:nvSpPr>
        <p:spPr bwMode="auto">
          <a:xfrm>
            <a:off x="883644" y="584587"/>
            <a:ext cx="4637046" cy="646331"/>
          </a:xfrm>
          <a:prstGeom prst="rect">
            <a:avLst/>
          </a:prstGeom>
          <a:noFill/>
          <a:ln w="9525">
            <a:noFill/>
            <a:miter lim="800000"/>
          </a:ln>
        </p:spPr>
        <p:txBody>
          <a:bodyPr wrap="square">
            <a:spAutoFit/>
          </a:bodyPr>
          <a:lstStyle/>
          <a:p>
            <a:pPr eaLnBrk="0" hangingPunct="0"/>
            <a:r>
              <a:rPr lang="zh-CN" altLang="en-US" sz="3600" b="1" dirty="0">
                <a:latin typeface="黑体" pitchFamily="49" charset="-122"/>
                <a:ea typeface="黑体" pitchFamily="49" charset="-122"/>
              </a:rPr>
              <a:t>圆明园昔日辉煌</a:t>
            </a:r>
            <a:r>
              <a:rPr lang="zh-CN" altLang="en-US" sz="3600" b="1" dirty="0" smtClean="0">
                <a:latin typeface="黑体" pitchFamily="49" charset="-122"/>
                <a:ea typeface="黑体" pitchFamily="49" charset="-122"/>
              </a:rPr>
              <a:t>之一</a:t>
            </a:r>
            <a:endParaRPr lang="en-US" altLang="zh-CN" sz="3600" b="1" dirty="0">
              <a:latin typeface="黑体" pitchFamily="49" charset="-122"/>
              <a:ea typeface="黑体" pitchFamily="49" charset="-122"/>
            </a:endParaRPr>
          </a:p>
        </p:txBody>
      </p:sp>
      <p:sp>
        <p:nvSpPr>
          <p:cNvPr id="369669" name="文本框 369668"/>
          <p:cNvSpPr txBox="1">
            <a:spLocks noChangeArrowheads="1"/>
          </p:cNvSpPr>
          <p:nvPr/>
        </p:nvSpPr>
        <p:spPr bwMode="auto">
          <a:xfrm>
            <a:off x="3395345" y="2063115"/>
            <a:ext cx="1732915" cy="645160"/>
          </a:xfrm>
          <a:prstGeom prst="rect">
            <a:avLst/>
          </a:prstGeom>
          <a:noFill/>
          <a:ln w="9525">
            <a:noFill/>
            <a:miter lim="800000"/>
          </a:ln>
        </p:spPr>
        <p:txBody>
          <a:bodyPr wrap="square">
            <a:spAutoFit/>
          </a:bodyPr>
          <a:lstStyle/>
          <a:p>
            <a:pPr eaLnBrk="0" hangingPunct="0">
              <a:spcBef>
                <a:spcPct val="50000"/>
              </a:spcBef>
            </a:pPr>
            <a:r>
              <a:rPr lang="zh-CN" altLang="en-US" sz="3600" b="1" dirty="0">
                <a:solidFill>
                  <a:srgbClr val="FF0000"/>
                </a:solidFill>
                <a:latin typeface="Arial" panose="020B0604020202020204" pitchFamily="34" charset="0"/>
              </a:rPr>
              <a:t>布局美</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69669"/>
                                        </p:tgtEl>
                                        <p:attrNameLst>
                                          <p:attrName>style.visibility</p:attrName>
                                        </p:attrNameLst>
                                      </p:cBhvr>
                                      <p:to>
                                        <p:strVal val="visible"/>
                                      </p:to>
                                    </p:set>
                                    <p:animEffect transition="in" filter="wipe(down)">
                                      <p:cBhvr>
                                        <p:cTn id="7" dur="580">
                                          <p:stCondLst>
                                            <p:cond delay="0"/>
                                          </p:stCondLst>
                                        </p:cTn>
                                        <p:tgtEl>
                                          <p:spTgt spid="369669"/>
                                        </p:tgtEl>
                                      </p:cBhvr>
                                    </p:animEffect>
                                    <p:anim calcmode="lin" valueType="num">
                                      <p:cBhvr>
                                        <p:cTn id="8" dur="1822" tmFilter="0,0; 0.14,0.36; 0.43,0.73; 0.71,0.91; 1.0,1.0">
                                          <p:stCondLst>
                                            <p:cond delay="0"/>
                                          </p:stCondLst>
                                        </p:cTn>
                                        <p:tgtEl>
                                          <p:spTgt spid="36966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6966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6966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6966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69669"/>
                                        </p:tgtEl>
                                        <p:attrNameLst>
                                          <p:attrName>ppt_y</p:attrName>
                                        </p:attrNameLst>
                                      </p:cBhvr>
                                      <p:tavLst>
                                        <p:tav tm="0" fmla="#ppt_y-sin(pi*$)/81">
                                          <p:val>
                                            <p:fltVal val="0"/>
                                          </p:val>
                                        </p:tav>
                                        <p:tav tm="100000">
                                          <p:val>
                                            <p:fltVal val="1"/>
                                          </p:val>
                                        </p:tav>
                                      </p:tavLst>
                                    </p:anim>
                                    <p:animScale>
                                      <p:cBhvr>
                                        <p:cTn id="13" dur="26">
                                          <p:stCondLst>
                                            <p:cond delay="650"/>
                                          </p:stCondLst>
                                        </p:cTn>
                                        <p:tgtEl>
                                          <p:spTgt spid="369669"/>
                                        </p:tgtEl>
                                      </p:cBhvr>
                                      <p:to x="100000" y="60000"/>
                                    </p:animScale>
                                    <p:animScale>
                                      <p:cBhvr>
                                        <p:cTn id="14" dur="166" decel="50000">
                                          <p:stCondLst>
                                            <p:cond delay="676"/>
                                          </p:stCondLst>
                                        </p:cTn>
                                        <p:tgtEl>
                                          <p:spTgt spid="369669"/>
                                        </p:tgtEl>
                                      </p:cBhvr>
                                      <p:to x="100000" y="100000"/>
                                    </p:animScale>
                                    <p:animScale>
                                      <p:cBhvr>
                                        <p:cTn id="15" dur="26">
                                          <p:stCondLst>
                                            <p:cond delay="1312"/>
                                          </p:stCondLst>
                                        </p:cTn>
                                        <p:tgtEl>
                                          <p:spTgt spid="369669"/>
                                        </p:tgtEl>
                                      </p:cBhvr>
                                      <p:to x="100000" y="80000"/>
                                    </p:animScale>
                                    <p:animScale>
                                      <p:cBhvr>
                                        <p:cTn id="16" dur="166" decel="50000">
                                          <p:stCondLst>
                                            <p:cond delay="1338"/>
                                          </p:stCondLst>
                                        </p:cTn>
                                        <p:tgtEl>
                                          <p:spTgt spid="369669"/>
                                        </p:tgtEl>
                                      </p:cBhvr>
                                      <p:to x="100000" y="100000"/>
                                    </p:animScale>
                                    <p:animScale>
                                      <p:cBhvr>
                                        <p:cTn id="17" dur="26">
                                          <p:stCondLst>
                                            <p:cond delay="1642"/>
                                          </p:stCondLst>
                                        </p:cTn>
                                        <p:tgtEl>
                                          <p:spTgt spid="369669"/>
                                        </p:tgtEl>
                                      </p:cBhvr>
                                      <p:to x="100000" y="90000"/>
                                    </p:animScale>
                                    <p:animScale>
                                      <p:cBhvr>
                                        <p:cTn id="18" dur="166" decel="50000">
                                          <p:stCondLst>
                                            <p:cond delay="1668"/>
                                          </p:stCondLst>
                                        </p:cTn>
                                        <p:tgtEl>
                                          <p:spTgt spid="369669"/>
                                        </p:tgtEl>
                                      </p:cBhvr>
                                      <p:to x="100000" y="100000"/>
                                    </p:animScale>
                                    <p:animScale>
                                      <p:cBhvr>
                                        <p:cTn id="19" dur="26">
                                          <p:stCondLst>
                                            <p:cond delay="1808"/>
                                          </p:stCondLst>
                                        </p:cTn>
                                        <p:tgtEl>
                                          <p:spTgt spid="369669"/>
                                        </p:tgtEl>
                                      </p:cBhvr>
                                      <p:to x="100000" y="95000"/>
                                    </p:animScale>
                                    <p:animScale>
                                      <p:cBhvr>
                                        <p:cTn id="20" dur="166" decel="50000">
                                          <p:stCondLst>
                                            <p:cond delay="1834"/>
                                          </p:stCondLst>
                                        </p:cTn>
                                        <p:tgtEl>
                                          <p:spTgt spid="36966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6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3"/>
          <p:cNvSpPr txBox="1"/>
          <p:nvPr/>
        </p:nvSpPr>
        <p:spPr>
          <a:xfrm>
            <a:off x="863600" y="987425"/>
            <a:ext cx="7424738" cy="1754188"/>
          </a:xfrm>
          <a:prstGeom prst="rect">
            <a:avLst/>
          </a:prstGeom>
          <a:noFill/>
          <a:ln w="9525">
            <a:noFill/>
          </a:ln>
        </p:spPr>
        <p:txBody>
          <a:bodyPr>
            <a:spAutoFit/>
          </a:bodyPr>
          <a:lstStyle/>
          <a:p>
            <a:pPr>
              <a:lnSpc>
                <a:spcPct val="150000"/>
              </a:lnSpc>
              <a:spcBef>
                <a:spcPct val="50000"/>
              </a:spcBef>
            </a:pPr>
            <a:r>
              <a:rPr lang="zh-CN" altLang="en-US" sz="2400" b="1" dirty="0">
                <a:latin typeface="楷体" panose="02010609060101010101" pitchFamily="49" charset="-122"/>
                <a:ea typeface="楷体" panose="02010609060101010101" pitchFamily="49" charset="-122"/>
              </a:rPr>
              <a:t>   它由圆明园、万春园和长春园</a:t>
            </a:r>
            <a:r>
              <a:rPr lang="zh-CN" altLang="en-US" sz="2400" b="1" dirty="0" smtClean="0">
                <a:latin typeface="楷体" panose="02010609060101010101" pitchFamily="49" charset="-122"/>
                <a:ea typeface="楷体" panose="02010609060101010101" pitchFamily="49" charset="-122"/>
              </a:rPr>
              <a:t>组成所以</a:t>
            </a:r>
            <a:r>
              <a:rPr lang="zh-CN" altLang="en-US" sz="2400" b="1" dirty="0">
                <a:latin typeface="楷体" panose="02010609060101010101" pitchFamily="49" charset="-122"/>
                <a:ea typeface="楷体" panose="02010609060101010101" pitchFamily="49" charset="-122"/>
              </a:rPr>
              <a:t>也叫圆明三园。此外，还有许多小园，分布在圆明园</a:t>
            </a:r>
            <a:r>
              <a:rPr lang="zh-CN" altLang="en-US" sz="2400" b="1" dirty="0" smtClean="0">
                <a:latin typeface="楷体" panose="02010609060101010101" pitchFamily="49" charset="-122"/>
                <a:ea typeface="楷体" panose="02010609060101010101" pitchFamily="49" charset="-122"/>
              </a:rPr>
              <a:t>东西</a:t>
            </a:r>
            <a:r>
              <a:rPr lang="zh-CN" altLang="en-US" sz="2400" b="1" dirty="0">
                <a:latin typeface="楷体" panose="02010609060101010101" pitchFamily="49" charset="-122"/>
                <a:ea typeface="楷体" panose="02010609060101010101" pitchFamily="49" charset="-122"/>
              </a:rPr>
              <a:t>、南三面</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众星拱月般环绕在圆明园周围。</a:t>
            </a:r>
          </a:p>
        </p:txBody>
      </p:sp>
      <p:sp>
        <p:nvSpPr>
          <p:cNvPr id="7" name="Text Box 5"/>
          <p:cNvSpPr txBox="1">
            <a:spLocks noChangeArrowheads="1"/>
          </p:cNvSpPr>
          <p:nvPr/>
        </p:nvSpPr>
        <p:spPr bwMode="auto">
          <a:xfrm>
            <a:off x="1062038" y="2938463"/>
            <a:ext cx="7080250" cy="1227138"/>
          </a:xfrm>
          <a:prstGeom prst="borderCallout2">
            <a:avLst>
              <a:gd name="adj1" fmla="val 37678"/>
              <a:gd name="adj2" fmla="val 482"/>
              <a:gd name="adj3" fmla="val 3334"/>
              <a:gd name="adj4" fmla="val -6737"/>
              <a:gd name="adj5" fmla="val -43252"/>
              <a:gd name="adj6" fmla="val -3047"/>
            </a:avLst>
          </a:prstGeom>
          <a:solidFill>
            <a:schemeClr val="accent6">
              <a:lumMod val="20000"/>
              <a:lumOff val="80000"/>
            </a:schemeClr>
          </a:solidFill>
          <a:ln w="19050">
            <a:solidFill>
              <a:schemeClr val="accent6">
                <a:lumMod val="60000"/>
                <a:lumOff val="40000"/>
              </a:schemeClr>
            </a:solidFill>
            <a:prstDash val="sysDot"/>
            <a:miter lim="800000"/>
          </a:ln>
          <a:effectLst>
            <a:outerShdw blurRad="63500" sx="102000" sy="102000" algn="ctr" rotWithShape="0">
              <a:prstClr val="black">
                <a:alpha val="40000"/>
              </a:prstClr>
            </a:outerShdw>
          </a:effectLst>
        </p:spPr>
        <p:txBody>
          <a:bodyPr anchor="ctr"/>
          <a:lstStyle/>
          <a:p>
            <a:pPr marR="0" defTabSz="457200">
              <a:buClrTx/>
              <a:buSzTx/>
              <a:buFontTx/>
              <a:defRPr/>
            </a:pPr>
            <a:r>
              <a:rPr kumimoji="0" lang="zh-CN" altLang="en-US" sz="2400" b="1" kern="1200" cap="none" spc="0" normalizeH="0" baseline="0" noProof="0" dirty="0">
                <a:solidFill>
                  <a:srgbClr val="FF3300"/>
                </a:solidFill>
                <a:latin typeface="仿宋" panose="02010609060101010101" pitchFamily="49" charset="-122"/>
                <a:ea typeface="仿宋" panose="02010609060101010101" pitchFamily="49" charset="-122"/>
                <a:cs typeface="+mn-cs"/>
              </a:rPr>
              <a:t>简洁的语言把圆明园的整体格局展示在我们面前，“众星拱月”生动形象地写出了小园环绕在圆明园周围的布局特点，突出了圆明园的主体地位。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0" name="Text Box 10"/>
          <p:cNvSpPr txBox="1">
            <a:spLocks noChangeArrowheads="1"/>
          </p:cNvSpPr>
          <p:nvPr/>
        </p:nvSpPr>
        <p:spPr bwMode="auto">
          <a:xfrm>
            <a:off x="555625" y="2179638"/>
            <a:ext cx="8153400" cy="3094038"/>
          </a:xfrm>
          <a:prstGeom prst="rect">
            <a:avLst/>
          </a:prstGeom>
          <a:noFill/>
          <a:ln>
            <a:noFill/>
          </a:ln>
          <a:effectLst/>
        </p:spPr>
        <p:txBody>
          <a:bodyPr>
            <a:spAutoFit/>
          </a:bodyPr>
          <a:lstStyle/>
          <a:p>
            <a:pPr marR="0" defTabSz="457200">
              <a:spcBef>
                <a:spcPct val="50000"/>
              </a:spcBef>
              <a:buClrTx/>
              <a:buSzTx/>
              <a:buFontTx/>
              <a:defRPr/>
            </a:pPr>
            <a:r>
              <a:rPr kumimoji="0" lang="zh-CN" altLang="en-US" sz="2400" b="1" kern="1200" cap="none" spc="0" normalizeH="0" baseline="0" noProof="0" dirty="0">
                <a:solidFill>
                  <a:srgbClr val="0066FF"/>
                </a:solidFill>
                <a:latin typeface="+mn-ea"/>
                <a:ea typeface="+mn-ea"/>
                <a:cs typeface="+mn-cs"/>
              </a:rPr>
              <a:t>颐和园</a:t>
            </a:r>
            <a:r>
              <a:rPr kumimoji="0" lang="zh-CN" altLang="en-US" sz="2400" kern="1200" cap="none" spc="0" normalizeH="0" baseline="0" noProof="0" dirty="0">
                <a:solidFill>
                  <a:srgbClr val="0066FF"/>
                </a:solidFill>
                <a:latin typeface="Times New Roman" panose="02020603050405020304" pitchFamily="18" charset="0"/>
                <a:ea typeface="方正姚体" panose="02010601030101010101" pitchFamily="2" charset="-122"/>
                <a:cs typeface="+mn-cs"/>
              </a:rPr>
              <a:t>                                                                       </a:t>
            </a:r>
            <a:r>
              <a:rPr kumimoji="0" lang="zh-CN" altLang="en-US" sz="2400" b="1" kern="1200" cap="none" spc="0" normalizeH="0" baseline="0" noProof="0" dirty="0">
                <a:solidFill>
                  <a:srgbClr val="0066FF"/>
                </a:solidFill>
                <a:latin typeface="Times New Roman" panose="02020603050405020304" pitchFamily="18" charset="0"/>
                <a:ea typeface="宋体" panose="02010600030101010101" pitchFamily="2" charset="-122"/>
                <a:cs typeface="+mn-cs"/>
              </a:rPr>
              <a:t>颐春园</a:t>
            </a:r>
          </a:p>
          <a:p>
            <a:pPr marR="0" defTabSz="457200">
              <a:spcBef>
                <a:spcPct val="50000"/>
              </a:spcBef>
              <a:buClrTx/>
              <a:buSzTx/>
              <a:buFontTx/>
              <a:defRPr/>
            </a:pPr>
            <a:r>
              <a:rPr kumimoji="0" lang="zh-CN" altLang="en-US" sz="2400" b="1" kern="1200" cap="none" spc="0" normalizeH="0" baseline="0" noProof="0" dirty="0">
                <a:solidFill>
                  <a:srgbClr val="0066FF"/>
                </a:solidFill>
                <a:latin typeface="Times New Roman" panose="02020603050405020304" pitchFamily="18" charset="0"/>
                <a:ea typeface="宋体" panose="02010600030101010101" pitchFamily="2" charset="-122"/>
                <a:cs typeface="+mn-cs"/>
              </a:rPr>
              <a:t>                                                                                </a:t>
            </a:r>
            <a:r>
              <a:rPr kumimoji="0" lang="en-US" altLang="zh-CN" sz="2400" b="1" kern="1200" cap="none" spc="0" normalizeH="0" baseline="0" noProof="0" dirty="0">
                <a:solidFill>
                  <a:srgbClr val="0066FF"/>
                </a:solidFill>
                <a:latin typeface="Times New Roman" panose="02020603050405020304" pitchFamily="18" charset="0"/>
                <a:ea typeface="宋体" panose="02010600030101010101" pitchFamily="2" charset="-122"/>
                <a:cs typeface="+mn-cs"/>
              </a:rPr>
              <a:t>(</a:t>
            </a:r>
            <a:r>
              <a:rPr kumimoji="0" lang="zh-CN" altLang="en-US" sz="2400" b="1" kern="1200" cap="none" spc="0" normalizeH="0" baseline="0" noProof="0" dirty="0">
                <a:solidFill>
                  <a:srgbClr val="0066FF"/>
                </a:solidFill>
                <a:latin typeface="Times New Roman" panose="02020603050405020304" pitchFamily="18" charset="0"/>
                <a:ea typeface="宋体" panose="02010600030101010101" pitchFamily="2" charset="-122"/>
                <a:cs typeface="+mn-cs"/>
              </a:rPr>
              <a:t>清华</a:t>
            </a:r>
            <a:r>
              <a:rPr kumimoji="0" lang="en-US" altLang="zh-CN" sz="2400" b="1" kern="1200" cap="none" spc="0" normalizeH="0" baseline="0" noProof="0" dirty="0">
                <a:solidFill>
                  <a:srgbClr val="0066FF"/>
                </a:solidFill>
                <a:latin typeface="Times New Roman" panose="02020603050405020304" pitchFamily="18" charset="0"/>
                <a:ea typeface="宋体" panose="02010600030101010101" pitchFamily="2" charset="-122"/>
                <a:cs typeface="+mn-cs"/>
              </a:rPr>
              <a:t>)</a:t>
            </a:r>
            <a:endParaRPr kumimoji="0" lang="zh-CN" altLang="en-US" sz="2400" kern="1200" cap="none" spc="0" normalizeH="0" baseline="0" noProof="0" dirty="0">
              <a:solidFill>
                <a:srgbClr val="0066FF"/>
              </a:solidFill>
              <a:latin typeface="Times New Roman" panose="02020603050405020304" pitchFamily="18" charset="0"/>
              <a:ea typeface="方正姚体" panose="02010601030101010101" pitchFamily="2" charset="-122"/>
              <a:cs typeface="+mn-cs"/>
            </a:endParaRPr>
          </a:p>
          <a:p>
            <a:pPr marR="0" defTabSz="457200">
              <a:spcBef>
                <a:spcPct val="50000"/>
              </a:spcBef>
              <a:buClrTx/>
              <a:buSzTx/>
              <a:buFontTx/>
              <a:defRPr/>
            </a:pPr>
            <a:r>
              <a:rPr kumimoji="0" lang="zh-CN" altLang="en-US" sz="2400" b="1" kern="1200" cap="none" spc="0" normalizeH="0" baseline="0" noProof="0" dirty="0">
                <a:solidFill>
                  <a:srgbClr val="0066FF"/>
                </a:solidFill>
                <a:latin typeface="Times New Roman" panose="02020603050405020304" pitchFamily="18" charset="0"/>
                <a:ea typeface="宋体" panose="02010600030101010101" pitchFamily="2" charset="-122"/>
                <a:cs typeface="+mn-cs"/>
              </a:rPr>
              <a:t>                             句园</a:t>
            </a:r>
            <a:endParaRPr kumimoji="0" lang="zh-CN" altLang="en-US" sz="1600" kern="1200" cap="none" spc="0" normalizeH="0" baseline="0" noProof="0" dirty="0">
              <a:solidFill>
                <a:srgbClr val="0066FF"/>
              </a:solidFill>
              <a:latin typeface="Times New Roman" panose="02020603050405020304" pitchFamily="18" charset="0"/>
              <a:ea typeface="宋体" panose="02010600030101010101" pitchFamily="2" charset="-122"/>
              <a:cs typeface="+mn-cs"/>
            </a:endParaRPr>
          </a:p>
          <a:p>
            <a:pPr marR="0" defTabSz="457200">
              <a:spcBef>
                <a:spcPct val="50000"/>
              </a:spcBef>
              <a:buClrTx/>
              <a:buSzTx/>
              <a:buFontTx/>
              <a:defRPr/>
            </a:pPr>
            <a:r>
              <a:rPr kumimoji="0" lang="zh-CN" altLang="en-US" sz="2400" b="1" kern="1200" cap="none" spc="0" normalizeH="0" baseline="0" noProof="0" dirty="0">
                <a:solidFill>
                  <a:srgbClr val="0066FF"/>
                </a:solidFill>
                <a:latin typeface="Times New Roman" panose="02020603050405020304" pitchFamily="18" charset="0"/>
                <a:ea typeface="宋体" panose="02010600030101010101" pitchFamily="2" charset="-122"/>
                <a:cs typeface="+mn-cs"/>
              </a:rPr>
              <a:t>                         </a:t>
            </a:r>
            <a:r>
              <a:rPr kumimoji="0" lang="en-US" altLang="zh-CN" sz="2400" b="1" kern="1200" cap="none" spc="0" normalizeH="0" baseline="0" noProof="0" dirty="0">
                <a:solidFill>
                  <a:srgbClr val="0066FF"/>
                </a:solidFill>
                <a:latin typeface="Times New Roman" panose="02020603050405020304" pitchFamily="18" charset="0"/>
                <a:ea typeface="宋体" panose="02010600030101010101" pitchFamily="2" charset="-122"/>
                <a:cs typeface="+mn-cs"/>
              </a:rPr>
              <a:t>(</a:t>
            </a:r>
            <a:r>
              <a:rPr kumimoji="0" lang="zh-CN" altLang="en-US" sz="2400" b="1" kern="1200" cap="none" spc="0" normalizeH="0" baseline="0" noProof="0" dirty="0">
                <a:solidFill>
                  <a:srgbClr val="0066FF"/>
                </a:solidFill>
                <a:latin typeface="Times New Roman" panose="02020603050405020304" pitchFamily="18" charset="0"/>
                <a:ea typeface="宋体" panose="02010600030101010101" pitchFamily="2" charset="-122"/>
                <a:cs typeface="+mn-cs"/>
              </a:rPr>
              <a:t>北大</a:t>
            </a:r>
            <a:r>
              <a:rPr kumimoji="0" lang="en-US" altLang="zh-CN" sz="2400" b="1" kern="1200" cap="none" spc="0" normalizeH="0" baseline="0" noProof="0" dirty="0">
                <a:solidFill>
                  <a:srgbClr val="0066FF"/>
                </a:solidFill>
                <a:latin typeface="Times New Roman" panose="02020603050405020304" pitchFamily="18" charset="0"/>
                <a:ea typeface="宋体" panose="02010600030101010101" pitchFamily="2" charset="-122"/>
                <a:cs typeface="+mn-cs"/>
              </a:rPr>
              <a:t>)</a:t>
            </a:r>
            <a:endParaRPr kumimoji="0" lang="zh-CN" altLang="en-US" sz="2400" b="1" kern="1200" cap="none" spc="0" normalizeH="0" baseline="0" noProof="0" dirty="0">
              <a:solidFill>
                <a:srgbClr val="0066FF"/>
              </a:solidFill>
              <a:latin typeface="Times New Roman" panose="02020603050405020304" pitchFamily="18" charset="0"/>
              <a:ea typeface="宋体" panose="02010600030101010101" pitchFamily="2" charset="-122"/>
              <a:cs typeface="+mn-cs"/>
            </a:endParaRPr>
          </a:p>
          <a:p>
            <a:pPr marR="0" defTabSz="457200">
              <a:spcBef>
                <a:spcPct val="50000"/>
              </a:spcBef>
              <a:buClrTx/>
              <a:buSzTx/>
              <a:buFontTx/>
              <a:defRPr/>
            </a:pPr>
            <a:r>
              <a:rPr kumimoji="0" lang="zh-CN" altLang="en-US" sz="2400" b="1" kern="1200" cap="none" spc="0" normalizeH="0" baseline="0" noProof="0" dirty="0">
                <a:solidFill>
                  <a:srgbClr val="0066FF"/>
                </a:solidFill>
                <a:latin typeface="Times New Roman" panose="02020603050405020304" pitchFamily="18" charset="0"/>
                <a:ea typeface="华文细黑" panose="02010600040101010101" pitchFamily="2" charset="-122"/>
                <a:cs typeface="+mn-cs"/>
              </a:rPr>
              <a:t>    蔚秀园</a:t>
            </a:r>
            <a:r>
              <a:rPr kumimoji="0" lang="zh-CN" altLang="en-US" sz="2400" b="1" kern="1200" cap="none" spc="0" normalizeH="0" baseline="0" noProof="0" dirty="0">
                <a:solidFill>
                  <a:srgbClr val="0066FF"/>
                </a:solidFill>
                <a:latin typeface="Times New Roman" panose="02020603050405020304" pitchFamily="18" charset="0"/>
                <a:ea typeface="宋体" panose="02010600030101010101" pitchFamily="2" charset="-122"/>
                <a:cs typeface="+mn-cs"/>
              </a:rPr>
              <a:t>                                 承泽园                          近春园</a:t>
            </a:r>
            <a:endParaRPr kumimoji="0" lang="zh-CN" altLang="en-US" sz="2400" b="1" kern="1200" cap="none" spc="0" normalizeH="0" baseline="0" noProof="0" dirty="0">
              <a:solidFill>
                <a:srgbClr val="0066FF"/>
              </a:solidFill>
              <a:latin typeface="Times New Roman" panose="02020603050405020304" pitchFamily="18" charset="0"/>
              <a:ea typeface="华文细黑" panose="02010600040101010101" pitchFamily="2" charset="-122"/>
              <a:cs typeface="+mn-cs"/>
            </a:endParaRPr>
          </a:p>
          <a:p>
            <a:pPr marR="0" defTabSz="457200">
              <a:spcBef>
                <a:spcPct val="50000"/>
              </a:spcBef>
              <a:buClrTx/>
              <a:buSzTx/>
              <a:buFontTx/>
              <a:defRPr/>
            </a:pPr>
            <a:endParaRPr kumimoji="0" lang="zh-CN" altLang="en-US" sz="1600" kern="1200" cap="none" spc="0" normalizeH="0" baseline="0" noProof="0" dirty="0">
              <a:solidFill>
                <a:srgbClr val="0066FF"/>
              </a:solidFill>
              <a:latin typeface="Times New Roman" panose="02020603050405020304" pitchFamily="18" charset="0"/>
              <a:ea typeface="宋体" panose="02010600030101010101" pitchFamily="2" charset="-122"/>
              <a:cs typeface="+mn-cs"/>
            </a:endParaRPr>
          </a:p>
        </p:txBody>
      </p:sp>
      <p:sp>
        <p:nvSpPr>
          <p:cNvPr id="35842" name="AutoShape 2"/>
          <p:cNvSpPr/>
          <p:nvPr/>
        </p:nvSpPr>
        <p:spPr>
          <a:xfrm>
            <a:off x="4197350" y="3344863"/>
            <a:ext cx="1098550" cy="990600"/>
          </a:xfrm>
          <a:prstGeom prst="star4">
            <a:avLst>
              <a:gd name="adj" fmla="val 12500"/>
            </a:avLst>
          </a:prstGeom>
          <a:solidFill>
            <a:schemeClr val="accent1"/>
          </a:solidFill>
          <a:ln w="12700" cap="sq" cmpd="sng">
            <a:solidFill>
              <a:schemeClr val="tx1"/>
            </a:solidFill>
            <a:prstDash val="solid"/>
            <a:miter/>
            <a:headEnd type="none" w="med" len="med"/>
            <a:tailEnd type="none" w="med" len="med"/>
          </a:ln>
        </p:spPr>
        <p:txBody>
          <a:bodyPr wrap="none" anchor="ctr"/>
          <a:lstStyle/>
          <a:p>
            <a:endParaRPr lang="zh-CN" altLang="en-US" dirty="0">
              <a:latin typeface="Calibri" panose="020F0502020204030204" pitchFamily="34" charset="0"/>
            </a:endParaRPr>
          </a:p>
        </p:txBody>
      </p:sp>
      <p:sp>
        <p:nvSpPr>
          <p:cNvPr id="35843" name="AutoShape 3"/>
          <p:cNvSpPr/>
          <p:nvPr/>
        </p:nvSpPr>
        <p:spPr>
          <a:xfrm>
            <a:off x="784225" y="3441700"/>
            <a:ext cx="1100138" cy="992188"/>
          </a:xfrm>
          <a:prstGeom prst="star4">
            <a:avLst>
              <a:gd name="adj" fmla="val 12500"/>
            </a:avLst>
          </a:prstGeom>
          <a:solidFill>
            <a:srgbClr val="FFFF00"/>
          </a:solidFill>
          <a:ln w="12700" cap="sq" cmpd="sng">
            <a:solidFill>
              <a:schemeClr val="tx1"/>
            </a:solidFill>
            <a:prstDash val="solid"/>
            <a:miter/>
            <a:headEnd type="none" w="med" len="med"/>
            <a:tailEnd type="none" w="med" len="med"/>
          </a:ln>
        </p:spPr>
        <p:txBody>
          <a:bodyPr wrap="none" anchor="ctr"/>
          <a:lstStyle/>
          <a:p>
            <a:endParaRPr lang="zh-CN" altLang="en-US" dirty="0">
              <a:latin typeface="Calibri" panose="020F0502020204030204" pitchFamily="34" charset="0"/>
            </a:endParaRPr>
          </a:p>
        </p:txBody>
      </p:sp>
      <p:sp>
        <p:nvSpPr>
          <p:cNvPr id="35844" name="AutoShape 4"/>
          <p:cNvSpPr/>
          <p:nvPr/>
        </p:nvSpPr>
        <p:spPr>
          <a:xfrm>
            <a:off x="555625" y="1066800"/>
            <a:ext cx="1282700" cy="1133475"/>
          </a:xfrm>
          <a:prstGeom prst="star4">
            <a:avLst>
              <a:gd name="adj" fmla="val 12500"/>
            </a:avLst>
          </a:prstGeom>
          <a:solidFill>
            <a:srgbClr val="FF3300"/>
          </a:solidFill>
          <a:ln w="12700" cap="sq" cmpd="sng">
            <a:solidFill>
              <a:schemeClr val="tx1"/>
            </a:solidFill>
            <a:prstDash val="solid"/>
            <a:miter/>
            <a:headEnd type="none" w="med" len="med"/>
            <a:tailEnd type="none" w="med" len="med"/>
          </a:ln>
        </p:spPr>
        <p:txBody>
          <a:bodyPr wrap="none" anchor="ctr"/>
          <a:lstStyle/>
          <a:p>
            <a:endParaRPr lang="zh-CN" altLang="en-US" dirty="0">
              <a:latin typeface="Calibri" panose="020F0502020204030204" pitchFamily="34" charset="0"/>
            </a:endParaRPr>
          </a:p>
        </p:txBody>
      </p:sp>
      <p:sp>
        <p:nvSpPr>
          <p:cNvPr id="35845" name="AutoShape 5"/>
          <p:cNvSpPr/>
          <p:nvPr/>
        </p:nvSpPr>
        <p:spPr>
          <a:xfrm>
            <a:off x="7192963" y="3524250"/>
            <a:ext cx="1098550" cy="992188"/>
          </a:xfrm>
          <a:prstGeom prst="star4">
            <a:avLst>
              <a:gd name="adj" fmla="val 12500"/>
            </a:avLst>
          </a:prstGeom>
          <a:solidFill>
            <a:srgbClr val="FF3399"/>
          </a:solidFill>
          <a:ln w="12700" cap="sq" cmpd="sng">
            <a:solidFill>
              <a:schemeClr val="tx1"/>
            </a:solidFill>
            <a:prstDash val="solid"/>
            <a:miter/>
            <a:headEnd type="none" w="med" len="med"/>
            <a:tailEnd type="none" w="med" len="med"/>
          </a:ln>
        </p:spPr>
        <p:txBody>
          <a:bodyPr wrap="none" anchor="ctr"/>
          <a:lstStyle/>
          <a:p>
            <a:endParaRPr lang="zh-CN" altLang="en-US" dirty="0">
              <a:latin typeface="Calibri" panose="020F0502020204030204" pitchFamily="34" charset="0"/>
            </a:endParaRPr>
          </a:p>
        </p:txBody>
      </p:sp>
      <p:sp>
        <p:nvSpPr>
          <p:cNvPr id="35846" name="AutoShape 6"/>
          <p:cNvSpPr/>
          <p:nvPr/>
        </p:nvSpPr>
        <p:spPr>
          <a:xfrm>
            <a:off x="2660650" y="2327275"/>
            <a:ext cx="1100138" cy="990600"/>
          </a:xfrm>
          <a:prstGeom prst="star4">
            <a:avLst>
              <a:gd name="adj" fmla="val 12500"/>
            </a:avLst>
          </a:prstGeom>
          <a:solidFill>
            <a:srgbClr val="FF9900"/>
          </a:solidFill>
          <a:ln w="12700" cap="sq" cmpd="sng">
            <a:solidFill>
              <a:schemeClr val="tx1"/>
            </a:solidFill>
            <a:prstDash val="solid"/>
            <a:miter/>
            <a:headEnd type="none" w="med" len="med"/>
            <a:tailEnd type="none" w="med" len="med"/>
          </a:ln>
        </p:spPr>
        <p:txBody>
          <a:bodyPr wrap="none" anchor="ctr"/>
          <a:lstStyle/>
          <a:p>
            <a:endParaRPr lang="zh-CN" altLang="en-US" dirty="0">
              <a:latin typeface="Calibri" panose="020F0502020204030204" pitchFamily="34" charset="0"/>
            </a:endParaRPr>
          </a:p>
        </p:txBody>
      </p:sp>
      <p:sp>
        <p:nvSpPr>
          <p:cNvPr id="35847" name="AutoShape 7"/>
          <p:cNvSpPr/>
          <p:nvPr/>
        </p:nvSpPr>
        <p:spPr>
          <a:xfrm>
            <a:off x="7051675" y="1165225"/>
            <a:ext cx="1100138" cy="990600"/>
          </a:xfrm>
          <a:prstGeom prst="star4">
            <a:avLst>
              <a:gd name="adj" fmla="val 12500"/>
            </a:avLst>
          </a:prstGeom>
          <a:solidFill>
            <a:schemeClr val="accent2"/>
          </a:solidFill>
          <a:ln w="12700" cap="sq" cmpd="sng">
            <a:solidFill>
              <a:schemeClr val="tx1"/>
            </a:solidFill>
            <a:prstDash val="solid"/>
            <a:miter/>
            <a:headEnd type="none" w="med" len="med"/>
            <a:tailEnd type="none" w="med" len="med"/>
          </a:ln>
        </p:spPr>
        <p:txBody>
          <a:bodyPr wrap="none" anchor="ctr"/>
          <a:lstStyle/>
          <a:p>
            <a:endParaRPr lang="zh-CN" altLang="en-US" dirty="0">
              <a:latin typeface="Calibri" panose="020F0502020204030204" pitchFamily="34" charset="0"/>
            </a:endParaRPr>
          </a:p>
        </p:txBody>
      </p:sp>
      <p:grpSp>
        <p:nvGrpSpPr>
          <p:cNvPr id="2" name="组合 28"/>
          <p:cNvGrpSpPr/>
          <p:nvPr/>
        </p:nvGrpSpPr>
        <p:grpSpPr>
          <a:xfrm>
            <a:off x="3575050" y="882650"/>
            <a:ext cx="2025650" cy="1776413"/>
            <a:chOff x="3662328" y="882622"/>
            <a:chExt cx="2025113" cy="1775455"/>
          </a:xfrm>
        </p:grpSpPr>
        <p:sp>
          <p:nvSpPr>
            <p:cNvPr id="16403" name="Oval 8"/>
            <p:cNvSpPr/>
            <p:nvPr/>
          </p:nvSpPr>
          <p:spPr>
            <a:xfrm>
              <a:off x="3662328" y="882622"/>
              <a:ext cx="2025113" cy="1775455"/>
            </a:xfrm>
            <a:prstGeom prst="ellipse">
              <a:avLst/>
            </a:prstGeom>
            <a:solidFill>
              <a:srgbClr val="FFFF00"/>
            </a:solidFill>
            <a:ln w="12700" cap="sq" cmpd="sng">
              <a:solidFill>
                <a:schemeClr val="tx1"/>
              </a:solidFill>
              <a:prstDash val="solid"/>
              <a:headEnd type="none" w="med" len="med"/>
              <a:tailEnd type="none" w="med" len="med"/>
            </a:ln>
          </p:spPr>
          <p:txBody>
            <a:bodyPr wrap="none" anchor="ctr"/>
            <a:lstStyle/>
            <a:p>
              <a:endParaRPr lang="zh-CN" altLang="en-US" dirty="0">
                <a:latin typeface="Calibri" panose="020F0502020204030204" pitchFamily="34" charset="0"/>
              </a:endParaRPr>
            </a:p>
          </p:txBody>
        </p:sp>
        <p:sp>
          <p:nvSpPr>
            <p:cNvPr id="16404" name="Text Box 9"/>
            <p:cNvSpPr txBox="1"/>
            <p:nvPr/>
          </p:nvSpPr>
          <p:spPr>
            <a:xfrm>
              <a:off x="3904940" y="884856"/>
              <a:ext cx="1755251" cy="1754093"/>
            </a:xfrm>
            <a:prstGeom prst="rect">
              <a:avLst/>
            </a:prstGeom>
            <a:noFill/>
            <a:ln w="9525">
              <a:noFill/>
            </a:ln>
          </p:spPr>
          <p:txBody>
            <a:bodyPr>
              <a:spAutoFit/>
            </a:bodyPr>
            <a:lstStyle/>
            <a:p>
              <a:r>
                <a:rPr lang="zh-CN" altLang="en-US" sz="5400" dirty="0">
                  <a:solidFill>
                    <a:srgbClr val="FF3300"/>
                  </a:solidFill>
                  <a:latin typeface="Times New Roman" panose="02020603050405020304" pitchFamily="18" charset="0"/>
                  <a:ea typeface="隶书" panose="02010509060101010101" pitchFamily="49" charset="-122"/>
                </a:rPr>
                <a:t>圆明</a:t>
              </a:r>
              <a:endParaRPr lang="en-US" altLang="zh-CN" sz="5400" dirty="0">
                <a:solidFill>
                  <a:srgbClr val="FF3300"/>
                </a:solidFill>
                <a:latin typeface="Times New Roman" panose="02020603050405020304" pitchFamily="18" charset="0"/>
                <a:ea typeface="隶书" panose="02010509060101010101" pitchFamily="49" charset="-122"/>
              </a:endParaRPr>
            </a:p>
            <a:p>
              <a:r>
                <a:rPr lang="zh-CN" altLang="en-US" sz="5400" dirty="0">
                  <a:solidFill>
                    <a:srgbClr val="FF3300"/>
                  </a:solidFill>
                  <a:latin typeface="Times New Roman" panose="02020603050405020304" pitchFamily="18" charset="0"/>
                  <a:ea typeface="隶书" panose="02010509060101010101" pitchFamily="49" charset="-122"/>
                </a:rPr>
                <a:t>三园</a:t>
              </a:r>
            </a:p>
          </p:txBody>
        </p:sp>
      </p:grpSp>
      <p:pic>
        <p:nvPicPr>
          <p:cNvPr id="16394" name="Picture 11" descr="star"/>
          <p:cNvPicPr>
            <a:picLocks noChangeAspect="1"/>
          </p:cNvPicPr>
          <p:nvPr/>
        </p:nvPicPr>
        <p:blipFill>
          <a:blip r:embed="rId3"/>
          <a:stretch>
            <a:fillRect/>
          </a:stretch>
        </p:blipFill>
        <p:spPr>
          <a:xfrm>
            <a:off x="4389438" y="2805113"/>
            <a:ext cx="792162" cy="593725"/>
          </a:xfrm>
          <a:prstGeom prst="rect">
            <a:avLst/>
          </a:prstGeom>
          <a:noFill/>
          <a:ln w="9525">
            <a:noFill/>
          </a:ln>
        </p:spPr>
      </p:pic>
      <p:pic>
        <p:nvPicPr>
          <p:cNvPr id="16395" name="Picture 12" descr="star"/>
          <p:cNvPicPr>
            <a:picLocks noChangeAspect="1"/>
          </p:cNvPicPr>
          <p:nvPr/>
        </p:nvPicPr>
        <p:blipFill>
          <a:blip r:embed="rId3"/>
          <a:stretch>
            <a:fillRect/>
          </a:stretch>
        </p:blipFill>
        <p:spPr>
          <a:xfrm>
            <a:off x="2514600" y="2084388"/>
            <a:ext cx="792163" cy="593725"/>
          </a:xfrm>
          <a:prstGeom prst="rect">
            <a:avLst/>
          </a:prstGeom>
          <a:noFill/>
          <a:ln w="9525">
            <a:noFill/>
          </a:ln>
        </p:spPr>
      </p:pic>
      <p:pic>
        <p:nvPicPr>
          <p:cNvPr id="16396" name="Picture 13" descr="star"/>
          <p:cNvPicPr>
            <a:picLocks noChangeAspect="1"/>
          </p:cNvPicPr>
          <p:nvPr/>
        </p:nvPicPr>
        <p:blipFill>
          <a:blip r:embed="rId3"/>
          <a:stretch>
            <a:fillRect/>
          </a:stretch>
        </p:blipFill>
        <p:spPr>
          <a:xfrm>
            <a:off x="3405188" y="4219575"/>
            <a:ext cx="792162" cy="593725"/>
          </a:xfrm>
          <a:prstGeom prst="rect">
            <a:avLst/>
          </a:prstGeom>
          <a:noFill/>
          <a:ln w="9525">
            <a:noFill/>
          </a:ln>
        </p:spPr>
      </p:pic>
      <p:pic>
        <p:nvPicPr>
          <p:cNvPr id="16397" name="Picture 14" descr="star"/>
          <p:cNvPicPr>
            <a:picLocks noChangeAspect="1"/>
          </p:cNvPicPr>
          <p:nvPr/>
        </p:nvPicPr>
        <p:blipFill>
          <a:blip r:embed="rId3"/>
          <a:stretch>
            <a:fillRect/>
          </a:stretch>
        </p:blipFill>
        <p:spPr>
          <a:xfrm>
            <a:off x="1600200" y="3170238"/>
            <a:ext cx="792163" cy="593725"/>
          </a:xfrm>
          <a:prstGeom prst="rect">
            <a:avLst/>
          </a:prstGeom>
          <a:noFill/>
          <a:ln w="9525">
            <a:noFill/>
          </a:ln>
        </p:spPr>
      </p:pic>
      <p:pic>
        <p:nvPicPr>
          <p:cNvPr id="16398" name="Picture 15" descr="star"/>
          <p:cNvPicPr>
            <a:picLocks noChangeAspect="1"/>
          </p:cNvPicPr>
          <p:nvPr/>
        </p:nvPicPr>
        <p:blipFill>
          <a:blip r:embed="rId3"/>
          <a:stretch>
            <a:fillRect/>
          </a:stretch>
        </p:blipFill>
        <p:spPr>
          <a:xfrm>
            <a:off x="6400800" y="3741738"/>
            <a:ext cx="792163" cy="593725"/>
          </a:xfrm>
          <a:prstGeom prst="rect">
            <a:avLst/>
          </a:prstGeom>
          <a:noFill/>
          <a:ln w="9525">
            <a:noFill/>
          </a:ln>
        </p:spPr>
      </p:pic>
      <p:pic>
        <p:nvPicPr>
          <p:cNvPr id="16399" name="Picture 16" descr="star"/>
          <p:cNvPicPr>
            <a:picLocks noChangeAspect="1"/>
          </p:cNvPicPr>
          <p:nvPr/>
        </p:nvPicPr>
        <p:blipFill>
          <a:blip r:embed="rId3"/>
          <a:stretch>
            <a:fillRect/>
          </a:stretch>
        </p:blipFill>
        <p:spPr>
          <a:xfrm>
            <a:off x="1447800" y="712788"/>
            <a:ext cx="792163" cy="593725"/>
          </a:xfrm>
          <a:prstGeom prst="rect">
            <a:avLst/>
          </a:prstGeom>
          <a:noFill/>
          <a:ln w="9525">
            <a:noFill/>
          </a:ln>
        </p:spPr>
      </p:pic>
      <p:pic>
        <p:nvPicPr>
          <p:cNvPr id="16400" name="Picture 17" descr="star"/>
          <p:cNvPicPr>
            <a:picLocks noChangeAspect="1"/>
          </p:cNvPicPr>
          <p:nvPr/>
        </p:nvPicPr>
        <p:blipFill>
          <a:blip r:embed="rId3"/>
          <a:stretch>
            <a:fillRect/>
          </a:stretch>
        </p:blipFill>
        <p:spPr>
          <a:xfrm>
            <a:off x="6858000" y="712788"/>
            <a:ext cx="792163" cy="593725"/>
          </a:xfrm>
          <a:prstGeom prst="rect">
            <a:avLst/>
          </a:prstGeom>
          <a:noFill/>
          <a:ln w="9525">
            <a:noFill/>
          </a:ln>
        </p:spPr>
      </p:pic>
      <p:sp>
        <p:nvSpPr>
          <p:cNvPr id="35858" name="Text Box 18"/>
          <p:cNvSpPr txBox="1">
            <a:spLocks noChangeArrowheads="1"/>
          </p:cNvSpPr>
          <p:nvPr/>
        </p:nvSpPr>
        <p:spPr bwMode="auto">
          <a:xfrm>
            <a:off x="2247900" y="574675"/>
            <a:ext cx="6096000" cy="831850"/>
          </a:xfrm>
          <a:prstGeom prst="rect">
            <a:avLst/>
          </a:prstGeom>
          <a:noFill/>
          <a:ln>
            <a:noFill/>
          </a:ln>
          <a:effectLst>
            <a:outerShdw dist="107763" dir="18900000" algn="ctr" rotWithShape="0">
              <a:srgbClr val="FFCC66"/>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50000"/>
              </a:spcBef>
              <a:spcAft>
                <a:spcPct val="0"/>
              </a:spcAft>
              <a:buClrTx/>
              <a:buSzTx/>
              <a:buFontTx/>
              <a:buNone/>
              <a:defRPr/>
            </a:pPr>
            <a:r>
              <a:rPr kumimoji="0" lang="zh-CN" altLang="en-US" sz="4800" b="0" i="0" u="none" strike="noStrike" kern="1200" cap="none" spc="0" normalizeH="0" baseline="0" noProof="0" dirty="0" smtClean="0">
                <a:ln>
                  <a:noFill/>
                </a:ln>
                <a:solidFill>
                  <a:schemeClr val="accent2">
                    <a:lumMod val="50000"/>
                  </a:schemeClr>
                </a:solidFill>
                <a:effectLst/>
                <a:uLnTx/>
                <a:uFillTx/>
                <a:latin typeface="Times New Roman" panose="02020603050405020304" pitchFamily="18" charset="0"/>
                <a:ea typeface="黑体" panose="02010609060101010101" pitchFamily="49" charset="-122"/>
                <a:cs typeface="+mn-cs"/>
              </a:rPr>
              <a:t>众星              拱月</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35850"/>
                                        </p:tgtEl>
                                        <p:attrNameLst>
                                          <p:attrName>style.visibility</p:attrName>
                                        </p:attrNameLst>
                                      </p:cBhvr>
                                      <p:to>
                                        <p:strVal val="visible"/>
                                      </p:to>
                                    </p:set>
                                    <p:animEffect transition="in" filter="slide(fromTop)">
                                      <p:cBhvr>
                                        <p:cTn id="13" dur="500"/>
                                        <p:tgtEl>
                                          <p:spTgt spid="35850"/>
                                        </p:tgtEl>
                                      </p:cBhvr>
                                    </p:animEffect>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35842"/>
                                        </p:tgtEl>
                                        <p:attrNameLst>
                                          <p:attrName>style.visibility</p:attrName>
                                        </p:attrNameLst>
                                      </p:cBhvr>
                                      <p:to>
                                        <p:strVal val="visible"/>
                                      </p:to>
                                    </p:set>
                                    <p:anim calcmode="lin" valueType="num">
                                      <p:cBhvr additive="base">
                                        <p:cTn id="18" dur="500" fill="hold"/>
                                        <p:tgtEl>
                                          <p:spTgt spid="35842"/>
                                        </p:tgtEl>
                                        <p:attrNameLst>
                                          <p:attrName>ppt_x</p:attrName>
                                        </p:attrNameLst>
                                      </p:cBhvr>
                                      <p:tavLst>
                                        <p:tav tm="0">
                                          <p:val>
                                            <p:strVal val="#ppt_x"/>
                                          </p:val>
                                        </p:tav>
                                        <p:tav tm="100000">
                                          <p:val>
                                            <p:strVal val="#ppt_x"/>
                                          </p:val>
                                        </p:tav>
                                      </p:tavLst>
                                    </p:anim>
                                    <p:anim calcmode="lin" valueType="num">
                                      <p:cBhvr additive="base">
                                        <p:cTn id="19" dur="500" fill="hold"/>
                                        <p:tgtEl>
                                          <p:spTgt spid="3584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chimes.wav"/>
                                        </p:tgtEl>
                                      </p:cMediaNode>
                                    </p:audio>
                                  </p:subTnLst>
                                </p:cTn>
                              </p:par>
                            </p:childTnLst>
                          </p:cTn>
                        </p:par>
                      </p:childTnLst>
                    </p:cTn>
                  </p:par>
                  <p:par>
                    <p:cTn id="20" fill="hold">
                      <p:stCondLst>
                        <p:cond delay="indefinite"/>
                      </p:stCondLst>
                      <p:childTnLst>
                        <p:par>
                          <p:cTn id="21" fill="hold">
                            <p:stCondLst>
                              <p:cond delay="0"/>
                            </p:stCondLst>
                            <p:childTnLst>
                              <p:par>
                                <p:cTn id="22" presetID="2" presetClass="entr" presetSubtype="9" fill="hold" grpId="0" nodeType="clickEffect">
                                  <p:stCondLst>
                                    <p:cond delay="0"/>
                                  </p:stCondLst>
                                  <p:childTnLst>
                                    <p:set>
                                      <p:cBhvr>
                                        <p:cTn id="23" dur="1" fill="hold">
                                          <p:stCondLst>
                                            <p:cond delay="0"/>
                                          </p:stCondLst>
                                        </p:cTn>
                                        <p:tgtEl>
                                          <p:spTgt spid="35843"/>
                                        </p:tgtEl>
                                        <p:attrNameLst>
                                          <p:attrName>style.visibility</p:attrName>
                                        </p:attrNameLst>
                                      </p:cBhvr>
                                      <p:to>
                                        <p:strVal val="visible"/>
                                      </p:to>
                                    </p:set>
                                    <p:anim calcmode="lin" valueType="num">
                                      <p:cBhvr additive="base">
                                        <p:cTn id="24" dur="500" fill="hold"/>
                                        <p:tgtEl>
                                          <p:spTgt spid="35843"/>
                                        </p:tgtEl>
                                        <p:attrNameLst>
                                          <p:attrName>ppt_x</p:attrName>
                                        </p:attrNameLst>
                                      </p:cBhvr>
                                      <p:tavLst>
                                        <p:tav tm="0">
                                          <p:val>
                                            <p:strVal val="0-#ppt_w/2"/>
                                          </p:val>
                                        </p:tav>
                                        <p:tav tm="100000">
                                          <p:val>
                                            <p:strVal val="#ppt_x"/>
                                          </p:val>
                                        </p:tav>
                                      </p:tavLst>
                                    </p:anim>
                                    <p:anim calcmode="lin" valueType="num">
                                      <p:cBhvr additive="base">
                                        <p:cTn id="25" dur="500" fill="hold"/>
                                        <p:tgtEl>
                                          <p:spTgt spid="3584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2" name="chimes.wav"/>
                                        </p:tgtEl>
                                      </p:cMediaNode>
                                    </p:audio>
                                  </p:subTnLst>
                                </p:cTn>
                              </p:par>
                            </p:childTnLst>
                          </p:cTn>
                        </p:par>
                      </p:childTnLst>
                    </p:cTn>
                  </p:par>
                  <p:par>
                    <p:cTn id="26" fill="hold">
                      <p:stCondLst>
                        <p:cond delay="indefinite"/>
                      </p:stCondLst>
                      <p:childTnLst>
                        <p:par>
                          <p:cTn id="27" fill="hold">
                            <p:stCondLst>
                              <p:cond delay="0"/>
                            </p:stCondLst>
                            <p:childTnLst>
                              <p:par>
                                <p:cTn id="28" presetID="2" presetClass="entr" presetSubtype="6" fill="hold" grpId="0" nodeType="clickEffect">
                                  <p:stCondLst>
                                    <p:cond delay="0"/>
                                  </p:stCondLst>
                                  <p:childTnLst>
                                    <p:set>
                                      <p:cBhvr>
                                        <p:cTn id="29" dur="1" fill="hold">
                                          <p:stCondLst>
                                            <p:cond delay="0"/>
                                          </p:stCondLst>
                                        </p:cTn>
                                        <p:tgtEl>
                                          <p:spTgt spid="35844"/>
                                        </p:tgtEl>
                                        <p:attrNameLst>
                                          <p:attrName>style.visibility</p:attrName>
                                        </p:attrNameLst>
                                      </p:cBhvr>
                                      <p:to>
                                        <p:strVal val="visible"/>
                                      </p:to>
                                    </p:set>
                                    <p:anim calcmode="lin" valueType="num">
                                      <p:cBhvr additive="base">
                                        <p:cTn id="30" dur="500" fill="hold"/>
                                        <p:tgtEl>
                                          <p:spTgt spid="35844"/>
                                        </p:tgtEl>
                                        <p:attrNameLst>
                                          <p:attrName>ppt_x</p:attrName>
                                        </p:attrNameLst>
                                      </p:cBhvr>
                                      <p:tavLst>
                                        <p:tav tm="0">
                                          <p:val>
                                            <p:strVal val="1+#ppt_w/2"/>
                                          </p:val>
                                        </p:tav>
                                        <p:tav tm="100000">
                                          <p:val>
                                            <p:strVal val="#ppt_x"/>
                                          </p:val>
                                        </p:tav>
                                      </p:tavLst>
                                    </p:anim>
                                    <p:anim calcmode="lin" valueType="num">
                                      <p:cBhvr additive="base">
                                        <p:cTn id="31" dur="500" fill="hold"/>
                                        <p:tgtEl>
                                          <p:spTgt spid="3584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8"/>
                                            </p:cond>
                                          </p:stCondLst>
                                          <p:endCondLst>
                                            <p:cond evt="onStopAudio" delay="0">
                                              <p:tgtEl>
                                                <p:sldTgt/>
                                              </p:tgtEl>
                                            </p:cond>
                                          </p:endCondLst>
                                        </p:cTn>
                                        <p:tgtEl>
                                          <p:sndTgt r:embed="rId2" name="chimes.wav"/>
                                        </p:tgtEl>
                                      </p:cMediaNode>
                                    </p:audio>
                                  </p:subTnLst>
                                </p:cTn>
                              </p:par>
                            </p:childTnLst>
                          </p:cTn>
                        </p:par>
                      </p:childTnLst>
                    </p:cTn>
                  </p:par>
                  <p:par>
                    <p:cTn id="32" fill="hold">
                      <p:stCondLst>
                        <p:cond delay="indefinite"/>
                      </p:stCondLst>
                      <p:childTnLst>
                        <p:par>
                          <p:cTn id="33" fill="hold">
                            <p:stCondLst>
                              <p:cond delay="0"/>
                            </p:stCondLst>
                            <p:childTnLst>
                              <p:par>
                                <p:cTn id="34" presetID="2" presetClass="entr" presetSubtype="9" fill="hold" grpId="0" nodeType="clickEffect">
                                  <p:stCondLst>
                                    <p:cond delay="0"/>
                                  </p:stCondLst>
                                  <p:childTnLst>
                                    <p:set>
                                      <p:cBhvr>
                                        <p:cTn id="35" dur="1" fill="hold">
                                          <p:stCondLst>
                                            <p:cond delay="0"/>
                                          </p:stCondLst>
                                        </p:cTn>
                                        <p:tgtEl>
                                          <p:spTgt spid="35845"/>
                                        </p:tgtEl>
                                        <p:attrNameLst>
                                          <p:attrName>style.visibility</p:attrName>
                                        </p:attrNameLst>
                                      </p:cBhvr>
                                      <p:to>
                                        <p:strVal val="visible"/>
                                      </p:to>
                                    </p:set>
                                    <p:anim calcmode="lin" valueType="num">
                                      <p:cBhvr additive="base">
                                        <p:cTn id="36" dur="500" fill="hold"/>
                                        <p:tgtEl>
                                          <p:spTgt spid="35845"/>
                                        </p:tgtEl>
                                        <p:attrNameLst>
                                          <p:attrName>ppt_x</p:attrName>
                                        </p:attrNameLst>
                                      </p:cBhvr>
                                      <p:tavLst>
                                        <p:tav tm="0">
                                          <p:val>
                                            <p:strVal val="0-#ppt_w/2"/>
                                          </p:val>
                                        </p:tav>
                                        <p:tav tm="100000">
                                          <p:val>
                                            <p:strVal val="#ppt_x"/>
                                          </p:val>
                                        </p:tav>
                                      </p:tavLst>
                                    </p:anim>
                                    <p:anim calcmode="lin" valueType="num">
                                      <p:cBhvr additive="base">
                                        <p:cTn id="37" dur="500" fill="hold"/>
                                        <p:tgtEl>
                                          <p:spTgt spid="35845"/>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34"/>
                                            </p:cond>
                                          </p:stCondLst>
                                          <p:endCondLst>
                                            <p:cond evt="onStopAudio" delay="0">
                                              <p:tgtEl>
                                                <p:sldTgt/>
                                              </p:tgtEl>
                                            </p:cond>
                                          </p:endCondLst>
                                        </p:cTn>
                                        <p:tgtEl>
                                          <p:sndTgt r:embed="rId2" name="chimes.wav"/>
                                        </p:tgtEl>
                                      </p:cMediaNode>
                                    </p:audio>
                                  </p:subTnLst>
                                </p:cTn>
                              </p:par>
                            </p:childTnLst>
                          </p:cTn>
                        </p:par>
                      </p:childTnLst>
                    </p:cTn>
                  </p:par>
                  <p:par>
                    <p:cTn id="38" fill="hold">
                      <p:stCondLst>
                        <p:cond delay="indefinite"/>
                      </p:stCondLst>
                      <p:childTnLst>
                        <p:par>
                          <p:cTn id="39" fill="hold">
                            <p:stCondLst>
                              <p:cond delay="0"/>
                            </p:stCondLst>
                            <p:childTnLst>
                              <p:par>
                                <p:cTn id="40" presetID="2" presetClass="entr" presetSubtype="3" fill="hold" grpId="0" nodeType="clickEffect">
                                  <p:stCondLst>
                                    <p:cond delay="0"/>
                                  </p:stCondLst>
                                  <p:childTnLst>
                                    <p:set>
                                      <p:cBhvr>
                                        <p:cTn id="41" dur="1" fill="hold">
                                          <p:stCondLst>
                                            <p:cond delay="0"/>
                                          </p:stCondLst>
                                        </p:cTn>
                                        <p:tgtEl>
                                          <p:spTgt spid="35846"/>
                                        </p:tgtEl>
                                        <p:attrNameLst>
                                          <p:attrName>style.visibility</p:attrName>
                                        </p:attrNameLst>
                                      </p:cBhvr>
                                      <p:to>
                                        <p:strVal val="visible"/>
                                      </p:to>
                                    </p:set>
                                    <p:anim calcmode="lin" valueType="num">
                                      <p:cBhvr additive="base">
                                        <p:cTn id="42" dur="500" fill="hold"/>
                                        <p:tgtEl>
                                          <p:spTgt spid="35846"/>
                                        </p:tgtEl>
                                        <p:attrNameLst>
                                          <p:attrName>ppt_x</p:attrName>
                                        </p:attrNameLst>
                                      </p:cBhvr>
                                      <p:tavLst>
                                        <p:tav tm="0">
                                          <p:val>
                                            <p:strVal val="1+#ppt_w/2"/>
                                          </p:val>
                                        </p:tav>
                                        <p:tav tm="100000">
                                          <p:val>
                                            <p:strVal val="#ppt_x"/>
                                          </p:val>
                                        </p:tav>
                                      </p:tavLst>
                                    </p:anim>
                                    <p:anim calcmode="lin" valueType="num">
                                      <p:cBhvr additive="base">
                                        <p:cTn id="43" dur="500" fill="hold"/>
                                        <p:tgtEl>
                                          <p:spTgt spid="35846"/>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40"/>
                                            </p:cond>
                                          </p:stCondLst>
                                          <p:endCondLst>
                                            <p:cond evt="onStopAudio" delay="0">
                                              <p:tgtEl>
                                                <p:sldTgt/>
                                              </p:tgtEl>
                                            </p:cond>
                                          </p:endCondLst>
                                        </p:cTn>
                                        <p:tgtEl>
                                          <p:sndTgt r:embed="rId2" name="chimes.wav"/>
                                        </p:tgtEl>
                                      </p:cMediaNode>
                                    </p:audio>
                                  </p:subTnLst>
                                </p:cTn>
                              </p:par>
                            </p:childTnLst>
                          </p:cTn>
                        </p:par>
                      </p:childTnLst>
                    </p:cTn>
                  </p:par>
                  <p:par>
                    <p:cTn id="44" fill="hold">
                      <p:stCondLst>
                        <p:cond delay="indefinite"/>
                      </p:stCondLst>
                      <p:childTnLst>
                        <p:par>
                          <p:cTn id="45" fill="hold">
                            <p:stCondLst>
                              <p:cond delay="0"/>
                            </p:stCondLst>
                            <p:childTnLst>
                              <p:par>
                                <p:cTn id="46" presetID="2" presetClass="entr" presetSubtype="12" fill="hold" grpId="0" nodeType="clickEffect">
                                  <p:stCondLst>
                                    <p:cond delay="0"/>
                                  </p:stCondLst>
                                  <p:childTnLst>
                                    <p:set>
                                      <p:cBhvr>
                                        <p:cTn id="47" dur="1" fill="hold">
                                          <p:stCondLst>
                                            <p:cond delay="0"/>
                                          </p:stCondLst>
                                        </p:cTn>
                                        <p:tgtEl>
                                          <p:spTgt spid="35847"/>
                                        </p:tgtEl>
                                        <p:attrNameLst>
                                          <p:attrName>style.visibility</p:attrName>
                                        </p:attrNameLst>
                                      </p:cBhvr>
                                      <p:to>
                                        <p:strVal val="visible"/>
                                      </p:to>
                                    </p:set>
                                    <p:anim calcmode="lin" valueType="num">
                                      <p:cBhvr additive="base">
                                        <p:cTn id="48" dur="500" fill="hold"/>
                                        <p:tgtEl>
                                          <p:spTgt spid="35847"/>
                                        </p:tgtEl>
                                        <p:attrNameLst>
                                          <p:attrName>ppt_x</p:attrName>
                                        </p:attrNameLst>
                                      </p:cBhvr>
                                      <p:tavLst>
                                        <p:tav tm="0">
                                          <p:val>
                                            <p:strVal val="0-#ppt_w/2"/>
                                          </p:val>
                                        </p:tav>
                                        <p:tav tm="100000">
                                          <p:val>
                                            <p:strVal val="#ppt_x"/>
                                          </p:val>
                                        </p:tav>
                                      </p:tavLst>
                                    </p:anim>
                                    <p:anim calcmode="lin" valueType="num">
                                      <p:cBhvr additive="base">
                                        <p:cTn id="49" dur="500" fill="hold"/>
                                        <p:tgtEl>
                                          <p:spTgt spid="3584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46"/>
                                            </p:cond>
                                          </p:stCondLst>
                                          <p:endCondLst>
                                            <p:cond evt="onStopAudio" delay="0">
                                              <p:tgtEl>
                                                <p:sldTgt/>
                                              </p:tgtEl>
                                            </p:cond>
                                          </p:endCondLst>
                                        </p:cTn>
                                        <p:tgtEl>
                                          <p:sndTgt r:embed="rId2" name="chimes.wav"/>
                                        </p:tgtEl>
                                      </p:cMediaNode>
                                    </p:audio>
                                  </p:subTnLst>
                                </p:cTn>
                              </p:par>
                            </p:childTnLst>
                          </p:cTn>
                        </p:par>
                      </p:childTnLst>
                    </p:cTn>
                  </p:par>
                  <p:par>
                    <p:cTn id="50" fill="hold">
                      <p:stCondLst>
                        <p:cond delay="indefinite"/>
                      </p:stCondLst>
                      <p:childTnLst>
                        <p:par>
                          <p:cTn id="51" fill="hold">
                            <p:stCondLst>
                              <p:cond delay="0"/>
                            </p:stCondLst>
                            <p:childTnLst>
                              <p:par>
                                <p:cTn id="52" presetID="15" presetClass="entr" presetSubtype="0" fill="hold" grpId="0" nodeType="clickEffect">
                                  <p:stCondLst>
                                    <p:cond delay="0"/>
                                  </p:stCondLst>
                                  <p:childTnLst>
                                    <p:set>
                                      <p:cBhvr>
                                        <p:cTn id="53" dur="1" fill="hold">
                                          <p:stCondLst>
                                            <p:cond delay="0"/>
                                          </p:stCondLst>
                                        </p:cTn>
                                        <p:tgtEl>
                                          <p:spTgt spid="35858"/>
                                        </p:tgtEl>
                                        <p:attrNameLst>
                                          <p:attrName>style.visibility</p:attrName>
                                        </p:attrNameLst>
                                      </p:cBhvr>
                                      <p:to>
                                        <p:strVal val="visible"/>
                                      </p:to>
                                    </p:set>
                                    <p:anim calcmode="lin" valueType="num">
                                      <p:cBhvr>
                                        <p:cTn id="54" dur="1000" fill="hold"/>
                                        <p:tgtEl>
                                          <p:spTgt spid="35858"/>
                                        </p:tgtEl>
                                        <p:attrNameLst>
                                          <p:attrName>ppt_w</p:attrName>
                                        </p:attrNameLst>
                                      </p:cBhvr>
                                      <p:tavLst>
                                        <p:tav tm="0">
                                          <p:val>
                                            <p:fltVal val="0"/>
                                          </p:val>
                                        </p:tav>
                                        <p:tav tm="100000">
                                          <p:val>
                                            <p:strVal val="#ppt_w"/>
                                          </p:val>
                                        </p:tav>
                                      </p:tavLst>
                                    </p:anim>
                                    <p:anim calcmode="lin" valueType="num">
                                      <p:cBhvr>
                                        <p:cTn id="55" dur="1000" fill="hold"/>
                                        <p:tgtEl>
                                          <p:spTgt spid="35858"/>
                                        </p:tgtEl>
                                        <p:attrNameLst>
                                          <p:attrName>ppt_h</p:attrName>
                                        </p:attrNameLst>
                                      </p:cBhvr>
                                      <p:tavLst>
                                        <p:tav tm="0">
                                          <p:val>
                                            <p:fltVal val="0"/>
                                          </p:val>
                                        </p:tav>
                                        <p:tav tm="100000">
                                          <p:val>
                                            <p:strVal val="#ppt_h"/>
                                          </p:val>
                                        </p:tav>
                                      </p:tavLst>
                                    </p:anim>
                                    <p:anim calcmode="lin" valueType="num">
                                      <p:cBhvr>
                                        <p:cTn id="56" dur="1000" fill="hold"/>
                                        <p:tgtEl>
                                          <p:spTgt spid="35858"/>
                                        </p:tgtEl>
                                        <p:attrNameLst>
                                          <p:attrName>ppt_x</p:attrName>
                                        </p:attrNameLst>
                                      </p:cBhvr>
                                      <p:tavLst>
                                        <p:tav tm="0" fmla="#ppt_x+(cos(-2*pi*(1-$))*-#ppt_x-sin(-2*pi*(1-$))*(1-#ppt_y))*(1-$)">
                                          <p:val>
                                            <p:fltVal val="0"/>
                                          </p:val>
                                        </p:tav>
                                        <p:tav tm="100000">
                                          <p:val>
                                            <p:fltVal val="1"/>
                                          </p:val>
                                        </p:tav>
                                      </p:tavLst>
                                    </p:anim>
                                    <p:anim calcmode="lin" valueType="num">
                                      <p:cBhvr>
                                        <p:cTn id="57" dur="1000" fill="hold"/>
                                        <p:tgtEl>
                                          <p:spTgt spid="3585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0" grpId="0" bldLvl="0" animBg="1"/>
      <p:bldP spid="35842" grpId="0" bldLvl="0" animBg="1"/>
      <p:bldP spid="35843" grpId="0" bldLvl="0" animBg="1"/>
      <p:bldP spid="35844" grpId="0" bldLvl="0" animBg="1"/>
      <p:bldP spid="35845" grpId="0" bldLvl="0" animBg="1"/>
      <p:bldP spid="35846" grpId="0" bldLvl="0" animBg="1"/>
      <p:bldP spid="35847" grpId="0" bldLvl="0" animBg="1"/>
      <p:bldP spid="35858"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733040" y="1490345"/>
            <a:ext cx="2868295" cy="1790065"/>
          </a:xfrm>
          <a:prstGeom prst="rect">
            <a:avLst/>
          </a:prstGeom>
        </p:spPr>
      </p:pic>
      <p:sp>
        <p:nvSpPr>
          <p:cNvPr id="371716" name="文本框 371715"/>
          <p:cNvSpPr txBox="1">
            <a:spLocks noChangeArrowheads="1"/>
          </p:cNvSpPr>
          <p:nvPr/>
        </p:nvSpPr>
        <p:spPr bwMode="auto">
          <a:xfrm>
            <a:off x="3359785" y="1960245"/>
            <a:ext cx="1743075" cy="645160"/>
          </a:xfrm>
          <a:prstGeom prst="rect">
            <a:avLst/>
          </a:prstGeom>
          <a:noFill/>
          <a:ln w="9525">
            <a:noFill/>
            <a:miter lim="800000"/>
          </a:ln>
        </p:spPr>
        <p:txBody>
          <a:bodyPr wrap="square">
            <a:spAutoFit/>
          </a:bodyPr>
          <a:lstStyle/>
          <a:p>
            <a:pPr eaLnBrk="0" hangingPunct="0"/>
            <a:r>
              <a:rPr lang="zh-CN" altLang="en-US" sz="3600" b="1" dirty="0">
                <a:solidFill>
                  <a:srgbClr val="FF0000"/>
                </a:solidFill>
                <a:latin typeface="Arial" panose="020B0604020202020204" pitchFamily="34" charset="0"/>
              </a:rPr>
              <a:t>建筑美</a:t>
            </a:r>
          </a:p>
        </p:txBody>
      </p:sp>
      <p:sp>
        <p:nvSpPr>
          <p:cNvPr id="30724" name="文本框 371716"/>
          <p:cNvSpPr txBox="1">
            <a:spLocks noChangeArrowheads="1"/>
          </p:cNvSpPr>
          <p:nvPr/>
        </p:nvSpPr>
        <p:spPr bwMode="auto">
          <a:xfrm>
            <a:off x="301625" y="627534"/>
            <a:ext cx="4544695" cy="645160"/>
          </a:xfrm>
          <a:prstGeom prst="rect">
            <a:avLst/>
          </a:prstGeom>
          <a:noFill/>
          <a:ln w="9525">
            <a:noFill/>
            <a:miter lim="800000"/>
          </a:ln>
        </p:spPr>
        <p:txBody>
          <a:bodyPr wrap="square">
            <a:spAutoFit/>
          </a:bodyPr>
          <a:lstStyle/>
          <a:p>
            <a:pPr eaLnBrk="0" hangingPunct="0"/>
            <a:r>
              <a:rPr lang="zh-CN" altLang="en-US" sz="3600" b="1" dirty="0">
                <a:latin typeface="黑体" pitchFamily="49" charset="-122"/>
                <a:ea typeface="黑体" pitchFamily="49" charset="-122"/>
              </a:rPr>
              <a:t>圆明园昔日辉煌之二</a:t>
            </a:r>
            <a:endParaRPr lang="en-US" altLang="zh-CN" sz="3600" b="1" dirty="0">
              <a:latin typeface="黑体" pitchFamily="49" charset="-122"/>
              <a:ea typeface="黑体"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71716"/>
                                        </p:tgtEl>
                                        <p:attrNameLst>
                                          <p:attrName>style.visibility</p:attrName>
                                        </p:attrNameLst>
                                      </p:cBhvr>
                                      <p:to>
                                        <p:strVal val="visible"/>
                                      </p:to>
                                    </p:set>
                                    <p:animEffect transition="in" filter="wipe(down)">
                                      <p:cBhvr>
                                        <p:cTn id="7" dur="580">
                                          <p:stCondLst>
                                            <p:cond delay="0"/>
                                          </p:stCondLst>
                                        </p:cTn>
                                        <p:tgtEl>
                                          <p:spTgt spid="371716"/>
                                        </p:tgtEl>
                                      </p:cBhvr>
                                    </p:animEffect>
                                    <p:anim calcmode="lin" valueType="num">
                                      <p:cBhvr>
                                        <p:cTn id="8" dur="1822" tmFilter="0,0; 0.14,0.36; 0.43,0.73; 0.71,0.91; 1.0,1.0">
                                          <p:stCondLst>
                                            <p:cond delay="0"/>
                                          </p:stCondLst>
                                        </p:cTn>
                                        <p:tgtEl>
                                          <p:spTgt spid="3717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717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717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717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71716"/>
                                        </p:tgtEl>
                                        <p:attrNameLst>
                                          <p:attrName>ppt_y</p:attrName>
                                        </p:attrNameLst>
                                      </p:cBhvr>
                                      <p:tavLst>
                                        <p:tav tm="0" fmla="#ppt_y-sin(pi*$)/81">
                                          <p:val>
                                            <p:fltVal val="0"/>
                                          </p:val>
                                        </p:tav>
                                        <p:tav tm="100000">
                                          <p:val>
                                            <p:fltVal val="1"/>
                                          </p:val>
                                        </p:tav>
                                      </p:tavLst>
                                    </p:anim>
                                    <p:animScale>
                                      <p:cBhvr>
                                        <p:cTn id="13" dur="26">
                                          <p:stCondLst>
                                            <p:cond delay="650"/>
                                          </p:stCondLst>
                                        </p:cTn>
                                        <p:tgtEl>
                                          <p:spTgt spid="371716"/>
                                        </p:tgtEl>
                                      </p:cBhvr>
                                      <p:to x="100000" y="60000"/>
                                    </p:animScale>
                                    <p:animScale>
                                      <p:cBhvr>
                                        <p:cTn id="14" dur="166" decel="50000">
                                          <p:stCondLst>
                                            <p:cond delay="676"/>
                                          </p:stCondLst>
                                        </p:cTn>
                                        <p:tgtEl>
                                          <p:spTgt spid="371716"/>
                                        </p:tgtEl>
                                      </p:cBhvr>
                                      <p:to x="100000" y="100000"/>
                                    </p:animScale>
                                    <p:animScale>
                                      <p:cBhvr>
                                        <p:cTn id="15" dur="26">
                                          <p:stCondLst>
                                            <p:cond delay="1312"/>
                                          </p:stCondLst>
                                        </p:cTn>
                                        <p:tgtEl>
                                          <p:spTgt spid="371716"/>
                                        </p:tgtEl>
                                      </p:cBhvr>
                                      <p:to x="100000" y="80000"/>
                                    </p:animScale>
                                    <p:animScale>
                                      <p:cBhvr>
                                        <p:cTn id="16" dur="166" decel="50000">
                                          <p:stCondLst>
                                            <p:cond delay="1338"/>
                                          </p:stCondLst>
                                        </p:cTn>
                                        <p:tgtEl>
                                          <p:spTgt spid="371716"/>
                                        </p:tgtEl>
                                      </p:cBhvr>
                                      <p:to x="100000" y="100000"/>
                                    </p:animScale>
                                    <p:animScale>
                                      <p:cBhvr>
                                        <p:cTn id="17" dur="26">
                                          <p:stCondLst>
                                            <p:cond delay="1642"/>
                                          </p:stCondLst>
                                        </p:cTn>
                                        <p:tgtEl>
                                          <p:spTgt spid="371716"/>
                                        </p:tgtEl>
                                      </p:cBhvr>
                                      <p:to x="100000" y="90000"/>
                                    </p:animScale>
                                    <p:animScale>
                                      <p:cBhvr>
                                        <p:cTn id="18" dur="166" decel="50000">
                                          <p:stCondLst>
                                            <p:cond delay="1668"/>
                                          </p:stCondLst>
                                        </p:cTn>
                                        <p:tgtEl>
                                          <p:spTgt spid="371716"/>
                                        </p:tgtEl>
                                      </p:cBhvr>
                                      <p:to x="100000" y="100000"/>
                                    </p:animScale>
                                    <p:animScale>
                                      <p:cBhvr>
                                        <p:cTn id="19" dur="26">
                                          <p:stCondLst>
                                            <p:cond delay="1808"/>
                                          </p:stCondLst>
                                        </p:cTn>
                                        <p:tgtEl>
                                          <p:spTgt spid="371716"/>
                                        </p:tgtEl>
                                      </p:cBhvr>
                                      <p:to x="100000" y="95000"/>
                                    </p:animScale>
                                    <p:animScale>
                                      <p:cBhvr>
                                        <p:cTn id="20" dur="166" decel="50000">
                                          <p:stCondLst>
                                            <p:cond delay="1834"/>
                                          </p:stCondLst>
                                        </p:cTn>
                                        <p:tgtEl>
                                          <p:spTgt spid="3717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3"/>
          <p:cNvSpPr txBox="1">
            <a:spLocks noChangeArrowheads="1"/>
          </p:cNvSpPr>
          <p:nvPr/>
        </p:nvSpPr>
        <p:spPr bwMode="auto">
          <a:xfrm>
            <a:off x="633413" y="852488"/>
            <a:ext cx="7853363" cy="203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50000"/>
              </a:lnSpc>
              <a:spcBef>
                <a:spcPct val="0"/>
              </a:spcBef>
              <a:spcAft>
                <a:spcPct val="0"/>
              </a:spcAft>
              <a:buClrTx/>
              <a:buSzTx/>
              <a:buFontTx/>
              <a:buNone/>
              <a:defRPr/>
            </a:pPr>
            <a:r>
              <a:rPr kumimoji="0" lang="zh-CN" altLang="en-US" sz="28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mn-cs"/>
              </a:rPr>
              <a:t>    圆明园中，</a:t>
            </a:r>
            <a:r>
              <a:rPr kumimoji="0" lang="zh-CN" altLang="en-US" sz="2800" b="1" i="0" strike="noStrike" kern="1200" cap="none" spc="0" normalizeH="0" baseline="0" noProof="0" dirty="0" smtClean="0">
                <a:ln>
                  <a:noFill/>
                </a:ln>
                <a:solidFill>
                  <a:schemeClr val="tx1"/>
                </a:solidFill>
                <a:effectLst/>
                <a:uLnTx/>
                <a:uFill>
                  <a:solidFill>
                    <a:srgbClr val="0066FF"/>
                  </a:solidFill>
                </a:uFill>
                <a:latin typeface="楷体" panose="02010609060101010101" pitchFamily="49" charset="-122"/>
                <a:ea typeface="楷体" panose="02010609060101010101" pitchFamily="49" charset="-122"/>
                <a:cs typeface="+mn-cs"/>
              </a:rPr>
              <a:t>有</a:t>
            </a:r>
            <a:r>
              <a:rPr kumimoji="0" lang="zh-CN" altLang="en-US" sz="2800" b="1" i="0" u="none" strike="noStrike" kern="1200" cap="none" spc="0" normalizeH="0" baseline="0" noProof="0" dirty="0" smtClean="0">
                <a:ln>
                  <a:noFill/>
                </a:ln>
                <a:solidFill>
                  <a:srgbClr val="FF3300"/>
                </a:solidFill>
                <a:effectLst/>
                <a:uLnTx/>
                <a:uFillTx/>
                <a:latin typeface="楷体" panose="02010609060101010101" pitchFamily="49" charset="-122"/>
                <a:ea typeface="楷体" panose="02010609060101010101" pitchFamily="49" charset="-122"/>
                <a:cs typeface="+mn-cs"/>
              </a:rPr>
              <a:t>金碧辉煌</a:t>
            </a:r>
            <a:r>
              <a:rPr kumimoji="0" lang="zh-CN" altLang="en-US" sz="28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mn-cs"/>
              </a:rPr>
              <a:t>的殿堂，</a:t>
            </a:r>
            <a:r>
              <a:rPr kumimoji="0" lang="zh-CN" altLang="en-US" sz="2800" b="1" i="0" strike="noStrike" kern="1200" cap="none" spc="0" normalizeH="0" baseline="0" noProof="0" dirty="0" smtClean="0">
                <a:ln>
                  <a:noFill/>
                </a:ln>
                <a:solidFill>
                  <a:schemeClr val="tx1"/>
                </a:solidFill>
                <a:effectLst/>
                <a:uLnTx/>
                <a:uFill>
                  <a:solidFill>
                    <a:srgbClr val="0066FF"/>
                  </a:solidFill>
                </a:uFill>
                <a:latin typeface="楷体" panose="02010609060101010101" pitchFamily="49" charset="-122"/>
                <a:ea typeface="楷体" panose="02010609060101010101" pitchFamily="49" charset="-122"/>
                <a:cs typeface="+mn-cs"/>
              </a:rPr>
              <a:t>也有</a:t>
            </a:r>
            <a:r>
              <a:rPr kumimoji="0" lang="zh-CN" altLang="en-US" sz="2800" b="1" i="0" u="none" strike="noStrike" kern="1200" cap="none" spc="0" normalizeH="0" baseline="0" noProof="0" dirty="0" smtClean="0">
                <a:ln>
                  <a:noFill/>
                </a:ln>
                <a:solidFill>
                  <a:srgbClr val="FF3300"/>
                </a:solidFill>
                <a:effectLst/>
                <a:uLnTx/>
                <a:uFillTx/>
                <a:latin typeface="楷体" panose="02010609060101010101" pitchFamily="49" charset="-122"/>
                <a:ea typeface="楷体" panose="02010609060101010101" pitchFamily="49" charset="-122"/>
                <a:cs typeface="+mn-cs"/>
              </a:rPr>
              <a:t>玲珑剔透</a:t>
            </a:r>
            <a:r>
              <a:rPr kumimoji="0" lang="zh-CN" altLang="en-US" sz="28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mn-cs"/>
              </a:rPr>
              <a:t>的亭台楼阁；有象征着热闹街市的“买卖街”，</a:t>
            </a:r>
            <a:r>
              <a:rPr kumimoji="0" lang="zh-CN" altLang="en-US" sz="2800" b="1" i="0" strike="noStrike" kern="1200" cap="none" spc="0" normalizeH="0" baseline="0" noProof="0" dirty="0" smtClean="0">
                <a:ln>
                  <a:noFill/>
                </a:ln>
                <a:solidFill>
                  <a:schemeClr val="tx1"/>
                </a:solidFill>
                <a:effectLst/>
                <a:uLnTx/>
                <a:uFill>
                  <a:solidFill>
                    <a:srgbClr val="0066FF"/>
                  </a:solidFill>
                </a:uFill>
                <a:latin typeface="楷体" panose="02010609060101010101" pitchFamily="49" charset="-122"/>
                <a:ea typeface="楷体" panose="02010609060101010101" pitchFamily="49" charset="-122"/>
                <a:cs typeface="+mn-cs"/>
              </a:rPr>
              <a:t>也有</a:t>
            </a:r>
            <a:r>
              <a:rPr kumimoji="0" lang="zh-CN" altLang="en-US" sz="28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mn-cs"/>
              </a:rPr>
              <a:t>象征着田园风光的山乡村野。</a:t>
            </a:r>
          </a:p>
        </p:txBody>
      </p:sp>
      <p:sp>
        <p:nvSpPr>
          <p:cNvPr id="10" name="Text Box 5"/>
          <p:cNvSpPr txBox="1">
            <a:spLocks noChangeArrowheads="1"/>
          </p:cNvSpPr>
          <p:nvPr/>
        </p:nvSpPr>
        <p:spPr bwMode="auto">
          <a:xfrm>
            <a:off x="1033463" y="3098800"/>
            <a:ext cx="7080250" cy="1227138"/>
          </a:xfrm>
          <a:prstGeom prst="borderCallout2">
            <a:avLst>
              <a:gd name="adj1" fmla="val 37678"/>
              <a:gd name="adj2" fmla="val 482"/>
              <a:gd name="adj3" fmla="val 15164"/>
              <a:gd name="adj4" fmla="val -5917"/>
              <a:gd name="adj5" fmla="val -24324"/>
              <a:gd name="adj6" fmla="val -2637"/>
            </a:avLst>
          </a:prstGeom>
          <a:solidFill>
            <a:schemeClr val="accent6">
              <a:lumMod val="20000"/>
              <a:lumOff val="80000"/>
            </a:schemeClr>
          </a:solidFill>
          <a:ln w="19050">
            <a:solidFill>
              <a:schemeClr val="accent6">
                <a:lumMod val="60000"/>
                <a:lumOff val="40000"/>
              </a:schemeClr>
            </a:solidFill>
            <a:prstDash val="sysDot"/>
            <a:miter lim="800000"/>
          </a:ln>
          <a:effectLst>
            <a:outerShdw blurRad="63500" sx="102000" sy="102000" algn="ctr" rotWithShape="0">
              <a:prstClr val="black">
                <a:alpha val="40000"/>
              </a:prstClr>
            </a:outerShdw>
          </a:effectLst>
        </p:spPr>
        <p:txBody>
          <a:bodyPr anchor="ctr"/>
          <a:lstStyle/>
          <a:p>
            <a:pPr>
              <a:defRPr/>
            </a:pPr>
            <a:r>
              <a:rPr kumimoji="0" lang="zh-CN" altLang="en-US" sz="2400" b="1" kern="1200" cap="none" spc="0" normalizeH="0" baseline="0" noProof="0" dirty="0">
                <a:solidFill>
                  <a:srgbClr val="FF3300"/>
                </a:solidFill>
                <a:latin typeface="仿宋" panose="02010609060101010101" pitchFamily="49" charset="-122"/>
                <a:ea typeface="仿宋" panose="02010609060101010101" pitchFamily="49" charset="-122"/>
                <a:cs typeface="+mn-cs"/>
              </a:rPr>
              <a:t>“金碧辉煌”写出了圆明园建筑</a:t>
            </a:r>
            <a:r>
              <a:rPr kumimoji="0" lang="zh-CN" altLang="en-US" sz="2400" b="1" kern="1200" cap="none" spc="0" normalizeH="0" baseline="0" noProof="0" dirty="0" smtClean="0">
                <a:solidFill>
                  <a:srgbClr val="FF3300"/>
                </a:solidFill>
                <a:latin typeface="仿宋" panose="02010609060101010101" pitchFamily="49" charset="-122"/>
                <a:ea typeface="仿宋" panose="02010609060101010101" pitchFamily="49" charset="-122"/>
                <a:cs typeface="+mn-cs"/>
              </a:rPr>
              <a:t>的华丽</a:t>
            </a:r>
            <a:r>
              <a:rPr lang="zh-CN" altLang="en-US" sz="2400" b="1" dirty="0">
                <a:solidFill>
                  <a:srgbClr val="FF3300"/>
                </a:solidFill>
                <a:latin typeface="仿宋" panose="02010609060101010101" pitchFamily="49" charset="-122"/>
                <a:ea typeface="仿宋" panose="02010609060101010101" pitchFamily="49" charset="-122"/>
                <a:sym typeface="+mn-ea"/>
              </a:rPr>
              <a:t>无比</a:t>
            </a:r>
            <a:r>
              <a:rPr kumimoji="0" lang="zh-CN" altLang="en-US" sz="2400" b="1" kern="1200" cap="none" spc="0" normalizeH="0" baseline="0" noProof="0" dirty="0" smtClean="0">
                <a:solidFill>
                  <a:srgbClr val="FF3300"/>
                </a:solidFill>
                <a:latin typeface="仿宋" panose="02010609060101010101" pitchFamily="49" charset="-122"/>
                <a:ea typeface="仿宋" panose="02010609060101010101" pitchFamily="49" charset="-122"/>
                <a:cs typeface="+mn-cs"/>
              </a:rPr>
              <a:t>；</a:t>
            </a:r>
            <a:r>
              <a:rPr kumimoji="0" lang="zh-CN" altLang="en-US" sz="2400" b="1" kern="1200" cap="none" spc="0" normalizeH="0" baseline="0" noProof="0" dirty="0">
                <a:solidFill>
                  <a:srgbClr val="FF3300"/>
                </a:solidFill>
                <a:latin typeface="仿宋" panose="02010609060101010101" pitchFamily="49" charset="-122"/>
                <a:ea typeface="仿宋" panose="02010609060101010101" pitchFamily="49" charset="-122"/>
                <a:cs typeface="+mn-cs"/>
              </a:rPr>
              <a:t>“玲珑剔透”写出了亭台楼阁</a:t>
            </a:r>
            <a:r>
              <a:rPr kumimoji="0" lang="zh-CN" altLang="en-US" sz="2400" b="1" kern="1200" cap="none" spc="0" normalizeH="0" baseline="0" noProof="0" dirty="0" smtClean="0">
                <a:solidFill>
                  <a:srgbClr val="FF3300"/>
                </a:solidFill>
                <a:latin typeface="仿宋" panose="02010609060101010101" pitchFamily="49" charset="-122"/>
                <a:ea typeface="仿宋" panose="02010609060101010101" pitchFamily="49" charset="-122"/>
                <a:cs typeface="+mn-cs"/>
              </a:rPr>
              <a:t>的小巧玲珑，精致</a:t>
            </a:r>
            <a:r>
              <a:rPr kumimoji="0" lang="zh-CN" altLang="en-US" sz="2400" b="1" kern="1200" cap="none" spc="0" normalizeH="0" baseline="0" noProof="0" dirty="0">
                <a:solidFill>
                  <a:srgbClr val="FF3300"/>
                </a:solidFill>
                <a:latin typeface="仿宋" panose="02010609060101010101" pitchFamily="49" charset="-122"/>
                <a:ea typeface="仿宋" panose="02010609060101010101" pitchFamily="49" charset="-122"/>
                <a:cs typeface="+mn-cs"/>
              </a:rPr>
              <a:t>巧妙。</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
          <p:cNvSpPr/>
          <p:nvPr/>
        </p:nvSpPr>
        <p:spPr>
          <a:xfrm>
            <a:off x="2689225" y="475615"/>
            <a:ext cx="3536950" cy="646113"/>
          </a:xfrm>
          <a:prstGeom prst="rect">
            <a:avLst/>
          </a:prstGeom>
          <a:noFill/>
          <a:ln w="9525">
            <a:noFill/>
          </a:ln>
        </p:spPr>
        <p:txBody>
          <a:bodyPr>
            <a:spAutoFit/>
          </a:bodyPr>
          <a:lstStyle/>
          <a:p>
            <a:pPr marL="342900" indent="-342900" algn="ctr"/>
            <a:r>
              <a:rPr lang="zh-CN" altLang="en-US" sz="3600" b="1" dirty="0">
                <a:solidFill>
                  <a:srgbClr val="FF0066"/>
                </a:solidFill>
                <a:latin typeface="华文中宋" panose="02010600040101010101" pitchFamily="2" charset="-122"/>
                <a:ea typeface="华文中宋" panose="02010600040101010101" pitchFamily="2" charset="-122"/>
              </a:rPr>
              <a:t>金碧辉煌的殿堂</a:t>
            </a: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b="6500"/>
          <a:stretch/>
        </p:blipFill>
        <p:spPr>
          <a:xfrm>
            <a:off x="639445" y="1280160"/>
            <a:ext cx="3848100" cy="2698480"/>
          </a:xfrm>
          <a:prstGeom prst="rect">
            <a:avLst/>
          </a:prstGeom>
        </p:spPr>
      </p:pic>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23797"/>
          <a:stretch/>
        </p:blipFill>
        <p:spPr>
          <a:xfrm>
            <a:off x="4765675" y="1268730"/>
            <a:ext cx="3848100" cy="26984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p:nvPr/>
        </p:nvSpPr>
        <p:spPr>
          <a:xfrm>
            <a:off x="2330450" y="406083"/>
            <a:ext cx="4462463" cy="646112"/>
          </a:xfrm>
          <a:prstGeom prst="rect">
            <a:avLst/>
          </a:prstGeom>
          <a:noFill/>
          <a:ln w="9525">
            <a:noFill/>
          </a:ln>
        </p:spPr>
        <p:txBody>
          <a:bodyPr>
            <a:spAutoFit/>
          </a:bodyPr>
          <a:lstStyle/>
          <a:p>
            <a:pPr marL="342900" indent="-342900" algn="ctr"/>
            <a:r>
              <a:rPr lang="zh-CN" altLang="en-US" sz="3600" b="1" dirty="0">
                <a:solidFill>
                  <a:srgbClr val="FF0066"/>
                </a:solidFill>
                <a:latin typeface="华文中宋" panose="02010600040101010101" pitchFamily="2" charset="-122"/>
                <a:ea typeface="华文中宋" panose="02010600040101010101" pitchFamily="2" charset="-122"/>
              </a:rPr>
              <a:t>玲珑剔透的亭台楼阁</a:t>
            </a:r>
            <a:endParaRPr lang="en-US" altLang="zh-CN" sz="3600" b="1" dirty="0">
              <a:solidFill>
                <a:srgbClr val="FF0066"/>
              </a:solidFill>
              <a:latin typeface="华文中宋" panose="02010600040101010101" pitchFamily="2" charset="-122"/>
              <a:ea typeface="华文中宋" panose="02010600040101010101" pitchFamily="2" charset="-122"/>
            </a:endParaRPr>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r="18568" b="6444"/>
          <a:stretch/>
        </p:blipFill>
        <p:spPr>
          <a:xfrm>
            <a:off x="550657" y="1097280"/>
            <a:ext cx="4158503" cy="3172626"/>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26330" y="1097280"/>
            <a:ext cx="3931920" cy="31726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par>
                                <p:cTn id="15" presetID="16" presetClass="entr" presetSubtype="21"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矩形 3"/>
          <p:cNvSpPr/>
          <p:nvPr/>
        </p:nvSpPr>
        <p:spPr>
          <a:xfrm>
            <a:off x="3671570" y="3945732"/>
            <a:ext cx="1863725" cy="646112"/>
          </a:xfrm>
          <a:prstGeom prst="rect">
            <a:avLst/>
          </a:prstGeom>
          <a:noFill/>
          <a:ln w="9525">
            <a:noFill/>
          </a:ln>
        </p:spPr>
        <p:txBody>
          <a:bodyPr>
            <a:spAutoFit/>
          </a:bodyPr>
          <a:lstStyle/>
          <a:p>
            <a:pPr marL="342900" indent="-342900" algn="ctr"/>
            <a:r>
              <a:rPr lang="zh-CN" altLang="en-US" sz="3600" b="1" dirty="0">
                <a:solidFill>
                  <a:srgbClr val="FF0066"/>
                </a:solidFill>
                <a:latin typeface="华文中宋" panose="02010600040101010101" pitchFamily="2" charset="-122"/>
                <a:ea typeface="华文中宋" panose="02010600040101010101" pitchFamily="2" charset="-122"/>
              </a:rPr>
              <a:t>买卖街</a:t>
            </a: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5287" b="9333"/>
          <a:stretch/>
        </p:blipFill>
        <p:spPr>
          <a:xfrm>
            <a:off x="1954531" y="525781"/>
            <a:ext cx="5394959" cy="34408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Documents and Settings/Administrator.ASUS-20110714XZ/桌面/新建文件夹/http:/shuangxin.furongedu.com/ymy/image/jianzhu1.jpg"/>
          <p:cNvPicPr>
            <a:picLocks noChangeAspect="1" noChangeArrowheads="1"/>
          </p:cNvPicPr>
          <p:nvPr/>
        </p:nvPicPr>
        <p:blipFill>
          <a:blip r:embed="rId2" r:link="rId3"/>
          <a:srcRect/>
          <a:stretch>
            <a:fillRect/>
          </a:stretch>
        </p:blipFill>
        <p:spPr>
          <a:xfrm>
            <a:off x="1488054" y="719957"/>
            <a:ext cx="4900774" cy="3675581"/>
          </a:xfrm>
          <a:prstGeom prst="rect">
            <a:avLst/>
          </a:prstGeom>
          <a:ln>
            <a:noFill/>
          </a:ln>
          <a:effectLst>
            <a:softEdge rad="112500"/>
          </a:effectLst>
        </p:spPr>
      </p:pic>
      <p:sp>
        <p:nvSpPr>
          <p:cNvPr id="21507" name="Text Box 4"/>
          <p:cNvSpPr txBox="1"/>
          <p:nvPr/>
        </p:nvSpPr>
        <p:spPr>
          <a:xfrm>
            <a:off x="6469063" y="3589338"/>
            <a:ext cx="2087562" cy="646112"/>
          </a:xfrm>
          <a:prstGeom prst="rect">
            <a:avLst/>
          </a:prstGeom>
          <a:noFill/>
          <a:ln w="9525">
            <a:noFill/>
          </a:ln>
        </p:spPr>
        <p:txBody>
          <a:bodyPr>
            <a:spAutoFit/>
          </a:bodyPr>
          <a:lstStyle/>
          <a:p>
            <a:pPr marL="342900" indent="-342900" algn="ctr"/>
            <a:r>
              <a:rPr lang="zh-CN" altLang="en-US" sz="3600" b="1" dirty="0">
                <a:solidFill>
                  <a:srgbClr val="FF0066"/>
                </a:solidFill>
                <a:latin typeface="华文中宋" panose="02010600040101010101" pitchFamily="2" charset="-122"/>
                <a:ea typeface="华文中宋" panose="02010600040101010101" pitchFamily="2" charset="-122"/>
              </a:rPr>
              <a:t>山乡村野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3"/>
          <p:cNvSpPr txBox="1"/>
          <p:nvPr/>
        </p:nvSpPr>
        <p:spPr>
          <a:xfrm>
            <a:off x="725488" y="830263"/>
            <a:ext cx="7693025" cy="2306955"/>
          </a:xfrm>
          <a:prstGeom prst="rect">
            <a:avLst/>
          </a:prstGeom>
          <a:noFill/>
          <a:ln w="9525">
            <a:noFill/>
          </a:ln>
        </p:spPr>
        <p:txBody>
          <a:bodyPr>
            <a:spAutoFit/>
          </a:bodyPr>
          <a:lstStyle/>
          <a:p>
            <a:pPr>
              <a:lnSpc>
                <a:spcPct val="150000"/>
              </a:lnSpc>
              <a:spcBef>
                <a:spcPct val="50000"/>
              </a:spcBef>
            </a:pPr>
            <a:r>
              <a:rPr lang="zh-CN" altLang="en-US" sz="2400" b="1" dirty="0">
                <a:latin typeface="楷体" panose="02010609060101010101" pitchFamily="49" charset="-122"/>
                <a:ea typeface="楷体" panose="02010609060101010101" pitchFamily="49" charset="-122"/>
              </a:rPr>
              <a:t>    园中许多景物都是仿照各地名胜建造的，如海宁的安澜园，苏州的狮子林，杭州西湖的平湖秋月；</a:t>
            </a:r>
            <a:r>
              <a:rPr lang="zh-CN" altLang="en-US" sz="2400" b="1" dirty="0">
                <a:solidFill>
                  <a:schemeClr val="tx1"/>
                </a:solidFill>
                <a:latin typeface="楷体" panose="02010609060101010101" pitchFamily="49" charset="-122"/>
                <a:ea typeface="楷体" panose="02010609060101010101" pitchFamily="49" charset="-122"/>
              </a:rPr>
              <a:t>还有</a:t>
            </a:r>
            <a:r>
              <a:rPr lang="zh-CN" altLang="en-US" sz="2400" b="1" dirty="0">
                <a:latin typeface="楷体" panose="02010609060101010101" pitchFamily="49" charset="-122"/>
                <a:ea typeface="楷体" panose="02010609060101010101" pitchFamily="49" charset="-122"/>
              </a:rPr>
              <a:t>很多景物是根据古代文人的诗情画意建造的，如蓬岛瑶台，武陵春色。</a:t>
            </a:r>
          </a:p>
        </p:txBody>
      </p:sp>
      <p:sp>
        <p:nvSpPr>
          <p:cNvPr id="7" name="Text Box 5"/>
          <p:cNvSpPr txBox="1">
            <a:spLocks noChangeArrowheads="1"/>
          </p:cNvSpPr>
          <p:nvPr/>
        </p:nvSpPr>
        <p:spPr bwMode="auto">
          <a:xfrm>
            <a:off x="1136333" y="3186113"/>
            <a:ext cx="7080250" cy="1227138"/>
          </a:xfrm>
          <a:prstGeom prst="borderCallout2">
            <a:avLst>
              <a:gd name="adj1" fmla="val 35312"/>
              <a:gd name="adj2" fmla="val -133"/>
              <a:gd name="adj3" fmla="val 15164"/>
              <a:gd name="adj4" fmla="val -5917"/>
              <a:gd name="adj5" fmla="val -38445"/>
              <a:gd name="adj6" fmla="val -6289"/>
            </a:avLst>
          </a:prstGeom>
          <a:solidFill>
            <a:schemeClr val="accent6">
              <a:lumMod val="20000"/>
              <a:lumOff val="80000"/>
            </a:schemeClr>
          </a:solidFill>
          <a:ln w="19050">
            <a:solidFill>
              <a:schemeClr val="accent6">
                <a:lumMod val="60000"/>
                <a:lumOff val="40000"/>
              </a:schemeClr>
            </a:solidFill>
            <a:prstDash val="sysDot"/>
            <a:miter lim="800000"/>
          </a:ln>
          <a:effectLst>
            <a:outerShdw blurRad="63500" sx="102000" sy="102000" algn="ctr" rotWithShape="0">
              <a:prstClr val="black">
                <a:alpha val="40000"/>
              </a:prstClr>
            </a:outerShdw>
          </a:effectLst>
        </p:spPr>
        <p:txBody>
          <a:bodyPr anchor="ctr"/>
          <a:lstStyle/>
          <a:p>
            <a:pPr marR="0" defTabSz="457200">
              <a:buClrTx/>
              <a:buSzTx/>
              <a:buFontTx/>
              <a:defRPr/>
            </a:pPr>
            <a:r>
              <a:rPr kumimoji="0" lang="zh-CN" altLang="en-US" sz="2400" b="1" kern="1200" cap="none" spc="0" normalizeH="0" baseline="0" noProof="0" dirty="0">
                <a:solidFill>
                  <a:srgbClr val="FF3300"/>
                </a:solidFill>
                <a:latin typeface="仿宋" panose="02010609060101010101" pitchFamily="49" charset="-122"/>
                <a:ea typeface="仿宋" panose="02010609060101010101" pitchFamily="49" charset="-122"/>
                <a:cs typeface="+mn-cs"/>
              </a:rPr>
              <a:t>作者通过举例，概括地写出了圆明园中的主要景物。让人感受到了圆明园中的景点之多，景致之美，不禁心生向往之情。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p:nvPr/>
        </p:nvGrpSpPr>
        <p:grpSpPr>
          <a:xfrm>
            <a:off x="1224280" y="578168"/>
            <a:ext cx="6843713" cy="4019550"/>
            <a:chOff x="1169150" y="685800"/>
            <a:chExt cx="6844550" cy="4019839"/>
          </a:xfrm>
        </p:grpSpPr>
        <p:pic>
          <p:nvPicPr>
            <p:cNvPr id="16" name="Picture 10" descr="a2"/>
            <p:cNvPicPr>
              <a:picLocks noChangeAspect="1" noChangeArrowheads="1"/>
            </p:cNvPicPr>
            <p:nvPr/>
          </p:nvPicPr>
          <p:blipFill>
            <a:blip r:embed="rId2"/>
            <a:srcRect/>
            <a:stretch>
              <a:fillRect/>
            </a:stretch>
          </p:blipFill>
          <p:spPr bwMode="auto">
            <a:xfrm>
              <a:off x="1169150" y="2690098"/>
              <a:ext cx="3171951" cy="2015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3"/>
            <p:cNvPicPr>
              <a:picLocks noChangeAspect="1" noChangeArrowheads="1"/>
            </p:cNvPicPr>
            <p:nvPr/>
          </p:nvPicPr>
          <p:blipFill>
            <a:blip r:embed="rId3"/>
            <a:srcRect/>
            <a:stretch>
              <a:fillRect/>
            </a:stretch>
          </p:blipFill>
          <p:spPr bwMode="auto">
            <a:xfrm>
              <a:off x="1241068" y="737170"/>
              <a:ext cx="3001222" cy="18877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23558" name="组合 22"/>
            <p:cNvGrpSpPr/>
            <p:nvPr/>
          </p:nvGrpSpPr>
          <p:grpSpPr>
            <a:xfrm>
              <a:off x="2029864" y="685800"/>
              <a:ext cx="5983836" cy="4009566"/>
              <a:chOff x="2029868" y="685276"/>
              <a:chExt cx="5983095" cy="4010727"/>
            </a:xfrm>
          </p:grpSpPr>
          <p:grpSp>
            <p:nvGrpSpPr>
              <p:cNvPr id="23559" name="组合 20"/>
              <p:cNvGrpSpPr/>
              <p:nvPr/>
            </p:nvGrpSpPr>
            <p:grpSpPr>
              <a:xfrm>
                <a:off x="2029868" y="685276"/>
                <a:ext cx="5983095" cy="4010727"/>
                <a:chOff x="2045291" y="726459"/>
                <a:chExt cx="5983095" cy="4010727"/>
              </a:xfrm>
            </p:grpSpPr>
            <p:grpSp>
              <p:nvGrpSpPr>
                <p:cNvPr id="23561" name="组合 18"/>
                <p:cNvGrpSpPr/>
                <p:nvPr/>
              </p:nvGrpSpPr>
              <p:grpSpPr>
                <a:xfrm>
                  <a:off x="2045291" y="726459"/>
                  <a:ext cx="5926576" cy="2421865"/>
                  <a:chOff x="2045291" y="726459"/>
                  <a:chExt cx="5926576" cy="2421865"/>
                </a:xfrm>
              </p:grpSpPr>
              <p:grpSp>
                <p:nvGrpSpPr>
                  <p:cNvPr id="23563" name="组合 11"/>
                  <p:cNvGrpSpPr/>
                  <p:nvPr/>
                </p:nvGrpSpPr>
                <p:grpSpPr>
                  <a:xfrm>
                    <a:off x="4591221" y="767459"/>
                    <a:ext cx="3380646" cy="1857291"/>
                    <a:chOff x="4612648" y="757183"/>
                    <a:chExt cx="3380646" cy="1857291"/>
                  </a:xfrm>
                </p:grpSpPr>
                <p:pic>
                  <p:nvPicPr>
                    <p:cNvPr id="19459" name="Picture 3" descr="狮子林"/>
                    <p:cNvPicPr>
                      <a:picLocks noChangeAspect="1" noChangeArrowheads="1"/>
                    </p:cNvPicPr>
                    <p:nvPr/>
                  </p:nvPicPr>
                  <p:blipFill>
                    <a:blip r:embed="rId4"/>
                    <a:srcRect/>
                    <a:stretch>
                      <a:fillRect/>
                    </a:stretch>
                  </p:blipFill>
                  <p:spPr bwMode="auto">
                    <a:xfrm>
                      <a:off x="4612648" y="757183"/>
                      <a:ext cx="3380646" cy="18572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21518" name="Rectangle 6"/>
                  <p:cNvSpPr>
                    <a:spLocks noChangeArrowheads="1"/>
                  </p:cNvSpPr>
                  <p:nvPr/>
                </p:nvSpPr>
                <p:spPr bwMode="auto">
                  <a:xfrm>
                    <a:off x="2045291" y="726459"/>
                    <a:ext cx="27257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457200" rtl="0" eaLnBrk="0" fontAlgn="base" latinLnBrk="0" hangingPunct="0">
                      <a:lnSpc>
                        <a:spcPct val="100000"/>
                      </a:lnSpc>
                      <a:spcBef>
                        <a:spcPct val="5000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tx1"/>
                        </a:solidFill>
                        <a:effectLst>
                          <a:glow rad="38100">
                            <a:schemeClr val="bg1">
                              <a:alpha val="97000"/>
                            </a:schemeClr>
                          </a:glow>
                        </a:effectLst>
                        <a:uLnTx/>
                        <a:uFillTx/>
                        <a:latin typeface="Arial" panose="020B0604020202020204" pitchFamily="34" charset="0"/>
                        <a:ea typeface="宋体" panose="02010600030101010101" pitchFamily="2" charset="-122"/>
                        <a:cs typeface="+mn-cs"/>
                      </a:rPr>
                      <a:t>安澜园</a:t>
                    </a:r>
                  </a:p>
                </p:txBody>
              </p:sp>
              <p:sp>
                <p:nvSpPr>
                  <p:cNvPr id="23565" name="Rectangle 7"/>
                  <p:cNvSpPr/>
                  <p:nvPr/>
                </p:nvSpPr>
                <p:spPr>
                  <a:xfrm>
                    <a:off x="5720489" y="726459"/>
                    <a:ext cx="1188483" cy="461665"/>
                  </a:xfrm>
                  <a:prstGeom prst="rect">
                    <a:avLst/>
                  </a:prstGeom>
                  <a:noFill/>
                  <a:ln w="9525">
                    <a:noFill/>
                  </a:ln>
                </p:spPr>
                <p:txBody>
                  <a:bodyPr>
                    <a:spAutoFit/>
                  </a:bodyPr>
                  <a:lstStyle/>
                  <a:p>
                    <a:pPr eaLnBrk="0" hangingPunct="0">
                      <a:spcBef>
                        <a:spcPct val="50000"/>
                      </a:spcBef>
                      <a:buFont typeface="Arial" panose="020B0604020202020204" pitchFamily="34" charset="0"/>
                    </a:pPr>
                    <a:r>
                      <a:rPr lang="zh-CN" altLang="en-US" sz="2400" b="1" dirty="0">
                        <a:solidFill>
                          <a:schemeClr val="bg1"/>
                        </a:solidFill>
                        <a:latin typeface="Arial" panose="020B0604020202020204" pitchFamily="34" charset="0"/>
                      </a:rPr>
                      <a:t>狮子林</a:t>
                    </a:r>
                  </a:p>
                </p:txBody>
              </p:sp>
              <p:sp>
                <p:nvSpPr>
                  <p:cNvPr id="23566" name="Rectangle 8"/>
                  <p:cNvSpPr/>
                  <p:nvPr/>
                </p:nvSpPr>
                <p:spPr>
                  <a:xfrm>
                    <a:off x="2045765" y="2686659"/>
                    <a:ext cx="2201405" cy="461665"/>
                  </a:xfrm>
                  <a:prstGeom prst="rect">
                    <a:avLst/>
                  </a:prstGeom>
                  <a:noFill/>
                  <a:ln w="9525">
                    <a:noFill/>
                  </a:ln>
                </p:spPr>
                <p:txBody>
                  <a:bodyPr>
                    <a:spAutoFit/>
                  </a:bodyPr>
                  <a:lstStyle/>
                  <a:p>
                    <a:pPr>
                      <a:buFont typeface="Arial" panose="020B0604020202020204" pitchFamily="34" charset="0"/>
                    </a:pPr>
                    <a:r>
                      <a:rPr lang="zh-CN" altLang="en-US" sz="2400" b="1" dirty="0">
                        <a:solidFill>
                          <a:schemeClr val="bg1"/>
                        </a:solidFill>
                        <a:latin typeface="Arial" panose="020B0604020202020204" pitchFamily="34" charset="0"/>
                      </a:rPr>
                      <a:t>平湖秋月</a:t>
                    </a:r>
                  </a:p>
                </p:txBody>
              </p:sp>
              <p:sp>
                <p:nvSpPr>
                  <p:cNvPr id="23567" name="Rectangle 9"/>
                  <p:cNvSpPr/>
                  <p:nvPr/>
                </p:nvSpPr>
                <p:spPr>
                  <a:xfrm>
                    <a:off x="5388444" y="2660100"/>
                    <a:ext cx="1683480" cy="461665"/>
                  </a:xfrm>
                  <a:prstGeom prst="rect">
                    <a:avLst/>
                  </a:prstGeom>
                  <a:noFill/>
                  <a:ln w="9525">
                    <a:noFill/>
                  </a:ln>
                </p:spPr>
                <p:txBody>
                  <a:bodyPr>
                    <a:spAutoFit/>
                  </a:bodyPr>
                  <a:lstStyle/>
                  <a:p>
                    <a:pPr eaLnBrk="0" hangingPunct="0">
                      <a:spcBef>
                        <a:spcPct val="50000"/>
                      </a:spcBef>
                      <a:buFont typeface="Arial" panose="020B0604020202020204" pitchFamily="34" charset="0"/>
                    </a:pPr>
                    <a:r>
                      <a:rPr lang="zh-CN" altLang="en-US" sz="2400" b="1" dirty="0">
                        <a:solidFill>
                          <a:schemeClr val="bg1"/>
                        </a:solidFill>
                        <a:latin typeface="Arial" panose="020B0604020202020204" pitchFamily="34" charset="0"/>
                      </a:rPr>
                      <a:t>雷峰夕照</a:t>
                    </a:r>
                  </a:p>
                </p:txBody>
              </p:sp>
            </p:grpSp>
            <p:pic>
              <p:nvPicPr>
                <p:cNvPr id="20" name="Picture 16"/>
                <p:cNvPicPr>
                  <a:picLocks noChangeAspect="1" noChangeArrowheads="1"/>
                </p:cNvPicPr>
                <p:nvPr/>
              </p:nvPicPr>
              <p:blipFill>
                <a:blip r:embed="rId5"/>
                <a:srcRect/>
                <a:stretch>
                  <a:fillRect/>
                </a:stretch>
              </p:blipFill>
              <p:spPr bwMode="auto">
                <a:xfrm>
                  <a:off x="4647740" y="2721061"/>
                  <a:ext cx="3380646" cy="20161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21514" name="Rectangle 7"/>
              <p:cNvSpPr>
                <a:spLocks noChangeArrowheads="1"/>
              </p:cNvSpPr>
              <p:nvPr/>
            </p:nvSpPr>
            <p:spPr bwMode="auto">
              <a:xfrm>
                <a:off x="5527131" y="2679878"/>
                <a:ext cx="1683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457200" rtl="0" eaLnBrk="0" fontAlgn="base" latinLnBrk="0" hangingPunct="0">
                  <a:lnSpc>
                    <a:spcPct val="100000"/>
                  </a:lnSpc>
                  <a:spcBef>
                    <a:spcPct val="5000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glow rad="38100">
                        <a:schemeClr val="bg1">
                          <a:alpha val="97000"/>
                        </a:schemeClr>
                      </a:glow>
                    </a:effectLst>
                    <a:uLnTx/>
                    <a:uFillTx/>
                    <a:latin typeface="Arial" panose="020B0604020202020204" pitchFamily="34" charset="0"/>
                    <a:ea typeface="宋体" panose="02010600030101010101" pitchFamily="2" charset="-122"/>
                    <a:cs typeface="+mn-cs"/>
                  </a:rPr>
                  <a:t>蓬莱瑶台</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jianzhu6"/>
          <p:cNvPicPr>
            <a:picLocks noChangeAspect="1" noChangeArrowheads="1"/>
          </p:cNvPicPr>
          <p:nvPr/>
        </p:nvPicPr>
        <p:blipFill>
          <a:blip r:embed="rId2"/>
          <a:srcRect/>
          <a:stretch>
            <a:fillRect/>
          </a:stretch>
        </p:blipFill>
        <p:spPr>
          <a:xfrm>
            <a:off x="1405552" y="687387"/>
            <a:ext cx="4952145" cy="3701211"/>
          </a:xfrm>
          <a:prstGeom prst="roundRect">
            <a:avLst>
              <a:gd name="adj" fmla="val 8594"/>
            </a:avLst>
          </a:prstGeom>
          <a:solidFill>
            <a:srgbClr val="FFFFFF">
              <a:shade val="85000"/>
            </a:srgbClr>
          </a:solidFill>
          <a:ln>
            <a:noFill/>
          </a:ln>
          <a:effectLst/>
        </p:spPr>
      </p:pic>
      <p:sp>
        <p:nvSpPr>
          <p:cNvPr id="24579" name="Text Box 4"/>
          <p:cNvSpPr txBox="1"/>
          <p:nvPr/>
        </p:nvSpPr>
        <p:spPr>
          <a:xfrm>
            <a:off x="6392863" y="3810000"/>
            <a:ext cx="2365375" cy="646113"/>
          </a:xfrm>
          <a:prstGeom prst="rect">
            <a:avLst/>
          </a:prstGeom>
          <a:noFill/>
          <a:ln w="9525">
            <a:noFill/>
          </a:ln>
        </p:spPr>
        <p:txBody>
          <a:bodyPr>
            <a:spAutoFit/>
          </a:bodyPr>
          <a:lstStyle/>
          <a:p>
            <a:pPr marL="342900" indent="-342900" algn="ctr"/>
            <a:r>
              <a:rPr lang="zh-CN" altLang="en-US" sz="3600" b="1" dirty="0">
                <a:solidFill>
                  <a:srgbClr val="FF0066"/>
                </a:solidFill>
                <a:latin typeface="华文中宋" panose="02010600040101010101" pitchFamily="2" charset="-122"/>
                <a:ea typeface="华文中宋" panose="02010600040101010101" pitchFamily="2" charset="-122"/>
              </a:rPr>
              <a:t>武陵春色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矩形 8"/>
          <p:cNvSpPr/>
          <p:nvPr/>
        </p:nvSpPr>
        <p:spPr>
          <a:xfrm>
            <a:off x="842963" y="919163"/>
            <a:ext cx="7502525" cy="1755775"/>
          </a:xfrm>
          <a:prstGeom prst="rect">
            <a:avLst/>
          </a:prstGeom>
          <a:noFill/>
          <a:ln w="9525">
            <a:noFill/>
          </a:ln>
        </p:spPr>
        <p:txBody>
          <a:bodyPr>
            <a:spAutoFit/>
          </a:bodyPr>
          <a:lstStyle/>
          <a:p>
            <a:pPr indent="536575">
              <a:lnSpc>
                <a:spcPct val="150000"/>
              </a:lnSpc>
            </a:pPr>
            <a:r>
              <a:rPr lang="zh-CN" altLang="en-US" sz="2400" b="1" dirty="0">
                <a:latin typeface="楷体" panose="02010609060101010101" pitchFamily="49" charset="-122"/>
                <a:ea typeface="楷体" panose="02010609060101010101" pitchFamily="49" charset="-122"/>
              </a:rPr>
              <a:t>园中不仅有民族建筑，还有西洋景观。漫步园内，有如漫游在天南海北，饱览着中外风景名胜；流连其间，仿佛置身在幻想的境界里。</a:t>
            </a:r>
          </a:p>
        </p:txBody>
      </p:sp>
      <p:sp>
        <p:nvSpPr>
          <p:cNvPr id="7" name="Text Box 5"/>
          <p:cNvSpPr txBox="1">
            <a:spLocks noChangeArrowheads="1"/>
          </p:cNvSpPr>
          <p:nvPr/>
        </p:nvSpPr>
        <p:spPr bwMode="auto">
          <a:xfrm>
            <a:off x="946150" y="2767013"/>
            <a:ext cx="7153275" cy="1431925"/>
          </a:xfrm>
          <a:prstGeom prst="borderCallout2">
            <a:avLst>
              <a:gd name="adj1" fmla="val 35312"/>
              <a:gd name="adj2" fmla="val -133"/>
              <a:gd name="adj3" fmla="val 17319"/>
              <a:gd name="adj4" fmla="val -4502"/>
              <a:gd name="adj5" fmla="val -19849"/>
              <a:gd name="adj6" fmla="val -1716"/>
            </a:avLst>
          </a:prstGeom>
          <a:solidFill>
            <a:schemeClr val="accent6">
              <a:lumMod val="20000"/>
              <a:lumOff val="80000"/>
            </a:schemeClr>
          </a:solidFill>
          <a:ln w="19050">
            <a:solidFill>
              <a:schemeClr val="accent6">
                <a:lumMod val="60000"/>
                <a:lumOff val="40000"/>
              </a:schemeClr>
            </a:solidFill>
            <a:prstDash val="sysDot"/>
            <a:miter lim="800000"/>
          </a:ln>
          <a:effectLst>
            <a:outerShdw blurRad="63500" sx="102000" sy="102000" algn="ctr" rotWithShape="0">
              <a:prstClr val="black">
                <a:alpha val="40000"/>
              </a:prstClr>
            </a:outerShdw>
          </a:effectLst>
        </p:spPr>
        <p:txBody>
          <a:bodyPr anchor="ctr"/>
          <a:lstStyle/>
          <a:p>
            <a:pPr marR="0" defTabSz="457200">
              <a:buClrTx/>
              <a:buSzTx/>
              <a:buFontTx/>
              <a:defRPr/>
            </a:pPr>
            <a:r>
              <a:rPr kumimoji="0" lang="zh-CN" altLang="en-US" sz="2200" b="1" kern="1200" cap="none" spc="0" normalizeH="0" baseline="0" noProof="0" dirty="0">
                <a:solidFill>
                  <a:srgbClr val="FF3300"/>
                </a:solidFill>
                <a:latin typeface="仿宋" panose="02010609060101010101" pitchFamily="49" charset="-122"/>
                <a:ea typeface="仿宋" panose="02010609060101010101" pitchFamily="49" charset="-122"/>
                <a:cs typeface="+mn-cs"/>
              </a:rPr>
              <a:t>这是本段的总结句。写出了人们游览圆明园的真实感受，表达了作者对汇聚天下风光和融合中外建筑风格的圆明园的欣赏和赞美之情，以及对祖国灿烂艺术文化的无比</a:t>
            </a:r>
            <a:r>
              <a:rPr kumimoji="0" lang="zh-CN" altLang="en-US" sz="2200" b="1" kern="1200" cap="none" spc="0" normalizeH="0" baseline="0" noProof="0" dirty="0" smtClean="0">
                <a:solidFill>
                  <a:srgbClr val="FF3300"/>
                </a:solidFill>
                <a:latin typeface="仿宋" panose="02010609060101010101" pitchFamily="49" charset="-122"/>
                <a:ea typeface="仿宋" panose="02010609060101010101" pitchFamily="49" charset="-122"/>
                <a:cs typeface="+mn-cs"/>
              </a:rPr>
              <a:t>热爱。</a:t>
            </a:r>
            <a:endParaRPr kumimoji="0" lang="zh-CN" altLang="en-US" sz="2200" b="1" kern="1200" cap="none" spc="0" normalizeH="0" baseline="0" noProof="0" dirty="0">
              <a:solidFill>
                <a:srgbClr val="FF3300"/>
              </a:solidFill>
              <a:latin typeface="仿宋" panose="02010609060101010101" pitchFamily="49" charset="-122"/>
              <a:ea typeface="仿宋" panose="02010609060101010101" pitchFamily="49"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1"/>
          <p:cNvSpPr/>
          <p:nvPr/>
        </p:nvSpPr>
        <p:spPr>
          <a:xfrm>
            <a:off x="374968" y="1305878"/>
            <a:ext cx="8504237" cy="3262312"/>
          </a:xfrm>
          <a:prstGeom prst="rect">
            <a:avLst/>
          </a:prstGeom>
          <a:noFill/>
          <a:ln w="9525">
            <a:noFill/>
          </a:ln>
        </p:spPr>
        <p:txBody>
          <a:bodyPr anchor="ctr">
            <a:spAutoFit/>
          </a:bodyPr>
          <a:lstStyle/>
          <a:p>
            <a:pPr indent="266700">
              <a:lnSpc>
                <a:spcPct val="130000"/>
              </a:lnSpc>
            </a:pPr>
            <a:r>
              <a:rPr lang="zh-CN" altLang="zh-CN" sz="2000" b="1" dirty="0">
                <a:latin typeface="Times New Roman" panose="02020603050405020304" pitchFamily="18" charset="0"/>
                <a:ea typeface="楷体" panose="02010609060101010101" pitchFamily="49" charset="-122"/>
              </a:rPr>
              <a:t>“</a:t>
            </a:r>
            <a:r>
              <a:rPr lang="zh-CN" altLang="en-US" sz="2000" b="1" dirty="0">
                <a:latin typeface="Times New Roman" panose="02020603050405020304" pitchFamily="18" charset="0"/>
                <a:ea typeface="楷体" panose="02010609060101010101" pitchFamily="49" charset="-122"/>
              </a:rPr>
              <a:t>请您用大理石，用玉石，用青铜，用瓷器建造一个梦，用雪松做它的屋架给它上上下下缀满宝石，披上绸缎，这儿盖神殿，那儿建后宫，造城楼，里面放上神像，放上异兽，饰以琉璃，饰以珐琅，饰黄金，施以脂粉。</a:t>
            </a:r>
            <a:r>
              <a:rPr lang="zh-CN" altLang="zh-CN" sz="2000" b="1" dirty="0">
                <a:latin typeface="Times New Roman" panose="02020603050405020304" pitchFamily="18" charset="0"/>
                <a:ea typeface="楷体" panose="02010609060101010101" pitchFamily="49" charset="-122"/>
              </a:rPr>
              <a:t>……</a:t>
            </a:r>
            <a:r>
              <a:rPr lang="zh-CN" altLang="en-US" sz="2000" b="1" dirty="0">
                <a:latin typeface="Times New Roman" panose="02020603050405020304" pitchFamily="18" charset="0"/>
                <a:ea typeface="楷体" panose="02010609060101010101" pitchFamily="49" charset="-122"/>
              </a:rPr>
              <a:t>再添上一座座花园，一方方水池，一眼眼喷泉，加上成群的天鹅、朱鹭和孔雀</a:t>
            </a:r>
            <a:r>
              <a:rPr lang="zh-CN" altLang="zh-CN" sz="2000" b="1" dirty="0">
                <a:latin typeface="Times New Roman" panose="02020603050405020304" pitchFamily="18" charset="0"/>
                <a:ea typeface="楷体" panose="02010609060101010101" pitchFamily="49" charset="-122"/>
              </a:rPr>
              <a:t>……</a:t>
            </a:r>
            <a:r>
              <a:rPr lang="zh-CN" altLang="en-US" sz="2000" b="1" dirty="0">
                <a:latin typeface="Times New Roman" panose="02020603050405020304" pitchFamily="18" charset="0"/>
                <a:ea typeface="楷体" panose="02010609060101010101" pitchFamily="49" charset="-122"/>
              </a:rPr>
              <a:t>总而言之，请假设人类幻想的某种令人眼花缭乱的洞府，其外貌是神庙、是宫殿，那就是这座名园。”</a:t>
            </a:r>
          </a:p>
          <a:p>
            <a:pPr indent="266700">
              <a:lnSpc>
                <a:spcPct val="130000"/>
              </a:lnSpc>
            </a:pPr>
            <a:r>
              <a:rPr lang="en-US" altLang="zh-CN" sz="2000" b="1" dirty="0">
                <a:latin typeface="Times New Roman" panose="02020603050405020304" pitchFamily="18" charset="0"/>
                <a:ea typeface="楷体" panose="02010609060101010101" pitchFamily="49" charset="-122"/>
              </a:rPr>
              <a:t> </a:t>
            </a:r>
            <a:r>
              <a:rPr lang="zh-CN" altLang="zh-CN" sz="2000" b="1" dirty="0">
                <a:latin typeface="Times New Roman" panose="02020603050405020304" pitchFamily="18" charset="0"/>
                <a:ea typeface="楷体" panose="02010609060101010101" pitchFamily="49" charset="-122"/>
              </a:rPr>
              <a:t>“</a:t>
            </a:r>
            <a:r>
              <a:rPr lang="zh-CN" altLang="en-US" sz="2000" b="1" dirty="0">
                <a:latin typeface="Times New Roman" panose="02020603050405020304" pitchFamily="18" charset="0"/>
                <a:ea typeface="楷体" panose="02010609060101010101" pitchFamily="49" charset="-122"/>
              </a:rPr>
              <a:t>有一座言语无法形容的建筑，某种恍若月宫的建筑，这就是圆明园。”</a:t>
            </a:r>
            <a:endParaRPr lang="en-US" altLang="zh-CN" sz="2000" b="1" dirty="0">
              <a:latin typeface="Times New Roman" panose="02020603050405020304" pitchFamily="18" charset="0"/>
              <a:ea typeface="楷体" panose="02010609060101010101" pitchFamily="49" charset="-122"/>
            </a:endParaRPr>
          </a:p>
          <a:p>
            <a:pPr indent="266700" algn="r">
              <a:lnSpc>
                <a:spcPct val="130000"/>
              </a:lnSpc>
            </a:pPr>
            <a:r>
              <a:rPr lang="en-US" altLang="zh-CN" sz="2000" b="1" dirty="0">
                <a:latin typeface="Times New Roman" pitchFamily="18" charset="0"/>
                <a:ea typeface="仿宋" pitchFamily="49" charset="-122"/>
                <a:cs typeface="Times New Roman" pitchFamily="18" charset="0"/>
              </a:rPr>
              <a:t>——(</a:t>
            </a:r>
            <a:r>
              <a:rPr lang="zh-CN" altLang="en-US" sz="2000" b="1" dirty="0">
                <a:latin typeface="Times New Roman" pitchFamily="18" charset="0"/>
                <a:ea typeface="仿宋" pitchFamily="49" charset="-122"/>
                <a:cs typeface="Times New Roman" pitchFamily="18" charset="0"/>
              </a:rPr>
              <a:t>法国</a:t>
            </a:r>
            <a:r>
              <a:rPr lang="en-US" altLang="zh-CN" sz="2000" b="1" dirty="0">
                <a:latin typeface="Times New Roman" pitchFamily="18" charset="0"/>
                <a:ea typeface="仿宋" pitchFamily="49" charset="-122"/>
                <a:cs typeface="Times New Roman" pitchFamily="18" charset="0"/>
              </a:rPr>
              <a:t>)</a:t>
            </a:r>
            <a:r>
              <a:rPr lang="zh-CN" altLang="en-US" sz="2000" b="1" dirty="0">
                <a:latin typeface="Times New Roman" pitchFamily="18" charset="0"/>
                <a:ea typeface="仿宋" pitchFamily="49" charset="-122"/>
                <a:cs typeface="Times New Roman" pitchFamily="18" charset="0"/>
              </a:rPr>
              <a:t> 雨果</a:t>
            </a:r>
            <a:endParaRPr lang="zh-CN" altLang="zh-CN" sz="2000" b="1" dirty="0">
              <a:latin typeface="Times New Roman" pitchFamily="18" charset="0"/>
              <a:ea typeface="仿宋" pitchFamily="49" charset="-122"/>
              <a:cs typeface="Times New Roman" pitchFamily="18" charset="0"/>
            </a:endParaRPr>
          </a:p>
        </p:txBody>
      </p:sp>
      <p:sp>
        <p:nvSpPr>
          <p:cNvPr id="25603" name="WordArt 3"/>
          <p:cNvSpPr>
            <a:spLocks noChangeArrowheads="1" noChangeShapeType="1" noTextEdit="1"/>
          </p:cNvSpPr>
          <p:nvPr/>
        </p:nvSpPr>
        <p:spPr bwMode="auto">
          <a:xfrm>
            <a:off x="383630" y="645150"/>
            <a:ext cx="2336800" cy="629752"/>
          </a:xfrm>
          <a:prstGeom prst="rect">
            <a:avLst/>
          </a:prstGeom>
          <a:scene3d>
            <a:camera prst="perspectiveRight"/>
            <a:lightRig rig="threePt" dir="t"/>
          </a:scene3d>
        </p:spPr>
        <p:txBody>
          <a:bodyPr wrap="none" numCol="1" fromWordArt="1">
            <a:prstTxWarp prst="textCascadeUp">
              <a:avLst>
                <a:gd name="adj" fmla="val 67492"/>
              </a:avLst>
            </a:prstTxWarp>
            <a:scene3d>
              <a:camera prst="perspectiveRight"/>
              <a:lightRig rig="legacyHarsh2" dir="b"/>
            </a:scene3d>
            <a:sp3d extrusionH="430200" prstMaterial="legacyMatte">
              <a:extrusionClr>
                <a:srgbClr val="FF6600"/>
              </a:extrusionClr>
            </a:sp3d>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4800" b="1" i="0" u="none" strike="noStrike" kern="10" cap="none" spc="0" normalizeH="0" baseline="0" noProof="0" dirty="0">
                <a:ln w="9525">
                  <a:round/>
                </a:ln>
                <a:gradFill rotWithShape="1">
                  <a:gsLst>
                    <a:gs pos="0">
                      <a:srgbClr val="FFE701"/>
                    </a:gs>
                    <a:gs pos="100000">
                      <a:srgbClr val="FE3E02"/>
                    </a:gs>
                  </a:gsLst>
                  <a:lin ang="5400000" scaled="1"/>
                </a:gradFill>
                <a:effectLst/>
                <a:uLnTx/>
                <a:uFillTx/>
                <a:latin typeface="黑体" panose="02010609060101010101" pitchFamily="49" charset="-122"/>
                <a:ea typeface="黑体" panose="02010609060101010101" pitchFamily="49" charset="-122"/>
                <a:cs typeface="+mn-cs"/>
              </a:rPr>
              <a:t>雨果眼中的圆明园</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606"/>
                                        </p:tgtEl>
                                        <p:attrNameLst>
                                          <p:attrName>style.visibility</p:attrName>
                                        </p:attrNameLst>
                                      </p:cBhvr>
                                      <p:to>
                                        <p:strVal val="visible"/>
                                      </p:to>
                                    </p:set>
                                    <p:animEffect transition="in" filter="wipe(left)">
                                      <p:cBhvr>
                                        <p:cTn id="7" dur="500"/>
                                        <p:tgtEl>
                                          <p:spTgt spid="25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824480" y="1490345"/>
            <a:ext cx="2868295" cy="1790065"/>
          </a:xfrm>
          <a:prstGeom prst="rect">
            <a:avLst/>
          </a:prstGeom>
        </p:spPr>
      </p:pic>
      <p:sp>
        <p:nvSpPr>
          <p:cNvPr id="373763" name="文本框 373762"/>
          <p:cNvSpPr txBox="1">
            <a:spLocks noChangeArrowheads="1"/>
          </p:cNvSpPr>
          <p:nvPr/>
        </p:nvSpPr>
        <p:spPr bwMode="auto">
          <a:xfrm>
            <a:off x="3370580" y="1952625"/>
            <a:ext cx="1776095" cy="645160"/>
          </a:xfrm>
          <a:prstGeom prst="rect">
            <a:avLst/>
          </a:prstGeom>
          <a:noFill/>
          <a:ln w="9525">
            <a:noFill/>
            <a:miter lim="800000"/>
          </a:ln>
        </p:spPr>
        <p:txBody>
          <a:bodyPr wrap="square">
            <a:spAutoFit/>
          </a:bodyPr>
          <a:lstStyle/>
          <a:p>
            <a:pPr algn="ctr" eaLnBrk="0" hangingPunct="0">
              <a:spcBef>
                <a:spcPct val="50000"/>
              </a:spcBef>
            </a:pPr>
            <a:r>
              <a:rPr lang="zh-CN" altLang="en-US" sz="3600" b="1" dirty="0">
                <a:solidFill>
                  <a:srgbClr val="FF0000"/>
                </a:solidFill>
                <a:latin typeface="Arial" panose="020B0604020202020204" pitchFamily="34" charset="0"/>
              </a:rPr>
              <a:t>收藏美</a:t>
            </a:r>
          </a:p>
        </p:txBody>
      </p:sp>
      <p:sp>
        <p:nvSpPr>
          <p:cNvPr id="59395" name="文本框 373763"/>
          <p:cNvSpPr txBox="1">
            <a:spLocks noChangeArrowheads="1"/>
          </p:cNvSpPr>
          <p:nvPr/>
        </p:nvSpPr>
        <p:spPr bwMode="auto">
          <a:xfrm>
            <a:off x="102870" y="449228"/>
            <a:ext cx="4572000" cy="645160"/>
          </a:xfrm>
          <a:prstGeom prst="rect">
            <a:avLst/>
          </a:prstGeom>
          <a:noFill/>
          <a:ln w="9525">
            <a:noFill/>
            <a:miter lim="800000"/>
          </a:ln>
        </p:spPr>
        <p:txBody>
          <a:bodyPr wrap="square">
            <a:spAutoFit/>
          </a:bodyPr>
          <a:lstStyle/>
          <a:p>
            <a:pPr eaLnBrk="0" hangingPunct="0">
              <a:spcBef>
                <a:spcPct val="50000"/>
              </a:spcBef>
            </a:pPr>
            <a:r>
              <a:rPr lang="zh-CN" altLang="en-US" sz="3600" b="1" dirty="0">
                <a:latin typeface="黑体" pitchFamily="49" charset="-122"/>
                <a:ea typeface="黑体" pitchFamily="49" charset="-122"/>
              </a:rPr>
              <a:t>圆明园昔日辉煌之三</a:t>
            </a:r>
            <a:endParaRPr lang="en-US" altLang="zh-CN" sz="3600" b="1" dirty="0">
              <a:latin typeface="黑体" pitchFamily="49" charset="-122"/>
              <a:ea typeface="黑体" pitchFamily="49"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73763"/>
                                        </p:tgtEl>
                                        <p:attrNameLst>
                                          <p:attrName>style.visibility</p:attrName>
                                        </p:attrNameLst>
                                      </p:cBhvr>
                                      <p:to>
                                        <p:strVal val="visible"/>
                                      </p:to>
                                    </p:set>
                                    <p:animEffect transition="in" filter="wipe(down)">
                                      <p:cBhvr>
                                        <p:cTn id="7" dur="580">
                                          <p:stCondLst>
                                            <p:cond delay="0"/>
                                          </p:stCondLst>
                                        </p:cTn>
                                        <p:tgtEl>
                                          <p:spTgt spid="373763"/>
                                        </p:tgtEl>
                                      </p:cBhvr>
                                    </p:animEffect>
                                    <p:anim calcmode="lin" valueType="num">
                                      <p:cBhvr>
                                        <p:cTn id="8" dur="1822" tmFilter="0,0; 0.14,0.36; 0.43,0.73; 0.71,0.91; 1.0,1.0">
                                          <p:stCondLst>
                                            <p:cond delay="0"/>
                                          </p:stCondLst>
                                        </p:cTn>
                                        <p:tgtEl>
                                          <p:spTgt spid="37376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7376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7376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7376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73763"/>
                                        </p:tgtEl>
                                        <p:attrNameLst>
                                          <p:attrName>ppt_y</p:attrName>
                                        </p:attrNameLst>
                                      </p:cBhvr>
                                      <p:tavLst>
                                        <p:tav tm="0" fmla="#ppt_y-sin(pi*$)/81">
                                          <p:val>
                                            <p:fltVal val="0"/>
                                          </p:val>
                                        </p:tav>
                                        <p:tav tm="100000">
                                          <p:val>
                                            <p:fltVal val="1"/>
                                          </p:val>
                                        </p:tav>
                                      </p:tavLst>
                                    </p:anim>
                                    <p:animScale>
                                      <p:cBhvr>
                                        <p:cTn id="13" dur="26">
                                          <p:stCondLst>
                                            <p:cond delay="650"/>
                                          </p:stCondLst>
                                        </p:cTn>
                                        <p:tgtEl>
                                          <p:spTgt spid="373763"/>
                                        </p:tgtEl>
                                      </p:cBhvr>
                                      <p:to x="100000" y="60000"/>
                                    </p:animScale>
                                    <p:animScale>
                                      <p:cBhvr>
                                        <p:cTn id="14" dur="166" decel="50000">
                                          <p:stCondLst>
                                            <p:cond delay="676"/>
                                          </p:stCondLst>
                                        </p:cTn>
                                        <p:tgtEl>
                                          <p:spTgt spid="373763"/>
                                        </p:tgtEl>
                                      </p:cBhvr>
                                      <p:to x="100000" y="100000"/>
                                    </p:animScale>
                                    <p:animScale>
                                      <p:cBhvr>
                                        <p:cTn id="15" dur="26">
                                          <p:stCondLst>
                                            <p:cond delay="1312"/>
                                          </p:stCondLst>
                                        </p:cTn>
                                        <p:tgtEl>
                                          <p:spTgt spid="373763"/>
                                        </p:tgtEl>
                                      </p:cBhvr>
                                      <p:to x="100000" y="80000"/>
                                    </p:animScale>
                                    <p:animScale>
                                      <p:cBhvr>
                                        <p:cTn id="16" dur="166" decel="50000">
                                          <p:stCondLst>
                                            <p:cond delay="1338"/>
                                          </p:stCondLst>
                                        </p:cTn>
                                        <p:tgtEl>
                                          <p:spTgt spid="373763"/>
                                        </p:tgtEl>
                                      </p:cBhvr>
                                      <p:to x="100000" y="100000"/>
                                    </p:animScale>
                                    <p:animScale>
                                      <p:cBhvr>
                                        <p:cTn id="17" dur="26">
                                          <p:stCondLst>
                                            <p:cond delay="1642"/>
                                          </p:stCondLst>
                                        </p:cTn>
                                        <p:tgtEl>
                                          <p:spTgt spid="373763"/>
                                        </p:tgtEl>
                                      </p:cBhvr>
                                      <p:to x="100000" y="90000"/>
                                    </p:animScale>
                                    <p:animScale>
                                      <p:cBhvr>
                                        <p:cTn id="18" dur="166" decel="50000">
                                          <p:stCondLst>
                                            <p:cond delay="1668"/>
                                          </p:stCondLst>
                                        </p:cTn>
                                        <p:tgtEl>
                                          <p:spTgt spid="373763"/>
                                        </p:tgtEl>
                                      </p:cBhvr>
                                      <p:to x="100000" y="100000"/>
                                    </p:animScale>
                                    <p:animScale>
                                      <p:cBhvr>
                                        <p:cTn id="19" dur="26">
                                          <p:stCondLst>
                                            <p:cond delay="1808"/>
                                          </p:stCondLst>
                                        </p:cTn>
                                        <p:tgtEl>
                                          <p:spTgt spid="373763"/>
                                        </p:tgtEl>
                                      </p:cBhvr>
                                      <p:to x="100000" y="95000"/>
                                    </p:animScale>
                                    <p:animScale>
                                      <p:cBhvr>
                                        <p:cTn id="20" dur="166" decel="50000">
                                          <p:stCondLst>
                                            <p:cond delay="1834"/>
                                          </p:stCondLst>
                                        </p:cTn>
                                        <p:tgtEl>
                                          <p:spTgt spid="37376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76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矩形 8"/>
          <p:cNvSpPr/>
          <p:nvPr/>
        </p:nvSpPr>
        <p:spPr>
          <a:xfrm>
            <a:off x="757238" y="613093"/>
            <a:ext cx="7929562" cy="1690687"/>
          </a:xfrm>
          <a:prstGeom prst="rect">
            <a:avLst/>
          </a:prstGeom>
          <a:noFill/>
          <a:ln w="9525">
            <a:noFill/>
          </a:ln>
        </p:spPr>
        <p:txBody>
          <a:bodyPr>
            <a:spAutoFit/>
          </a:bodyPr>
          <a:lstStyle/>
          <a:p>
            <a:pPr indent="457200">
              <a:lnSpc>
                <a:spcPct val="150000"/>
              </a:lnSpc>
            </a:pPr>
            <a:r>
              <a:rPr lang="zh-CN" altLang="en-US" sz="2400" b="1" dirty="0">
                <a:latin typeface="楷体" panose="02010609060101010101" pitchFamily="49" charset="-122"/>
                <a:ea typeface="楷体" panose="02010609060101010101" pitchFamily="49" charset="-122"/>
              </a:rPr>
              <a:t> 圆明园不但建筑宏伟，还收藏着最珍贵的历史文物：上自先秦时代的青铜礼器，下至唐、宋、元、明、清历代的名人书画和各种奇珍异宝。 </a:t>
            </a:r>
          </a:p>
        </p:txBody>
      </p:sp>
      <p:sp>
        <p:nvSpPr>
          <p:cNvPr id="7" name="Text Box 5"/>
          <p:cNvSpPr txBox="1">
            <a:spLocks noChangeArrowheads="1"/>
          </p:cNvSpPr>
          <p:nvPr/>
        </p:nvSpPr>
        <p:spPr bwMode="auto">
          <a:xfrm>
            <a:off x="1229360" y="2719070"/>
            <a:ext cx="7080250" cy="1608455"/>
          </a:xfrm>
          <a:prstGeom prst="borderCallout2">
            <a:avLst>
              <a:gd name="adj1" fmla="val 35312"/>
              <a:gd name="adj2" fmla="val -133"/>
              <a:gd name="adj3" fmla="val 20360"/>
              <a:gd name="adj4" fmla="val -3867"/>
              <a:gd name="adj5" fmla="val -44180"/>
              <a:gd name="adj6" fmla="val 1668"/>
            </a:avLst>
          </a:prstGeom>
          <a:solidFill>
            <a:schemeClr val="accent6">
              <a:lumMod val="20000"/>
              <a:lumOff val="80000"/>
            </a:schemeClr>
          </a:solidFill>
          <a:ln w="19050">
            <a:solidFill>
              <a:schemeClr val="accent6">
                <a:lumMod val="60000"/>
                <a:lumOff val="40000"/>
              </a:schemeClr>
            </a:solidFill>
            <a:prstDash val="sysDot"/>
            <a:miter lim="800000"/>
          </a:ln>
          <a:effectLst>
            <a:outerShdw blurRad="63500" sx="102000" sy="102000" algn="ctr" rotWithShape="0">
              <a:prstClr val="black">
                <a:alpha val="40000"/>
              </a:prstClr>
            </a:outerShdw>
          </a:effectLst>
        </p:spPr>
        <p:txBody>
          <a:bodyPr anchor="ctr"/>
          <a:lstStyle/>
          <a:p>
            <a:pPr marR="0" defTabSz="457200">
              <a:buClrTx/>
              <a:buSzTx/>
              <a:buFontTx/>
              <a:defRPr/>
            </a:pPr>
            <a:r>
              <a:rPr kumimoji="0" lang="zh-CN" altLang="en-US" sz="2400" b="1" kern="1200" cap="none" spc="0" normalizeH="0" baseline="0" noProof="0" dirty="0">
                <a:solidFill>
                  <a:srgbClr val="0000FF"/>
                </a:solidFill>
                <a:latin typeface="仿宋" panose="02010609060101010101" pitchFamily="49" charset="-122"/>
                <a:ea typeface="仿宋" panose="02010609060101010101" pitchFamily="49" charset="-122"/>
                <a:cs typeface="+mn-cs"/>
              </a:rPr>
              <a:t>（“上自”“下至”从时间跨度上写出了圆明园收藏之物的历史悠久。“青铜礼器”</a:t>
            </a:r>
            <a:r>
              <a:rPr kumimoji="0" lang="zh-CN" altLang="en-US" sz="2400" b="1" kern="1200" cap="none" spc="0" normalizeH="0" baseline="0" noProof="0" dirty="0" smtClean="0">
                <a:solidFill>
                  <a:srgbClr val="0000FF"/>
                </a:solidFill>
                <a:latin typeface="仿宋" panose="02010609060101010101" pitchFamily="49" charset="-122"/>
                <a:ea typeface="仿宋" panose="02010609060101010101" pitchFamily="49" charset="-122"/>
                <a:cs typeface="+mn-cs"/>
              </a:rPr>
              <a:t>“名人书画”</a:t>
            </a:r>
            <a:endParaRPr kumimoji="0" lang="en-US" altLang="zh-CN" sz="2400" b="1" kern="1200" cap="none" spc="0" normalizeH="0" baseline="0" noProof="0" dirty="0" smtClean="0">
              <a:solidFill>
                <a:srgbClr val="0000FF"/>
              </a:solidFill>
              <a:latin typeface="仿宋" panose="02010609060101010101" pitchFamily="49" charset="-122"/>
              <a:ea typeface="仿宋" panose="02010609060101010101" pitchFamily="49" charset="-122"/>
              <a:cs typeface="+mn-cs"/>
            </a:endParaRPr>
          </a:p>
          <a:p>
            <a:pPr marR="0" defTabSz="457200">
              <a:buClrTx/>
              <a:buSzTx/>
              <a:buFontTx/>
              <a:defRPr/>
            </a:pPr>
            <a:r>
              <a:rPr kumimoji="0" lang="zh-CN" altLang="en-US" sz="2400" b="1" kern="1200" cap="none" spc="0" normalizeH="0" baseline="0" noProof="0" dirty="0" smtClean="0">
                <a:solidFill>
                  <a:srgbClr val="0000FF"/>
                </a:solidFill>
                <a:latin typeface="仿宋" panose="02010609060101010101" pitchFamily="49" charset="-122"/>
                <a:ea typeface="仿宋" panose="02010609060101010101" pitchFamily="49" charset="-122"/>
                <a:cs typeface="+mn-cs"/>
              </a:rPr>
              <a:t>“奇珍异宝”</a:t>
            </a:r>
            <a:r>
              <a:rPr kumimoji="0" lang="zh-CN" altLang="en-US" sz="2400" b="1" kern="1200" cap="none" spc="0" normalizeH="0" baseline="0" noProof="0" dirty="0">
                <a:solidFill>
                  <a:srgbClr val="0000FF"/>
                </a:solidFill>
                <a:latin typeface="仿宋" panose="02010609060101010101" pitchFamily="49" charset="-122"/>
                <a:ea typeface="仿宋" panose="02010609060101010101" pitchFamily="49" charset="-122"/>
                <a:cs typeface="+mn-cs"/>
              </a:rPr>
              <a:t>从种类上写出了圆明园收藏之物的数量丰富、价值巨大。）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青铜10_30317_4f37df4459fd46e"/>
          <p:cNvPicPr>
            <a:picLocks noChangeAspect="1" noChangeArrowheads="1"/>
          </p:cNvPicPr>
          <p:nvPr/>
        </p:nvPicPr>
        <p:blipFill>
          <a:blip r:embed="rId2"/>
          <a:srcRect/>
          <a:stretch>
            <a:fillRect/>
          </a:stretch>
        </p:blipFill>
        <p:spPr bwMode="auto">
          <a:xfrm>
            <a:off x="1688513" y="1411245"/>
            <a:ext cx="2603535" cy="2823657"/>
          </a:xfrm>
          <a:prstGeom prst="ellipse">
            <a:avLst/>
          </a:prstGeom>
          <a:ln w="19050" cap="rnd">
            <a:solidFill>
              <a:schemeClr val="bg1"/>
            </a:solidFill>
          </a:ln>
          <a:effectLst>
            <a:outerShdw blurRad="76200" dir="13500000" sy="23000" kx="1200000" algn="br" rotWithShape="0">
              <a:prstClr val="black">
                <a:alpha val="20000"/>
              </a:prstClr>
            </a:outerShdw>
            <a:softEdge rad="31750"/>
          </a:effectLst>
          <a:scene3d>
            <a:camera prst="orthographicFront"/>
            <a:lightRig rig="contrasting" dir="t">
              <a:rot lat="0" lon="0" rev="3000000"/>
            </a:lightRig>
          </a:scene3d>
          <a:sp3d contourW="7620">
            <a:bevelT w="95250" h="31750"/>
            <a:contourClr>
              <a:srgbClr val="333333"/>
            </a:contourClr>
          </a:sp3d>
        </p:spPr>
      </p:pic>
      <p:sp>
        <p:nvSpPr>
          <p:cNvPr id="3" name="Text Box 4"/>
          <p:cNvSpPr txBox="1"/>
          <p:nvPr/>
        </p:nvSpPr>
        <p:spPr>
          <a:xfrm>
            <a:off x="1887538" y="715963"/>
            <a:ext cx="5349875" cy="646112"/>
          </a:xfrm>
          <a:prstGeom prst="rect">
            <a:avLst/>
          </a:prstGeom>
          <a:noFill/>
          <a:ln w="9525">
            <a:noFill/>
          </a:ln>
        </p:spPr>
        <p:txBody>
          <a:bodyPr>
            <a:spAutoFit/>
          </a:bodyPr>
          <a:lstStyle/>
          <a:p>
            <a:pPr marL="342900" indent="-342900" algn="ctr"/>
            <a:r>
              <a:rPr lang="zh-CN" altLang="en-US" sz="3600" b="1" dirty="0">
                <a:solidFill>
                  <a:srgbClr val="FF0066"/>
                </a:solidFill>
                <a:latin typeface="华文中宋" panose="02010600040101010101" pitchFamily="2" charset="-122"/>
                <a:ea typeface="华文中宋" panose="02010600040101010101" pitchFamily="2" charset="-122"/>
              </a:rPr>
              <a:t>上至先秦时代的青铜礼器</a:t>
            </a:r>
          </a:p>
        </p:txBody>
      </p:sp>
      <p:pic>
        <p:nvPicPr>
          <p:cNvPr id="4" name="Picture 3" descr="圆明园牛首兽"/>
          <p:cNvPicPr>
            <a:picLocks noChangeAspect="1" noChangeArrowheads="1"/>
          </p:cNvPicPr>
          <p:nvPr/>
        </p:nvPicPr>
        <p:blipFill>
          <a:blip r:embed="rId3"/>
          <a:srcRect/>
          <a:stretch>
            <a:fillRect/>
          </a:stretch>
        </p:blipFill>
        <p:spPr bwMode="auto">
          <a:xfrm>
            <a:off x="4749598" y="1468689"/>
            <a:ext cx="2619618" cy="2792024"/>
          </a:xfrm>
          <a:prstGeom prst="ellipse">
            <a:avLst/>
          </a:prstGeom>
          <a:ln w="19050" cap="rnd">
            <a:solidFill>
              <a:schemeClr val="bg1"/>
            </a:solidFill>
          </a:ln>
          <a:effectLst>
            <a:outerShdw blurRad="76200" dir="13500000" sy="23000" kx="1200000" algn="br" rotWithShape="0">
              <a:prstClr val="black">
                <a:alpha val="20000"/>
              </a:prstClr>
            </a:outerShdw>
            <a:softEdge rad="31750"/>
          </a:effectLst>
          <a:scene3d>
            <a:camera prst="orthographicFront"/>
            <a:lightRig rig="contrasting" dir="t">
              <a:rot lat="0" lon="0" rev="3000000"/>
            </a:lightRig>
          </a:scene3d>
          <a:sp3d contourW="7620">
            <a:bevelT w="95250" h="31750"/>
            <a:contourClr>
              <a:srgbClr val="333333"/>
            </a:contourClr>
          </a:sp3d>
        </p:spPr>
      </p:pic>
      <p:grpSp>
        <p:nvGrpSpPr>
          <p:cNvPr id="29701" name="组合 4"/>
          <p:cNvGrpSpPr/>
          <p:nvPr/>
        </p:nvGrpSpPr>
        <p:grpSpPr>
          <a:xfrm>
            <a:off x="165100" y="612775"/>
            <a:ext cx="8747125" cy="4291013"/>
            <a:chOff x="165170" y="613128"/>
            <a:chExt cx="8746606" cy="4291444"/>
          </a:xfrm>
        </p:grpSpPr>
        <p:pic>
          <p:nvPicPr>
            <p:cNvPr id="29703" name="Picture 17" descr="星"/>
            <p:cNvPicPr>
              <a:picLocks noChangeAspect="1"/>
            </p:cNvPicPr>
            <p:nvPr/>
          </p:nvPicPr>
          <p:blipFill>
            <a:blip r:embed="rId4"/>
            <a:stretch>
              <a:fillRect/>
            </a:stretch>
          </p:blipFill>
          <p:spPr>
            <a:xfrm>
              <a:off x="165170" y="3701615"/>
              <a:ext cx="476195" cy="324677"/>
            </a:xfrm>
            <a:prstGeom prst="rect">
              <a:avLst/>
            </a:prstGeom>
            <a:noFill/>
            <a:ln w="9525">
              <a:noFill/>
            </a:ln>
          </p:spPr>
        </p:pic>
        <p:pic>
          <p:nvPicPr>
            <p:cNvPr id="29704" name="Picture 18" descr="星"/>
            <p:cNvPicPr>
              <a:picLocks noChangeAspect="1"/>
            </p:cNvPicPr>
            <p:nvPr/>
          </p:nvPicPr>
          <p:blipFill>
            <a:blip r:embed="rId4"/>
            <a:stretch>
              <a:fillRect/>
            </a:stretch>
          </p:blipFill>
          <p:spPr>
            <a:xfrm>
              <a:off x="165170" y="1066781"/>
              <a:ext cx="476195" cy="324677"/>
            </a:xfrm>
            <a:prstGeom prst="rect">
              <a:avLst/>
            </a:prstGeom>
            <a:noFill/>
            <a:ln w="9525">
              <a:noFill/>
            </a:ln>
          </p:spPr>
        </p:pic>
        <p:pic>
          <p:nvPicPr>
            <p:cNvPr id="29705" name="Picture 19" descr="星"/>
            <p:cNvPicPr>
              <a:picLocks noChangeAspect="1"/>
            </p:cNvPicPr>
            <p:nvPr/>
          </p:nvPicPr>
          <p:blipFill>
            <a:blip r:embed="rId4"/>
            <a:stretch>
              <a:fillRect/>
            </a:stretch>
          </p:blipFill>
          <p:spPr>
            <a:xfrm>
              <a:off x="165170" y="627642"/>
              <a:ext cx="476195" cy="324677"/>
            </a:xfrm>
            <a:prstGeom prst="rect">
              <a:avLst/>
            </a:prstGeom>
            <a:noFill/>
            <a:ln w="9525">
              <a:noFill/>
            </a:ln>
          </p:spPr>
        </p:pic>
        <p:pic>
          <p:nvPicPr>
            <p:cNvPr id="29706" name="Picture 21" descr="星"/>
            <p:cNvPicPr>
              <a:picLocks noChangeAspect="1"/>
            </p:cNvPicPr>
            <p:nvPr/>
          </p:nvPicPr>
          <p:blipFill>
            <a:blip r:embed="rId4"/>
            <a:stretch>
              <a:fillRect/>
            </a:stretch>
          </p:blipFill>
          <p:spPr>
            <a:xfrm>
              <a:off x="165170" y="2384198"/>
              <a:ext cx="476195" cy="324677"/>
            </a:xfrm>
            <a:prstGeom prst="rect">
              <a:avLst/>
            </a:prstGeom>
            <a:noFill/>
            <a:ln w="9525">
              <a:noFill/>
            </a:ln>
          </p:spPr>
        </p:pic>
        <p:pic>
          <p:nvPicPr>
            <p:cNvPr id="29707" name="Picture 22" descr="星"/>
            <p:cNvPicPr>
              <a:picLocks noChangeAspect="1"/>
            </p:cNvPicPr>
            <p:nvPr/>
          </p:nvPicPr>
          <p:blipFill>
            <a:blip r:embed="rId4"/>
            <a:stretch>
              <a:fillRect/>
            </a:stretch>
          </p:blipFill>
          <p:spPr>
            <a:xfrm>
              <a:off x="165170" y="1945059"/>
              <a:ext cx="476195" cy="324677"/>
            </a:xfrm>
            <a:prstGeom prst="rect">
              <a:avLst/>
            </a:prstGeom>
            <a:noFill/>
            <a:ln w="9525">
              <a:noFill/>
            </a:ln>
          </p:spPr>
        </p:pic>
        <p:pic>
          <p:nvPicPr>
            <p:cNvPr id="29708" name="Picture 23" descr="星"/>
            <p:cNvPicPr>
              <a:picLocks noChangeAspect="1"/>
            </p:cNvPicPr>
            <p:nvPr/>
          </p:nvPicPr>
          <p:blipFill>
            <a:blip r:embed="rId4"/>
            <a:stretch>
              <a:fillRect/>
            </a:stretch>
          </p:blipFill>
          <p:spPr>
            <a:xfrm>
              <a:off x="165170" y="2823337"/>
              <a:ext cx="476195" cy="324677"/>
            </a:xfrm>
            <a:prstGeom prst="rect">
              <a:avLst/>
            </a:prstGeom>
            <a:noFill/>
            <a:ln w="9525">
              <a:noFill/>
            </a:ln>
          </p:spPr>
        </p:pic>
        <p:pic>
          <p:nvPicPr>
            <p:cNvPr id="29709" name="Picture 24" descr="星"/>
            <p:cNvPicPr>
              <a:picLocks noChangeAspect="1"/>
            </p:cNvPicPr>
            <p:nvPr/>
          </p:nvPicPr>
          <p:blipFill>
            <a:blip r:embed="rId4"/>
            <a:stretch>
              <a:fillRect/>
            </a:stretch>
          </p:blipFill>
          <p:spPr>
            <a:xfrm>
              <a:off x="165170" y="3262476"/>
              <a:ext cx="476195" cy="324677"/>
            </a:xfrm>
            <a:prstGeom prst="rect">
              <a:avLst/>
            </a:prstGeom>
            <a:noFill/>
            <a:ln w="9525">
              <a:noFill/>
            </a:ln>
          </p:spPr>
        </p:pic>
        <p:pic>
          <p:nvPicPr>
            <p:cNvPr id="29710" name="Picture 30" descr="星"/>
            <p:cNvPicPr>
              <a:picLocks noChangeAspect="1"/>
            </p:cNvPicPr>
            <p:nvPr/>
          </p:nvPicPr>
          <p:blipFill>
            <a:blip r:embed="rId4"/>
            <a:stretch>
              <a:fillRect/>
            </a:stretch>
          </p:blipFill>
          <p:spPr>
            <a:xfrm>
              <a:off x="165170" y="1505920"/>
              <a:ext cx="476195" cy="324677"/>
            </a:xfrm>
            <a:prstGeom prst="rect">
              <a:avLst/>
            </a:prstGeom>
            <a:noFill/>
            <a:ln w="9525">
              <a:noFill/>
            </a:ln>
          </p:spPr>
        </p:pic>
        <p:pic>
          <p:nvPicPr>
            <p:cNvPr id="29711" name="Picture 21" descr="星"/>
            <p:cNvPicPr>
              <a:picLocks noChangeAspect="1"/>
            </p:cNvPicPr>
            <p:nvPr/>
          </p:nvPicPr>
          <p:blipFill>
            <a:blip r:embed="rId4"/>
            <a:stretch>
              <a:fillRect/>
            </a:stretch>
          </p:blipFill>
          <p:spPr>
            <a:xfrm>
              <a:off x="165170" y="4140754"/>
              <a:ext cx="476195" cy="324677"/>
            </a:xfrm>
            <a:prstGeom prst="rect">
              <a:avLst/>
            </a:prstGeom>
            <a:noFill/>
            <a:ln w="9525">
              <a:noFill/>
            </a:ln>
          </p:spPr>
        </p:pic>
        <p:pic>
          <p:nvPicPr>
            <p:cNvPr id="29712" name="Picture 23" descr="星"/>
            <p:cNvPicPr>
              <a:picLocks noChangeAspect="1"/>
            </p:cNvPicPr>
            <p:nvPr/>
          </p:nvPicPr>
          <p:blipFill>
            <a:blip r:embed="rId4"/>
            <a:stretch>
              <a:fillRect/>
            </a:stretch>
          </p:blipFill>
          <p:spPr>
            <a:xfrm>
              <a:off x="165170" y="4579895"/>
              <a:ext cx="476195" cy="324677"/>
            </a:xfrm>
            <a:prstGeom prst="rect">
              <a:avLst/>
            </a:prstGeom>
            <a:noFill/>
            <a:ln w="9525">
              <a:noFill/>
            </a:ln>
          </p:spPr>
        </p:pic>
        <p:pic>
          <p:nvPicPr>
            <p:cNvPr id="29713" name="Picture 17" descr="星"/>
            <p:cNvPicPr>
              <a:picLocks noChangeAspect="1"/>
            </p:cNvPicPr>
            <p:nvPr/>
          </p:nvPicPr>
          <p:blipFill>
            <a:blip r:embed="rId4"/>
            <a:stretch>
              <a:fillRect/>
            </a:stretch>
          </p:blipFill>
          <p:spPr>
            <a:xfrm>
              <a:off x="8435581" y="3687101"/>
              <a:ext cx="476195" cy="324677"/>
            </a:xfrm>
            <a:prstGeom prst="rect">
              <a:avLst/>
            </a:prstGeom>
            <a:noFill/>
            <a:ln w="9525">
              <a:noFill/>
            </a:ln>
          </p:spPr>
        </p:pic>
        <p:pic>
          <p:nvPicPr>
            <p:cNvPr id="29714" name="Picture 18" descr="星"/>
            <p:cNvPicPr>
              <a:picLocks noChangeAspect="1"/>
            </p:cNvPicPr>
            <p:nvPr/>
          </p:nvPicPr>
          <p:blipFill>
            <a:blip r:embed="rId4"/>
            <a:stretch>
              <a:fillRect/>
            </a:stretch>
          </p:blipFill>
          <p:spPr>
            <a:xfrm>
              <a:off x="8435581" y="1052267"/>
              <a:ext cx="476195" cy="324677"/>
            </a:xfrm>
            <a:prstGeom prst="rect">
              <a:avLst/>
            </a:prstGeom>
            <a:noFill/>
            <a:ln w="9525">
              <a:noFill/>
            </a:ln>
          </p:spPr>
        </p:pic>
        <p:pic>
          <p:nvPicPr>
            <p:cNvPr id="29715" name="Picture 19" descr="星"/>
            <p:cNvPicPr>
              <a:picLocks noChangeAspect="1"/>
            </p:cNvPicPr>
            <p:nvPr/>
          </p:nvPicPr>
          <p:blipFill>
            <a:blip r:embed="rId4"/>
            <a:stretch>
              <a:fillRect/>
            </a:stretch>
          </p:blipFill>
          <p:spPr>
            <a:xfrm>
              <a:off x="8435581" y="613128"/>
              <a:ext cx="476195" cy="324677"/>
            </a:xfrm>
            <a:prstGeom prst="rect">
              <a:avLst/>
            </a:prstGeom>
            <a:noFill/>
            <a:ln w="9525">
              <a:noFill/>
            </a:ln>
          </p:spPr>
        </p:pic>
        <p:pic>
          <p:nvPicPr>
            <p:cNvPr id="29716" name="Picture 21" descr="星"/>
            <p:cNvPicPr>
              <a:picLocks noChangeAspect="1"/>
            </p:cNvPicPr>
            <p:nvPr/>
          </p:nvPicPr>
          <p:blipFill>
            <a:blip r:embed="rId4"/>
            <a:stretch>
              <a:fillRect/>
            </a:stretch>
          </p:blipFill>
          <p:spPr>
            <a:xfrm>
              <a:off x="8435581" y="2369684"/>
              <a:ext cx="476195" cy="324677"/>
            </a:xfrm>
            <a:prstGeom prst="rect">
              <a:avLst/>
            </a:prstGeom>
            <a:noFill/>
            <a:ln w="9525">
              <a:noFill/>
            </a:ln>
          </p:spPr>
        </p:pic>
        <p:pic>
          <p:nvPicPr>
            <p:cNvPr id="29717" name="Picture 22" descr="星"/>
            <p:cNvPicPr>
              <a:picLocks noChangeAspect="1"/>
            </p:cNvPicPr>
            <p:nvPr/>
          </p:nvPicPr>
          <p:blipFill>
            <a:blip r:embed="rId4"/>
            <a:stretch>
              <a:fillRect/>
            </a:stretch>
          </p:blipFill>
          <p:spPr>
            <a:xfrm>
              <a:off x="8435581" y="1930545"/>
              <a:ext cx="476195" cy="324677"/>
            </a:xfrm>
            <a:prstGeom prst="rect">
              <a:avLst/>
            </a:prstGeom>
            <a:noFill/>
            <a:ln w="9525">
              <a:noFill/>
            </a:ln>
          </p:spPr>
        </p:pic>
        <p:pic>
          <p:nvPicPr>
            <p:cNvPr id="29718" name="Picture 23" descr="星"/>
            <p:cNvPicPr>
              <a:picLocks noChangeAspect="1"/>
            </p:cNvPicPr>
            <p:nvPr/>
          </p:nvPicPr>
          <p:blipFill>
            <a:blip r:embed="rId4"/>
            <a:stretch>
              <a:fillRect/>
            </a:stretch>
          </p:blipFill>
          <p:spPr>
            <a:xfrm>
              <a:off x="8435581" y="2808823"/>
              <a:ext cx="476195" cy="324677"/>
            </a:xfrm>
            <a:prstGeom prst="rect">
              <a:avLst/>
            </a:prstGeom>
            <a:noFill/>
            <a:ln w="9525">
              <a:noFill/>
            </a:ln>
          </p:spPr>
        </p:pic>
        <p:pic>
          <p:nvPicPr>
            <p:cNvPr id="29719" name="Picture 24" descr="星"/>
            <p:cNvPicPr>
              <a:picLocks noChangeAspect="1"/>
            </p:cNvPicPr>
            <p:nvPr/>
          </p:nvPicPr>
          <p:blipFill>
            <a:blip r:embed="rId4"/>
            <a:stretch>
              <a:fillRect/>
            </a:stretch>
          </p:blipFill>
          <p:spPr>
            <a:xfrm>
              <a:off x="8435581" y="3247962"/>
              <a:ext cx="476195" cy="324677"/>
            </a:xfrm>
            <a:prstGeom prst="rect">
              <a:avLst/>
            </a:prstGeom>
            <a:noFill/>
            <a:ln w="9525">
              <a:noFill/>
            </a:ln>
          </p:spPr>
        </p:pic>
        <p:pic>
          <p:nvPicPr>
            <p:cNvPr id="29720" name="Picture 30" descr="星"/>
            <p:cNvPicPr>
              <a:picLocks noChangeAspect="1"/>
            </p:cNvPicPr>
            <p:nvPr/>
          </p:nvPicPr>
          <p:blipFill>
            <a:blip r:embed="rId4"/>
            <a:stretch>
              <a:fillRect/>
            </a:stretch>
          </p:blipFill>
          <p:spPr>
            <a:xfrm>
              <a:off x="8435581" y="1491406"/>
              <a:ext cx="476195" cy="324677"/>
            </a:xfrm>
            <a:prstGeom prst="rect">
              <a:avLst/>
            </a:prstGeom>
            <a:noFill/>
            <a:ln w="9525">
              <a:noFill/>
            </a:ln>
          </p:spPr>
        </p:pic>
        <p:pic>
          <p:nvPicPr>
            <p:cNvPr id="29721" name="Picture 21" descr="星"/>
            <p:cNvPicPr>
              <a:picLocks noChangeAspect="1"/>
            </p:cNvPicPr>
            <p:nvPr/>
          </p:nvPicPr>
          <p:blipFill>
            <a:blip r:embed="rId4"/>
            <a:stretch>
              <a:fillRect/>
            </a:stretch>
          </p:blipFill>
          <p:spPr>
            <a:xfrm>
              <a:off x="8435581" y="4126240"/>
              <a:ext cx="476195" cy="324677"/>
            </a:xfrm>
            <a:prstGeom prst="rect">
              <a:avLst/>
            </a:prstGeom>
            <a:noFill/>
            <a:ln w="9525">
              <a:noFill/>
            </a:ln>
          </p:spPr>
        </p:pic>
        <p:pic>
          <p:nvPicPr>
            <p:cNvPr id="29722" name="Picture 23" descr="星"/>
            <p:cNvPicPr>
              <a:picLocks noChangeAspect="1"/>
            </p:cNvPicPr>
            <p:nvPr/>
          </p:nvPicPr>
          <p:blipFill>
            <a:blip r:embed="rId4"/>
            <a:stretch>
              <a:fillRect/>
            </a:stretch>
          </p:blipFill>
          <p:spPr>
            <a:xfrm>
              <a:off x="8435581" y="4565381"/>
              <a:ext cx="476195" cy="324677"/>
            </a:xfrm>
            <a:prstGeom prst="rect">
              <a:avLst/>
            </a:prstGeom>
            <a:noFill/>
            <a:ln w="9525">
              <a:noFill/>
            </a:ln>
          </p:spPr>
        </p:pic>
        <p:pic>
          <p:nvPicPr>
            <p:cNvPr id="29723" name="Picture 18" descr="星"/>
            <p:cNvPicPr>
              <a:picLocks noChangeAspect="1"/>
            </p:cNvPicPr>
            <p:nvPr/>
          </p:nvPicPr>
          <p:blipFill>
            <a:blip r:embed="rId4"/>
            <a:stretch>
              <a:fillRect/>
            </a:stretch>
          </p:blipFill>
          <p:spPr>
            <a:xfrm>
              <a:off x="1182115" y="4551027"/>
              <a:ext cx="476195" cy="324677"/>
            </a:xfrm>
            <a:prstGeom prst="rect">
              <a:avLst/>
            </a:prstGeom>
            <a:noFill/>
            <a:ln w="9525">
              <a:noFill/>
            </a:ln>
          </p:spPr>
        </p:pic>
        <p:pic>
          <p:nvPicPr>
            <p:cNvPr id="29724" name="Picture 19" descr="星"/>
            <p:cNvPicPr>
              <a:picLocks noChangeAspect="1"/>
            </p:cNvPicPr>
            <p:nvPr/>
          </p:nvPicPr>
          <p:blipFill>
            <a:blip r:embed="rId4"/>
            <a:stretch>
              <a:fillRect/>
            </a:stretch>
          </p:blipFill>
          <p:spPr>
            <a:xfrm>
              <a:off x="660786" y="4551027"/>
              <a:ext cx="476195" cy="324677"/>
            </a:xfrm>
            <a:prstGeom prst="rect">
              <a:avLst/>
            </a:prstGeom>
            <a:noFill/>
            <a:ln w="9525">
              <a:noFill/>
            </a:ln>
          </p:spPr>
        </p:pic>
        <p:pic>
          <p:nvPicPr>
            <p:cNvPr id="29725" name="Picture 30" descr="星"/>
            <p:cNvPicPr>
              <a:picLocks noChangeAspect="1"/>
            </p:cNvPicPr>
            <p:nvPr/>
          </p:nvPicPr>
          <p:blipFill>
            <a:blip r:embed="rId4"/>
            <a:stretch>
              <a:fillRect/>
            </a:stretch>
          </p:blipFill>
          <p:spPr>
            <a:xfrm>
              <a:off x="1703444" y="4551027"/>
              <a:ext cx="476195" cy="324677"/>
            </a:xfrm>
            <a:prstGeom prst="rect">
              <a:avLst/>
            </a:prstGeom>
            <a:noFill/>
            <a:ln w="9525">
              <a:noFill/>
            </a:ln>
          </p:spPr>
        </p:pic>
        <p:pic>
          <p:nvPicPr>
            <p:cNvPr id="29726" name="Picture 18" descr="星"/>
            <p:cNvPicPr>
              <a:picLocks noChangeAspect="1"/>
            </p:cNvPicPr>
            <p:nvPr/>
          </p:nvPicPr>
          <p:blipFill>
            <a:blip r:embed="rId4"/>
            <a:stretch>
              <a:fillRect/>
            </a:stretch>
          </p:blipFill>
          <p:spPr>
            <a:xfrm>
              <a:off x="2746102" y="4551027"/>
              <a:ext cx="476195" cy="324677"/>
            </a:xfrm>
            <a:prstGeom prst="rect">
              <a:avLst/>
            </a:prstGeom>
            <a:noFill/>
            <a:ln w="9525">
              <a:noFill/>
            </a:ln>
          </p:spPr>
        </p:pic>
        <p:pic>
          <p:nvPicPr>
            <p:cNvPr id="29727" name="Picture 19" descr="星"/>
            <p:cNvPicPr>
              <a:picLocks noChangeAspect="1"/>
            </p:cNvPicPr>
            <p:nvPr/>
          </p:nvPicPr>
          <p:blipFill>
            <a:blip r:embed="rId4"/>
            <a:stretch>
              <a:fillRect/>
            </a:stretch>
          </p:blipFill>
          <p:spPr>
            <a:xfrm>
              <a:off x="2224773" y="4551027"/>
              <a:ext cx="476195" cy="324677"/>
            </a:xfrm>
            <a:prstGeom prst="rect">
              <a:avLst/>
            </a:prstGeom>
            <a:noFill/>
            <a:ln w="9525">
              <a:noFill/>
            </a:ln>
          </p:spPr>
        </p:pic>
        <p:pic>
          <p:nvPicPr>
            <p:cNvPr id="29728" name="Picture 30" descr="星"/>
            <p:cNvPicPr>
              <a:picLocks noChangeAspect="1"/>
            </p:cNvPicPr>
            <p:nvPr/>
          </p:nvPicPr>
          <p:blipFill>
            <a:blip r:embed="rId4"/>
            <a:stretch>
              <a:fillRect/>
            </a:stretch>
          </p:blipFill>
          <p:spPr>
            <a:xfrm>
              <a:off x="3267431" y="4551027"/>
              <a:ext cx="476195" cy="324677"/>
            </a:xfrm>
            <a:prstGeom prst="rect">
              <a:avLst/>
            </a:prstGeom>
            <a:noFill/>
            <a:ln w="9525">
              <a:noFill/>
            </a:ln>
          </p:spPr>
        </p:pic>
        <p:pic>
          <p:nvPicPr>
            <p:cNvPr id="29729" name="Picture 18" descr="星"/>
            <p:cNvPicPr>
              <a:picLocks noChangeAspect="1"/>
            </p:cNvPicPr>
            <p:nvPr/>
          </p:nvPicPr>
          <p:blipFill>
            <a:blip r:embed="rId4"/>
            <a:stretch>
              <a:fillRect/>
            </a:stretch>
          </p:blipFill>
          <p:spPr>
            <a:xfrm>
              <a:off x="4310089" y="4551027"/>
              <a:ext cx="476195" cy="324677"/>
            </a:xfrm>
            <a:prstGeom prst="rect">
              <a:avLst/>
            </a:prstGeom>
            <a:noFill/>
            <a:ln w="9525">
              <a:noFill/>
            </a:ln>
          </p:spPr>
        </p:pic>
        <p:pic>
          <p:nvPicPr>
            <p:cNvPr id="29730" name="Picture 19" descr="星"/>
            <p:cNvPicPr>
              <a:picLocks noChangeAspect="1"/>
            </p:cNvPicPr>
            <p:nvPr/>
          </p:nvPicPr>
          <p:blipFill>
            <a:blip r:embed="rId4"/>
            <a:stretch>
              <a:fillRect/>
            </a:stretch>
          </p:blipFill>
          <p:spPr>
            <a:xfrm>
              <a:off x="3788760" y="4551027"/>
              <a:ext cx="476195" cy="324677"/>
            </a:xfrm>
            <a:prstGeom prst="rect">
              <a:avLst/>
            </a:prstGeom>
            <a:noFill/>
            <a:ln w="9525">
              <a:noFill/>
            </a:ln>
          </p:spPr>
        </p:pic>
        <p:pic>
          <p:nvPicPr>
            <p:cNvPr id="29731" name="Picture 30" descr="星"/>
            <p:cNvPicPr>
              <a:picLocks noChangeAspect="1"/>
            </p:cNvPicPr>
            <p:nvPr/>
          </p:nvPicPr>
          <p:blipFill>
            <a:blip r:embed="rId4"/>
            <a:stretch>
              <a:fillRect/>
            </a:stretch>
          </p:blipFill>
          <p:spPr>
            <a:xfrm>
              <a:off x="4831418" y="4551027"/>
              <a:ext cx="476195" cy="324677"/>
            </a:xfrm>
            <a:prstGeom prst="rect">
              <a:avLst/>
            </a:prstGeom>
            <a:noFill/>
            <a:ln w="9525">
              <a:noFill/>
            </a:ln>
          </p:spPr>
        </p:pic>
        <p:pic>
          <p:nvPicPr>
            <p:cNvPr id="29732" name="Picture 18" descr="星"/>
            <p:cNvPicPr>
              <a:picLocks noChangeAspect="1"/>
            </p:cNvPicPr>
            <p:nvPr/>
          </p:nvPicPr>
          <p:blipFill>
            <a:blip r:embed="rId4"/>
            <a:stretch>
              <a:fillRect/>
            </a:stretch>
          </p:blipFill>
          <p:spPr>
            <a:xfrm>
              <a:off x="5874076" y="4551027"/>
              <a:ext cx="476195" cy="324677"/>
            </a:xfrm>
            <a:prstGeom prst="rect">
              <a:avLst/>
            </a:prstGeom>
            <a:noFill/>
            <a:ln w="9525">
              <a:noFill/>
            </a:ln>
          </p:spPr>
        </p:pic>
        <p:pic>
          <p:nvPicPr>
            <p:cNvPr id="29733" name="Picture 19" descr="星"/>
            <p:cNvPicPr>
              <a:picLocks noChangeAspect="1"/>
            </p:cNvPicPr>
            <p:nvPr/>
          </p:nvPicPr>
          <p:blipFill>
            <a:blip r:embed="rId4"/>
            <a:stretch>
              <a:fillRect/>
            </a:stretch>
          </p:blipFill>
          <p:spPr>
            <a:xfrm>
              <a:off x="5352747" y="4551027"/>
              <a:ext cx="476195" cy="324677"/>
            </a:xfrm>
            <a:prstGeom prst="rect">
              <a:avLst/>
            </a:prstGeom>
            <a:noFill/>
            <a:ln w="9525">
              <a:noFill/>
            </a:ln>
          </p:spPr>
        </p:pic>
        <p:pic>
          <p:nvPicPr>
            <p:cNvPr id="29734" name="Picture 30" descr="星"/>
            <p:cNvPicPr>
              <a:picLocks noChangeAspect="1"/>
            </p:cNvPicPr>
            <p:nvPr/>
          </p:nvPicPr>
          <p:blipFill>
            <a:blip r:embed="rId4"/>
            <a:stretch>
              <a:fillRect/>
            </a:stretch>
          </p:blipFill>
          <p:spPr>
            <a:xfrm>
              <a:off x="6395405" y="4551027"/>
              <a:ext cx="476195" cy="324677"/>
            </a:xfrm>
            <a:prstGeom prst="rect">
              <a:avLst/>
            </a:prstGeom>
            <a:noFill/>
            <a:ln w="9525">
              <a:noFill/>
            </a:ln>
          </p:spPr>
        </p:pic>
        <p:pic>
          <p:nvPicPr>
            <p:cNvPr id="29735" name="Picture 18" descr="星"/>
            <p:cNvPicPr>
              <a:picLocks noChangeAspect="1"/>
            </p:cNvPicPr>
            <p:nvPr/>
          </p:nvPicPr>
          <p:blipFill>
            <a:blip r:embed="rId4"/>
            <a:stretch>
              <a:fillRect/>
            </a:stretch>
          </p:blipFill>
          <p:spPr>
            <a:xfrm>
              <a:off x="7438063" y="4551027"/>
              <a:ext cx="476195" cy="324677"/>
            </a:xfrm>
            <a:prstGeom prst="rect">
              <a:avLst/>
            </a:prstGeom>
            <a:noFill/>
            <a:ln w="9525">
              <a:noFill/>
            </a:ln>
          </p:spPr>
        </p:pic>
        <p:pic>
          <p:nvPicPr>
            <p:cNvPr id="29736" name="Picture 19" descr="星"/>
            <p:cNvPicPr>
              <a:picLocks noChangeAspect="1"/>
            </p:cNvPicPr>
            <p:nvPr/>
          </p:nvPicPr>
          <p:blipFill>
            <a:blip r:embed="rId4"/>
            <a:stretch>
              <a:fillRect/>
            </a:stretch>
          </p:blipFill>
          <p:spPr>
            <a:xfrm>
              <a:off x="6916734" y="4551027"/>
              <a:ext cx="476195" cy="324677"/>
            </a:xfrm>
            <a:prstGeom prst="rect">
              <a:avLst/>
            </a:prstGeom>
            <a:noFill/>
            <a:ln w="9525">
              <a:noFill/>
            </a:ln>
          </p:spPr>
        </p:pic>
        <p:pic>
          <p:nvPicPr>
            <p:cNvPr id="29737" name="Picture 30" descr="星"/>
            <p:cNvPicPr>
              <a:picLocks noChangeAspect="1"/>
            </p:cNvPicPr>
            <p:nvPr/>
          </p:nvPicPr>
          <p:blipFill>
            <a:blip r:embed="rId4"/>
            <a:stretch>
              <a:fillRect/>
            </a:stretch>
          </p:blipFill>
          <p:spPr>
            <a:xfrm>
              <a:off x="7959386" y="4551027"/>
              <a:ext cx="476195" cy="324677"/>
            </a:xfrm>
            <a:prstGeom prst="rect">
              <a:avLst/>
            </a:prstGeom>
            <a:noFill/>
            <a:ln w="9525">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5" name="组合 7"/>
          <p:cNvGrpSpPr/>
          <p:nvPr/>
        </p:nvGrpSpPr>
        <p:grpSpPr>
          <a:xfrm>
            <a:off x="165100" y="612775"/>
            <a:ext cx="8747125" cy="4291013"/>
            <a:chOff x="165170" y="613128"/>
            <a:chExt cx="8746606" cy="4291444"/>
          </a:xfrm>
        </p:grpSpPr>
        <p:pic>
          <p:nvPicPr>
            <p:cNvPr id="30727" name="Picture 17" descr="星"/>
            <p:cNvPicPr>
              <a:picLocks noChangeAspect="1"/>
            </p:cNvPicPr>
            <p:nvPr/>
          </p:nvPicPr>
          <p:blipFill>
            <a:blip r:embed="rId2"/>
            <a:stretch>
              <a:fillRect/>
            </a:stretch>
          </p:blipFill>
          <p:spPr>
            <a:xfrm>
              <a:off x="165170" y="3701615"/>
              <a:ext cx="476195" cy="324677"/>
            </a:xfrm>
            <a:prstGeom prst="rect">
              <a:avLst/>
            </a:prstGeom>
            <a:noFill/>
            <a:ln w="9525">
              <a:noFill/>
            </a:ln>
          </p:spPr>
        </p:pic>
        <p:pic>
          <p:nvPicPr>
            <p:cNvPr id="30728" name="Picture 18" descr="星"/>
            <p:cNvPicPr>
              <a:picLocks noChangeAspect="1"/>
            </p:cNvPicPr>
            <p:nvPr/>
          </p:nvPicPr>
          <p:blipFill>
            <a:blip r:embed="rId2"/>
            <a:stretch>
              <a:fillRect/>
            </a:stretch>
          </p:blipFill>
          <p:spPr>
            <a:xfrm>
              <a:off x="165170" y="1066781"/>
              <a:ext cx="476195" cy="324677"/>
            </a:xfrm>
            <a:prstGeom prst="rect">
              <a:avLst/>
            </a:prstGeom>
            <a:noFill/>
            <a:ln w="9525">
              <a:noFill/>
            </a:ln>
          </p:spPr>
        </p:pic>
        <p:pic>
          <p:nvPicPr>
            <p:cNvPr id="30729" name="Picture 19" descr="星"/>
            <p:cNvPicPr>
              <a:picLocks noChangeAspect="1"/>
            </p:cNvPicPr>
            <p:nvPr/>
          </p:nvPicPr>
          <p:blipFill>
            <a:blip r:embed="rId2"/>
            <a:stretch>
              <a:fillRect/>
            </a:stretch>
          </p:blipFill>
          <p:spPr>
            <a:xfrm>
              <a:off x="165170" y="627642"/>
              <a:ext cx="476195" cy="324677"/>
            </a:xfrm>
            <a:prstGeom prst="rect">
              <a:avLst/>
            </a:prstGeom>
            <a:noFill/>
            <a:ln w="9525">
              <a:noFill/>
            </a:ln>
          </p:spPr>
        </p:pic>
        <p:pic>
          <p:nvPicPr>
            <p:cNvPr id="30730" name="Picture 21" descr="星"/>
            <p:cNvPicPr>
              <a:picLocks noChangeAspect="1"/>
            </p:cNvPicPr>
            <p:nvPr/>
          </p:nvPicPr>
          <p:blipFill>
            <a:blip r:embed="rId2"/>
            <a:stretch>
              <a:fillRect/>
            </a:stretch>
          </p:blipFill>
          <p:spPr>
            <a:xfrm>
              <a:off x="165170" y="2384198"/>
              <a:ext cx="476195" cy="324677"/>
            </a:xfrm>
            <a:prstGeom prst="rect">
              <a:avLst/>
            </a:prstGeom>
            <a:noFill/>
            <a:ln w="9525">
              <a:noFill/>
            </a:ln>
          </p:spPr>
        </p:pic>
        <p:pic>
          <p:nvPicPr>
            <p:cNvPr id="30731" name="Picture 22" descr="星"/>
            <p:cNvPicPr>
              <a:picLocks noChangeAspect="1"/>
            </p:cNvPicPr>
            <p:nvPr/>
          </p:nvPicPr>
          <p:blipFill>
            <a:blip r:embed="rId2"/>
            <a:stretch>
              <a:fillRect/>
            </a:stretch>
          </p:blipFill>
          <p:spPr>
            <a:xfrm>
              <a:off x="165170" y="1945059"/>
              <a:ext cx="476195" cy="324677"/>
            </a:xfrm>
            <a:prstGeom prst="rect">
              <a:avLst/>
            </a:prstGeom>
            <a:noFill/>
            <a:ln w="9525">
              <a:noFill/>
            </a:ln>
          </p:spPr>
        </p:pic>
        <p:pic>
          <p:nvPicPr>
            <p:cNvPr id="30732" name="Picture 23" descr="星"/>
            <p:cNvPicPr>
              <a:picLocks noChangeAspect="1"/>
            </p:cNvPicPr>
            <p:nvPr/>
          </p:nvPicPr>
          <p:blipFill>
            <a:blip r:embed="rId2"/>
            <a:stretch>
              <a:fillRect/>
            </a:stretch>
          </p:blipFill>
          <p:spPr>
            <a:xfrm>
              <a:off x="165170" y="2823337"/>
              <a:ext cx="476195" cy="324677"/>
            </a:xfrm>
            <a:prstGeom prst="rect">
              <a:avLst/>
            </a:prstGeom>
            <a:noFill/>
            <a:ln w="9525">
              <a:noFill/>
            </a:ln>
          </p:spPr>
        </p:pic>
        <p:pic>
          <p:nvPicPr>
            <p:cNvPr id="30733" name="Picture 24" descr="星"/>
            <p:cNvPicPr>
              <a:picLocks noChangeAspect="1"/>
            </p:cNvPicPr>
            <p:nvPr/>
          </p:nvPicPr>
          <p:blipFill>
            <a:blip r:embed="rId2"/>
            <a:stretch>
              <a:fillRect/>
            </a:stretch>
          </p:blipFill>
          <p:spPr>
            <a:xfrm>
              <a:off x="165170" y="3262476"/>
              <a:ext cx="476195" cy="324677"/>
            </a:xfrm>
            <a:prstGeom prst="rect">
              <a:avLst/>
            </a:prstGeom>
            <a:noFill/>
            <a:ln w="9525">
              <a:noFill/>
            </a:ln>
          </p:spPr>
        </p:pic>
        <p:pic>
          <p:nvPicPr>
            <p:cNvPr id="30734" name="Picture 30" descr="星"/>
            <p:cNvPicPr>
              <a:picLocks noChangeAspect="1"/>
            </p:cNvPicPr>
            <p:nvPr/>
          </p:nvPicPr>
          <p:blipFill>
            <a:blip r:embed="rId2"/>
            <a:stretch>
              <a:fillRect/>
            </a:stretch>
          </p:blipFill>
          <p:spPr>
            <a:xfrm>
              <a:off x="165170" y="1505920"/>
              <a:ext cx="476195" cy="324677"/>
            </a:xfrm>
            <a:prstGeom prst="rect">
              <a:avLst/>
            </a:prstGeom>
            <a:noFill/>
            <a:ln w="9525">
              <a:noFill/>
            </a:ln>
          </p:spPr>
        </p:pic>
        <p:pic>
          <p:nvPicPr>
            <p:cNvPr id="30735" name="Picture 21" descr="星"/>
            <p:cNvPicPr>
              <a:picLocks noChangeAspect="1"/>
            </p:cNvPicPr>
            <p:nvPr/>
          </p:nvPicPr>
          <p:blipFill>
            <a:blip r:embed="rId2"/>
            <a:stretch>
              <a:fillRect/>
            </a:stretch>
          </p:blipFill>
          <p:spPr>
            <a:xfrm>
              <a:off x="165170" y="4140754"/>
              <a:ext cx="476195" cy="324677"/>
            </a:xfrm>
            <a:prstGeom prst="rect">
              <a:avLst/>
            </a:prstGeom>
            <a:noFill/>
            <a:ln w="9525">
              <a:noFill/>
            </a:ln>
          </p:spPr>
        </p:pic>
        <p:pic>
          <p:nvPicPr>
            <p:cNvPr id="30736" name="Picture 23" descr="星"/>
            <p:cNvPicPr>
              <a:picLocks noChangeAspect="1"/>
            </p:cNvPicPr>
            <p:nvPr/>
          </p:nvPicPr>
          <p:blipFill>
            <a:blip r:embed="rId2"/>
            <a:stretch>
              <a:fillRect/>
            </a:stretch>
          </p:blipFill>
          <p:spPr>
            <a:xfrm>
              <a:off x="165170" y="4579895"/>
              <a:ext cx="476195" cy="324677"/>
            </a:xfrm>
            <a:prstGeom prst="rect">
              <a:avLst/>
            </a:prstGeom>
            <a:noFill/>
            <a:ln w="9525">
              <a:noFill/>
            </a:ln>
          </p:spPr>
        </p:pic>
        <p:pic>
          <p:nvPicPr>
            <p:cNvPr id="30737" name="Picture 17" descr="星"/>
            <p:cNvPicPr>
              <a:picLocks noChangeAspect="1"/>
            </p:cNvPicPr>
            <p:nvPr/>
          </p:nvPicPr>
          <p:blipFill>
            <a:blip r:embed="rId2"/>
            <a:stretch>
              <a:fillRect/>
            </a:stretch>
          </p:blipFill>
          <p:spPr>
            <a:xfrm>
              <a:off x="8435581" y="3687101"/>
              <a:ext cx="476195" cy="324677"/>
            </a:xfrm>
            <a:prstGeom prst="rect">
              <a:avLst/>
            </a:prstGeom>
            <a:noFill/>
            <a:ln w="9525">
              <a:noFill/>
            </a:ln>
          </p:spPr>
        </p:pic>
        <p:pic>
          <p:nvPicPr>
            <p:cNvPr id="30738" name="Picture 18" descr="星"/>
            <p:cNvPicPr>
              <a:picLocks noChangeAspect="1"/>
            </p:cNvPicPr>
            <p:nvPr/>
          </p:nvPicPr>
          <p:blipFill>
            <a:blip r:embed="rId2"/>
            <a:stretch>
              <a:fillRect/>
            </a:stretch>
          </p:blipFill>
          <p:spPr>
            <a:xfrm>
              <a:off x="8435581" y="1052267"/>
              <a:ext cx="476195" cy="324677"/>
            </a:xfrm>
            <a:prstGeom prst="rect">
              <a:avLst/>
            </a:prstGeom>
            <a:noFill/>
            <a:ln w="9525">
              <a:noFill/>
            </a:ln>
          </p:spPr>
        </p:pic>
        <p:pic>
          <p:nvPicPr>
            <p:cNvPr id="30739" name="Picture 19" descr="星"/>
            <p:cNvPicPr>
              <a:picLocks noChangeAspect="1"/>
            </p:cNvPicPr>
            <p:nvPr/>
          </p:nvPicPr>
          <p:blipFill>
            <a:blip r:embed="rId2"/>
            <a:stretch>
              <a:fillRect/>
            </a:stretch>
          </p:blipFill>
          <p:spPr>
            <a:xfrm>
              <a:off x="8435581" y="613128"/>
              <a:ext cx="476195" cy="324677"/>
            </a:xfrm>
            <a:prstGeom prst="rect">
              <a:avLst/>
            </a:prstGeom>
            <a:noFill/>
            <a:ln w="9525">
              <a:noFill/>
            </a:ln>
          </p:spPr>
        </p:pic>
        <p:pic>
          <p:nvPicPr>
            <p:cNvPr id="30740" name="Picture 21" descr="星"/>
            <p:cNvPicPr>
              <a:picLocks noChangeAspect="1"/>
            </p:cNvPicPr>
            <p:nvPr/>
          </p:nvPicPr>
          <p:blipFill>
            <a:blip r:embed="rId2"/>
            <a:stretch>
              <a:fillRect/>
            </a:stretch>
          </p:blipFill>
          <p:spPr>
            <a:xfrm>
              <a:off x="8435581" y="2369684"/>
              <a:ext cx="476195" cy="324677"/>
            </a:xfrm>
            <a:prstGeom prst="rect">
              <a:avLst/>
            </a:prstGeom>
            <a:noFill/>
            <a:ln w="9525">
              <a:noFill/>
            </a:ln>
          </p:spPr>
        </p:pic>
        <p:pic>
          <p:nvPicPr>
            <p:cNvPr id="30741" name="Picture 22" descr="星"/>
            <p:cNvPicPr>
              <a:picLocks noChangeAspect="1"/>
            </p:cNvPicPr>
            <p:nvPr/>
          </p:nvPicPr>
          <p:blipFill>
            <a:blip r:embed="rId2"/>
            <a:stretch>
              <a:fillRect/>
            </a:stretch>
          </p:blipFill>
          <p:spPr>
            <a:xfrm>
              <a:off x="8435581" y="1930545"/>
              <a:ext cx="476195" cy="324677"/>
            </a:xfrm>
            <a:prstGeom prst="rect">
              <a:avLst/>
            </a:prstGeom>
            <a:noFill/>
            <a:ln w="9525">
              <a:noFill/>
            </a:ln>
          </p:spPr>
        </p:pic>
        <p:pic>
          <p:nvPicPr>
            <p:cNvPr id="30742" name="Picture 23" descr="星"/>
            <p:cNvPicPr>
              <a:picLocks noChangeAspect="1"/>
            </p:cNvPicPr>
            <p:nvPr/>
          </p:nvPicPr>
          <p:blipFill>
            <a:blip r:embed="rId2"/>
            <a:stretch>
              <a:fillRect/>
            </a:stretch>
          </p:blipFill>
          <p:spPr>
            <a:xfrm>
              <a:off x="8435581" y="2808823"/>
              <a:ext cx="476195" cy="324677"/>
            </a:xfrm>
            <a:prstGeom prst="rect">
              <a:avLst/>
            </a:prstGeom>
            <a:noFill/>
            <a:ln w="9525">
              <a:noFill/>
            </a:ln>
          </p:spPr>
        </p:pic>
        <p:pic>
          <p:nvPicPr>
            <p:cNvPr id="30743" name="Picture 24" descr="星"/>
            <p:cNvPicPr>
              <a:picLocks noChangeAspect="1"/>
            </p:cNvPicPr>
            <p:nvPr/>
          </p:nvPicPr>
          <p:blipFill>
            <a:blip r:embed="rId2"/>
            <a:stretch>
              <a:fillRect/>
            </a:stretch>
          </p:blipFill>
          <p:spPr>
            <a:xfrm>
              <a:off x="8435581" y="3247962"/>
              <a:ext cx="476195" cy="324677"/>
            </a:xfrm>
            <a:prstGeom prst="rect">
              <a:avLst/>
            </a:prstGeom>
            <a:noFill/>
            <a:ln w="9525">
              <a:noFill/>
            </a:ln>
          </p:spPr>
        </p:pic>
        <p:pic>
          <p:nvPicPr>
            <p:cNvPr id="30744" name="Picture 30" descr="星"/>
            <p:cNvPicPr>
              <a:picLocks noChangeAspect="1"/>
            </p:cNvPicPr>
            <p:nvPr/>
          </p:nvPicPr>
          <p:blipFill>
            <a:blip r:embed="rId2"/>
            <a:stretch>
              <a:fillRect/>
            </a:stretch>
          </p:blipFill>
          <p:spPr>
            <a:xfrm>
              <a:off x="8435581" y="1491406"/>
              <a:ext cx="476195" cy="324677"/>
            </a:xfrm>
            <a:prstGeom prst="rect">
              <a:avLst/>
            </a:prstGeom>
            <a:noFill/>
            <a:ln w="9525">
              <a:noFill/>
            </a:ln>
          </p:spPr>
        </p:pic>
        <p:pic>
          <p:nvPicPr>
            <p:cNvPr id="30745" name="Picture 21" descr="星"/>
            <p:cNvPicPr>
              <a:picLocks noChangeAspect="1"/>
            </p:cNvPicPr>
            <p:nvPr/>
          </p:nvPicPr>
          <p:blipFill>
            <a:blip r:embed="rId2"/>
            <a:stretch>
              <a:fillRect/>
            </a:stretch>
          </p:blipFill>
          <p:spPr>
            <a:xfrm>
              <a:off x="8435581" y="4126240"/>
              <a:ext cx="476195" cy="324677"/>
            </a:xfrm>
            <a:prstGeom prst="rect">
              <a:avLst/>
            </a:prstGeom>
            <a:noFill/>
            <a:ln w="9525">
              <a:noFill/>
            </a:ln>
          </p:spPr>
        </p:pic>
        <p:pic>
          <p:nvPicPr>
            <p:cNvPr id="30746" name="Picture 23" descr="星"/>
            <p:cNvPicPr>
              <a:picLocks noChangeAspect="1"/>
            </p:cNvPicPr>
            <p:nvPr/>
          </p:nvPicPr>
          <p:blipFill>
            <a:blip r:embed="rId2"/>
            <a:stretch>
              <a:fillRect/>
            </a:stretch>
          </p:blipFill>
          <p:spPr>
            <a:xfrm>
              <a:off x="8435581" y="4565381"/>
              <a:ext cx="476195" cy="324677"/>
            </a:xfrm>
            <a:prstGeom prst="rect">
              <a:avLst/>
            </a:prstGeom>
            <a:noFill/>
            <a:ln w="9525">
              <a:noFill/>
            </a:ln>
          </p:spPr>
        </p:pic>
        <p:pic>
          <p:nvPicPr>
            <p:cNvPr id="30747" name="Picture 18" descr="星"/>
            <p:cNvPicPr>
              <a:picLocks noChangeAspect="1"/>
            </p:cNvPicPr>
            <p:nvPr/>
          </p:nvPicPr>
          <p:blipFill>
            <a:blip r:embed="rId2"/>
            <a:stretch>
              <a:fillRect/>
            </a:stretch>
          </p:blipFill>
          <p:spPr>
            <a:xfrm>
              <a:off x="1182115" y="4551027"/>
              <a:ext cx="476195" cy="324677"/>
            </a:xfrm>
            <a:prstGeom prst="rect">
              <a:avLst/>
            </a:prstGeom>
            <a:noFill/>
            <a:ln w="9525">
              <a:noFill/>
            </a:ln>
          </p:spPr>
        </p:pic>
        <p:pic>
          <p:nvPicPr>
            <p:cNvPr id="30748" name="Picture 19" descr="星"/>
            <p:cNvPicPr>
              <a:picLocks noChangeAspect="1"/>
            </p:cNvPicPr>
            <p:nvPr/>
          </p:nvPicPr>
          <p:blipFill>
            <a:blip r:embed="rId2"/>
            <a:stretch>
              <a:fillRect/>
            </a:stretch>
          </p:blipFill>
          <p:spPr>
            <a:xfrm>
              <a:off x="660786" y="4551027"/>
              <a:ext cx="476195" cy="324677"/>
            </a:xfrm>
            <a:prstGeom prst="rect">
              <a:avLst/>
            </a:prstGeom>
            <a:noFill/>
            <a:ln w="9525">
              <a:noFill/>
            </a:ln>
          </p:spPr>
        </p:pic>
        <p:pic>
          <p:nvPicPr>
            <p:cNvPr id="30749" name="Picture 30" descr="星"/>
            <p:cNvPicPr>
              <a:picLocks noChangeAspect="1"/>
            </p:cNvPicPr>
            <p:nvPr/>
          </p:nvPicPr>
          <p:blipFill>
            <a:blip r:embed="rId2"/>
            <a:stretch>
              <a:fillRect/>
            </a:stretch>
          </p:blipFill>
          <p:spPr>
            <a:xfrm>
              <a:off x="1703444" y="4551027"/>
              <a:ext cx="476195" cy="324677"/>
            </a:xfrm>
            <a:prstGeom prst="rect">
              <a:avLst/>
            </a:prstGeom>
            <a:noFill/>
            <a:ln w="9525">
              <a:noFill/>
            </a:ln>
          </p:spPr>
        </p:pic>
        <p:pic>
          <p:nvPicPr>
            <p:cNvPr id="30750" name="Picture 18" descr="星"/>
            <p:cNvPicPr>
              <a:picLocks noChangeAspect="1"/>
            </p:cNvPicPr>
            <p:nvPr/>
          </p:nvPicPr>
          <p:blipFill>
            <a:blip r:embed="rId2"/>
            <a:stretch>
              <a:fillRect/>
            </a:stretch>
          </p:blipFill>
          <p:spPr>
            <a:xfrm>
              <a:off x="2746102" y="4551027"/>
              <a:ext cx="476195" cy="324677"/>
            </a:xfrm>
            <a:prstGeom prst="rect">
              <a:avLst/>
            </a:prstGeom>
            <a:noFill/>
            <a:ln w="9525">
              <a:noFill/>
            </a:ln>
          </p:spPr>
        </p:pic>
        <p:pic>
          <p:nvPicPr>
            <p:cNvPr id="30751" name="Picture 19" descr="星"/>
            <p:cNvPicPr>
              <a:picLocks noChangeAspect="1"/>
            </p:cNvPicPr>
            <p:nvPr/>
          </p:nvPicPr>
          <p:blipFill>
            <a:blip r:embed="rId2"/>
            <a:stretch>
              <a:fillRect/>
            </a:stretch>
          </p:blipFill>
          <p:spPr>
            <a:xfrm>
              <a:off x="2224773" y="4551027"/>
              <a:ext cx="476195" cy="324677"/>
            </a:xfrm>
            <a:prstGeom prst="rect">
              <a:avLst/>
            </a:prstGeom>
            <a:noFill/>
            <a:ln w="9525">
              <a:noFill/>
            </a:ln>
          </p:spPr>
        </p:pic>
        <p:pic>
          <p:nvPicPr>
            <p:cNvPr id="30752" name="Picture 30" descr="星"/>
            <p:cNvPicPr>
              <a:picLocks noChangeAspect="1"/>
            </p:cNvPicPr>
            <p:nvPr/>
          </p:nvPicPr>
          <p:blipFill>
            <a:blip r:embed="rId2"/>
            <a:stretch>
              <a:fillRect/>
            </a:stretch>
          </p:blipFill>
          <p:spPr>
            <a:xfrm>
              <a:off x="3267431" y="4551027"/>
              <a:ext cx="476195" cy="324677"/>
            </a:xfrm>
            <a:prstGeom prst="rect">
              <a:avLst/>
            </a:prstGeom>
            <a:noFill/>
            <a:ln w="9525">
              <a:noFill/>
            </a:ln>
          </p:spPr>
        </p:pic>
        <p:pic>
          <p:nvPicPr>
            <p:cNvPr id="30753" name="Picture 18" descr="星"/>
            <p:cNvPicPr>
              <a:picLocks noChangeAspect="1"/>
            </p:cNvPicPr>
            <p:nvPr/>
          </p:nvPicPr>
          <p:blipFill>
            <a:blip r:embed="rId2"/>
            <a:stretch>
              <a:fillRect/>
            </a:stretch>
          </p:blipFill>
          <p:spPr>
            <a:xfrm>
              <a:off x="4310089" y="4551027"/>
              <a:ext cx="476195" cy="324677"/>
            </a:xfrm>
            <a:prstGeom prst="rect">
              <a:avLst/>
            </a:prstGeom>
            <a:noFill/>
            <a:ln w="9525">
              <a:noFill/>
            </a:ln>
          </p:spPr>
        </p:pic>
        <p:pic>
          <p:nvPicPr>
            <p:cNvPr id="30754" name="Picture 19" descr="星"/>
            <p:cNvPicPr>
              <a:picLocks noChangeAspect="1"/>
            </p:cNvPicPr>
            <p:nvPr/>
          </p:nvPicPr>
          <p:blipFill>
            <a:blip r:embed="rId2"/>
            <a:stretch>
              <a:fillRect/>
            </a:stretch>
          </p:blipFill>
          <p:spPr>
            <a:xfrm>
              <a:off x="3788760" y="4551027"/>
              <a:ext cx="476195" cy="324677"/>
            </a:xfrm>
            <a:prstGeom prst="rect">
              <a:avLst/>
            </a:prstGeom>
            <a:noFill/>
            <a:ln w="9525">
              <a:noFill/>
            </a:ln>
          </p:spPr>
        </p:pic>
        <p:pic>
          <p:nvPicPr>
            <p:cNvPr id="30755" name="Picture 30" descr="星"/>
            <p:cNvPicPr>
              <a:picLocks noChangeAspect="1"/>
            </p:cNvPicPr>
            <p:nvPr/>
          </p:nvPicPr>
          <p:blipFill>
            <a:blip r:embed="rId2"/>
            <a:stretch>
              <a:fillRect/>
            </a:stretch>
          </p:blipFill>
          <p:spPr>
            <a:xfrm>
              <a:off x="4831418" y="4551027"/>
              <a:ext cx="476195" cy="324677"/>
            </a:xfrm>
            <a:prstGeom prst="rect">
              <a:avLst/>
            </a:prstGeom>
            <a:noFill/>
            <a:ln w="9525">
              <a:noFill/>
            </a:ln>
          </p:spPr>
        </p:pic>
        <p:pic>
          <p:nvPicPr>
            <p:cNvPr id="30756" name="Picture 18" descr="星"/>
            <p:cNvPicPr>
              <a:picLocks noChangeAspect="1"/>
            </p:cNvPicPr>
            <p:nvPr/>
          </p:nvPicPr>
          <p:blipFill>
            <a:blip r:embed="rId2"/>
            <a:stretch>
              <a:fillRect/>
            </a:stretch>
          </p:blipFill>
          <p:spPr>
            <a:xfrm>
              <a:off x="5874076" y="4551027"/>
              <a:ext cx="476195" cy="324677"/>
            </a:xfrm>
            <a:prstGeom prst="rect">
              <a:avLst/>
            </a:prstGeom>
            <a:noFill/>
            <a:ln w="9525">
              <a:noFill/>
            </a:ln>
          </p:spPr>
        </p:pic>
        <p:pic>
          <p:nvPicPr>
            <p:cNvPr id="30757" name="Picture 19" descr="星"/>
            <p:cNvPicPr>
              <a:picLocks noChangeAspect="1"/>
            </p:cNvPicPr>
            <p:nvPr/>
          </p:nvPicPr>
          <p:blipFill>
            <a:blip r:embed="rId2"/>
            <a:stretch>
              <a:fillRect/>
            </a:stretch>
          </p:blipFill>
          <p:spPr>
            <a:xfrm>
              <a:off x="5352747" y="4551027"/>
              <a:ext cx="476195" cy="324677"/>
            </a:xfrm>
            <a:prstGeom prst="rect">
              <a:avLst/>
            </a:prstGeom>
            <a:noFill/>
            <a:ln w="9525">
              <a:noFill/>
            </a:ln>
          </p:spPr>
        </p:pic>
        <p:pic>
          <p:nvPicPr>
            <p:cNvPr id="30758" name="Picture 30" descr="星"/>
            <p:cNvPicPr>
              <a:picLocks noChangeAspect="1"/>
            </p:cNvPicPr>
            <p:nvPr/>
          </p:nvPicPr>
          <p:blipFill>
            <a:blip r:embed="rId2"/>
            <a:stretch>
              <a:fillRect/>
            </a:stretch>
          </p:blipFill>
          <p:spPr>
            <a:xfrm>
              <a:off x="6395405" y="4551027"/>
              <a:ext cx="476195" cy="324677"/>
            </a:xfrm>
            <a:prstGeom prst="rect">
              <a:avLst/>
            </a:prstGeom>
            <a:noFill/>
            <a:ln w="9525">
              <a:noFill/>
            </a:ln>
          </p:spPr>
        </p:pic>
        <p:pic>
          <p:nvPicPr>
            <p:cNvPr id="30759" name="Picture 18" descr="星"/>
            <p:cNvPicPr>
              <a:picLocks noChangeAspect="1"/>
            </p:cNvPicPr>
            <p:nvPr/>
          </p:nvPicPr>
          <p:blipFill>
            <a:blip r:embed="rId2"/>
            <a:stretch>
              <a:fillRect/>
            </a:stretch>
          </p:blipFill>
          <p:spPr>
            <a:xfrm>
              <a:off x="7438063" y="4551027"/>
              <a:ext cx="476195" cy="324677"/>
            </a:xfrm>
            <a:prstGeom prst="rect">
              <a:avLst/>
            </a:prstGeom>
            <a:noFill/>
            <a:ln w="9525">
              <a:noFill/>
            </a:ln>
          </p:spPr>
        </p:pic>
        <p:pic>
          <p:nvPicPr>
            <p:cNvPr id="30760" name="Picture 19" descr="星"/>
            <p:cNvPicPr>
              <a:picLocks noChangeAspect="1"/>
            </p:cNvPicPr>
            <p:nvPr/>
          </p:nvPicPr>
          <p:blipFill>
            <a:blip r:embed="rId2"/>
            <a:stretch>
              <a:fillRect/>
            </a:stretch>
          </p:blipFill>
          <p:spPr>
            <a:xfrm>
              <a:off x="6916734" y="4551027"/>
              <a:ext cx="476195" cy="324677"/>
            </a:xfrm>
            <a:prstGeom prst="rect">
              <a:avLst/>
            </a:prstGeom>
            <a:noFill/>
            <a:ln w="9525">
              <a:noFill/>
            </a:ln>
          </p:spPr>
        </p:pic>
        <p:pic>
          <p:nvPicPr>
            <p:cNvPr id="30761" name="Picture 30" descr="星"/>
            <p:cNvPicPr>
              <a:picLocks noChangeAspect="1"/>
            </p:cNvPicPr>
            <p:nvPr/>
          </p:nvPicPr>
          <p:blipFill>
            <a:blip r:embed="rId2"/>
            <a:stretch>
              <a:fillRect/>
            </a:stretch>
          </p:blipFill>
          <p:spPr>
            <a:xfrm>
              <a:off x="7959386" y="4551027"/>
              <a:ext cx="476195" cy="324677"/>
            </a:xfrm>
            <a:prstGeom prst="rect">
              <a:avLst/>
            </a:prstGeom>
            <a:noFill/>
            <a:ln w="9525">
              <a:noFill/>
            </a:ln>
          </p:spPr>
        </p:pic>
      </p:grpSp>
      <p:pic>
        <p:nvPicPr>
          <p:cNvPr id="2" name="图片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17469" y="1266521"/>
            <a:ext cx="2844912" cy="2549041"/>
          </a:xfrm>
          <a:prstGeom prst="rect">
            <a:avLst/>
          </a:prstGeom>
        </p:spPr>
      </p:pic>
      <p:pic>
        <p:nvPicPr>
          <p:cNvPr id="7" name="图片 6"/>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8274" y="1347759"/>
            <a:ext cx="1544662" cy="2268079"/>
          </a:xfrm>
          <a:prstGeom prst="rect">
            <a:avLst/>
          </a:prstGeom>
        </p:spPr>
      </p:pic>
      <p:pic>
        <p:nvPicPr>
          <p:cNvPr id="8" name="图片 7"/>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64540" y="1302039"/>
            <a:ext cx="2311305" cy="252925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descr="4"/>
          <p:cNvPicPr>
            <a:picLocks noChangeAspect="1"/>
          </p:cNvPicPr>
          <p:nvPr/>
        </p:nvPicPr>
        <p:blipFill>
          <a:blip r:embed="rId2"/>
          <a:stretch>
            <a:fillRect/>
          </a:stretch>
        </p:blipFill>
        <p:spPr>
          <a:xfrm>
            <a:off x="736600" y="1217613"/>
            <a:ext cx="2278063" cy="1870075"/>
          </a:xfrm>
          <a:prstGeom prst="rect">
            <a:avLst/>
          </a:prstGeom>
          <a:noFill/>
          <a:ln w="9525">
            <a:noFill/>
          </a:ln>
        </p:spPr>
      </p:pic>
      <p:pic>
        <p:nvPicPr>
          <p:cNvPr id="30723" name="Picture 4" descr="6"/>
          <p:cNvPicPr>
            <a:picLocks noChangeAspect="1"/>
          </p:cNvPicPr>
          <p:nvPr/>
        </p:nvPicPr>
        <p:blipFill>
          <a:blip r:embed="rId3"/>
          <a:stretch>
            <a:fillRect/>
          </a:stretch>
        </p:blipFill>
        <p:spPr>
          <a:xfrm>
            <a:off x="3652838" y="1208088"/>
            <a:ext cx="2230437" cy="1812925"/>
          </a:xfrm>
          <a:prstGeom prst="rect">
            <a:avLst/>
          </a:prstGeom>
          <a:noFill/>
          <a:ln w="9525">
            <a:noFill/>
          </a:ln>
        </p:spPr>
      </p:pic>
      <p:pic>
        <p:nvPicPr>
          <p:cNvPr id="30724" name="Picture 5" descr="7"/>
          <p:cNvPicPr>
            <a:picLocks noChangeAspect="1"/>
          </p:cNvPicPr>
          <p:nvPr/>
        </p:nvPicPr>
        <p:blipFill>
          <a:blip r:embed="rId4"/>
          <a:stretch>
            <a:fillRect/>
          </a:stretch>
        </p:blipFill>
        <p:spPr>
          <a:xfrm>
            <a:off x="6319838" y="1260475"/>
            <a:ext cx="2171700" cy="1760538"/>
          </a:xfrm>
          <a:prstGeom prst="rect">
            <a:avLst/>
          </a:prstGeom>
          <a:noFill/>
          <a:ln w="9525">
            <a:noFill/>
          </a:ln>
        </p:spPr>
      </p:pic>
      <p:pic>
        <p:nvPicPr>
          <p:cNvPr id="30726" name="Picture 4" descr="3"/>
          <p:cNvPicPr>
            <a:picLocks noChangeAspect="1"/>
          </p:cNvPicPr>
          <p:nvPr/>
        </p:nvPicPr>
        <p:blipFill>
          <a:blip r:embed="rId5">
            <a:clrChange>
              <a:clrFrom>
                <a:srgbClr val="FFFFFF"/>
              </a:clrFrom>
              <a:clrTo>
                <a:srgbClr val="FFFFFF">
                  <a:alpha val="0"/>
                </a:srgbClr>
              </a:clrTo>
            </a:clrChange>
          </a:blip>
          <a:stretch>
            <a:fillRect/>
          </a:stretch>
        </p:blipFill>
        <p:spPr>
          <a:xfrm>
            <a:off x="1992313" y="2983230"/>
            <a:ext cx="2260600" cy="1631950"/>
          </a:xfrm>
          <a:prstGeom prst="rect">
            <a:avLst/>
          </a:prstGeom>
          <a:noFill/>
          <a:ln w="9525">
            <a:noFill/>
          </a:ln>
        </p:spPr>
      </p:pic>
      <p:pic>
        <p:nvPicPr>
          <p:cNvPr id="30727" name="Picture 3" descr="1"/>
          <p:cNvPicPr>
            <a:picLocks noChangeAspect="1"/>
          </p:cNvPicPr>
          <p:nvPr/>
        </p:nvPicPr>
        <p:blipFill>
          <a:blip r:embed="rId6">
            <a:clrChange>
              <a:clrFrom>
                <a:srgbClr val="FFFFFF"/>
              </a:clrFrom>
              <a:clrTo>
                <a:srgbClr val="FFFFFF">
                  <a:alpha val="0"/>
                </a:srgbClr>
              </a:clrTo>
            </a:clrChange>
          </a:blip>
          <a:stretch>
            <a:fillRect/>
          </a:stretch>
        </p:blipFill>
        <p:spPr>
          <a:xfrm>
            <a:off x="4899025" y="2976245"/>
            <a:ext cx="2381250" cy="1617663"/>
          </a:xfrm>
          <a:prstGeom prst="rect">
            <a:avLst/>
          </a:prstGeom>
          <a:noFill/>
          <a:ln w="9525">
            <a:noFill/>
          </a:ln>
        </p:spPr>
      </p:pic>
      <p:sp>
        <p:nvSpPr>
          <p:cNvPr id="2" name="矩形 1"/>
          <p:cNvSpPr/>
          <p:nvPr/>
        </p:nvSpPr>
        <p:spPr>
          <a:xfrm>
            <a:off x="741045" y="569913"/>
            <a:ext cx="7686675" cy="584200"/>
          </a:xfrm>
          <a:prstGeom prst="rect">
            <a:avLst/>
          </a:prstGeom>
          <a:noFill/>
          <a:ln w="9525">
            <a:noFill/>
          </a:ln>
        </p:spPr>
        <p:txBody>
          <a:bodyPr>
            <a:spAutoFit/>
          </a:bodyPr>
          <a:lstStyle/>
          <a:p>
            <a:pPr marL="342900" indent="-342900" algn="ctr"/>
            <a:r>
              <a:rPr lang="zh-CN" altLang="en-US" sz="3200" b="1" dirty="0">
                <a:solidFill>
                  <a:srgbClr val="FF0066"/>
                </a:solidFill>
                <a:latin typeface="华文中宋" panose="02010600040101010101" pitchFamily="2" charset="-122"/>
                <a:ea typeface="华文中宋" panose="02010600040101010101" pitchFamily="2" charset="-122"/>
              </a:rPr>
              <a:t>下至唐、宋、元、明、清历代的名人书画</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0722"/>
                                        </p:tgtEl>
                                        <p:attrNameLst>
                                          <p:attrName>style.visibility</p:attrName>
                                        </p:attrNameLst>
                                      </p:cBhvr>
                                      <p:to>
                                        <p:strVal val="visible"/>
                                      </p:to>
                                    </p:set>
                                    <p:animEffect transition="in" filter="randombar(horizontal)">
                                      <p:cBhvr>
                                        <p:cTn id="12" dur="500"/>
                                        <p:tgtEl>
                                          <p:spTgt spid="30722"/>
                                        </p:tgtEl>
                                      </p:cBhvr>
                                    </p:animEffect>
                                  </p:childTnLst>
                                </p:cTn>
                              </p:par>
                              <p:par>
                                <p:cTn id="13" presetID="14" presetClass="entr" presetSubtype="10" fill="hold" nodeType="withEffect">
                                  <p:stCondLst>
                                    <p:cond delay="0"/>
                                  </p:stCondLst>
                                  <p:childTnLst>
                                    <p:set>
                                      <p:cBhvr>
                                        <p:cTn id="14" dur="1" fill="hold">
                                          <p:stCondLst>
                                            <p:cond delay="0"/>
                                          </p:stCondLst>
                                        </p:cTn>
                                        <p:tgtEl>
                                          <p:spTgt spid="30723"/>
                                        </p:tgtEl>
                                        <p:attrNameLst>
                                          <p:attrName>style.visibility</p:attrName>
                                        </p:attrNameLst>
                                      </p:cBhvr>
                                      <p:to>
                                        <p:strVal val="visible"/>
                                      </p:to>
                                    </p:set>
                                    <p:animEffect transition="in" filter="randombar(horizontal)">
                                      <p:cBhvr>
                                        <p:cTn id="15" dur="500"/>
                                        <p:tgtEl>
                                          <p:spTgt spid="30723"/>
                                        </p:tgtEl>
                                      </p:cBhvr>
                                    </p:animEffect>
                                  </p:childTnLst>
                                </p:cTn>
                              </p:par>
                              <p:par>
                                <p:cTn id="16" presetID="14" presetClass="entr" presetSubtype="10" fill="hold" nodeType="withEffect">
                                  <p:stCondLst>
                                    <p:cond delay="0"/>
                                  </p:stCondLst>
                                  <p:childTnLst>
                                    <p:set>
                                      <p:cBhvr>
                                        <p:cTn id="17" dur="1" fill="hold">
                                          <p:stCondLst>
                                            <p:cond delay="0"/>
                                          </p:stCondLst>
                                        </p:cTn>
                                        <p:tgtEl>
                                          <p:spTgt spid="30724"/>
                                        </p:tgtEl>
                                        <p:attrNameLst>
                                          <p:attrName>style.visibility</p:attrName>
                                        </p:attrNameLst>
                                      </p:cBhvr>
                                      <p:to>
                                        <p:strVal val="visible"/>
                                      </p:to>
                                    </p:set>
                                    <p:animEffect transition="in" filter="randombar(horizontal)">
                                      <p:cBhvr>
                                        <p:cTn id="18" dur="500"/>
                                        <p:tgtEl>
                                          <p:spTgt spid="30724"/>
                                        </p:tgtEl>
                                      </p:cBhvr>
                                    </p:animEffect>
                                  </p:childTnLst>
                                </p:cTn>
                              </p:par>
                              <p:par>
                                <p:cTn id="19" presetID="14" presetClass="entr" presetSubtype="10" fill="hold" nodeType="withEffect">
                                  <p:stCondLst>
                                    <p:cond delay="0"/>
                                  </p:stCondLst>
                                  <p:childTnLst>
                                    <p:set>
                                      <p:cBhvr>
                                        <p:cTn id="20" dur="1" fill="hold">
                                          <p:stCondLst>
                                            <p:cond delay="0"/>
                                          </p:stCondLst>
                                        </p:cTn>
                                        <p:tgtEl>
                                          <p:spTgt spid="30726"/>
                                        </p:tgtEl>
                                        <p:attrNameLst>
                                          <p:attrName>style.visibility</p:attrName>
                                        </p:attrNameLst>
                                      </p:cBhvr>
                                      <p:to>
                                        <p:strVal val="visible"/>
                                      </p:to>
                                    </p:set>
                                    <p:animEffect transition="in" filter="randombar(horizontal)">
                                      <p:cBhvr>
                                        <p:cTn id="21" dur="500"/>
                                        <p:tgtEl>
                                          <p:spTgt spid="30726"/>
                                        </p:tgtEl>
                                      </p:cBhvr>
                                    </p:animEffect>
                                  </p:childTnLst>
                                </p:cTn>
                              </p:par>
                              <p:par>
                                <p:cTn id="22" presetID="14" presetClass="entr" presetSubtype="10" fill="hold" nodeType="withEffect">
                                  <p:stCondLst>
                                    <p:cond delay="0"/>
                                  </p:stCondLst>
                                  <p:childTnLst>
                                    <p:set>
                                      <p:cBhvr>
                                        <p:cTn id="23" dur="1" fill="hold">
                                          <p:stCondLst>
                                            <p:cond delay="0"/>
                                          </p:stCondLst>
                                        </p:cTn>
                                        <p:tgtEl>
                                          <p:spTgt spid="30727"/>
                                        </p:tgtEl>
                                        <p:attrNameLst>
                                          <p:attrName>style.visibility</p:attrName>
                                        </p:attrNameLst>
                                      </p:cBhvr>
                                      <p:to>
                                        <p:strVal val="visible"/>
                                      </p:to>
                                    </p:set>
                                    <p:animEffect transition="in" filter="randombar(horizontal)">
                                      <p:cBhvr>
                                        <p:cTn id="24" dur="500"/>
                                        <p:tgtEl>
                                          <p:spTgt spid="30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qtlq"/>
          <p:cNvPicPr>
            <a:picLocks noChangeAspect="1" noChangeArrowheads="1"/>
          </p:cNvPicPr>
          <p:nvPr/>
        </p:nvPicPr>
        <p:blipFill>
          <a:blip r:embed="rId2"/>
          <a:srcRect/>
          <a:stretch>
            <a:fillRect/>
          </a:stretch>
        </p:blipFill>
        <p:spPr bwMode="auto">
          <a:xfrm>
            <a:off x="4965411" y="581520"/>
            <a:ext cx="3093002" cy="1850370"/>
          </a:xfrm>
          <a:prstGeom prst="rect">
            <a:avLst/>
          </a:prstGeom>
          <a:ln>
            <a:noFill/>
          </a:ln>
          <a:effectLst>
            <a:softEdge rad="112500"/>
          </a:effectLst>
        </p:spPr>
      </p:pic>
      <p:pic>
        <p:nvPicPr>
          <p:cNvPr id="3" name="Picture 4" descr="qtlq"/>
          <p:cNvPicPr>
            <a:picLocks noChangeAspect="1" noChangeArrowheads="1"/>
          </p:cNvPicPr>
          <p:nvPr/>
        </p:nvPicPr>
        <p:blipFill>
          <a:blip r:embed="rId3"/>
          <a:srcRect/>
          <a:stretch>
            <a:fillRect/>
          </a:stretch>
        </p:blipFill>
        <p:spPr bwMode="auto">
          <a:xfrm>
            <a:off x="1647340" y="2515835"/>
            <a:ext cx="3318070" cy="1947305"/>
          </a:xfrm>
          <a:prstGeom prst="rect">
            <a:avLst/>
          </a:prstGeom>
          <a:ln>
            <a:noFill/>
          </a:ln>
          <a:effectLst>
            <a:softEdge rad="112500"/>
          </a:effectLst>
        </p:spPr>
      </p:pic>
      <p:pic>
        <p:nvPicPr>
          <p:cNvPr id="4" name="Picture 5" descr="qtlq"/>
          <p:cNvPicPr>
            <a:picLocks noChangeAspect="1" noChangeArrowheads="1"/>
          </p:cNvPicPr>
          <p:nvPr/>
        </p:nvPicPr>
        <p:blipFill>
          <a:blip r:embed="rId4"/>
          <a:srcRect/>
          <a:stretch>
            <a:fillRect/>
          </a:stretch>
        </p:blipFill>
        <p:spPr bwMode="auto">
          <a:xfrm>
            <a:off x="4965410" y="2515835"/>
            <a:ext cx="3093003" cy="1947305"/>
          </a:xfrm>
          <a:prstGeom prst="rect">
            <a:avLst/>
          </a:prstGeom>
          <a:ln>
            <a:noFill/>
          </a:ln>
          <a:effectLst>
            <a:softEdge rad="112500"/>
          </a:effectLst>
        </p:spPr>
      </p:pic>
      <p:pic>
        <p:nvPicPr>
          <p:cNvPr id="5" name="Picture 6" descr="2"/>
          <p:cNvPicPr>
            <a:picLocks noChangeAspect="1" noChangeArrowheads="1"/>
          </p:cNvPicPr>
          <p:nvPr/>
        </p:nvPicPr>
        <p:blipFill>
          <a:blip r:embed="rId5"/>
          <a:srcRect/>
          <a:stretch>
            <a:fillRect/>
          </a:stretch>
        </p:blipFill>
        <p:spPr bwMode="auto">
          <a:xfrm>
            <a:off x="1647339" y="581520"/>
            <a:ext cx="3174714" cy="1850370"/>
          </a:xfrm>
          <a:prstGeom prst="rect">
            <a:avLst/>
          </a:prstGeom>
          <a:ln>
            <a:noFill/>
          </a:ln>
          <a:effectLst>
            <a:softEdge rad="112500"/>
          </a:effectLst>
        </p:spPr>
      </p:pic>
      <p:sp>
        <p:nvSpPr>
          <p:cNvPr id="9" name="矩形 8"/>
          <p:cNvSpPr/>
          <p:nvPr/>
        </p:nvSpPr>
        <p:spPr>
          <a:xfrm>
            <a:off x="782638" y="582295"/>
            <a:ext cx="677862" cy="3952875"/>
          </a:xfrm>
          <a:prstGeom prst="rect">
            <a:avLst/>
          </a:prstGeom>
          <a:noFill/>
          <a:ln w="9525">
            <a:noFill/>
          </a:ln>
        </p:spPr>
        <p:txBody>
          <a:bodyPr vert="eaVert">
            <a:spAutoFit/>
          </a:bodyPr>
          <a:lstStyle/>
          <a:p>
            <a:pPr marL="342900" indent="-342900" algn="ctr"/>
            <a:r>
              <a:rPr lang="zh-CN" altLang="en-US" sz="3200" b="1" dirty="0">
                <a:solidFill>
                  <a:srgbClr val="FF0066"/>
                </a:solidFill>
                <a:latin typeface="华文中宋" panose="02010600040101010101" pitchFamily="2" charset="-122"/>
                <a:ea typeface="华文中宋" panose="02010600040101010101" pitchFamily="2" charset="-122"/>
              </a:rPr>
              <a:t>各种奇珍异宝</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par>
                                <p:cTn id="14" presetID="23" presetClass="entr" presetSubtype="16"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childTnLst>
                                </p:cTn>
                              </p:par>
                              <p:par>
                                <p:cTn id="18" presetID="23" presetClass="entr" presetSubtype="16"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noChangeAspect="1"/>
          </p:cNvGrpSpPr>
          <p:nvPr/>
        </p:nvGrpSpPr>
        <p:grpSpPr>
          <a:xfrm>
            <a:off x="1943100" y="777875"/>
            <a:ext cx="5686425" cy="3605213"/>
            <a:chOff x="0" y="0"/>
            <a:chExt cx="5890" cy="3605"/>
          </a:xfrm>
        </p:grpSpPr>
        <p:pic>
          <p:nvPicPr>
            <p:cNvPr id="32773" name="Picture 4" descr="珍宝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880" cy="1706"/>
            </a:xfrm>
            <a:prstGeom prst="roundRect">
              <a:avLst>
                <a:gd name="adj" fmla="val 8594"/>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pic>
          <p:nvPicPr>
            <p:cNvPr id="32774" name="Picture 5" descr="珍宝4u=788881770,3987410450&amp;gp=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0" y="1836"/>
              <a:ext cx="2880" cy="1769"/>
            </a:xfrm>
            <a:prstGeom prst="roundRect">
              <a:avLst>
                <a:gd name="adj" fmla="val 8594"/>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pic>
          <p:nvPicPr>
            <p:cNvPr id="32775" name="Picture 6" descr="珍宝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36"/>
              <a:ext cx="2880" cy="1769"/>
            </a:xfrm>
            <a:prstGeom prst="roundRect">
              <a:avLst>
                <a:gd name="adj" fmla="val 8594"/>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pic>
          <p:nvPicPr>
            <p:cNvPr id="32776" name="Picture 7" descr="珍宝61174389507298_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0" y="0"/>
              <a:ext cx="2880" cy="1706"/>
            </a:xfrm>
            <a:prstGeom prst="roundRect">
              <a:avLst>
                <a:gd name="adj" fmla="val 8594"/>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grpSp>
      <p:sp>
        <p:nvSpPr>
          <p:cNvPr id="33795" name="矩形 8"/>
          <p:cNvSpPr/>
          <p:nvPr/>
        </p:nvSpPr>
        <p:spPr>
          <a:xfrm>
            <a:off x="896938" y="593725"/>
            <a:ext cx="677862" cy="3952875"/>
          </a:xfrm>
          <a:prstGeom prst="rect">
            <a:avLst/>
          </a:prstGeom>
          <a:noFill/>
          <a:ln w="9525">
            <a:noFill/>
          </a:ln>
        </p:spPr>
        <p:txBody>
          <a:bodyPr vert="eaVert">
            <a:spAutoFit/>
          </a:bodyPr>
          <a:lstStyle/>
          <a:p>
            <a:pPr marL="342900" indent="-342900" algn="ctr"/>
            <a:r>
              <a:rPr lang="zh-CN" altLang="en-US" sz="3200" b="1" dirty="0">
                <a:solidFill>
                  <a:srgbClr val="FF0066"/>
                </a:solidFill>
                <a:latin typeface="华文中宋" panose="02010600040101010101" pitchFamily="2" charset="-122"/>
                <a:ea typeface="华文中宋" panose="02010600040101010101" pitchFamily="2" charset="-122"/>
              </a:rPr>
              <a:t>各种奇珍异宝</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3795"/>
                                        </p:tgtEl>
                                        <p:attrNameLst>
                                          <p:attrName>style.visibility</p:attrName>
                                        </p:attrNameLst>
                                      </p:cBhvr>
                                      <p:to>
                                        <p:strVal val="visible"/>
                                      </p:to>
                                    </p:set>
                                    <p:animEffect transition="in" filter="wipe(up)">
                                      <p:cBhvr>
                                        <p:cTn id="12" dur="500"/>
                                        <p:tgtEl>
                                          <p:spTgt spid="33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p:cNvSpPr>
          <p:nvPr/>
        </p:nvSpPr>
        <p:spPr>
          <a:xfrm>
            <a:off x="590550" y="987743"/>
            <a:ext cx="8047038" cy="864393"/>
          </a:xfrm>
          <a:prstGeom prst="rect">
            <a:avLst/>
          </a:prstGeom>
          <a:noFill/>
          <a:ln w="9525">
            <a:noFill/>
          </a:ln>
        </p:spPr>
        <p:txBody>
          <a:bodyPr/>
          <a:lstStyle/>
          <a:p>
            <a:pPr eaLnBrk="0" hangingPunct="0">
              <a:spcBef>
                <a:spcPct val="20000"/>
              </a:spcBef>
              <a:buFont typeface="Wingdings 2" panose="05020102010507070707" pitchFamily="18" charset="2"/>
            </a:pPr>
            <a:r>
              <a:rPr lang="zh-CN" altLang="en-US" sz="4400" b="1" dirty="0">
                <a:latin typeface="隶书" panose="02010509060101010101" pitchFamily="49" charset="-122"/>
                <a:ea typeface="隶书" panose="02010509060101010101" pitchFamily="49" charset="-122"/>
              </a:rPr>
              <a:t>所以，它又是当时世界上</a:t>
            </a:r>
            <a:r>
              <a:rPr lang="zh-CN" altLang="en-US" sz="4400" b="1" dirty="0" smtClean="0">
                <a:latin typeface="隶书" panose="02010509060101010101" pitchFamily="49" charset="-122"/>
                <a:ea typeface="隶书" panose="02010509060101010101" pitchFamily="49" charset="-122"/>
              </a:rPr>
              <a:t>最大的</a:t>
            </a:r>
            <a:endParaRPr lang="zh-CN" altLang="en-US" sz="4400" b="1" dirty="0">
              <a:latin typeface="隶书" panose="02010509060101010101" pitchFamily="49" charset="-122"/>
              <a:ea typeface="隶书" panose="02010509060101010101" pitchFamily="49" charset="-122"/>
            </a:endParaRPr>
          </a:p>
        </p:txBody>
      </p:sp>
      <p:sp>
        <p:nvSpPr>
          <p:cNvPr id="3" name="WordArt 3"/>
          <p:cNvSpPr>
            <a:spLocks noChangeArrowheads="1" noChangeShapeType="1"/>
          </p:cNvSpPr>
          <p:nvPr/>
        </p:nvSpPr>
        <p:spPr bwMode="auto">
          <a:xfrm>
            <a:off x="387332" y="2545141"/>
            <a:ext cx="3713484" cy="1101534"/>
          </a:xfrm>
          <a:prstGeom prst="rect">
            <a:avLst/>
          </a:prstGeom>
        </p:spPr>
        <p:txBody>
          <a:bodyPr wrap="none" numCol="1" fromWordArt="1">
            <a:prstTxWarp prst="textCascadeUp">
              <a:avLst>
                <a:gd name="adj" fmla="val 75000"/>
              </a:avLst>
            </a:prstTxWarp>
            <a:scene3d>
              <a:camera prst="legacyPerspectiveFront">
                <a:rot lat="20519999" lon="1080000" rev="0"/>
              </a:camera>
              <a:lightRig rig="legacyFlat1" dir="r"/>
            </a:scene3d>
            <a:sp3d extrusionH="430200" prstMaterial="legacyMatte">
              <a:extrusionClr>
                <a:srgbClr val="FF6600"/>
              </a:extrusionClr>
            </a:sp3d>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3600" b="0" i="0" u="none" strike="noStrike" kern="1200" cap="none" spc="0" normalizeH="0" baseline="0" noProof="0" dirty="0">
                <a:ln w="9525" cmpd="sng">
                  <a:round/>
                </a:ln>
                <a:gradFill rotWithShape="0">
                  <a:gsLst>
                    <a:gs pos="0">
                      <a:srgbClr val="FFE701"/>
                    </a:gs>
                    <a:gs pos="100000">
                      <a:srgbClr val="FE3E02"/>
                    </a:gs>
                  </a:gsLst>
                  <a:lin ang="5400000" scaled="1"/>
                </a:gradFill>
                <a:effectLst/>
                <a:uLnTx/>
                <a:uFillTx/>
                <a:latin typeface="宋体" panose="02010600030101010101" pitchFamily="2" charset="-122"/>
                <a:ea typeface="宋体" panose="02010600030101010101" pitchFamily="2" charset="-122"/>
                <a:cs typeface="+mn-cs"/>
              </a:rPr>
              <a:t>博物馆</a:t>
            </a:r>
          </a:p>
        </p:txBody>
      </p:sp>
      <p:sp>
        <p:nvSpPr>
          <p:cNvPr id="4" name="WordArt 4"/>
          <p:cNvSpPr>
            <a:spLocks noChangeArrowheads="1" noChangeShapeType="1"/>
          </p:cNvSpPr>
          <p:nvPr/>
        </p:nvSpPr>
        <p:spPr bwMode="auto">
          <a:xfrm>
            <a:off x="4351650" y="2602295"/>
            <a:ext cx="3919860" cy="967194"/>
          </a:xfrm>
          <a:prstGeom prst="rect">
            <a:avLst/>
          </a:prstGeom>
        </p:spPr>
        <p:txBody>
          <a:bodyPr wrap="none" numCol="1" fromWordArt="1">
            <a:prstTxWarp prst="textCascadeUp">
              <a:avLst>
                <a:gd name="adj" fmla="val 74046"/>
              </a:avLst>
            </a:prstTxWarp>
            <a:scene3d>
              <a:camera prst="legacyPerspectiveFront">
                <a:rot lat="20519999" lon="1080000" rev="0"/>
              </a:camera>
              <a:lightRig rig="legacyFlat1" dir="r"/>
            </a:scene3d>
            <a:sp3d extrusionH="430200" prstMaterial="legacyMatte">
              <a:extrusionClr>
                <a:srgbClr val="FF6600"/>
              </a:extrusionClr>
            </a:sp3d>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3600" b="0" i="0" u="none" strike="noStrike" kern="1200" cap="none" spc="0" normalizeH="0" baseline="0" noProof="0" dirty="0">
                <a:ln w="9525" cmpd="sng">
                  <a:round/>
                </a:ln>
                <a:gradFill rotWithShape="0">
                  <a:gsLst>
                    <a:gs pos="0">
                      <a:srgbClr val="FFE701"/>
                    </a:gs>
                    <a:gs pos="100000">
                      <a:srgbClr val="FE3E02"/>
                    </a:gs>
                  </a:gsLst>
                  <a:lin ang="5400000" scaled="1"/>
                </a:gradFill>
                <a:effectLst/>
                <a:uLnTx/>
                <a:uFillTx/>
                <a:latin typeface="宋体" panose="02010600030101010101" pitchFamily="2" charset="-122"/>
                <a:ea typeface="宋体" panose="02010600030101010101" pitchFamily="2" charset="-122"/>
                <a:cs typeface="+mn-cs"/>
              </a:rPr>
              <a:t>艺术馆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1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灯片编号占位符 1"/>
          <p:cNvSpPr>
            <a:spLocks noGrp="1" noChangeArrowheads="1"/>
          </p:cNvSpPr>
          <p:nvPr>
            <p:ph type="sldNum" sz="quarter" idx="4294967295"/>
          </p:nvPr>
        </p:nvSpPr>
        <p:spPr bwMode="auto">
          <a:xfrm>
            <a:off x="6553200" y="4686300"/>
            <a:ext cx="1905000" cy="342900"/>
          </a:xfrm>
          <a:prstGeom prst="rect">
            <a:avLst/>
          </a:prstGeom>
          <a:noFill/>
          <a:ln>
            <a:miter lim="800000"/>
          </a:ln>
        </p:spPr>
        <p:txBody>
          <a:bodyPr/>
          <a:lstStyle/>
          <a:p>
            <a:fld id="{5E21B36E-403B-4965-B4B9-D6F88B036F80}" type="slidenum">
              <a:rPr lang="zh-CN" altLang="en-US"/>
              <a:t>31</a:t>
            </a:fld>
            <a:endParaRPr lang="zh-CN" altLang="en-US"/>
          </a:p>
        </p:txBody>
      </p:sp>
      <p:sp>
        <p:nvSpPr>
          <p:cNvPr id="5" name="文本框 6"/>
          <p:cNvSpPr txBox="1"/>
          <p:nvPr/>
        </p:nvSpPr>
        <p:spPr>
          <a:xfrm>
            <a:off x="685800" y="1683385"/>
            <a:ext cx="7942580" cy="1568450"/>
          </a:xfrm>
          <a:prstGeom prst="rect">
            <a:avLst/>
          </a:prstGeom>
          <a:noFill/>
        </p:spPr>
        <p:txBody>
          <a:bodyPr wrap="square" rtlCol="0" anchor="t">
            <a:spAutoFit/>
          </a:bodyPr>
          <a:lstStyle/>
          <a:p>
            <a:pPr indent="811213" fontAlgn="auto">
              <a:lnSpc>
                <a:spcPct val="100000"/>
              </a:lnSpc>
              <a:buFontTx/>
              <a:buNone/>
            </a:pPr>
            <a:r>
              <a:rPr lang="zh-CN" altLang="en-US" sz="3200" b="1" dirty="0" smtClean="0">
                <a:latin typeface="Times New Roman" pitchFamily="18" charset="0"/>
                <a:ea typeface="黑体" pitchFamily="49" charset="-122"/>
                <a:cs typeface="Times New Roman" pitchFamily="18" charset="0"/>
              </a:rPr>
              <a:t>然而</a:t>
            </a:r>
            <a:r>
              <a:rPr lang="zh-CN" altLang="en-US" sz="3200" b="1" dirty="0">
                <a:latin typeface="Times New Roman" pitchFamily="18" charset="0"/>
                <a:ea typeface="黑体" pitchFamily="49" charset="-122"/>
                <a:cs typeface="Times New Roman" pitchFamily="18" charset="0"/>
              </a:rPr>
              <a:t>，如此辉煌而美丽的皇家园林，竟在三天之内化为灰烬。</a:t>
            </a:r>
            <a:r>
              <a:rPr lang="zh-CN" altLang="en-US" sz="3200" b="1" dirty="0">
                <a:latin typeface="Times New Roman" pitchFamily="18" charset="0"/>
                <a:ea typeface="黑体" pitchFamily="49" charset="-122"/>
                <a:cs typeface="Times New Roman" pitchFamily="18" charset="0"/>
                <a:sym typeface="+mn-ea"/>
              </a:rPr>
              <a:t>朗读课文</a:t>
            </a:r>
            <a:r>
              <a:rPr lang="zh-CN" altLang="en-US" sz="3200" b="1" dirty="0">
                <a:solidFill>
                  <a:srgbClr val="FF0000"/>
                </a:solidFill>
                <a:latin typeface="Times New Roman" pitchFamily="18" charset="0"/>
                <a:ea typeface="黑体" pitchFamily="49" charset="-122"/>
                <a:cs typeface="Times New Roman" pitchFamily="18" charset="0"/>
                <a:sym typeface="+mn-ea"/>
              </a:rPr>
              <a:t>第</a:t>
            </a:r>
            <a:r>
              <a:rPr lang="en-US" altLang="zh-CN" sz="3200" b="1" dirty="0">
                <a:solidFill>
                  <a:srgbClr val="FF0000"/>
                </a:solidFill>
                <a:latin typeface="Times New Roman" pitchFamily="18" charset="0"/>
                <a:ea typeface="黑体" pitchFamily="49" charset="-122"/>
                <a:cs typeface="Times New Roman" pitchFamily="18" charset="0"/>
                <a:sym typeface="+mn-ea"/>
              </a:rPr>
              <a:t>5</a:t>
            </a:r>
            <a:r>
              <a:rPr lang="zh-CN" altLang="en-US" sz="3200" b="1" dirty="0">
                <a:solidFill>
                  <a:srgbClr val="FF0000"/>
                </a:solidFill>
                <a:latin typeface="Times New Roman" pitchFamily="18" charset="0"/>
                <a:ea typeface="黑体" pitchFamily="49" charset="-122"/>
                <a:cs typeface="Times New Roman" pitchFamily="18" charset="0"/>
                <a:sym typeface="+mn-ea"/>
              </a:rPr>
              <a:t>自然段</a:t>
            </a:r>
            <a:r>
              <a:rPr lang="zh-CN" altLang="en-US" sz="3200" b="1" dirty="0">
                <a:latin typeface="Times New Roman" pitchFamily="18" charset="0"/>
                <a:ea typeface="黑体" pitchFamily="49" charset="-122"/>
                <a:cs typeface="Times New Roman" pitchFamily="18" charset="0"/>
                <a:sym typeface="+mn-ea"/>
              </a:rPr>
              <a:t>，说一说：</a:t>
            </a:r>
            <a:r>
              <a:rPr lang="zh-CN" altLang="en-US" sz="3200" b="1" dirty="0">
                <a:latin typeface="Times New Roman" pitchFamily="18" charset="0"/>
                <a:ea typeface="黑体" pitchFamily="49" charset="-122"/>
                <a:cs typeface="Times New Roman" pitchFamily="18" charset="0"/>
              </a:rPr>
              <a:t>是谁焚毁了我们的圆明园？</a:t>
            </a:r>
          </a:p>
        </p:txBody>
      </p:sp>
      <p:grpSp>
        <p:nvGrpSpPr>
          <p:cNvPr id="15" name="组合 14"/>
          <p:cNvGrpSpPr/>
          <p:nvPr/>
        </p:nvGrpSpPr>
        <p:grpSpPr>
          <a:xfrm>
            <a:off x="2548573" y="782638"/>
            <a:ext cx="3457575" cy="592137"/>
            <a:chOff x="2875615" y="172361"/>
            <a:chExt cx="3458694" cy="592137"/>
          </a:xfrm>
        </p:grpSpPr>
        <p:pic>
          <p:nvPicPr>
            <p:cNvPr id="15371" name="Picture 2" descr="C:\Users\Administrator\Desktop\资源 3@3x.png"/>
            <p:cNvPicPr>
              <a:picLocks noChangeAspect="1"/>
            </p:cNvPicPr>
            <p:nvPr/>
          </p:nvPicPr>
          <p:blipFill>
            <a:blip r:embed="rId2"/>
            <a:stretch>
              <a:fillRect/>
            </a:stretch>
          </p:blipFill>
          <p:spPr>
            <a:xfrm>
              <a:off x="2875615" y="172361"/>
              <a:ext cx="3458694" cy="592137"/>
            </a:xfrm>
            <a:prstGeom prst="rect">
              <a:avLst/>
            </a:prstGeom>
            <a:noFill/>
            <a:ln w="9525">
              <a:noFill/>
            </a:ln>
          </p:spPr>
        </p:pic>
        <p:sp>
          <p:nvSpPr>
            <p:cNvPr id="15372" name="矩形 16"/>
            <p:cNvSpPr/>
            <p:nvPr/>
          </p:nvSpPr>
          <p:spPr>
            <a:xfrm>
              <a:off x="3789706" y="209703"/>
              <a:ext cx="1605800" cy="521970"/>
            </a:xfrm>
            <a:prstGeom prst="rect">
              <a:avLst/>
            </a:prstGeom>
            <a:noFill/>
            <a:ln w="9525">
              <a:noFill/>
            </a:ln>
          </p:spPr>
          <p:txBody>
            <a:bodyPr wrap="none">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化为灰烬</a:t>
              </a:r>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3"/>
          <p:cNvSpPr txBox="1"/>
          <p:nvPr/>
        </p:nvSpPr>
        <p:spPr>
          <a:xfrm>
            <a:off x="568325" y="617538"/>
            <a:ext cx="5240338" cy="2265941"/>
          </a:xfrm>
          <a:prstGeom prst="rect">
            <a:avLst/>
          </a:prstGeom>
          <a:noFill/>
          <a:ln w="9525">
            <a:noFill/>
          </a:ln>
        </p:spPr>
        <p:txBody>
          <a:bodyPr>
            <a:spAutoFit/>
          </a:bodyPr>
          <a:lstStyle/>
          <a:p>
            <a:pPr>
              <a:lnSpc>
                <a:spcPct val="120000"/>
              </a:lnSpc>
              <a:spcBef>
                <a:spcPct val="50000"/>
              </a:spcBef>
            </a:pPr>
            <a:r>
              <a:rPr lang="en-US" altLang="zh-CN" sz="2400" b="1" dirty="0">
                <a:latin typeface="Times New Roman" panose="02020603050405020304" pitchFamily="18" charset="0"/>
                <a:ea typeface="楷体" panose="02010609060101010101" pitchFamily="49" charset="-122"/>
              </a:rPr>
              <a:t>       1860</a:t>
            </a:r>
            <a:r>
              <a:rPr lang="zh-CN" altLang="en-US" sz="2400" b="1" dirty="0">
                <a:latin typeface="Times New Roman" panose="02020603050405020304" pitchFamily="18" charset="0"/>
                <a:ea typeface="楷体" panose="02010609060101010101" pitchFamily="49" charset="-122"/>
              </a:rPr>
              <a:t>年</a:t>
            </a:r>
            <a:r>
              <a:rPr lang="en-US" altLang="zh-CN" sz="2400" b="1" dirty="0">
                <a:latin typeface="Times New Roman" panose="02020603050405020304" pitchFamily="18" charset="0"/>
                <a:ea typeface="楷体" panose="02010609060101010101" pitchFamily="49" charset="-122"/>
              </a:rPr>
              <a:t>10</a:t>
            </a:r>
            <a:r>
              <a:rPr lang="zh-CN" altLang="en-US" sz="2400" b="1" dirty="0">
                <a:latin typeface="Times New Roman" panose="02020603050405020304" pitchFamily="18" charset="0"/>
                <a:ea typeface="楷体" panose="02010609060101010101" pitchFamily="49" charset="-122"/>
              </a:rPr>
              <a:t>月</a:t>
            </a:r>
            <a:r>
              <a:rPr lang="en-US" altLang="zh-CN" sz="2400" b="1" dirty="0">
                <a:latin typeface="Times New Roman" panose="02020603050405020304" pitchFamily="18" charset="0"/>
                <a:ea typeface="楷体" panose="02010609060101010101" pitchFamily="49" charset="-122"/>
              </a:rPr>
              <a:t>6</a:t>
            </a:r>
            <a:r>
              <a:rPr lang="zh-CN" altLang="en-US" sz="2400" b="1" dirty="0">
                <a:latin typeface="Times New Roman" panose="02020603050405020304" pitchFamily="18" charset="0"/>
                <a:ea typeface="楷体" panose="02010609060101010101" pitchFamily="49" charset="-122"/>
              </a:rPr>
              <a:t>日，英法联军侵入北京，闯进圆明园。他们把园内</a:t>
            </a:r>
            <a:r>
              <a:rPr lang="zh-CN" altLang="en-US" sz="2400" b="1" dirty="0">
                <a:solidFill>
                  <a:srgbClr val="FF3300"/>
                </a:solidFill>
                <a:latin typeface="Times New Roman" panose="02020603050405020304" pitchFamily="18" charset="0"/>
                <a:ea typeface="楷体" panose="02010609060101010101" pitchFamily="49" charset="-122"/>
              </a:rPr>
              <a:t>凡是</a:t>
            </a:r>
            <a:r>
              <a:rPr lang="zh-CN" altLang="en-US" sz="2400" b="1" dirty="0">
                <a:latin typeface="Times New Roman" panose="02020603050405020304" pitchFamily="18" charset="0"/>
                <a:ea typeface="楷体" panose="02010609060101010101" pitchFamily="49" charset="-122"/>
              </a:rPr>
              <a:t>能拿得动的东西，</a:t>
            </a:r>
            <a:r>
              <a:rPr lang="zh-CN" altLang="en-US" sz="2400" b="1" dirty="0">
                <a:solidFill>
                  <a:srgbClr val="FF3300"/>
                </a:solidFill>
                <a:latin typeface="Times New Roman" panose="02020603050405020304" pitchFamily="18" charset="0"/>
                <a:ea typeface="楷体" panose="02010609060101010101" pitchFamily="49" charset="-122"/>
              </a:rPr>
              <a:t>统统</a:t>
            </a:r>
            <a:r>
              <a:rPr lang="zh-CN" altLang="en-US" sz="2400" b="1" dirty="0">
                <a:solidFill>
                  <a:srgbClr val="3399FF"/>
                </a:solidFill>
                <a:latin typeface="Times New Roman" panose="02020603050405020304" pitchFamily="18" charset="0"/>
                <a:ea typeface="楷体" panose="02010609060101010101" pitchFamily="49" charset="-122"/>
              </a:rPr>
              <a:t>掠走</a:t>
            </a:r>
            <a:r>
              <a:rPr lang="zh-CN" altLang="en-US" sz="2400" b="1" dirty="0">
                <a:latin typeface="Times New Roman" panose="02020603050405020304" pitchFamily="18" charset="0"/>
                <a:ea typeface="楷体" panose="02010609060101010101" pitchFamily="49" charset="-122"/>
              </a:rPr>
              <a:t>；拿不动的，就用大车或牲口搬运；实在运不走的，就任意</a:t>
            </a:r>
            <a:r>
              <a:rPr lang="zh-CN" altLang="en-US" sz="2400" b="1" dirty="0">
                <a:solidFill>
                  <a:srgbClr val="3399FF"/>
                </a:solidFill>
                <a:latin typeface="Times New Roman" panose="02020603050405020304" pitchFamily="18" charset="0"/>
                <a:ea typeface="楷体" panose="02010609060101010101" pitchFamily="49" charset="-122"/>
              </a:rPr>
              <a:t>破坏、毁掉</a:t>
            </a:r>
            <a:r>
              <a:rPr lang="zh-CN" altLang="en-US" sz="2400" b="1" dirty="0">
                <a:latin typeface="Times New Roman" panose="02020603050405020304" pitchFamily="18" charset="0"/>
                <a:ea typeface="楷体" panose="02010609060101010101" pitchFamily="49" charset="-122"/>
              </a:rPr>
              <a:t>。</a:t>
            </a:r>
          </a:p>
        </p:txBody>
      </p:sp>
      <p:pic>
        <p:nvPicPr>
          <p:cNvPr id="13" name="Picture 2"/>
          <p:cNvPicPr>
            <a:picLocks noChangeAspect="1" noChangeArrowheads="1"/>
          </p:cNvPicPr>
          <p:nvPr/>
        </p:nvPicPr>
        <p:blipFill>
          <a:blip r:embed="rId2"/>
          <a:srcRect/>
          <a:stretch>
            <a:fillRect/>
          </a:stretch>
        </p:blipFill>
        <p:spPr bwMode="auto">
          <a:xfrm>
            <a:off x="5843309" y="731503"/>
            <a:ext cx="2819025" cy="1850204"/>
          </a:xfrm>
          <a:prstGeom prst="roundRect">
            <a:avLst>
              <a:gd name="adj" fmla="val 8594"/>
            </a:avLst>
          </a:prstGeom>
          <a:solidFill>
            <a:srgbClr val="FFFFFF">
              <a:shade val="85000"/>
            </a:srgbClr>
          </a:solidFill>
          <a:ln>
            <a:noFill/>
          </a:ln>
          <a:effectLst/>
        </p:spPr>
      </p:pic>
      <p:sp>
        <p:nvSpPr>
          <p:cNvPr id="15" name="Text Box 5"/>
          <p:cNvSpPr txBox="1">
            <a:spLocks noChangeArrowheads="1"/>
          </p:cNvSpPr>
          <p:nvPr/>
        </p:nvSpPr>
        <p:spPr bwMode="auto">
          <a:xfrm>
            <a:off x="579755" y="3000693"/>
            <a:ext cx="8107045" cy="1365567"/>
          </a:xfrm>
          <a:prstGeom prst="borderCallout2">
            <a:avLst>
              <a:gd name="adj1" fmla="val 35312"/>
              <a:gd name="adj2" fmla="val -133"/>
              <a:gd name="adj3" fmla="val 20360"/>
              <a:gd name="adj4" fmla="val -3867"/>
              <a:gd name="adj5" fmla="val -25745"/>
              <a:gd name="adj6" fmla="val -1537"/>
            </a:avLst>
          </a:prstGeom>
          <a:solidFill>
            <a:schemeClr val="accent6">
              <a:lumMod val="20000"/>
              <a:lumOff val="80000"/>
            </a:schemeClr>
          </a:solidFill>
          <a:ln w="19050">
            <a:solidFill>
              <a:schemeClr val="accent6">
                <a:lumMod val="60000"/>
                <a:lumOff val="40000"/>
              </a:schemeClr>
            </a:solidFill>
            <a:prstDash val="sysDot"/>
            <a:miter lim="800000"/>
          </a:ln>
          <a:effectLst>
            <a:outerShdw blurRad="63500" sx="102000" sy="102000" algn="ctr" rotWithShape="0">
              <a:prstClr val="black">
                <a:alpha val="40000"/>
              </a:prstClr>
            </a:outerShdw>
          </a:effectLst>
        </p:spPr>
        <p:txBody>
          <a:bodyPr anchor="ctr"/>
          <a:lstStyle/>
          <a:p>
            <a:pPr marR="0" defTabSz="457200">
              <a:buClrTx/>
              <a:buSzTx/>
              <a:buFontTx/>
              <a:defRPr/>
            </a:pPr>
            <a:r>
              <a:rPr kumimoji="0" lang="zh-CN" altLang="en-US" sz="2400" b="1" kern="1200" cap="none" spc="0" normalizeH="0" baseline="0" noProof="0" dirty="0">
                <a:solidFill>
                  <a:srgbClr val="FF3300"/>
                </a:solidFill>
                <a:latin typeface="仿宋" panose="02010609060101010101" pitchFamily="49" charset="-122"/>
                <a:ea typeface="仿宋" panose="02010609060101010101" pitchFamily="49" charset="-122"/>
                <a:cs typeface="+mn-cs"/>
              </a:rPr>
              <a:t>“凡是”</a:t>
            </a:r>
            <a:r>
              <a:rPr kumimoji="0" lang="zh-CN" altLang="en-US" sz="2400" b="1" kern="1200" cap="none" spc="0" normalizeH="0" baseline="0" noProof="0" dirty="0" smtClean="0">
                <a:solidFill>
                  <a:srgbClr val="FF3300"/>
                </a:solidFill>
                <a:latin typeface="仿宋" panose="02010609060101010101" pitchFamily="49" charset="-122"/>
                <a:ea typeface="仿宋" panose="02010609060101010101" pitchFamily="49" charset="-122"/>
                <a:cs typeface="+mn-cs"/>
              </a:rPr>
              <a:t>“统统”写出</a:t>
            </a:r>
            <a:r>
              <a:rPr kumimoji="0" lang="zh-CN" altLang="en-US" sz="2400" b="1" kern="1200" cap="none" spc="0" normalizeH="0" baseline="0" noProof="0" dirty="0">
                <a:solidFill>
                  <a:srgbClr val="FF3300"/>
                </a:solidFill>
                <a:latin typeface="仿宋" panose="02010609060101010101" pitchFamily="49" charset="-122"/>
                <a:ea typeface="仿宋" panose="02010609060101010101" pitchFamily="49" charset="-122"/>
                <a:cs typeface="+mn-cs"/>
              </a:rPr>
              <a:t>了英法联军的贪婪无耻，</a:t>
            </a:r>
            <a:r>
              <a:rPr kumimoji="0" lang="zh-CN" altLang="en-US" sz="2400" b="1" kern="1200" cap="none" spc="0" normalizeH="0" baseline="0" noProof="0" dirty="0" smtClean="0">
                <a:solidFill>
                  <a:srgbClr val="FF3300"/>
                </a:solidFill>
                <a:latin typeface="仿宋" panose="02010609060101010101" pitchFamily="49" charset="-122"/>
                <a:ea typeface="仿宋" panose="02010609060101010101" pitchFamily="49" charset="-122"/>
                <a:cs typeface="+mn-cs"/>
              </a:rPr>
              <a:t>“掠走”</a:t>
            </a:r>
            <a:endParaRPr kumimoji="0" lang="en-US" altLang="zh-CN" sz="2400" b="1" kern="1200" cap="none" spc="0" normalizeH="0" baseline="0" noProof="0" dirty="0" smtClean="0">
              <a:solidFill>
                <a:srgbClr val="FF3300"/>
              </a:solidFill>
              <a:latin typeface="仿宋" panose="02010609060101010101" pitchFamily="49" charset="-122"/>
              <a:ea typeface="仿宋" panose="02010609060101010101" pitchFamily="49" charset="-122"/>
              <a:cs typeface="+mn-cs"/>
            </a:endParaRPr>
          </a:p>
          <a:p>
            <a:pPr marR="0" defTabSz="457200">
              <a:buClrTx/>
              <a:buSzTx/>
              <a:buFontTx/>
              <a:defRPr/>
            </a:pPr>
            <a:r>
              <a:rPr kumimoji="0" lang="zh-CN" altLang="en-US" sz="2400" b="1" kern="1200" cap="none" spc="0" normalizeH="0" baseline="0" noProof="0" dirty="0" smtClean="0">
                <a:solidFill>
                  <a:srgbClr val="FF3300"/>
                </a:solidFill>
                <a:latin typeface="仿宋" panose="02010609060101010101" pitchFamily="49" charset="-122"/>
                <a:ea typeface="仿宋" panose="02010609060101010101" pitchFamily="49" charset="-122"/>
                <a:cs typeface="+mn-cs"/>
              </a:rPr>
              <a:t>“破坏” </a:t>
            </a:r>
            <a:r>
              <a:rPr kumimoji="0" lang="zh-CN" altLang="en-US" sz="2400" b="1" kern="1200" cap="none" spc="0" normalizeH="0" baseline="0" noProof="0" dirty="0">
                <a:solidFill>
                  <a:srgbClr val="FF3300"/>
                </a:solidFill>
                <a:latin typeface="仿宋" panose="02010609060101010101" pitchFamily="49" charset="-122"/>
                <a:ea typeface="仿宋" panose="02010609060101010101" pitchFamily="49" charset="-122"/>
                <a:cs typeface="+mn-cs"/>
              </a:rPr>
              <a:t>“毁掉”等词，写出了英法联军残暴野蛮的强盗嘴脸，激起</a:t>
            </a:r>
            <a:r>
              <a:rPr kumimoji="0" lang="zh-CN" altLang="en-US" sz="2400" b="1" kern="1200" cap="none" spc="0" normalizeH="0" baseline="0" noProof="0" dirty="0" smtClean="0">
                <a:solidFill>
                  <a:srgbClr val="FF3300"/>
                </a:solidFill>
                <a:latin typeface="仿宋" panose="02010609060101010101" pitchFamily="49" charset="-122"/>
                <a:ea typeface="仿宋" panose="02010609060101010101" pitchFamily="49" charset="-122"/>
                <a:cs typeface="+mn-cs"/>
              </a:rPr>
              <a:t>了</a:t>
            </a:r>
            <a:r>
              <a:rPr lang="zh-CN" altLang="en-US" sz="2400" b="1" dirty="0">
                <a:solidFill>
                  <a:srgbClr val="FF3300"/>
                </a:solidFill>
                <a:latin typeface="仿宋" panose="02010609060101010101" pitchFamily="49" charset="-122"/>
                <a:ea typeface="仿宋" panose="02010609060101010101" pitchFamily="49" charset="-122"/>
              </a:rPr>
              <a:t>作者</a:t>
            </a:r>
            <a:r>
              <a:rPr kumimoji="0" lang="zh-CN" altLang="en-US" sz="2400" b="1" kern="1200" cap="none" spc="0" normalizeH="0" baseline="0" noProof="0" dirty="0" smtClean="0">
                <a:solidFill>
                  <a:srgbClr val="FF3300"/>
                </a:solidFill>
                <a:latin typeface="仿宋" panose="02010609060101010101" pitchFamily="49" charset="-122"/>
                <a:ea typeface="仿宋" panose="02010609060101010101" pitchFamily="49" charset="-122"/>
                <a:cs typeface="+mn-cs"/>
              </a:rPr>
              <a:t>对</a:t>
            </a:r>
            <a:r>
              <a:rPr kumimoji="0" lang="zh-CN" altLang="en-US" sz="2400" b="1" kern="1200" cap="none" spc="0" normalizeH="0" baseline="0" noProof="0" dirty="0">
                <a:solidFill>
                  <a:srgbClr val="FF3300"/>
                </a:solidFill>
                <a:latin typeface="仿宋" panose="02010609060101010101" pitchFamily="49" charset="-122"/>
                <a:ea typeface="仿宋" panose="02010609060101010101" pitchFamily="49" charset="-122"/>
                <a:cs typeface="+mn-cs"/>
              </a:rPr>
              <a:t>英法联军的罪恶行径的无比憎恨。</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fade">
                                      <p:cBhvr>
                                        <p:cTn id="7" dur="1000"/>
                                        <p:tgtEl>
                                          <p:spTgt spid="56322"/>
                                        </p:tgtEl>
                                      </p:cBhvr>
                                    </p:animEffect>
                                    <p:anim calcmode="lin" valueType="num">
                                      <p:cBhvr>
                                        <p:cTn id="8" dur="1000" fill="hold"/>
                                        <p:tgtEl>
                                          <p:spTgt spid="56322"/>
                                        </p:tgtEl>
                                        <p:attrNameLst>
                                          <p:attrName>ppt_x</p:attrName>
                                        </p:attrNameLst>
                                      </p:cBhvr>
                                      <p:tavLst>
                                        <p:tav tm="0">
                                          <p:val>
                                            <p:strVal val="#ppt_x"/>
                                          </p:val>
                                        </p:tav>
                                        <p:tav tm="100000">
                                          <p:val>
                                            <p:strVal val="#ppt_x"/>
                                          </p:val>
                                        </p:tav>
                                      </p:tavLst>
                                    </p:anim>
                                    <p:anim calcmode="lin" valueType="num">
                                      <p:cBhvr>
                                        <p:cTn id="9" dur="1000" fill="hold"/>
                                        <p:tgtEl>
                                          <p:spTgt spid="56322"/>
                                        </p:tgtEl>
                                        <p:attrNameLst>
                                          <p:attrName>ppt_y</p:attrName>
                                        </p:attrNameLst>
                                      </p:cBhvr>
                                      <p:tavLst>
                                        <p:tav tm="0">
                                          <p:val>
                                            <p:strVal val="#ppt_y+.1"/>
                                          </p:val>
                                        </p:tav>
                                        <p:tav tm="100000">
                                          <p:val>
                                            <p:strVal val="#ppt_y"/>
                                          </p:val>
                                        </p:tav>
                                      </p:tavLst>
                                    </p:anim>
                                  </p:childTnLst>
                                </p:cTn>
                              </p:par>
                              <p:par>
                                <p:cTn id="10" presetID="6" presetClass="entr" presetSubtype="32"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ircle(ou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checkerboard(across)">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15"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3"/>
          <p:cNvSpPr/>
          <p:nvPr/>
        </p:nvSpPr>
        <p:spPr>
          <a:xfrm>
            <a:off x="493395" y="569288"/>
            <a:ext cx="8270875" cy="3970318"/>
          </a:xfrm>
          <a:prstGeom prst="rect">
            <a:avLst/>
          </a:prstGeom>
          <a:noFill/>
          <a:ln w="9525">
            <a:noFill/>
          </a:ln>
        </p:spPr>
        <p:txBody>
          <a:bodyPr anchor="ctr">
            <a:spAutoFit/>
          </a:bodyPr>
          <a:lstStyle/>
          <a:p>
            <a:pPr indent="450850"/>
            <a:r>
              <a:rPr lang="zh-CN" altLang="en-US" sz="2100" b="1" dirty="0">
                <a:latin typeface="+mj-ea"/>
                <a:ea typeface="+mj-ea"/>
              </a:rPr>
              <a:t>参与劫掠的英法军官回忆：军官和士兵，英国人和法国人，为了夺取财宝，从四面八方冲进圆明园。有的搬走景泰兰瓷瓶，有的抢走绣花长袍，有的挑选高级皮大衣，有的去拿镶嵌珠玉的挂钟。有的背负大口袋，装满了各色各样的珍宝有的在宽大的口袋里装进金条和金叶；</a:t>
            </a:r>
            <a:r>
              <a:rPr lang="zh-CN" altLang="en-US" sz="2100" b="1" dirty="0" smtClean="0">
                <a:latin typeface="+mj-ea"/>
                <a:ea typeface="+mj-ea"/>
              </a:rPr>
              <a:t>有的半身</a:t>
            </a:r>
            <a:r>
              <a:rPr lang="zh-CN" altLang="en-US" sz="2100" b="1" dirty="0">
                <a:latin typeface="+mj-ea"/>
                <a:ea typeface="+mj-ea"/>
              </a:rPr>
              <a:t>缠着织锦绸缎；有的帽子里放满了红</a:t>
            </a:r>
            <a:r>
              <a:rPr lang="zh-CN" altLang="en-US" sz="2100" b="1" dirty="0" smtClean="0">
                <a:latin typeface="+mj-ea"/>
                <a:ea typeface="+mj-ea"/>
              </a:rPr>
              <a:t>蓝宝石</a:t>
            </a:r>
            <a:r>
              <a:rPr lang="zh-CN" altLang="en-US" sz="2100" b="1" dirty="0">
                <a:latin typeface="+mj-ea"/>
                <a:ea typeface="+mj-ea"/>
              </a:rPr>
              <a:t>、珍珠和水晶石；有的脖子上挂着翡翠项圈</a:t>
            </a:r>
            <a:r>
              <a:rPr lang="en-US" altLang="zh-CN" sz="2100" b="1" dirty="0">
                <a:latin typeface="+mj-ea"/>
                <a:ea typeface="+mj-ea"/>
              </a:rPr>
              <a:t>……</a:t>
            </a:r>
          </a:p>
          <a:p>
            <a:pPr indent="450850"/>
            <a:r>
              <a:rPr lang="zh-CN" altLang="en-US" sz="2100" b="1" dirty="0">
                <a:latin typeface="+mj-ea"/>
                <a:ea typeface="+mj-ea"/>
              </a:rPr>
              <a:t>侵略者除了大肆抢劫外，被他们糟蹋了的东西更是不计其数。房子里的绸缎、衣服扔了一地，人走进屋里，可超过膝盖。工兵们带着大斧，把家具统统砸碎，取下上边的宝石。一些人打碎大镜子，另一些人向大烛台开枪射击，以此取乐。大部分法国士兵手抡木棍，将带不走的东西全部捣碎。当法国军队暂时撤离圆明园时，这处秀丽园林，已被毁坏得满目疮痍。</a:t>
            </a:r>
            <a:endParaRPr lang="en-US" altLang="zh-CN" sz="2100" b="1" dirty="0">
              <a:latin typeface="+mj-ea"/>
              <a:ea typeface="+mj-ea"/>
            </a:endParaRPr>
          </a:p>
        </p:txBody>
      </p:sp>
      <p:sp>
        <p:nvSpPr>
          <p:cNvPr id="16" name="WordArt 4"/>
          <p:cNvSpPr>
            <a:spLocks noChangeArrowheads="1" noChangeShapeType="1"/>
          </p:cNvSpPr>
          <p:nvPr/>
        </p:nvSpPr>
        <p:spPr bwMode="auto">
          <a:xfrm>
            <a:off x="216968" y="145527"/>
            <a:ext cx="1331467" cy="450954"/>
          </a:xfrm>
          <a:prstGeom prst="rect">
            <a:avLst/>
          </a:prstGeom>
          <a:scene3d>
            <a:camera prst="perspectiveRight"/>
            <a:lightRig rig="threePt" dir="t"/>
          </a:scene3d>
        </p:spPr>
        <p:txBody>
          <a:bodyPr wrap="none" numCol="1" fromWordArt="1">
            <a:prstTxWarp prst="textCascadeUp">
              <a:avLst>
                <a:gd name="adj" fmla="val 67492"/>
              </a:avLst>
            </a:prstTxWarp>
            <a:scene3d>
              <a:camera prst="perspectiveRight"/>
              <a:lightRig rig="legacyHarsh2" dir="b"/>
            </a:scene3d>
            <a:sp3d extrusionH="430200" prstMaterial="legacyMatte">
              <a:extrusionClr>
                <a:srgbClr val="FF6600"/>
              </a:extrusionClr>
            </a:sp3d>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4800" b="1" i="0" u="none" strike="noStrike" kern="10" cap="none" spc="0" normalizeH="0" baseline="0" noProof="0" dirty="0">
                <a:ln w="9525">
                  <a:round/>
                </a:ln>
                <a:gradFill rotWithShape="1">
                  <a:gsLst>
                    <a:gs pos="0">
                      <a:srgbClr val="FFE701"/>
                    </a:gs>
                    <a:gs pos="100000">
                      <a:srgbClr val="FE3E02"/>
                    </a:gs>
                  </a:gsLst>
                  <a:lin ang="5400000" scaled="1"/>
                </a:gradFill>
                <a:effectLst/>
                <a:uLnTx/>
                <a:uFillTx/>
                <a:latin typeface="黑体" panose="02010609060101010101" pitchFamily="49" charset="-122"/>
                <a:ea typeface="黑体" panose="02010609060101010101" pitchFamily="49" charset="-122"/>
                <a:cs typeface="+mn-cs"/>
              </a:rPr>
              <a:t>资料袋</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p:cNvPicPr>
          <p:nvPr/>
        </p:nvPicPr>
        <p:blipFill>
          <a:blip r:embed="rId2"/>
          <a:stretch>
            <a:fillRect/>
          </a:stretch>
        </p:blipFill>
        <p:spPr>
          <a:xfrm>
            <a:off x="0" y="-11112"/>
            <a:ext cx="9144000" cy="5143500"/>
          </a:xfrm>
          <a:prstGeom prst="rect">
            <a:avLst/>
          </a:prstGeom>
          <a:noFill/>
          <a:ln w="9525">
            <a:noFill/>
          </a:ln>
          <a:effectLst>
            <a:glow rad="228600">
              <a:schemeClr val="accent3">
                <a:satMod val="175000"/>
                <a:alpha val="40000"/>
              </a:schemeClr>
            </a:glow>
          </a:effectLst>
        </p:spPr>
      </p:pic>
      <p:sp>
        <p:nvSpPr>
          <p:cNvPr id="2" name="Text Box 3"/>
          <p:cNvSpPr txBox="1">
            <a:spLocks noChangeArrowheads="1"/>
          </p:cNvSpPr>
          <p:nvPr/>
        </p:nvSpPr>
        <p:spPr bwMode="auto">
          <a:xfrm>
            <a:off x="416458" y="1042709"/>
            <a:ext cx="8426838" cy="3415030"/>
          </a:xfrm>
          <a:prstGeom prst="rect">
            <a:avLst/>
          </a:prstGeom>
          <a:noFill/>
          <a:ln>
            <a:noFill/>
          </a:ln>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450850" algn="l" defTabSz="457200" rtl="0" eaLnBrk="1" fontAlgn="base" latinLnBrk="0" hangingPunct="1">
              <a:lnSpc>
                <a:spcPct val="150000"/>
              </a:lnSpc>
              <a:spcBef>
                <a:spcPct val="0"/>
              </a:spcBef>
              <a:spcAft>
                <a:spcPct val="0"/>
              </a:spcAft>
              <a:buClrTx/>
              <a:buSzTx/>
              <a:buFontTx/>
              <a:buNone/>
              <a:defRPr/>
            </a:pPr>
            <a:r>
              <a:rPr kumimoji="0" lang="en-US" altLang="zh-CN" sz="2400" b="1" i="0" u="none" strike="noStrike" kern="1200" cap="none" spc="0" normalizeH="0" baseline="0" noProof="0" dirty="0" smtClean="0">
                <a:ln>
                  <a:noFill/>
                </a:ln>
                <a:solidFill>
                  <a:srgbClr val="0000FF"/>
                </a:solidFill>
                <a:effectLst>
                  <a:glow rad="101600">
                    <a:srgbClr val="FF0000">
                      <a:alpha val="60000"/>
                    </a:srgbClr>
                  </a:glow>
                </a:effectLst>
                <a:uLnTx/>
                <a:uFillTx/>
                <a:latin typeface="Times New Roman" panose="02020603050405020304" pitchFamily="18" charset="0"/>
                <a:ea typeface="楷体" panose="02010609060101010101" pitchFamily="49" charset="-122"/>
                <a:cs typeface="Times New Roman" panose="02020603050405020304" pitchFamily="18" charset="0"/>
              </a:rPr>
              <a:t>  </a:t>
            </a:r>
            <a:r>
              <a:rPr kumimoji="0" lang="zh-CN" altLang="zh-CN" sz="2400" b="1" i="0" u="none" strike="noStrike" kern="1200" cap="none" spc="0" normalizeH="0" baseline="0" noProof="0" dirty="0" smtClean="0">
                <a:ln>
                  <a:noFill/>
                </a:ln>
                <a:solidFill>
                  <a:srgbClr val="0000FF"/>
                </a:solidFill>
                <a:effectLst>
                  <a:glow rad="101600">
                    <a:srgbClr val="FF0000">
                      <a:alpha val="60000"/>
                    </a:srgbClr>
                  </a:glow>
                </a:effectLst>
                <a:uLnTx/>
                <a:uFillTx/>
                <a:latin typeface="Times New Roman" panose="02020603050405020304" pitchFamily="18" charset="0"/>
                <a:ea typeface="楷体" panose="02010609060101010101" pitchFamily="49" charset="-122"/>
                <a:cs typeface="Times New Roman" panose="02020603050405020304" pitchFamily="18" charset="0"/>
              </a:rPr>
              <a:t>1860</a:t>
            </a:r>
            <a:r>
              <a:rPr kumimoji="0" lang="zh-CN" sz="2400" b="1" i="0" u="none" strike="noStrike" kern="1200" cap="none" spc="0" normalizeH="0" baseline="0" noProof="0" dirty="0" smtClean="0">
                <a:ln>
                  <a:noFill/>
                </a:ln>
                <a:solidFill>
                  <a:srgbClr val="0000FF"/>
                </a:solidFill>
                <a:effectLst>
                  <a:glow rad="101600">
                    <a:srgbClr val="FF0000">
                      <a:alpha val="60000"/>
                    </a:srgbClr>
                  </a:glow>
                </a:effectLst>
                <a:uLnTx/>
                <a:uFillTx/>
                <a:latin typeface="Times New Roman" panose="02020603050405020304" pitchFamily="18" charset="0"/>
                <a:ea typeface="楷体" panose="02010609060101010101" pitchFamily="49" charset="-122"/>
                <a:cs typeface="Times New Roman" panose="02020603050405020304" pitchFamily="18" charset="0"/>
              </a:rPr>
              <a:t>年</a:t>
            </a:r>
            <a:r>
              <a:rPr kumimoji="0" lang="zh-CN" altLang="zh-CN" sz="2400" b="1" i="0" u="none" strike="noStrike" kern="1200" cap="none" spc="0" normalizeH="0" baseline="0" noProof="0" dirty="0" smtClean="0">
                <a:ln>
                  <a:noFill/>
                </a:ln>
                <a:solidFill>
                  <a:srgbClr val="0000FF"/>
                </a:solidFill>
                <a:effectLst>
                  <a:glow rad="101600">
                    <a:srgbClr val="FF0000">
                      <a:alpha val="60000"/>
                    </a:srgbClr>
                  </a:glow>
                </a:effectLst>
                <a:uLnTx/>
                <a:uFillTx/>
                <a:latin typeface="Times New Roman" panose="02020603050405020304" pitchFamily="18" charset="0"/>
                <a:ea typeface="楷体" panose="02010609060101010101" pitchFamily="49" charset="-122"/>
                <a:cs typeface="Times New Roman" panose="02020603050405020304" pitchFamily="18" charset="0"/>
              </a:rPr>
              <a:t>10</a:t>
            </a:r>
            <a:r>
              <a:rPr kumimoji="0" lang="zh-CN" sz="2400" b="1" i="0" u="none" strike="noStrike" kern="1200" cap="none" spc="0" normalizeH="0" baseline="0" noProof="0" dirty="0" smtClean="0">
                <a:ln>
                  <a:noFill/>
                </a:ln>
                <a:solidFill>
                  <a:srgbClr val="0000FF"/>
                </a:solidFill>
                <a:effectLst>
                  <a:glow rad="101600">
                    <a:srgbClr val="FF0000">
                      <a:alpha val="60000"/>
                    </a:srgbClr>
                  </a:glow>
                </a:effectLst>
                <a:uLnTx/>
                <a:uFillTx/>
                <a:latin typeface="Times New Roman" panose="02020603050405020304" pitchFamily="18" charset="0"/>
                <a:ea typeface="楷体" panose="02010609060101010101" pitchFamily="49" charset="-122"/>
                <a:cs typeface="Times New Roman" panose="02020603050405020304" pitchFamily="18" charset="0"/>
              </a:rPr>
              <a:t>月</a:t>
            </a:r>
            <a:r>
              <a:rPr kumimoji="0" lang="zh-CN" altLang="zh-CN" sz="2400" b="1" i="0" u="none" strike="noStrike" kern="1200" cap="none" spc="0" normalizeH="0" baseline="0" noProof="0" dirty="0" smtClean="0">
                <a:ln>
                  <a:noFill/>
                </a:ln>
                <a:solidFill>
                  <a:srgbClr val="0000FF"/>
                </a:solidFill>
                <a:effectLst>
                  <a:glow rad="101600">
                    <a:srgbClr val="FF0000">
                      <a:alpha val="60000"/>
                    </a:srgbClr>
                  </a:glow>
                </a:effectLst>
                <a:uLnTx/>
                <a:uFillTx/>
                <a:latin typeface="Times New Roman" panose="02020603050405020304" pitchFamily="18" charset="0"/>
                <a:ea typeface="楷体" panose="02010609060101010101" pitchFamily="49" charset="-122"/>
                <a:cs typeface="Times New Roman" panose="02020603050405020304" pitchFamily="18" charset="0"/>
              </a:rPr>
              <a:t>6</a:t>
            </a:r>
            <a:r>
              <a:rPr kumimoji="0" lang="zh-CN" sz="2400" b="1" i="0" u="none" strike="noStrike" kern="1200" cap="none" spc="0" normalizeH="0" baseline="0" noProof="0" dirty="0" smtClean="0">
                <a:ln>
                  <a:noFill/>
                </a:ln>
                <a:solidFill>
                  <a:srgbClr val="0000FF"/>
                </a:solidFill>
                <a:effectLst>
                  <a:glow rad="101600">
                    <a:srgbClr val="FF0000">
                      <a:alpha val="60000"/>
                    </a:srgbClr>
                  </a:glow>
                </a:effectLst>
                <a:uLnTx/>
                <a:uFillTx/>
                <a:latin typeface="Times New Roman" panose="02020603050405020304" pitchFamily="18" charset="0"/>
                <a:ea typeface="楷体" panose="02010609060101010101" pitchFamily="49" charset="-122"/>
                <a:cs typeface="Times New Roman" panose="02020603050405020304" pitchFamily="18" charset="0"/>
              </a:rPr>
              <a:t>日，英法联军侵入北京，闯进圆明园。他们把园里凡是能拿走的东西，统统掠走；拿不动的，就用大车或牲口搬运；实在运不走的，就任意破坏、毁掉。为了销毁罪证，</a:t>
            </a:r>
            <a:r>
              <a:rPr kumimoji="0" lang="zh-CN" altLang="zh-CN" sz="2400" b="1" i="0" u="none" strike="noStrike" kern="1200" cap="none" spc="0" normalizeH="0" baseline="0" noProof="0" dirty="0" smtClean="0">
                <a:ln>
                  <a:noFill/>
                </a:ln>
                <a:solidFill>
                  <a:srgbClr val="0000FF"/>
                </a:solidFill>
                <a:effectLst>
                  <a:glow rad="101600">
                    <a:srgbClr val="FF0000">
                      <a:alpha val="60000"/>
                    </a:srgbClr>
                  </a:glow>
                </a:effectLst>
                <a:uLnTx/>
                <a:uFillTx/>
                <a:latin typeface="Times New Roman" panose="02020603050405020304" pitchFamily="18" charset="0"/>
                <a:ea typeface="楷体" panose="02010609060101010101" pitchFamily="49" charset="-122"/>
                <a:cs typeface="Times New Roman" panose="02020603050405020304" pitchFamily="18" charset="0"/>
              </a:rPr>
              <a:t>10 </a:t>
            </a:r>
            <a:r>
              <a:rPr kumimoji="0" lang="zh-CN" sz="2400" b="1" i="0" u="none" strike="noStrike" kern="1200" cap="none" spc="0" normalizeH="0" baseline="0" noProof="0" dirty="0" smtClean="0">
                <a:ln>
                  <a:noFill/>
                </a:ln>
                <a:solidFill>
                  <a:srgbClr val="0000FF"/>
                </a:solidFill>
                <a:effectLst>
                  <a:glow rad="101600">
                    <a:srgbClr val="FF0000">
                      <a:alpha val="60000"/>
                    </a:srgbClr>
                  </a:glow>
                </a:effectLst>
                <a:uLnTx/>
                <a:uFillTx/>
                <a:latin typeface="Times New Roman" panose="02020603050405020304" pitchFamily="18" charset="0"/>
                <a:ea typeface="楷体" panose="02010609060101010101" pitchFamily="49" charset="-122"/>
                <a:cs typeface="Times New Roman" panose="02020603050405020304" pitchFamily="18" charset="0"/>
              </a:rPr>
              <a:t>月</a:t>
            </a:r>
            <a:r>
              <a:rPr kumimoji="0" lang="zh-CN" altLang="zh-CN" sz="2400" b="1" i="0" u="none" strike="noStrike" kern="1200" cap="none" spc="0" normalizeH="0" baseline="0" noProof="0" dirty="0" smtClean="0">
                <a:ln>
                  <a:noFill/>
                </a:ln>
                <a:solidFill>
                  <a:srgbClr val="0000FF"/>
                </a:solidFill>
                <a:effectLst>
                  <a:glow rad="101600">
                    <a:srgbClr val="FF0000">
                      <a:alpha val="60000"/>
                    </a:srgbClr>
                  </a:glow>
                </a:effectLst>
                <a:uLnTx/>
                <a:uFillTx/>
                <a:latin typeface="Times New Roman" panose="02020603050405020304" pitchFamily="18" charset="0"/>
                <a:ea typeface="楷体" panose="02010609060101010101" pitchFamily="49" charset="-122"/>
                <a:cs typeface="Times New Roman" panose="02020603050405020304" pitchFamily="18" charset="0"/>
              </a:rPr>
              <a:t>18</a:t>
            </a:r>
            <a:r>
              <a:rPr kumimoji="0" lang="zh-CN" sz="2400" b="1" i="0" u="none" strike="noStrike" kern="1200" cap="none" spc="0" normalizeH="0" baseline="0" noProof="0" dirty="0" smtClean="0">
                <a:ln>
                  <a:noFill/>
                </a:ln>
                <a:solidFill>
                  <a:srgbClr val="0000FF"/>
                </a:solidFill>
                <a:effectLst>
                  <a:glow rad="101600">
                    <a:srgbClr val="FF0000">
                      <a:alpha val="60000"/>
                    </a:srgbClr>
                  </a:glow>
                </a:effectLst>
                <a:uLnTx/>
                <a:uFillTx/>
                <a:latin typeface="Times New Roman" panose="02020603050405020304" pitchFamily="18" charset="0"/>
                <a:ea typeface="楷体" panose="02010609060101010101" pitchFamily="49" charset="-122"/>
                <a:cs typeface="Times New Roman" panose="02020603050405020304" pitchFamily="18" charset="0"/>
              </a:rPr>
              <a:t>日和</a:t>
            </a:r>
            <a:r>
              <a:rPr kumimoji="0" lang="zh-CN" altLang="zh-CN" sz="2400" b="1" i="0" u="none" strike="noStrike" kern="1200" cap="none" spc="0" normalizeH="0" baseline="0" noProof="0" dirty="0" smtClean="0">
                <a:ln>
                  <a:noFill/>
                </a:ln>
                <a:solidFill>
                  <a:srgbClr val="0000FF"/>
                </a:solidFill>
                <a:effectLst>
                  <a:glow rad="101600">
                    <a:srgbClr val="FF0000">
                      <a:alpha val="60000"/>
                    </a:srgbClr>
                  </a:glow>
                </a:effectLst>
                <a:uLnTx/>
                <a:uFillTx/>
                <a:latin typeface="Times New Roman" panose="02020603050405020304" pitchFamily="18" charset="0"/>
                <a:ea typeface="楷体" panose="02010609060101010101" pitchFamily="49" charset="-122"/>
                <a:cs typeface="Times New Roman" panose="02020603050405020304" pitchFamily="18" charset="0"/>
              </a:rPr>
              <a:t>19</a:t>
            </a:r>
            <a:r>
              <a:rPr kumimoji="0" lang="zh-CN" sz="2400" b="1" i="0" u="none" strike="noStrike" kern="1200" cap="none" spc="0" normalizeH="0" baseline="0" noProof="0" dirty="0" smtClean="0">
                <a:ln>
                  <a:noFill/>
                </a:ln>
                <a:solidFill>
                  <a:srgbClr val="0000FF"/>
                </a:solidFill>
                <a:effectLst>
                  <a:glow rad="101600">
                    <a:srgbClr val="FF0000">
                      <a:alpha val="60000"/>
                    </a:srgbClr>
                  </a:glow>
                </a:effectLst>
                <a:uLnTx/>
                <a:uFillTx/>
                <a:latin typeface="Times New Roman" panose="02020603050405020304" pitchFamily="18" charset="0"/>
                <a:ea typeface="楷体" panose="02010609060101010101" pitchFamily="49" charset="-122"/>
                <a:cs typeface="Times New Roman" panose="02020603050405020304" pitchFamily="18" charset="0"/>
              </a:rPr>
              <a:t>日，三千多名侵略者奉命在园里放火。大火连烧三天，烟云笼罩了整个北京城。我国这一园林艺术的瑰宝、建筑艺术的精华，就这样化成了一片灰烬。 </a:t>
            </a:r>
          </a:p>
        </p:txBody>
      </p:sp>
      <p:sp>
        <p:nvSpPr>
          <p:cNvPr id="38917" name="Text Box 5"/>
          <p:cNvSpPr txBox="1"/>
          <p:nvPr/>
        </p:nvSpPr>
        <p:spPr>
          <a:xfrm>
            <a:off x="379413" y="256223"/>
            <a:ext cx="1472247" cy="579437"/>
          </a:xfrm>
          <a:prstGeom prst="rect">
            <a:avLst/>
          </a:prstGeom>
          <a:noFill/>
          <a:ln w="9525">
            <a:noFill/>
          </a:ln>
        </p:spPr>
        <p:txBody>
          <a:bodyPr wrap="square">
            <a:spAutoFit/>
          </a:bodyPr>
          <a:lstStyle/>
          <a:p>
            <a:pPr>
              <a:spcBef>
                <a:spcPct val="50000"/>
              </a:spcBef>
            </a:pPr>
            <a:r>
              <a:rPr lang="zh-CN" altLang="en-US" sz="3200" b="1" dirty="0">
                <a:solidFill>
                  <a:srgbClr val="FFFFCC"/>
                </a:solidFill>
                <a:latin typeface="微软雅黑" panose="020B0503020204020204" pitchFamily="34" charset="-122"/>
                <a:ea typeface="微软雅黑" panose="020B0503020204020204" pitchFamily="34" charset="-122"/>
              </a:rPr>
              <a:t>朗读：</a:t>
            </a:r>
          </a:p>
        </p:txBody>
      </p:sp>
      <p:grpSp>
        <p:nvGrpSpPr>
          <p:cNvPr id="9" name="组合 8"/>
          <p:cNvGrpSpPr/>
          <p:nvPr/>
        </p:nvGrpSpPr>
        <p:grpSpPr>
          <a:xfrm>
            <a:off x="2011680" y="366078"/>
            <a:ext cx="4229100" cy="707886"/>
            <a:chOff x="2956469" y="874692"/>
            <a:chExt cx="3349034" cy="1669548"/>
          </a:xfrm>
        </p:grpSpPr>
        <p:sp>
          <p:nvSpPr>
            <p:cNvPr id="10" name="圆角矩形标注 14"/>
            <p:cNvSpPr/>
            <p:nvPr/>
          </p:nvSpPr>
          <p:spPr>
            <a:xfrm>
              <a:off x="2956469" y="878435"/>
              <a:ext cx="3349034" cy="804986"/>
            </a:xfrm>
            <a:prstGeom prst="roundRect">
              <a:avLst/>
            </a:prstGeom>
            <a:solidFill>
              <a:schemeClr val="accent5">
                <a:lumMod val="20000"/>
                <a:lumOff val="80000"/>
              </a:schemeClr>
            </a:solidFill>
            <a:ln w="19050">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schemeClr val="tx1"/>
                </a:solidFill>
                <a:effectLst/>
                <a:uLnTx/>
                <a:uFillTx/>
                <a:latin typeface="+mn-lt"/>
                <a:ea typeface="+mn-ea"/>
                <a:cs typeface="+mn-cs"/>
              </a:endParaRPr>
            </a:p>
          </p:txBody>
        </p:sp>
        <p:sp>
          <p:nvSpPr>
            <p:cNvPr id="39944" name="矩形 24"/>
            <p:cNvSpPr/>
            <p:nvPr/>
          </p:nvSpPr>
          <p:spPr>
            <a:xfrm>
              <a:off x="2983493" y="874692"/>
              <a:ext cx="3297794" cy="1669548"/>
            </a:xfrm>
            <a:prstGeom prst="rect">
              <a:avLst/>
            </a:prstGeom>
            <a:noFill/>
            <a:ln w="9525">
              <a:noFill/>
            </a:ln>
          </p:spPr>
          <p:txBody>
            <a:bodyPr>
              <a:spAutoFit/>
            </a:bodyPr>
            <a:lstStyle/>
            <a:p>
              <a:r>
                <a:rPr lang="zh-CN" altLang="en-US" sz="2000" b="1" dirty="0">
                  <a:solidFill>
                    <a:srgbClr val="0066FF"/>
                  </a:solidFill>
                  <a:latin typeface="Calibri" panose="020F0502020204030204" pitchFamily="34" charset="0"/>
                </a:rPr>
                <a:t>朗读指导：</a:t>
              </a:r>
              <a:r>
                <a:rPr lang="zh-CN" altLang="en-US" sz="2000" b="1" dirty="0">
                  <a:latin typeface="Calibri" panose="020F0502020204030204" pitchFamily="34" charset="0"/>
                </a:rPr>
                <a:t>带着无比痛恨之情来读。</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8917"/>
                                        </p:tgtEl>
                                        <p:attrNameLst>
                                          <p:attrName>style.visibility</p:attrName>
                                        </p:attrNameLst>
                                      </p:cBhvr>
                                      <p:to>
                                        <p:strVal val="visible"/>
                                      </p:to>
                                    </p:set>
                                    <p:animEffect transition="in" filter="barn(inVertical)">
                                      <p:cBhvr>
                                        <p:cTn id="11" dur="500"/>
                                        <p:tgtEl>
                                          <p:spTgt spid="38917"/>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89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0"/>
          <p:cNvSpPr txBox="1"/>
          <p:nvPr/>
        </p:nvSpPr>
        <p:spPr>
          <a:xfrm>
            <a:off x="1399878" y="614680"/>
            <a:ext cx="1949112" cy="491490"/>
          </a:xfrm>
          <a:prstGeom prst="rect">
            <a:avLst/>
          </a:prstGeom>
          <a:noFill/>
        </p:spPr>
        <p:txBody>
          <a:bodyPr wrap="square" rtlCol="0">
            <a:spAutoFit/>
          </a:bodyPr>
          <a:lstStyle/>
          <a:p>
            <a:r>
              <a:rPr lang="zh-CN" altLang="en-US" sz="2600" b="1" dirty="0" smtClean="0">
                <a:latin typeface="宋体" panose="02010600030101010101" pitchFamily="2" charset="-122"/>
                <a:ea typeface="宋体" panose="02010600030101010101" pitchFamily="2" charset="-122"/>
              </a:rPr>
              <a:t>朗读指导</a:t>
            </a:r>
            <a:endParaRPr lang="zh-CN" altLang="en-US" sz="2600" b="1" dirty="0">
              <a:latin typeface="宋体" panose="02010600030101010101" pitchFamily="2" charset="-122"/>
              <a:ea typeface="宋体" panose="02010600030101010101" pitchFamily="2" charset="-122"/>
            </a:endParaRPr>
          </a:p>
        </p:txBody>
      </p:sp>
      <p:grpSp>
        <p:nvGrpSpPr>
          <p:cNvPr id="2" name="组合 1"/>
          <p:cNvGrpSpPr/>
          <p:nvPr/>
        </p:nvGrpSpPr>
        <p:grpSpPr>
          <a:xfrm>
            <a:off x="852900" y="1151005"/>
            <a:ext cx="7780337" cy="3143250"/>
            <a:chOff x="852900" y="1151005"/>
            <a:chExt cx="7780337" cy="314325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900" y="1151005"/>
              <a:ext cx="7780337"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140892" y="1266334"/>
              <a:ext cx="7020128" cy="2862322"/>
            </a:xfrm>
            <a:prstGeom prst="rect">
              <a:avLst/>
            </a:prstGeom>
            <a:noFill/>
          </p:spPr>
          <p:txBody>
            <a:bodyPr wrap="square" rtlCol="0">
              <a:spAutoFit/>
            </a:bodyPr>
            <a:lstStyle/>
            <a:p>
              <a:pPr>
                <a:lnSpc>
                  <a:spcPct val="150000"/>
                </a:lnSpc>
              </a:pPr>
              <a:r>
                <a:rPr lang="en-US" altLang="zh-CN" sz="2400" b="1" dirty="0" smtClean="0">
                  <a:latin typeface="+mj-ea"/>
                  <a:ea typeface="+mj-ea"/>
                </a:rPr>
                <a:t>    </a:t>
              </a:r>
              <a:r>
                <a:rPr lang="zh-CN" altLang="en-US" sz="2400" b="1" dirty="0" smtClean="0">
                  <a:latin typeface="+mj-ea"/>
                  <a:ea typeface="+mj-ea"/>
                </a:rPr>
                <a:t>在读的时候，要把自己引入当时的情景，好像侵略者在我们眼前把我国这一瑰宝毁灭。闯入圆明园，要读出自己的愤慨。读</a:t>
              </a:r>
              <a:r>
                <a:rPr lang="en-US" altLang="zh-CN" sz="2400" b="1" dirty="0" smtClean="0">
                  <a:latin typeface="+mj-ea"/>
                  <a:ea typeface="+mj-ea"/>
                </a:rPr>
                <a:t>“</a:t>
              </a:r>
              <a:r>
                <a:rPr lang="zh-CN" altLang="en-US" sz="2400" b="1" dirty="0" smtClean="0">
                  <a:latin typeface="+mj-ea"/>
                  <a:ea typeface="+mj-ea"/>
                </a:rPr>
                <a:t>统统掠走</a:t>
              </a:r>
              <a:r>
                <a:rPr lang="en-US" altLang="zh-CN" sz="2400" b="1" dirty="0" smtClean="0">
                  <a:latin typeface="+mj-ea"/>
                  <a:ea typeface="+mj-ea"/>
                </a:rPr>
                <a:t>”</a:t>
              </a:r>
              <a:r>
                <a:rPr lang="zh-CN" altLang="en-US" sz="2400" b="1" dirty="0" smtClean="0">
                  <a:latin typeface="+mj-ea"/>
                  <a:ea typeface="+mj-ea"/>
                </a:rPr>
                <a:t>，声调要高，读</a:t>
              </a:r>
              <a:r>
                <a:rPr lang="en-US" altLang="zh-CN" sz="2400" b="1" dirty="0" smtClean="0">
                  <a:latin typeface="+mj-ea"/>
                  <a:ea typeface="+mj-ea"/>
                </a:rPr>
                <a:t>“</a:t>
              </a:r>
              <a:r>
                <a:rPr lang="zh-CN" altLang="en-US" sz="2400" b="1" dirty="0" smtClean="0">
                  <a:latin typeface="+mj-ea"/>
                  <a:ea typeface="+mj-ea"/>
                </a:rPr>
                <a:t>牲口搬运</a:t>
              </a:r>
              <a:r>
                <a:rPr lang="en-US" altLang="zh-CN" sz="2400" b="1" dirty="0" smtClean="0">
                  <a:latin typeface="+mj-ea"/>
                  <a:ea typeface="+mj-ea"/>
                </a:rPr>
                <a:t>”</a:t>
              </a:r>
              <a:r>
                <a:rPr lang="zh-CN" altLang="en-US" sz="2400" b="1" dirty="0" smtClean="0">
                  <a:latin typeface="+mj-ea"/>
                  <a:ea typeface="+mj-ea"/>
                </a:rPr>
                <a:t>要低沉。</a:t>
              </a:r>
              <a:r>
                <a:rPr lang="en-US" altLang="zh-CN" sz="2400" b="1" dirty="0" smtClean="0">
                  <a:latin typeface="+mj-ea"/>
                  <a:ea typeface="+mj-ea"/>
                </a:rPr>
                <a:t>“</a:t>
              </a:r>
              <a:r>
                <a:rPr lang="zh-CN" altLang="en-US" sz="2400" b="1" dirty="0" smtClean="0">
                  <a:latin typeface="+mj-ea"/>
                  <a:ea typeface="+mj-ea"/>
                </a:rPr>
                <a:t>破坏、毁掉</a:t>
              </a:r>
              <a:r>
                <a:rPr lang="en-US" altLang="zh-CN" sz="2400" b="1" dirty="0" smtClean="0">
                  <a:latin typeface="+mj-ea"/>
                  <a:ea typeface="+mj-ea"/>
                </a:rPr>
                <a:t>”</a:t>
              </a:r>
              <a:r>
                <a:rPr lang="zh-CN" altLang="en-US" sz="2400" b="1" dirty="0" smtClean="0">
                  <a:latin typeface="+mj-ea"/>
                  <a:ea typeface="+mj-ea"/>
                </a:rPr>
                <a:t>要读出惋惜之感。</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0033" y="629920"/>
            <a:ext cx="8737507" cy="4002634"/>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0" marR="0" lvl="0" indent="0" algn="ctr" defTabSz="457200" rtl="0" eaLnBrk="1" fontAlgn="base" latinLnBrk="0" hangingPunct="1">
              <a:lnSpc>
                <a:spcPct val="11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dk1"/>
                </a:solidFill>
                <a:effectLst/>
                <a:uLnTx/>
                <a:uFillTx/>
                <a:latin typeface="黑体" pitchFamily="49" charset="-122"/>
                <a:ea typeface="黑体" pitchFamily="49" charset="-122"/>
              </a:rPr>
              <a:t>借助相关资料理解课文主旨</a:t>
            </a:r>
          </a:p>
          <a:p>
            <a:pPr marL="0" marR="0" lvl="0" indent="0" algn="l" defTabSz="457200" rtl="0" eaLnBrk="1" fontAlgn="base" latinLnBrk="0" hangingPunct="1">
              <a:lnSpc>
                <a:spcPct val="110000"/>
              </a:lnSpc>
              <a:spcBef>
                <a:spcPct val="0"/>
              </a:spcBef>
              <a:spcAft>
                <a:spcPct val="0"/>
              </a:spcAft>
              <a:buClrTx/>
              <a:buSzTx/>
              <a:buFontTx/>
              <a:buNone/>
              <a:defRPr/>
            </a:pPr>
            <a:r>
              <a:rPr kumimoji="0" lang="zh-CN" altLang="en-US" sz="2300" b="1" i="0" u="none" strike="noStrike" kern="1200" cap="none" spc="0" normalizeH="0" baseline="0" noProof="0" dirty="0" smtClean="0">
                <a:ln>
                  <a:noFill/>
                </a:ln>
                <a:solidFill>
                  <a:schemeClr val="dk1"/>
                </a:solidFill>
                <a:effectLst/>
                <a:uLnTx/>
                <a:uFillTx/>
                <a:latin typeface="黑体" pitchFamily="49" charset="-122"/>
                <a:ea typeface="黑体" pitchFamily="49" charset="-122"/>
              </a:rPr>
              <a:t>概念：</a:t>
            </a:r>
            <a:r>
              <a:rPr kumimoji="0" sz="2300" b="1" i="0" u="none" strike="noStrike" kern="1200" cap="none" spc="0" normalizeH="0" baseline="0" noProof="0" dirty="0" err="1" smtClean="0">
                <a:ln>
                  <a:noFill/>
                </a:ln>
                <a:solidFill>
                  <a:schemeClr val="dk1"/>
                </a:solidFill>
                <a:effectLst/>
                <a:uLnTx/>
                <a:uFillTx/>
                <a:latin typeface="+mj-ea"/>
                <a:ea typeface="+mj-ea"/>
              </a:rPr>
              <a:t>相关资料即课文的写作背景</a:t>
            </a:r>
            <a:r>
              <a:rPr kumimoji="0" sz="2300" b="1" i="0" u="none" strike="noStrike" kern="1200" cap="none" spc="0" normalizeH="0" baseline="0" noProof="0" dirty="0" err="1">
                <a:ln>
                  <a:noFill/>
                </a:ln>
                <a:solidFill>
                  <a:schemeClr val="dk1"/>
                </a:solidFill>
                <a:effectLst/>
                <a:uLnTx/>
                <a:uFillTx/>
                <a:latin typeface="+mj-ea"/>
                <a:ea typeface="+mj-ea"/>
              </a:rPr>
              <a:t>，以及与课文内容相关的文字、图片资料等</a:t>
            </a:r>
            <a:r>
              <a:rPr kumimoji="0" sz="2300" b="1" i="0" u="none" strike="noStrike" kern="1200" cap="none" spc="0" normalizeH="0" baseline="0" noProof="0" dirty="0" smtClean="0">
                <a:ln>
                  <a:noFill/>
                </a:ln>
                <a:solidFill>
                  <a:schemeClr val="dk1"/>
                </a:solidFill>
                <a:effectLst/>
                <a:uLnTx/>
                <a:uFillTx/>
                <a:latin typeface="+mj-ea"/>
                <a:ea typeface="+mj-ea"/>
              </a:rPr>
              <a:t>。</a:t>
            </a:r>
            <a:endParaRPr kumimoji="0" lang="en-US" sz="2300" b="1" i="0" u="none" strike="noStrike" kern="1200" cap="none" spc="0" normalizeH="0" baseline="0" noProof="0" dirty="0" smtClean="0">
              <a:ln>
                <a:noFill/>
              </a:ln>
              <a:solidFill>
                <a:schemeClr val="dk1"/>
              </a:solidFill>
              <a:effectLst/>
              <a:uLnTx/>
              <a:uFillTx/>
              <a:latin typeface="+mj-ea"/>
              <a:ea typeface="+mj-ea"/>
            </a:endParaRPr>
          </a:p>
          <a:p>
            <a:pPr lvl="0">
              <a:lnSpc>
                <a:spcPct val="110000"/>
              </a:lnSpc>
              <a:defRPr/>
            </a:pPr>
            <a:r>
              <a:rPr lang="zh-CN" altLang="en-US" sz="2300" b="1" dirty="0" smtClean="0">
                <a:latin typeface="黑体" pitchFamily="49" charset="-122"/>
                <a:ea typeface="黑体" pitchFamily="49" charset="-122"/>
              </a:rPr>
              <a:t>作用：</a:t>
            </a:r>
            <a:r>
              <a:rPr kumimoji="0" sz="2300" b="1" i="0" u="none" strike="noStrike" kern="1200" cap="none" spc="0" normalizeH="0" baseline="0" noProof="0" dirty="0" err="1" smtClean="0">
                <a:ln>
                  <a:noFill/>
                </a:ln>
                <a:solidFill>
                  <a:schemeClr val="dk1"/>
                </a:solidFill>
                <a:effectLst/>
                <a:uLnTx/>
                <a:uFillTx/>
                <a:latin typeface="+mj-ea"/>
                <a:ea typeface="+mj-ea"/>
              </a:rPr>
              <a:t>了解了这些内容</a:t>
            </a:r>
            <a:r>
              <a:rPr kumimoji="0" sz="2300" b="1" i="0" u="none" strike="noStrike" kern="1200" cap="none" spc="0" normalizeH="0" baseline="0" noProof="0" dirty="0" err="1">
                <a:ln>
                  <a:noFill/>
                </a:ln>
                <a:solidFill>
                  <a:schemeClr val="dk1"/>
                </a:solidFill>
                <a:effectLst/>
                <a:uLnTx/>
                <a:uFillTx/>
                <a:latin typeface="+mj-ea"/>
                <a:ea typeface="+mj-ea"/>
              </a:rPr>
              <a:t>，能帮助我们快速地理解作者的写作意图，体会文章所表达的思想感情</a:t>
            </a:r>
            <a:r>
              <a:rPr kumimoji="0" sz="2300" b="1" i="0" u="none" strike="noStrike" kern="1200" cap="none" spc="0" normalizeH="0" baseline="0" noProof="0" dirty="0" smtClean="0">
                <a:ln>
                  <a:noFill/>
                </a:ln>
                <a:solidFill>
                  <a:schemeClr val="dk1"/>
                </a:solidFill>
                <a:effectLst/>
                <a:uLnTx/>
                <a:uFillTx/>
                <a:latin typeface="+mj-ea"/>
                <a:ea typeface="+mj-ea"/>
              </a:rPr>
              <a:t>，</a:t>
            </a:r>
            <a:r>
              <a:rPr lang="zh-CN" altLang="en-US" sz="2300" b="1" dirty="0">
                <a:latin typeface="+mj-ea"/>
                <a:ea typeface="+mj-ea"/>
              </a:rPr>
              <a:t>拓宽我们看问题的角度和思维</a:t>
            </a:r>
            <a:r>
              <a:rPr lang="zh-CN" altLang="en-US" sz="2300" b="1" dirty="0" smtClean="0">
                <a:latin typeface="+mj-ea"/>
                <a:ea typeface="+mj-ea"/>
              </a:rPr>
              <a:t>。</a:t>
            </a:r>
            <a:endParaRPr lang="en-US" altLang="zh-CN" sz="2300" b="1" dirty="0" smtClean="0">
              <a:latin typeface="+mj-ea"/>
              <a:ea typeface="+mj-ea"/>
            </a:endParaRPr>
          </a:p>
          <a:p>
            <a:pPr lvl="0">
              <a:lnSpc>
                <a:spcPct val="110000"/>
              </a:lnSpc>
              <a:defRPr/>
            </a:pPr>
            <a:r>
              <a:rPr kumimoji="0" lang="zh-CN" altLang="en-US" sz="2300" b="1" i="0" u="none" strike="noStrike" kern="1200" cap="none" spc="0" normalizeH="0" baseline="0" noProof="0" dirty="0" smtClean="0">
                <a:ln>
                  <a:noFill/>
                </a:ln>
                <a:solidFill>
                  <a:schemeClr val="dk1"/>
                </a:solidFill>
                <a:effectLst/>
                <a:uLnTx/>
                <a:uFillTx/>
                <a:latin typeface="黑体" pitchFamily="49" charset="-122"/>
                <a:ea typeface="黑体" pitchFamily="49" charset="-122"/>
              </a:rPr>
              <a:t>运用：</a:t>
            </a:r>
            <a:r>
              <a:rPr lang="zh-CN" altLang="en-US" sz="2300" b="1" dirty="0">
                <a:latin typeface="+mj-ea"/>
                <a:ea typeface="+mj-ea"/>
              </a:rPr>
              <a:t>了解圆明园昔日的辉煌时，可以搜集有关圆明园的图片、文字资料等，并</a:t>
            </a:r>
            <a:r>
              <a:rPr lang="zh-CN" altLang="en-US" sz="2300" b="1" dirty="0">
                <a:latin typeface="Times New Roman" pitchFamily="18" charset="0"/>
                <a:ea typeface="+mj-ea"/>
                <a:cs typeface="Times New Roman" pitchFamily="18" charset="0"/>
              </a:rPr>
              <a:t>结合第</a:t>
            </a:r>
            <a:r>
              <a:rPr lang="en-US" altLang="zh-CN" sz="2300" b="1" dirty="0" smtClean="0">
                <a:latin typeface="Times New Roman" pitchFamily="18" charset="0"/>
                <a:ea typeface="+mj-ea"/>
                <a:cs typeface="Times New Roman" pitchFamily="18" charset="0"/>
              </a:rPr>
              <a:t>3</a:t>
            </a:r>
            <a:r>
              <a:rPr lang="zh-CN" altLang="en-US" sz="2300" b="1" dirty="0" smtClean="0">
                <a:latin typeface="Times New Roman" pitchFamily="18" charset="0"/>
                <a:ea typeface="+mj-ea"/>
                <a:cs typeface="Times New Roman" pitchFamily="18" charset="0"/>
              </a:rPr>
              <a:t>自然段</a:t>
            </a:r>
            <a:r>
              <a:rPr lang="zh-CN" altLang="en-US" sz="2300" b="1" dirty="0">
                <a:latin typeface="+mj-ea"/>
                <a:ea typeface="+mj-ea"/>
              </a:rPr>
              <a:t>展开想象，从而体会作者对圆明园园林艺术的热爱、赞叹之情。了解圆明园被毁灭时，可以通过查阅有关英法联军掠夺圆明园的时代背景及相关事件的资料，体会侵略者之的行径的</a:t>
            </a:r>
            <a:r>
              <a:rPr lang="zh-CN" altLang="en-US" sz="2300" b="1" dirty="0" smtClean="0">
                <a:latin typeface="+mj-ea"/>
                <a:ea typeface="+mj-ea"/>
              </a:rPr>
              <a:t>野蛮</a:t>
            </a:r>
            <a:r>
              <a:rPr lang="zh-CN" altLang="en-US" sz="2300" b="1" dirty="0">
                <a:latin typeface="+mj-ea"/>
                <a:ea typeface="+mj-ea"/>
              </a:rPr>
              <a:t>。</a:t>
            </a:r>
            <a:endParaRPr kumimoji="0" sz="2300" b="1" i="0" u="none" strike="noStrike" kern="1200" cap="none" spc="0" normalizeH="0" baseline="0" noProof="0" dirty="0">
              <a:ln>
                <a:noFill/>
              </a:ln>
              <a:solidFill>
                <a:schemeClr val="dk1"/>
              </a:solidFill>
              <a:effectLst/>
              <a:uLnTx/>
              <a:uFillTx/>
              <a:latin typeface="+mj-ea"/>
              <a:ea typeface="+mj-ea"/>
            </a:endParaRPr>
          </a:p>
        </p:txBody>
      </p:sp>
      <p:grpSp>
        <p:nvGrpSpPr>
          <p:cNvPr id="4" name="组合 4"/>
          <p:cNvGrpSpPr/>
          <p:nvPr/>
        </p:nvGrpSpPr>
        <p:grpSpPr>
          <a:xfrm>
            <a:off x="7391400" y="0"/>
            <a:ext cx="1752600" cy="571500"/>
            <a:chOff x="6685397" y="735569"/>
            <a:chExt cx="2095639" cy="643411"/>
          </a:xfrm>
        </p:grpSpPr>
        <p:pic>
          <p:nvPicPr>
            <p:cNvPr id="19461" name="Picture 12" descr="C:\Users\Administrator\Desktop\81c83b3069976615a5dcb33b58b7eb2a.png"/>
            <p:cNvPicPr>
              <a:picLocks noChangeAspect="1"/>
            </p:cNvPicPr>
            <p:nvPr/>
          </p:nvPicPr>
          <p:blipFill>
            <a:blip r:embed="rId2"/>
            <a:stretch>
              <a:fillRect/>
            </a:stretch>
          </p:blipFill>
          <p:spPr>
            <a:xfrm>
              <a:off x="6685397" y="735569"/>
              <a:ext cx="2095639" cy="643411"/>
            </a:xfrm>
            <a:prstGeom prst="rect">
              <a:avLst/>
            </a:prstGeom>
            <a:noFill/>
            <a:ln w="9525">
              <a:noFill/>
            </a:ln>
          </p:spPr>
        </p:pic>
        <p:sp>
          <p:nvSpPr>
            <p:cNvPr id="19462" name="矩形 7"/>
            <p:cNvSpPr/>
            <p:nvPr/>
          </p:nvSpPr>
          <p:spPr>
            <a:xfrm>
              <a:off x="6892137" y="807213"/>
              <a:ext cx="1700105" cy="460867"/>
            </a:xfrm>
            <a:prstGeom prst="rect">
              <a:avLst/>
            </a:prstGeom>
            <a:noFill/>
            <a:ln w="9525">
              <a:noFill/>
            </a:ln>
          </p:spPr>
          <p:txBody>
            <a:bodyPr wrap="none">
              <a:spAutoFit/>
            </a:bodyPr>
            <a:lstStyle/>
            <a:p>
              <a:r>
                <a:rPr lang="zh-CN" altLang="en-US" sz="2400" b="1" dirty="0">
                  <a:solidFill>
                    <a:srgbClr val="000000"/>
                  </a:solidFill>
                  <a:latin typeface="楷体" panose="02010609060101010101" pitchFamily="49" charset="-122"/>
                  <a:ea typeface="楷体" panose="02010609060101010101" pitchFamily="49" charset="-122"/>
                </a:rPr>
                <a:t>语文要素</a:t>
              </a:r>
            </a:p>
          </p:txBody>
        </p:sp>
      </p:grpSp>
      <p:sp>
        <p:nvSpPr>
          <p:cNvPr id="7" name="矩形 6"/>
          <p:cNvSpPr/>
          <p:nvPr/>
        </p:nvSpPr>
        <p:spPr>
          <a:xfrm>
            <a:off x="3349984" y="-45720"/>
            <a:ext cx="2428240" cy="768350"/>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华文行楷" panose="02010800040101010101" pitchFamily="2" charset="-122"/>
                <a:ea typeface="华文行楷" panose="02010800040101010101" pitchFamily="2" charset="-122"/>
                <a:cs typeface="+mn-cs"/>
              </a:rPr>
              <a:t>归纳小结</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矩形 1"/>
          <p:cNvSpPr>
            <a:spLocks noChangeArrowheads="1"/>
          </p:cNvSpPr>
          <p:nvPr/>
        </p:nvSpPr>
        <p:spPr bwMode="auto">
          <a:xfrm>
            <a:off x="1381760" y="1510348"/>
            <a:ext cx="6737350" cy="2032000"/>
          </a:xfrm>
          <a:prstGeom prst="rect">
            <a:avLst/>
          </a:prstGeom>
          <a:solidFill>
            <a:schemeClr val="accent3">
              <a:lumMod val="20000"/>
              <a:lumOff val="80000"/>
            </a:schemeClr>
          </a:solidFill>
          <a:ln w="9525">
            <a:solidFill>
              <a:schemeClr val="bg2">
                <a:lumMod val="50000"/>
              </a:schemeClr>
            </a:solidFill>
            <a:prstDash val="lgDashDotDot"/>
            <a:miter lim="800000"/>
          </a:ln>
        </p:spPr>
        <p:txBody>
          <a:bodyPr>
            <a:spAutoFit/>
          </a:bodyPr>
          <a:lstStyle/>
          <a:p>
            <a:pPr marL="0" marR="0" lvl="0" indent="365125" algn="l" defTabSz="457200" rtl="0" eaLnBrk="1" fontAlgn="base" latinLnBrk="0" hangingPunct="1">
              <a:lnSpc>
                <a:spcPct val="15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圆明两次昆明劫，鹤化千年未忍归。</a:t>
            </a:r>
            <a:endParaRPr kumimoji="0" lang="en-US" altLang="zh-CN" sz="28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endParaRPr>
          </a:p>
          <a:p>
            <a:pPr marL="0" marR="0" lvl="0" indent="365125" algn="l" defTabSz="457200" rtl="0" eaLnBrk="1" fontAlgn="base" latinLnBrk="0" hangingPunct="1">
              <a:lnSpc>
                <a:spcPct val="15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一曲悲笳吹不尽，残灰犹共晚烟飞。</a:t>
            </a:r>
            <a:r>
              <a:rPr kumimoji="0" lang="en-US" altLang="zh-CN" sz="28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a:t>
            </a:r>
          </a:p>
          <a:p>
            <a:pPr marL="0" marR="0" lvl="0" indent="365125" algn="r" defTabSz="457200" rtl="0" eaLnBrk="1" fontAlgn="base" latinLnBrk="0" hangingPunct="1">
              <a:lnSpc>
                <a:spcPct val="15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chemeClr val="tx1"/>
                </a:solidFill>
                <a:effectLst/>
                <a:uLnTx/>
                <a:uFillTx/>
                <a:latin typeface="Times New Roman" pitchFamily="18" charset="0"/>
                <a:ea typeface="楷体" panose="02010609060101010101" pitchFamily="49" charset="-122"/>
                <a:cs typeface="Times New Roman" pitchFamily="18" charset="0"/>
              </a:rPr>
              <a:t>——</a:t>
            </a:r>
            <a:r>
              <a:rPr kumimoji="0" lang="zh-CN" altLang="en-US" sz="2800" b="1" i="0" u="none" strike="noStrike" kern="1200" cap="none" spc="0" normalizeH="0" baseline="0" noProof="0" dirty="0">
                <a:ln>
                  <a:noFill/>
                </a:ln>
                <a:solidFill>
                  <a:schemeClr val="tx1"/>
                </a:solidFill>
                <a:effectLst/>
                <a:uLnTx/>
                <a:uFillTx/>
                <a:latin typeface="仿宋" pitchFamily="49" charset="-122"/>
                <a:ea typeface="仿宋" pitchFamily="49" charset="-122"/>
                <a:cs typeface="Times New Roman" pitchFamily="18" charset="0"/>
              </a:rPr>
              <a:t>李大钊</a:t>
            </a:r>
          </a:p>
        </p:txBody>
      </p:sp>
      <p:sp>
        <p:nvSpPr>
          <p:cNvPr id="4" name="WordArt 4"/>
          <p:cNvSpPr>
            <a:spLocks noChangeArrowheads="1" noChangeShapeType="1"/>
          </p:cNvSpPr>
          <p:nvPr/>
        </p:nvSpPr>
        <p:spPr bwMode="auto">
          <a:xfrm>
            <a:off x="1198663" y="-1411874"/>
            <a:ext cx="1331467" cy="568603"/>
          </a:xfrm>
          <a:prstGeom prst="rect">
            <a:avLst/>
          </a:prstGeom>
        </p:spPr>
        <p:txBody>
          <a:bodyPr wrap="none" numCol="1" fromWordArt="1">
            <a:prstTxWarp prst="textCascadeUp">
              <a:avLst>
                <a:gd name="adj" fmla="val 74046"/>
              </a:avLst>
            </a:prstTxWarp>
            <a:scene3d>
              <a:camera prst="legacyPerspectiveFront">
                <a:rot lat="20519999" lon="1080000" rev="0"/>
              </a:camera>
              <a:lightRig rig="legacyFlat1" dir="r"/>
            </a:scene3d>
            <a:sp3d extrusionH="430200" prstMaterial="legacyMatte">
              <a:extrusionClr>
                <a:srgbClr val="FF6600"/>
              </a:extrusionClr>
            </a:sp3d>
          </a:bodyP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dirty="0">
              <a:ln w="9525" cmpd="sng">
                <a:round/>
              </a:ln>
              <a:gradFill rotWithShape="0">
                <a:gsLst>
                  <a:gs pos="0">
                    <a:srgbClr val="FFE701"/>
                  </a:gs>
                  <a:gs pos="100000">
                    <a:srgbClr val="FE3E02"/>
                  </a:gs>
                </a:gsLst>
                <a:lin ang="5400000" scaled="1"/>
              </a:gradFill>
              <a:effectLst/>
              <a:uLnTx/>
              <a:uFillTx/>
              <a:latin typeface="宋体" panose="02010600030101010101" pitchFamily="2" charset="-122"/>
              <a:ea typeface="宋体" panose="02010600030101010101" pitchFamily="2" charset="-122"/>
              <a:cs typeface="+mn-cs"/>
            </a:endParaRPr>
          </a:p>
        </p:txBody>
      </p:sp>
      <p:grpSp>
        <p:nvGrpSpPr>
          <p:cNvPr id="40964" name="组合 5"/>
          <p:cNvGrpSpPr/>
          <p:nvPr/>
        </p:nvGrpSpPr>
        <p:grpSpPr>
          <a:xfrm>
            <a:off x="422910" y="732155"/>
            <a:ext cx="2217738" cy="585788"/>
            <a:chOff x="395355" y="983280"/>
            <a:chExt cx="2218293" cy="584331"/>
          </a:xfrm>
        </p:grpSpPr>
        <p:sp>
          <p:nvSpPr>
            <p:cNvPr id="40966" name="矩形 2"/>
            <p:cNvSpPr/>
            <p:nvPr/>
          </p:nvSpPr>
          <p:spPr>
            <a:xfrm>
              <a:off x="787478" y="983280"/>
              <a:ext cx="1826170" cy="584331"/>
            </a:xfrm>
            <a:prstGeom prst="rect">
              <a:avLst/>
            </a:prstGeom>
            <a:noFill/>
            <a:ln w="9525">
              <a:noFill/>
            </a:ln>
          </p:spPr>
          <p:txBody>
            <a:bodyPr wrap="none">
              <a:spAutoFit/>
            </a:bodyPr>
            <a:lstStyle/>
            <a:p>
              <a:pPr algn="ctr"/>
              <a:r>
                <a:rPr lang="zh-CN" altLang="en-US" sz="3200" b="1" dirty="0">
                  <a:solidFill>
                    <a:srgbClr val="36A436"/>
                  </a:solidFill>
                  <a:latin typeface="微软雅黑" panose="020B0503020204020204" pitchFamily="34" charset="-122"/>
                  <a:ea typeface="微软雅黑" panose="020B0503020204020204" pitchFamily="34" charset="-122"/>
                </a:rPr>
                <a:t>读一读：</a:t>
              </a:r>
            </a:p>
          </p:txBody>
        </p:sp>
        <p:pic>
          <p:nvPicPr>
            <p:cNvPr id="40967" name="图片 24" descr="花盆.png"/>
            <p:cNvPicPr>
              <a:picLocks noChangeAspect="1"/>
            </p:cNvPicPr>
            <p:nvPr/>
          </p:nvPicPr>
          <p:blipFill>
            <a:blip r:embed="rId2"/>
            <a:stretch>
              <a:fillRect/>
            </a:stretch>
          </p:blipFill>
          <p:spPr>
            <a:xfrm>
              <a:off x="395355" y="1017921"/>
              <a:ext cx="428930" cy="490208"/>
            </a:xfrm>
            <a:prstGeom prst="rect">
              <a:avLst/>
            </a:prstGeom>
            <a:noFill/>
            <a:ln w="9525">
              <a:noFill/>
            </a:ln>
          </p:spPr>
        </p:pic>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394"/>
                                        </p:tgtEl>
                                        <p:attrNameLst>
                                          <p:attrName>style.visibility</p:attrName>
                                        </p:attrNameLst>
                                      </p:cBhvr>
                                      <p:to>
                                        <p:strVal val="visible"/>
                                      </p:to>
                                    </p:set>
                                    <p:animEffect transition="in" filter="wipe(left)">
                                      <p:cBhvr>
                                        <p:cTn id="7" dur="500"/>
                                        <p:tgtEl>
                                          <p:spTgt spid="59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矩形 1"/>
          <p:cNvSpPr>
            <a:spLocks noChangeArrowheads="1"/>
          </p:cNvSpPr>
          <p:nvPr/>
        </p:nvSpPr>
        <p:spPr bwMode="auto">
          <a:xfrm>
            <a:off x="619760" y="388938"/>
            <a:ext cx="7918450" cy="2216150"/>
          </a:xfrm>
          <a:prstGeom prst="rect">
            <a:avLst/>
          </a:prstGeom>
          <a:solidFill>
            <a:schemeClr val="accent6">
              <a:lumMod val="20000"/>
              <a:lumOff val="80000"/>
            </a:schemeClr>
          </a:solidFill>
          <a:ln w="9525">
            <a:solidFill>
              <a:schemeClr val="bg2">
                <a:lumMod val="50000"/>
              </a:schemeClr>
            </a:solidFill>
            <a:prstDash val="dashDot"/>
            <a:miter lim="800000"/>
          </a:ln>
        </p:spPr>
        <p:txBody>
          <a:bodyPr>
            <a:spAutoFit/>
          </a:bodyPr>
          <a:lstStyle/>
          <a:p>
            <a:pPr marL="0" marR="0" lvl="0" indent="457200" algn="l" defTabSz="457200" rtl="0" eaLnBrk="1" fontAlgn="base" latinLnBrk="0" hangingPunct="1">
              <a:lnSpc>
                <a:spcPct val="150000"/>
              </a:lnSpc>
              <a:spcBef>
                <a:spcPct val="0"/>
              </a:spcBef>
              <a:spcAft>
                <a:spcPct val="0"/>
              </a:spcAft>
              <a:buClrTx/>
              <a:buSzTx/>
              <a:buFontTx/>
              <a:buNone/>
              <a:defRPr/>
            </a:pPr>
            <a:r>
              <a:rPr kumimoji="0" lang="zh-CN" altLang="en-US" sz="23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法兰西帝国吞下了这次胜利的一半赃物，今天，居然还天真地以为自己就是真正的物主，把圆明园富丽堂皇的破烂拿来展出。我希望有朝一日，解放的干干净净的法兰西会把这份战利品归还给被掠夺的中国。</a:t>
            </a:r>
            <a:r>
              <a:rPr kumimoji="0" lang="en-US" altLang="zh-CN" sz="23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a:t>
            </a:r>
            <a:r>
              <a:rPr kumimoji="0" lang="zh-CN" altLang="en-US" sz="2300" b="1" i="0" u="none" strike="noStrike" kern="1200" cap="none" spc="0" normalizeH="0" baseline="0" noProof="0" dirty="0">
                <a:ln>
                  <a:noFill/>
                </a:ln>
                <a:solidFill>
                  <a:schemeClr val="tx1"/>
                </a:solidFill>
                <a:effectLst/>
                <a:uLnTx/>
                <a:uFillTx/>
                <a:latin typeface="仿宋" pitchFamily="49" charset="-122"/>
                <a:ea typeface="仿宋" pitchFamily="49" charset="-122"/>
              </a:rPr>
              <a:t>雨果</a:t>
            </a:r>
          </a:p>
        </p:txBody>
      </p:sp>
      <p:sp>
        <p:nvSpPr>
          <p:cNvPr id="40963" name="矩形 2"/>
          <p:cNvSpPr>
            <a:spLocks noChangeArrowheads="1"/>
          </p:cNvSpPr>
          <p:nvPr/>
        </p:nvSpPr>
        <p:spPr bwMode="auto">
          <a:xfrm>
            <a:off x="638810" y="2722563"/>
            <a:ext cx="7918450" cy="1602105"/>
          </a:xfrm>
          <a:prstGeom prst="rect">
            <a:avLst/>
          </a:prstGeom>
          <a:solidFill>
            <a:schemeClr val="accent3">
              <a:lumMod val="20000"/>
              <a:lumOff val="80000"/>
            </a:schemeClr>
          </a:solidFill>
          <a:ln w="9525">
            <a:solidFill>
              <a:schemeClr val="bg2">
                <a:lumMod val="50000"/>
              </a:schemeClr>
            </a:solidFill>
            <a:prstDash val="lgDashDot"/>
            <a:miter lim="800000"/>
          </a:ln>
        </p:spPr>
        <p:txBody>
          <a:bodyPr>
            <a:spAutoFit/>
          </a:bodyPr>
          <a:lstStyle/>
          <a:p>
            <a:pPr marL="0" marR="0" lvl="0" indent="457200" algn="l" defTabSz="457200" rtl="0" eaLnBrk="1" fontAlgn="base" latinLnBrk="0" hangingPunct="1">
              <a:lnSpc>
                <a:spcPct val="150000"/>
              </a:lnSpc>
              <a:spcBef>
                <a:spcPct val="0"/>
              </a:spcBef>
              <a:spcAft>
                <a:spcPct val="0"/>
              </a:spcAft>
              <a:buClrTx/>
              <a:buSzTx/>
              <a:buFontTx/>
              <a:buNone/>
              <a:defRPr/>
            </a:pPr>
            <a:r>
              <a:rPr kumimoji="0" lang="zh-CN" altLang="en-US" sz="23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这个奇迹已经消失了。有一天，两个强盗闯进了圆明园。一个强盗洗劫，另一个强盗放火。一个叫法兰西，另一个叫英吉利！                                    </a:t>
            </a:r>
            <a:r>
              <a:rPr kumimoji="0" lang="en-US" altLang="zh-CN" sz="23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a:t>
            </a:r>
            <a:r>
              <a:rPr kumimoji="0" lang="zh-CN" altLang="en-US" sz="2300" b="1" i="0" u="none" strike="noStrike" kern="1200" cap="none" spc="0" normalizeH="0" baseline="0" noProof="0" dirty="0">
                <a:ln>
                  <a:noFill/>
                </a:ln>
                <a:solidFill>
                  <a:schemeClr val="tx1"/>
                </a:solidFill>
                <a:effectLst/>
                <a:uLnTx/>
                <a:uFillTx/>
                <a:latin typeface="仿宋" pitchFamily="49" charset="-122"/>
                <a:ea typeface="仿宋" pitchFamily="49" charset="-122"/>
              </a:rPr>
              <a:t>雨果</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wipe(left)">
                                      <p:cBhvr>
                                        <p:cTn id="7" dur="500"/>
                                        <p:tgtEl>
                                          <p:spTgt spid="4096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963"/>
                                        </p:tgtEl>
                                        <p:attrNameLst>
                                          <p:attrName>style.visibility</p:attrName>
                                        </p:attrNameLst>
                                      </p:cBhvr>
                                      <p:to>
                                        <p:strVal val="visible"/>
                                      </p:to>
                                    </p:set>
                                    <p:animEffect transition="in" filter="wipe(left)">
                                      <p:cBhvr>
                                        <p:cTn id="12" dur="500"/>
                                        <p:tgtEl>
                                          <p:spTgt spid="40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nimBg="1"/>
      <p:bldP spid="4096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0" name="组合 5"/>
          <p:cNvGrpSpPr/>
          <p:nvPr/>
        </p:nvGrpSpPr>
        <p:grpSpPr>
          <a:xfrm>
            <a:off x="458914" y="396558"/>
            <a:ext cx="2765425" cy="585787"/>
            <a:chOff x="395355" y="983280"/>
            <a:chExt cx="2765758" cy="584331"/>
          </a:xfrm>
        </p:grpSpPr>
        <p:sp>
          <p:nvSpPr>
            <p:cNvPr id="43013" name="矩形 2"/>
            <p:cNvSpPr/>
            <p:nvPr/>
          </p:nvSpPr>
          <p:spPr>
            <a:xfrm>
              <a:off x="802740" y="983280"/>
              <a:ext cx="2358373" cy="584331"/>
            </a:xfrm>
            <a:prstGeom prst="rect">
              <a:avLst/>
            </a:prstGeom>
            <a:noFill/>
            <a:ln w="9525">
              <a:noFill/>
            </a:ln>
          </p:spPr>
          <p:txBody>
            <a:bodyPr wrap="none">
              <a:spAutoFit/>
            </a:bodyPr>
            <a:lstStyle/>
            <a:p>
              <a:pPr algn="ctr"/>
              <a:r>
                <a:rPr lang="zh-CN" altLang="en-US" sz="3200" b="1" dirty="0">
                  <a:solidFill>
                    <a:srgbClr val="36A436"/>
                  </a:solidFill>
                  <a:latin typeface="微软雅黑" panose="020B0503020204020204" pitchFamily="34" charset="-122"/>
                  <a:ea typeface="微软雅黑" panose="020B0503020204020204" pitchFamily="34" charset="-122"/>
                </a:rPr>
                <a:t>拓展写话： </a:t>
              </a:r>
            </a:p>
          </p:txBody>
        </p:sp>
        <p:pic>
          <p:nvPicPr>
            <p:cNvPr id="43014" name="图片 24" descr="花盆.png"/>
            <p:cNvPicPr>
              <a:picLocks noChangeAspect="1"/>
            </p:cNvPicPr>
            <p:nvPr/>
          </p:nvPicPr>
          <p:blipFill>
            <a:blip r:embed="rId2"/>
            <a:stretch>
              <a:fillRect/>
            </a:stretch>
          </p:blipFill>
          <p:spPr>
            <a:xfrm>
              <a:off x="395355" y="1017921"/>
              <a:ext cx="428930" cy="490208"/>
            </a:xfrm>
            <a:prstGeom prst="rect">
              <a:avLst/>
            </a:prstGeom>
            <a:noFill/>
            <a:ln w="9525">
              <a:noFill/>
            </a:ln>
          </p:spPr>
        </p:pic>
      </p:grpSp>
      <p:sp>
        <p:nvSpPr>
          <p:cNvPr id="43011" name="矩形 1"/>
          <p:cNvSpPr/>
          <p:nvPr/>
        </p:nvSpPr>
        <p:spPr>
          <a:xfrm>
            <a:off x="440373" y="1213803"/>
            <a:ext cx="8440737" cy="1692771"/>
          </a:xfrm>
          <a:prstGeom prst="rect">
            <a:avLst/>
          </a:prstGeom>
          <a:noFill/>
          <a:ln w="9525">
            <a:noFill/>
          </a:ln>
        </p:spPr>
        <p:txBody>
          <a:bodyPr wrap="square">
            <a:spAutoFit/>
          </a:bodyPr>
          <a:lstStyle/>
          <a:p>
            <a:pPr indent="535305" algn="just">
              <a:lnSpc>
                <a:spcPct val="200000"/>
              </a:lnSpc>
            </a:pPr>
            <a:r>
              <a:rPr lang="zh-CN" altLang="en-US" sz="2600" b="1" dirty="0">
                <a:solidFill>
                  <a:srgbClr val="000000"/>
                </a:solidFill>
                <a:latin typeface="Times New Roman" pitchFamily="18" charset="0"/>
                <a:ea typeface="+mj-ea"/>
                <a:cs typeface="Times New Roman" pitchFamily="18" charset="0"/>
              </a:rPr>
              <a:t>走进圆明园，我仿佛来到了</a:t>
            </a:r>
            <a:r>
              <a:rPr lang="zh-CN" altLang="en-US" sz="2600" b="1" u="sng" dirty="0">
                <a:solidFill>
                  <a:srgbClr val="000000"/>
                </a:solidFill>
                <a:latin typeface="Times New Roman" pitchFamily="18" charset="0"/>
                <a:ea typeface="+mj-ea"/>
                <a:cs typeface="Times New Roman" pitchFamily="18" charset="0"/>
              </a:rPr>
              <a:t>          </a:t>
            </a:r>
            <a:r>
              <a:rPr lang="en-US" altLang="zh-CN" sz="2600" b="1" u="sng" dirty="0">
                <a:solidFill>
                  <a:srgbClr val="000000"/>
                </a:solidFill>
                <a:latin typeface="Times New Roman" pitchFamily="18" charset="0"/>
                <a:ea typeface="+mj-ea"/>
                <a:cs typeface="Times New Roman" pitchFamily="18" charset="0"/>
              </a:rPr>
              <a:t> </a:t>
            </a:r>
            <a:r>
              <a:rPr lang="en-US" altLang="zh-CN" sz="2600" b="1" u="sng" dirty="0" smtClean="0">
                <a:solidFill>
                  <a:srgbClr val="000000"/>
                </a:solidFill>
                <a:latin typeface="Times New Roman" pitchFamily="18" charset="0"/>
                <a:ea typeface="+mj-ea"/>
                <a:cs typeface="Times New Roman" pitchFamily="18" charset="0"/>
              </a:rPr>
              <a:t>                     </a:t>
            </a:r>
            <a:r>
              <a:rPr lang="zh-CN" altLang="en-US" sz="2600" b="1" u="sng" dirty="0" smtClean="0">
                <a:solidFill>
                  <a:srgbClr val="000000"/>
                </a:solidFill>
                <a:latin typeface="Times New Roman" pitchFamily="18" charset="0"/>
                <a:ea typeface="+mj-ea"/>
                <a:cs typeface="Times New Roman" pitchFamily="18" charset="0"/>
              </a:rPr>
              <a:t>     </a:t>
            </a:r>
            <a:r>
              <a:rPr lang="zh-CN" altLang="en-US" sz="2600" b="1" dirty="0">
                <a:solidFill>
                  <a:srgbClr val="000000"/>
                </a:solidFill>
                <a:latin typeface="Times New Roman" pitchFamily="18" charset="0"/>
                <a:ea typeface="+mj-ea"/>
                <a:cs typeface="Times New Roman" pitchFamily="18" charset="0"/>
              </a:rPr>
              <a:t>，看到了</a:t>
            </a:r>
            <a:r>
              <a:rPr lang="zh-CN" altLang="en-US" sz="2600" b="1" u="sng" dirty="0">
                <a:solidFill>
                  <a:srgbClr val="000000"/>
                </a:solidFill>
                <a:latin typeface="Times New Roman" pitchFamily="18" charset="0"/>
                <a:ea typeface="+mj-ea"/>
                <a:cs typeface="Times New Roman" pitchFamily="18" charset="0"/>
              </a:rPr>
              <a:t>          </a:t>
            </a:r>
            <a:r>
              <a:rPr lang="zh-CN" altLang="en-US" sz="2600" b="1" u="sng" dirty="0" smtClean="0">
                <a:solidFill>
                  <a:srgbClr val="000000"/>
                </a:solidFill>
                <a:latin typeface="Times New Roman" pitchFamily="18" charset="0"/>
                <a:ea typeface="+mj-ea"/>
                <a:cs typeface="Times New Roman" pitchFamily="18" charset="0"/>
              </a:rPr>
              <a:t>        </a:t>
            </a:r>
            <a:r>
              <a:rPr lang="zh-CN" altLang="en-US" sz="2600" b="1" dirty="0">
                <a:solidFill>
                  <a:srgbClr val="000000"/>
                </a:solidFill>
                <a:latin typeface="Times New Roman" pitchFamily="18" charset="0"/>
                <a:ea typeface="+mj-ea"/>
                <a:cs typeface="Times New Roman" pitchFamily="18" charset="0"/>
              </a:rPr>
              <a:t>，听到了</a:t>
            </a:r>
            <a:r>
              <a:rPr lang="zh-CN" altLang="en-US" sz="2600" b="1" u="sng" dirty="0">
                <a:solidFill>
                  <a:srgbClr val="000000"/>
                </a:solidFill>
                <a:latin typeface="Times New Roman" pitchFamily="18" charset="0"/>
                <a:ea typeface="+mj-ea"/>
                <a:cs typeface="Times New Roman" pitchFamily="18" charset="0"/>
              </a:rPr>
              <a:t>       </a:t>
            </a:r>
            <a:r>
              <a:rPr lang="zh-CN" altLang="en-US" sz="2600" b="1" u="sng" dirty="0" smtClean="0">
                <a:solidFill>
                  <a:srgbClr val="000000"/>
                </a:solidFill>
                <a:latin typeface="Times New Roman" pitchFamily="18" charset="0"/>
                <a:ea typeface="+mj-ea"/>
                <a:cs typeface="Times New Roman" pitchFamily="18" charset="0"/>
              </a:rPr>
              <a:t>                 </a:t>
            </a:r>
            <a:r>
              <a:rPr lang="zh-CN" altLang="en-US" sz="2600" b="1" dirty="0">
                <a:solidFill>
                  <a:srgbClr val="000000"/>
                </a:solidFill>
                <a:latin typeface="Times New Roman" pitchFamily="18" charset="0"/>
                <a:ea typeface="+mj-ea"/>
                <a:cs typeface="Times New Roman" pitchFamily="18" charset="0"/>
              </a:rPr>
              <a:t>，</a:t>
            </a:r>
            <a:r>
              <a:rPr lang="zh-CN" altLang="en-US" sz="2600" b="1" dirty="0" smtClean="0">
                <a:solidFill>
                  <a:srgbClr val="000000"/>
                </a:solidFill>
                <a:latin typeface="Times New Roman" pitchFamily="18" charset="0"/>
                <a:ea typeface="+mj-ea"/>
                <a:cs typeface="Times New Roman" pitchFamily="18" charset="0"/>
              </a:rPr>
              <a:t>闻到</a:t>
            </a:r>
            <a:r>
              <a:rPr lang="zh-CN" altLang="en-US" sz="2600" b="1" dirty="0">
                <a:solidFill>
                  <a:srgbClr val="000000"/>
                </a:solidFill>
                <a:latin typeface="Times New Roman" pitchFamily="18" charset="0"/>
                <a:ea typeface="+mj-ea"/>
                <a:cs typeface="Times New Roman" pitchFamily="18" charset="0"/>
              </a:rPr>
              <a:t>了</a:t>
            </a:r>
            <a:r>
              <a:rPr lang="zh-CN" altLang="en-US" sz="2600" b="1" u="sng" dirty="0">
                <a:solidFill>
                  <a:srgbClr val="000000"/>
                </a:solidFill>
                <a:latin typeface="Times New Roman" pitchFamily="18" charset="0"/>
                <a:ea typeface="+mj-ea"/>
                <a:cs typeface="Times New Roman" pitchFamily="18" charset="0"/>
              </a:rPr>
              <a:t>                 </a:t>
            </a:r>
            <a:r>
              <a:rPr lang="zh-CN" altLang="en-US" sz="2600" b="1" dirty="0">
                <a:solidFill>
                  <a:srgbClr val="000000"/>
                </a:solidFill>
                <a:latin typeface="Times New Roman" pitchFamily="18" charset="0"/>
                <a:ea typeface="+mj-ea"/>
                <a:cs typeface="Times New Roman" pitchFamily="18" charset="0"/>
              </a:rPr>
              <a:t>。</a:t>
            </a:r>
          </a:p>
        </p:txBody>
      </p:sp>
      <p:sp>
        <p:nvSpPr>
          <p:cNvPr id="2" name="矩形 1"/>
          <p:cNvSpPr/>
          <p:nvPr/>
        </p:nvSpPr>
        <p:spPr>
          <a:xfrm>
            <a:off x="5363393" y="1484114"/>
            <a:ext cx="2350323" cy="461665"/>
          </a:xfrm>
          <a:prstGeom prst="rect">
            <a:avLst/>
          </a:prstGeom>
        </p:spPr>
        <p:txBody>
          <a:bodyPr wrap="none">
            <a:spAutoFit/>
          </a:bodyPr>
          <a:lstStyle/>
          <a:p>
            <a:r>
              <a:rPr lang="zh-CN" altLang="en-US" sz="2400" b="1" dirty="0">
                <a:solidFill>
                  <a:srgbClr val="C00000"/>
                </a:solidFill>
              </a:rPr>
              <a:t>一座美丽的花园</a:t>
            </a:r>
          </a:p>
        </p:txBody>
      </p:sp>
      <p:sp>
        <p:nvSpPr>
          <p:cNvPr id="3" name="矩形 2"/>
          <p:cNvSpPr/>
          <p:nvPr/>
        </p:nvSpPr>
        <p:spPr>
          <a:xfrm>
            <a:off x="1113666" y="2263755"/>
            <a:ext cx="1731564" cy="461665"/>
          </a:xfrm>
          <a:prstGeom prst="rect">
            <a:avLst/>
          </a:prstGeom>
        </p:spPr>
        <p:txBody>
          <a:bodyPr wrap="none">
            <a:spAutoFit/>
          </a:bodyPr>
          <a:lstStyle/>
          <a:p>
            <a:r>
              <a:rPr lang="zh-CN" altLang="en-US" sz="2400" b="1" dirty="0">
                <a:solidFill>
                  <a:srgbClr val="C00000"/>
                </a:solidFill>
              </a:rPr>
              <a:t>鲜艳的花朵</a:t>
            </a:r>
          </a:p>
        </p:txBody>
      </p:sp>
      <p:sp>
        <p:nvSpPr>
          <p:cNvPr id="4" name="矩形 3"/>
          <p:cNvSpPr/>
          <p:nvPr/>
        </p:nvSpPr>
        <p:spPr>
          <a:xfrm>
            <a:off x="4159667" y="2252939"/>
            <a:ext cx="1731564" cy="461665"/>
          </a:xfrm>
          <a:prstGeom prst="rect">
            <a:avLst/>
          </a:prstGeom>
        </p:spPr>
        <p:txBody>
          <a:bodyPr wrap="none">
            <a:spAutoFit/>
          </a:bodyPr>
          <a:lstStyle/>
          <a:p>
            <a:r>
              <a:rPr lang="zh-CN" altLang="en-US" sz="2400" b="1" dirty="0">
                <a:solidFill>
                  <a:srgbClr val="C00000"/>
                </a:solidFill>
              </a:rPr>
              <a:t>蜂儿的轻唱</a:t>
            </a:r>
          </a:p>
        </p:txBody>
      </p:sp>
      <p:sp>
        <p:nvSpPr>
          <p:cNvPr id="5" name="矩形 4"/>
          <p:cNvSpPr/>
          <p:nvPr/>
        </p:nvSpPr>
        <p:spPr>
          <a:xfrm>
            <a:off x="7218126" y="2261969"/>
            <a:ext cx="1731564" cy="461665"/>
          </a:xfrm>
          <a:prstGeom prst="rect">
            <a:avLst/>
          </a:prstGeom>
        </p:spPr>
        <p:txBody>
          <a:bodyPr wrap="none">
            <a:spAutoFit/>
          </a:bodyPr>
          <a:lstStyle/>
          <a:p>
            <a:r>
              <a:rPr lang="zh-CN" altLang="en-US" sz="2400" b="1" dirty="0">
                <a:solidFill>
                  <a:srgbClr val="C00000"/>
                </a:solidFill>
              </a:rPr>
              <a:t>醉人的芬芳</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矩形 2"/>
          <p:cNvSpPr/>
          <p:nvPr/>
        </p:nvSpPr>
        <p:spPr>
          <a:xfrm>
            <a:off x="596583" y="194310"/>
            <a:ext cx="8031162" cy="1047750"/>
          </a:xfrm>
          <a:prstGeom prst="rect">
            <a:avLst/>
          </a:prstGeom>
          <a:noFill/>
          <a:ln w="9525">
            <a:noFill/>
          </a:ln>
        </p:spPr>
        <p:txBody>
          <a:bodyPr>
            <a:spAutoFit/>
          </a:bodyPr>
          <a:lstStyle/>
          <a:p>
            <a:pPr indent="450850">
              <a:lnSpc>
                <a:spcPct val="150000"/>
              </a:lnSpc>
            </a:pPr>
            <a:r>
              <a:rPr lang="zh-CN" altLang="en-US" sz="2200" b="1" dirty="0">
                <a:latin typeface="微软雅黑" panose="020B0503020204020204" pitchFamily="34" charset="-122"/>
                <a:ea typeface="微软雅黑" panose="020B0503020204020204" pitchFamily="34" charset="-122"/>
              </a:rPr>
              <a:t>课文的题目是“圆明园的毁灭”，作者为什么用那么多笔墨写圆明园昔日的辉煌？和同学交流你的想法。</a:t>
            </a:r>
          </a:p>
        </p:txBody>
      </p:sp>
      <p:sp>
        <p:nvSpPr>
          <p:cNvPr id="47110" name="Rectangle 6"/>
          <p:cNvSpPr/>
          <p:nvPr/>
        </p:nvSpPr>
        <p:spPr>
          <a:xfrm>
            <a:off x="619443" y="1287895"/>
            <a:ext cx="7985125" cy="2799100"/>
          </a:xfrm>
          <a:prstGeom prst="rect">
            <a:avLst/>
          </a:prstGeom>
          <a:noFill/>
          <a:ln w="9525">
            <a:noFill/>
          </a:ln>
        </p:spPr>
        <p:txBody>
          <a:bodyPr anchor="ctr">
            <a:spAutoFit/>
          </a:bodyPr>
          <a:lstStyle/>
          <a:p>
            <a:pPr indent="536575">
              <a:lnSpc>
                <a:spcPct val="150000"/>
              </a:lnSpc>
            </a:pPr>
            <a:r>
              <a:rPr lang="zh-CN" altLang="en-US" sz="2400" b="1" dirty="0">
                <a:solidFill>
                  <a:srgbClr val="C00000"/>
                </a:solidFill>
                <a:latin typeface="+mj-ea"/>
                <a:ea typeface="+mj-ea"/>
              </a:rPr>
              <a:t>作者把圆明园写得越辉煌、越美好，说到它的毁灭时，人们就会越激愤、越</a:t>
            </a:r>
            <a:r>
              <a:rPr lang="zh-CN" altLang="en-US" sz="2400" b="1" dirty="0" smtClean="0">
                <a:solidFill>
                  <a:srgbClr val="C00000"/>
                </a:solidFill>
                <a:latin typeface="+mj-ea"/>
                <a:ea typeface="+mj-ea"/>
              </a:rPr>
              <a:t>痛惜</a:t>
            </a:r>
            <a:r>
              <a:rPr lang="zh-CN" altLang="en-US" sz="2400" b="1" dirty="0">
                <a:solidFill>
                  <a:srgbClr val="C00000"/>
                </a:solidFill>
                <a:latin typeface="+mj-ea"/>
                <a:ea typeface="+mj-ea"/>
              </a:rPr>
              <a:t>。一扬一抑，一美一毁，这种强烈的对比能使人们更深刻的认识并记住祖国曾经遭遇的劫难</a:t>
            </a:r>
            <a:r>
              <a:rPr lang="zh-CN" altLang="en-US" sz="2400" b="1" dirty="0" smtClean="0">
                <a:solidFill>
                  <a:srgbClr val="C00000"/>
                </a:solidFill>
                <a:latin typeface="+mj-ea"/>
                <a:ea typeface="+mj-ea"/>
              </a:rPr>
              <a:t>，从而</a:t>
            </a:r>
            <a:r>
              <a:rPr lang="zh-CN" altLang="en-US" sz="2400" b="1" dirty="0">
                <a:solidFill>
                  <a:srgbClr val="C00000"/>
                </a:solidFill>
                <a:latin typeface="+mj-ea"/>
                <a:ea typeface="+mj-ea"/>
              </a:rPr>
              <a:t>激起人们对侵略者憎恨之情，激发人们振兴中华的责任感和使命感。</a:t>
            </a:r>
            <a:endParaRPr sz="2400" b="1" dirty="0">
              <a:solidFill>
                <a:srgbClr val="0000FF"/>
              </a:solidFill>
              <a:latin typeface="+mj-ea"/>
              <a:ea typeface="+mj-ea"/>
            </a:endParaRPr>
          </a:p>
        </p:txBody>
      </p:sp>
      <p:grpSp>
        <p:nvGrpSpPr>
          <p:cNvPr id="36868" name="组合 4"/>
          <p:cNvGrpSpPr/>
          <p:nvPr/>
        </p:nvGrpSpPr>
        <p:grpSpPr>
          <a:xfrm>
            <a:off x="6913880" y="4044950"/>
            <a:ext cx="1965325" cy="515938"/>
            <a:chOff x="6685397" y="735569"/>
            <a:chExt cx="2210347" cy="643411"/>
          </a:xfrm>
        </p:grpSpPr>
        <p:pic>
          <p:nvPicPr>
            <p:cNvPr id="36870" name="Picture 12" descr="C:\Users\Administrator\Desktop\81c83b3069976615a5dcb33b58b7eb2a.png"/>
            <p:cNvPicPr>
              <a:picLocks noChangeAspect="1"/>
            </p:cNvPicPr>
            <p:nvPr/>
          </p:nvPicPr>
          <p:blipFill>
            <a:blip r:embed="rId2"/>
            <a:stretch>
              <a:fillRect/>
            </a:stretch>
          </p:blipFill>
          <p:spPr>
            <a:xfrm>
              <a:off x="6685397" y="735569"/>
              <a:ext cx="2095639" cy="643411"/>
            </a:xfrm>
            <a:prstGeom prst="rect">
              <a:avLst/>
            </a:prstGeom>
            <a:noFill/>
            <a:ln w="9525">
              <a:noFill/>
            </a:ln>
          </p:spPr>
        </p:pic>
        <p:sp>
          <p:nvSpPr>
            <p:cNvPr id="36871" name="矩形 7"/>
            <p:cNvSpPr/>
            <p:nvPr/>
          </p:nvSpPr>
          <p:spPr>
            <a:xfrm>
              <a:off x="6709781" y="882132"/>
              <a:ext cx="2185963" cy="421505"/>
            </a:xfrm>
            <a:prstGeom prst="rect">
              <a:avLst/>
            </a:prstGeom>
            <a:noFill/>
            <a:ln w="9525">
              <a:noFill/>
            </a:ln>
          </p:spPr>
          <p:txBody>
            <a:bodyPr wrap="none">
              <a:spAutoFit/>
            </a:bodyPr>
            <a:lstStyle/>
            <a:p>
              <a:r>
                <a:rPr lang="zh-CN" altLang="en-US" sz="1600" b="1" dirty="0">
                  <a:solidFill>
                    <a:srgbClr val="000000"/>
                  </a:solidFill>
                  <a:latin typeface="仿宋" panose="02010609060101010101" pitchFamily="49" charset="-122"/>
                  <a:ea typeface="仿宋" panose="02010609060101010101" pitchFamily="49" charset="-122"/>
                </a:rPr>
                <a:t>这是课后第</a:t>
              </a:r>
              <a:r>
                <a:rPr lang="en-US" altLang="zh-CN" sz="1600" b="1" dirty="0">
                  <a:solidFill>
                    <a:srgbClr val="000000"/>
                  </a:solidFill>
                  <a:latin typeface="仿宋" panose="02010609060101010101" pitchFamily="49" charset="-122"/>
                  <a:ea typeface="仿宋" panose="02010609060101010101" pitchFamily="49" charset="-122"/>
                </a:rPr>
                <a:t>2</a:t>
              </a:r>
              <a:r>
                <a:rPr lang="zh-CN" altLang="en-US" sz="1600" b="1" dirty="0">
                  <a:solidFill>
                    <a:srgbClr val="000000"/>
                  </a:solidFill>
                  <a:latin typeface="仿宋" panose="02010609060101010101" pitchFamily="49" charset="-122"/>
                  <a:ea typeface="仿宋" panose="02010609060101010101" pitchFamily="49" charset="-122"/>
                </a:rPr>
                <a:t>题哦！</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7110"/>
                                        </p:tgtEl>
                                        <p:attrNameLst>
                                          <p:attrName>style.visibility</p:attrName>
                                        </p:attrNameLst>
                                      </p:cBhvr>
                                      <p:to>
                                        <p:strVal val="visible"/>
                                      </p:to>
                                    </p:set>
                                    <p:animEffect transition="in" filter="wipe(left)">
                                      <p:cBhvr>
                                        <p:cTn id="7" dur="500"/>
                                        <p:tgtEl>
                                          <p:spTgt spid="47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rcRect l="14303" t="-3777" b="-3888"/>
          <a:stretch>
            <a:fillRect/>
          </a:stretch>
        </p:blipFill>
        <p:spPr>
          <a:xfrm>
            <a:off x="-45085" y="-249555"/>
            <a:ext cx="9187180" cy="5161280"/>
          </a:xfrm>
          <a:prstGeom prst="rect">
            <a:avLst/>
          </a:prstGeom>
        </p:spPr>
      </p:pic>
      <p:sp>
        <p:nvSpPr>
          <p:cNvPr id="243715" name="文本框 243714"/>
          <p:cNvSpPr txBox="1"/>
          <p:nvPr/>
        </p:nvSpPr>
        <p:spPr>
          <a:xfrm>
            <a:off x="998855" y="177800"/>
            <a:ext cx="7019925" cy="1076325"/>
          </a:xfrm>
          <a:prstGeom prst="rect">
            <a:avLst/>
          </a:prstGeom>
          <a:solidFill>
            <a:schemeClr val="bg1">
              <a:alpha val="45000"/>
            </a:schemeClr>
          </a:solidFill>
          <a:ln w="12700">
            <a:noFill/>
          </a:ln>
        </p:spPr>
        <p:txBody>
          <a:bodyPr>
            <a:spAutoFit/>
          </a:bodyPr>
          <a:lstStyle/>
          <a:p>
            <a:pPr>
              <a:spcBef>
                <a:spcPct val="50000"/>
              </a:spcBef>
            </a:pPr>
            <a:r>
              <a:rPr lang="zh-CN" altLang="en-US" sz="3200" b="1" dirty="0">
                <a:solidFill>
                  <a:srgbClr val="FF0000"/>
                </a:solidFill>
                <a:ea typeface="隶书" panose="02010509060101010101" pitchFamily="49" charset="-122"/>
              </a:rPr>
              <a:t>假如你正站在圆明园的废墟旁，你想说些什么？</a:t>
            </a:r>
          </a:p>
        </p:txBody>
      </p:sp>
      <p:sp>
        <p:nvSpPr>
          <p:cNvPr id="109572" name="灯片编号占位符 1"/>
          <p:cNvSpPr>
            <a:spLocks noGrp="1" noChangeArrowheads="1"/>
          </p:cNvSpPr>
          <p:nvPr>
            <p:ph type="sldNum" sz="quarter" idx="4294967295"/>
          </p:nvPr>
        </p:nvSpPr>
        <p:spPr bwMode="auto">
          <a:xfrm>
            <a:off x="6553200" y="4686300"/>
            <a:ext cx="1905000" cy="342900"/>
          </a:xfrm>
          <a:prstGeom prst="rect">
            <a:avLst/>
          </a:prstGeom>
          <a:noFill/>
          <a:ln>
            <a:miter lim="800000"/>
          </a:ln>
        </p:spPr>
        <p:txBody>
          <a:bodyPr/>
          <a:lstStyle/>
          <a:p>
            <a:fld id="{4CDA0405-3D90-4F23-BBCE-A90087347640}" type="slidenum">
              <a:rPr lang="zh-CN" altLang="en-US"/>
              <a:t>41</a:t>
            </a:fld>
            <a:endParaRPr lang="zh-CN" altLang="en-US"/>
          </a:p>
        </p:txBody>
      </p:sp>
    </p:spTree>
  </p:cSld>
  <p:clrMapOvr>
    <a:masterClrMapping/>
  </p:clrMapOvr>
  <p:transition spd="slow">
    <p:rand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文本框 240642"/>
          <p:cNvSpPr txBox="1">
            <a:spLocks noChangeArrowheads="1"/>
          </p:cNvSpPr>
          <p:nvPr/>
        </p:nvSpPr>
        <p:spPr bwMode="auto">
          <a:xfrm>
            <a:off x="1608485" y="670590"/>
            <a:ext cx="6119813" cy="3107690"/>
          </a:xfrm>
          <a:prstGeom prst="rect">
            <a:avLst/>
          </a:prstGeom>
          <a:noFill/>
          <a:ln w="9525">
            <a:noFill/>
            <a:miter lim="800000"/>
          </a:ln>
        </p:spPr>
        <p:txBody>
          <a:bodyPr>
            <a:spAutoFit/>
          </a:bodyPr>
          <a:lstStyle/>
          <a:p>
            <a:pPr>
              <a:spcBef>
                <a:spcPct val="50000"/>
              </a:spcBef>
            </a:pPr>
            <a:r>
              <a:rPr lang="zh-CN" altLang="en-US" sz="2800" b="1" dirty="0">
                <a:latin typeface="楷体" panose="02010609060101010101" pitchFamily="49" charset="-122"/>
                <a:ea typeface="楷体" panose="02010609060101010101" pitchFamily="49" charset="-122"/>
              </a:rPr>
              <a:t>圆明园里</a:t>
            </a:r>
            <a:r>
              <a:rPr lang="zh-CN" altLang="en-US" sz="2800" b="1" dirty="0" smtClean="0">
                <a:latin typeface="楷体" panose="02010609060101010101" pitchFamily="49" charset="-122"/>
                <a:ea typeface="楷体" panose="02010609060101010101" pitchFamily="49" charset="-122"/>
              </a:rPr>
              <a:t>，</a:t>
            </a:r>
            <a:endParaRPr lang="en-US" altLang="zh-CN" sz="2800" b="1" dirty="0" smtClean="0">
              <a:latin typeface="楷体" panose="02010609060101010101" pitchFamily="49" charset="-122"/>
              <a:ea typeface="楷体" panose="02010609060101010101" pitchFamily="49" charset="-122"/>
            </a:endParaRPr>
          </a:p>
          <a:p>
            <a:pPr>
              <a:spcBef>
                <a:spcPct val="50000"/>
              </a:spcBef>
            </a:pPr>
            <a:r>
              <a:rPr lang="zh-CN" altLang="en-US" sz="2800" b="1" dirty="0" smtClean="0">
                <a:latin typeface="楷体" panose="02010609060101010101" pitchFamily="49" charset="-122"/>
                <a:ea typeface="楷体" panose="02010609060101010101" pitchFamily="49" charset="-122"/>
              </a:rPr>
              <a:t>荒野</a:t>
            </a:r>
            <a:r>
              <a:rPr lang="zh-CN" altLang="en-US" sz="2800" b="1" dirty="0">
                <a:latin typeface="楷体" panose="02010609060101010101" pitchFamily="49" charset="-122"/>
                <a:ea typeface="楷体" panose="02010609060101010101" pitchFamily="49" charset="-122"/>
              </a:rPr>
              <a:t>的风，</a:t>
            </a:r>
          </a:p>
          <a:p>
            <a:pPr>
              <a:spcBef>
                <a:spcPct val="50000"/>
              </a:spcBef>
            </a:pPr>
            <a:r>
              <a:rPr lang="zh-CN" altLang="en-US" sz="2800" b="1" dirty="0">
                <a:latin typeface="楷体" panose="02010609060101010101" pitchFamily="49" charset="-122"/>
                <a:ea typeface="楷体" panose="02010609060101010101" pitchFamily="49" charset="-122"/>
              </a:rPr>
              <a:t>呜咽地讲述着</a:t>
            </a:r>
            <a:r>
              <a:rPr lang="en-US" altLang="zh-CN" sz="28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一个古老的故事；</a:t>
            </a:r>
          </a:p>
          <a:p>
            <a:pPr>
              <a:spcBef>
                <a:spcPct val="50000"/>
              </a:spcBef>
            </a:pPr>
            <a:r>
              <a:rPr lang="zh-CN" altLang="en-US" sz="2800" b="1" dirty="0">
                <a:latin typeface="楷体" panose="02010609060101010101" pitchFamily="49" charset="-122"/>
                <a:ea typeface="楷体" panose="02010609060101010101" pitchFamily="49" charset="-122"/>
              </a:rPr>
              <a:t>残留的柱，</a:t>
            </a:r>
          </a:p>
          <a:p>
            <a:pPr>
              <a:spcBef>
                <a:spcPct val="50000"/>
              </a:spcBef>
            </a:pPr>
            <a:r>
              <a:rPr lang="zh-CN" altLang="en-US" sz="2800" b="1" dirty="0">
                <a:latin typeface="楷体" panose="02010609060101010101" pitchFamily="49" charset="-122"/>
                <a:ea typeface="楷体" panose="02010609060101010101" pitchFamily="49" charset="-122"/>
              </a:rPr>
              <a:t>痛苦地书写着</a:t>
            </a:r>
            <a:r>
              <a:rPr lang="en-US" altLang="zh-CN" sz="28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一个国家的耻辱。 </a:t>
            </a:r>
          </a:p>
        </p:txBody>
      </p:sp>
      <p:sp>
        <p:nvSpPr>
          <p:cNvPr id="111619" name="灯片编号占位符 1"/>
          <p:cNvSpPr>
            <a:spLocks noGrp="1" noChangeArrowheads="1"/>
          </p:cNvSpPr>
          <p:nvPr>
            <p:ph type="sldNum" sz="quarter" idx="4294967295"/>
          </p:nvPr>
        </p:nvSpPr>
        <p:spPr bwMode="auto">
          <a:xfrm>
            <a:off x="6553200" y="4686300"/>
            <a:ext cx="1905000" cy="342900"/>
          </a:xfrm>
          <a:prstGeom prst="rect">
            <a:avLst/>
          </a:prstGeom>
          <a:noFill/>
          <a:ln>
            <a:miter lim="800000"/>
          </a:ln>
        </p:spPr>
        <p:txBody>
          <a:bodyPr/>
          <a:lstStyle/>
          <a:p>
            <a:fld id="{27DD8E4C-442E-4549-8B9A-6409C205FEED}" type="slidenum">
              <a:rPr lang="zh-CN" altLang="en-US"/>
              <a:t>42</a:t>
            </a:fld>
            <a:endParaRPr lang="zh-CN" altLang="en-US"/>
          </a:p>
        </p:txBody>
      </p:sp>
    </p:spTree>
  </p:cSld>
  <p:clrMapOvr>
    <a:masterClrMapping/>
  </p:clrMapOvr>
  <p:transition spd="slow" advTm="6688">
    <p:rand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42595" y="626110"/>
            <a:ext cx="8326438" cy="3772948"/>
          </a:xfrm>
          <a:prstGeom prst="roundRect">
            <a:avLst/>
          </a:prstGeom>
          <a:effectLst>
            <a:outerShdw blurRad="76200" dist="12700" dir="2700000" sy="-23000" kx="-800400" algn="bl" rotWithShape="0">
              <a:prstClr val="black">
                <a:alpha val="20000"/>
              </a:prstClr>
            </a:outerShdw>
          </a:effectLst>
        </p:spPr>
        <p:style>
          <a:lnRef idx="2">
            <a:schemeClr val="accent3"/>
          </a:lnRef>
          <a:fillRef idx="1">
            <a:schemeClr val="lt1"/>
          </a:fillRef>
          <a:effectRef idx="0">
            <a:schemeClr val="accent3"/>
          </a:effectRef>
          <a:fontRef idx="minor">
            <a:schemeClr val="dk1"/>
          </a:fontRef>
        </p:style>
        <p:txBody>
          <a:bodyPr>
            <a:spAutoFit/>
          </a:bodyPr>
          <a:lstStyle/>
          <a:p>
            <a:pPr marL="0" marR="0" lvl="0" indent="0" algn="l" defTabSz="457200" rtl="0" eaLnBrk="1" fontAlgn="base" latinLnBrk="0" hangingPunct="1">
              <a:lnSpc>
                <a:spcPct val="11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chemeClr val="dk1"/>
                </a:solidFill>
                <a:effectLst/>
                <a:uLnTx/>
                <a:uFillTx/>
                <a:latin typeface="楷体" panose="02010609060101010101" pitchFamily="49" charset="-122"/>
                <a:ea typeface="楷体" panose="02010609060101010101" pitchFamily="49" charset="-122"/>
                <a:cs typeface="+mn-cs"/>
              </a:rPr>
              <a:t>              </a:t>
            </a:r>
            <a:r>
              <a:rPr kumimoji="0" lang="zh-CN" altLang="en-US" sz="2600" b="1" i="0" u="none" strike="noStrike" kern="1200" cap="none" spc="0" normalizeH="0" baseline="0" noProof="0" dirty="0">
                <a:ln>
                  <a:noFill/>
                </a:ln>
                <a:solidFill>
                  <a:srgbClr val="0000FF"/>
                </a:solidFill>
                <a:effectLst/>
                <a:uLnTx/>
                <a:uFillTx/>
                <a:latin typeface="黑体" pitchFamily="49" charset="-122"/>
                <a:ea typeface="黑体" pitchFamily="49" charset="-122"/>
              </a:rPr>
              <a:t>首尾呼应的</a:t>
            </a:r>
            <a:r>
              <a:rPr kumimoji="0" lang="zh-CN" altLang="en-US" sz="2600" b="1" i="0" u="none" strike="noStrike" kern="1200" cap="none" spc="0" normalizeH="0" baseline="0" noProof="0" dirty="0" smtClean="0">
                <a:ln>
                  <a:noFill/>
                </a:ln>
                <a:solidFill>
                  <a:srgbClr val="0000FF"/>
                </a:solidFill>
                <a:effectLst/>
                <a:uLnTx/>
                <a:uFillTx/>
                <a:latin typeface="黑体" pitchFamily="49" charset="-122"/>
                <a:ea typeface="黑体" pitchFamily="49" charset="-122"/>
              </a:rPr>
              <a:t>写法</a:t>
            </a:r>
            <a:endParaRPr kumimoji="0" lang="en-US" altLang="zh-CN" sz="2600" b="1" i="0" u="none" strike="noStrike" kern="1200" cap="none" spc="0" normalizeH="0" baseline="0" noProof="0" dirty="0" smtClean="0">
              <a:ln>
                <a:noFill/>
              </a:ln>
              <a:solidFill>
                <a:srgbClr val="0000FF"/>
              </a:solidFill>
              <a:effectLst/>
              <a:uLnTx/>
              <a:uFillTx/>
              <a:latin typeface="黑体" pitchFamily="49" charset="-122"/>
              <a:ea typeface="黑体" pitchFamily="49" charset="-122"/>
            </a:endParaRPr>
          </a:p>
          <a:p>
            <a:pPr lvl="0">
              <a:lnSpc>
                <a:spcPct val="110000"/>
              </a:lnSpc>
              <a:defRPr/>
            </a:pPr>
            <a:r>
              <a:rPr kumimoji="0" lang="zh-CN" altLang="en-US" sz="2400" b="1" i="0" u="none" strike="noStrike" kern="1200" cap="none" spc="0" normalizeH="0" baseline="0" noProof="0" dirty="0" smtClean="0">
                <a:ln>
                  <a:noFill/>
                </a:ln>
                <a:solidFill>
                  <a:schemeClr val="dk1"/>
                </a:solidFill>
                <a:effectLst/>
                <a:uLnTx/>
                <a:uFillTx/>
                <a:latin typeface="黑体" pitchFamily="49" charset="-122"/>
                <a:ea typeface="黑体" pitchFamily="49" charset="-122"/>
                <a:cs typeface="Times New Roman" pitchFamily="18" charset="0"/>
              </a:rPr>
              <a:t>学方法</a:t>
            </a:r>
            <a:r>
              <a:rPr kumimoji="0" lang="zh-CN" altLang="en-US" sz="2400" b="1" i="0" u="none" strike="noStrike" kern="1200" cap="none" spc="0" normalizeH="0" baseline="0" noProof="0" dirty="0" smtClean="0">
                <a:ln>
                  <a:noFill/>
                </a:ln>
                <a:solidFill>
                  <a:schemeClr val="dk1"/>
                </a:solidFill>
                <a:effectLst/>
                <a:uLnTx/>
                <a:uFillTx/>
                <a:latin typeface="Times New Roman" pitchFamily="18" charset="0"/>
                <a:ea typeface="+mj-ea"/>
                <a:cs typeface="Times New Roman" pitchFamily="18" charset="0"/>
              </a:rPr>
              <a:t>：首尾呼应即</a:t>
            </a:r>
            <a:r>
              <a:rPr kumimoji="0" lang="zh-CN" altLang="en-US" sz="2400" b="1" i="0" u="none" strike="noStrike" kern="1200" cap="none" spc="0" normalizeH="0" baseline="0" noProof="0" dirty="0">
                <a:ln>
                  <a:noFill/>
                </a:ln>
                <a:solidFill>
                  <a:schemeClr val="dk1"/>
                </a:solidFill>
                <a:effectLst/>
                <a:uLnTx/>
                <a:uFillTx/>
                <a:latin typeface="Times New Roman" pitchFamily="18" charset="0"/>
                <a:ea typeface="+mj-ea"/>
                <a:cs typeface="Times New Roman" pitchFamily="18" charset="0"/>
              </a:rPr>
              <a:t>文章的开头和结尾表达同一个意思，互相照应。首尾呼应可以使文章结构更加紧凑，内容更加完整，起到突出主题、加深读者的印象、引起读者的共鸣的作用。如课文第1 自然段点明圆明园的毁灭是中国乃至世界文化史上不可估量的损失，结尾再次提到“我国这一园林艺术的瑰宝、建筑艺术的精华，就这样化为一片灰烬”</a:t>
            </a:r>
            <a:r>
              <a:rPr lang="zh-CN" altLang="en-US" sz="2400" b="1" dirty="0">
                <a:latin typeface="Times New Roman" pitchFamily="18" charset="0"/>
                <a:ea typeface="+mj-ea"/>
                <a:cs typeface="Times New Roman" pitchFamily="18" charset="0"/>
              </a:rPr>
              <a:t>，</a:t>
            </a:r>
            <a:r>
              <a:rPr lang="zh-CN" altLang="en-US" sz="2400" b="1" dirty="0" smtClean="0">
                <a:latin typeface="Times New Roman" pitchFamily="18" charset="0"/>
                <a:ea typeface="+mj-ea"/>
                <a:cs typeface="Times New Roman" pitchFamily="18" charset="0"/>
              </a:rPr>
              <a:t>这使</a:t>
            </a:r>
            <a:r>
              <a:rPr lang="zh-CN" altLang="en-US" sz="2400" b="1" dirty="0">
                <a:latin typeface="Times New Roman" pitchFamily="18" charset="0"/>
                <a:ea typeface="+mj-ea"/>
                <a:cs typeface="Times New Roman" pitchFamily="18" charset="0"/>
              </a:rPr>
              <a:t>作者的痛惜、愤怒之情</a:t>
            </a:r>
            <a:r>
              <a:rPr lang="zh-CN" altLang="en-US" sz="2400" b="1" dirty="0" smtClean="0">
                <a:latin typeface="Times New Roman" pitchFamily="18" charset="0"/>
                <a:ea typeface="+mj-ea"/>
                <a:cs typeface="Times New Roman" pitchFamily="18" charset="0"/>
              </a:rPr>
              <a:t>跃然纸上。</a:t>
            </a:r>
            <a:endParaRPr kumimoji="0" lang="zh-CN" altLang="en-US" sz="2400" b="1" i="0" u="none" strike="noStrike" kern="1200" cap="none" spc="0" normalizeH="0" baseline="0" noProof="0" dirty="0">
              <a:ln>
                <a:noFill/>
              </a:ln>
              <a:solidFill>
                <a:schemeClr val="dk1"/>
              </a:solidFill>
              <a:effectLst/>
              <a:uLnTx/>
              <a:uFillTx/>
              <a:latin typeface="Times New Roman" pitchFamily="18" charset="0"/>
              <a:ea typeface="+mj-ea"/>
              <a:cs typeface="Times New Roman" pitchFamily="18" charset="0"/>
            </a:endParaRPr>
          </a:p>
        </p:txBody>
      </p:sp>
      <p:sp>
        <p:nvSpPr>
          <p:cNvPr id="4" name="矩形 3"/>
          <p:cNvSpPr/>
          <p:nvPr/>
        </p:nvSpPr>
        <p:spPr>
          <a:xfrm>
            <a:off x="3415358" y="-25428"/>
            <a:ext cx="2037737"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3600" b="1" i="0" u="none" strike="noStrike" kern="1200" cap="all" spc="0" normalizeH="0" baseline="0" noProof="0" dirty="0">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uLnTx/>
                <a:uFillTx/>
                <a:latin typeface="Calibri" panose="020F0502020204030204" pitchFamily="34" charset="0"/>
                <a:ea typeface="宋体" panose="02010600030101010101" pitchFamily="2" charset="-122"/>
                <a:cs typeface="+mn-cs"/>
              </a:rPr>
              <a:t>写法借鉴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75323" y="716598"/>
            <a:ext cx="7596188" cy="1113766"/>
          </a:xfrm>
          <a:prstGeom prst="rect">
            <a:avLst/>
          </a:prstGeom>
        </p:spPr>
        <p:txBody>
          <a:bodyPr>
            <a:spAutoFit/>
          </a:bodyPr>
          <a:lstStyle/>
          <a:p>
            <a:pPr marL="0" marR="0" lvl="0" indent="624205" algn="l" defTabSz="457200" rtl="0" eaLnBrk="1" fontAlgn="base" latinLnBrk="0" hangingPunct="1">
              <a:lnSpc>
                <a:spcPct val="150000"/>
              </a:lnSpc>
              <a:spcBef>
                <a:spcPct val="0"/>
              </a:spcBef>
              <a:spcAft>
                <a:spcPct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黑体" pitchFamily="49" charset="-122"/>
                <a:ea typeface="黑体" pitchFamily="49" charset="-122"/>
                <a:cs typeface="Times New Roman" panose="02020603050405020304" pitchFamily="18" charset="0"/>
              </a:rPr>
              <a:t>请你运用首尾呼应的方法，以《一个为别人着想的人》为题目，写出文章的开头和结尾。</a:t>
            </a:r>
          </a:p>
        </p:txBody>
      </p:sp>
      <p:sp>
        <p:nvSpPr>
          <p:cNvPr id="4" name="云形标注 3"/>
          <p:cNvSpPr/>
          <p:nvPr/>
        </p:nvSpPr>
        <p:spPr>
          <a:xfrm>
            <a:off x="6611938" y="118745"/>
            <a:ext cx="2243138" cy="687388"/>
          </a:xfrm>
          <a:prstGeom prst="cloudCallout">
            <a:avLst>
              <a:gd name="adj1" fmla="val -71528"/>
              <a:gd name="adj2" fmla="val 41269"/>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lt1"/>
                </a:solidFill>
                <a:effectLst/>
                <a:uLnTx/>
                <a:uFillTx/>
                <a:latin typeface="+mn-lt"/>
                <a:ea typeface="+mn-ea"/>
                <a:cs typeface="+mn-cs"/>
              </a:rPr>
              <a:t>一定要首尾呼应！</a:t>
            </a:r>
          </a:p>
        </p:txBody>
      </p:sp>
      <p:sp>
        <p:nvSpPr>
          <p:cNvPr id="11" name="矩形 10"/>
          <p:cNvSpPr/>
          <p:nvPr/>
        </p:nvSpPr>
        <p:spPr>
          <a:xfrm>
            <a:off x="812483" y="1978660"/>
            <a:ext cx="7800975" cy="2308324"/>
          </a:xfrm>
          <a:prstGeom prst="rect">
            <a:avLst/>
          </a:prstGeom>
          <a:noFill/>
          <a:ln w="9525">
            <a:noFill/>
          </a:ln>
        </p:spPr>
        <p:txBody>
          <a:bodyPr>
            <a:spAutoFit/>
          </a:bodyPr>
          <a:lstStyle/>
          <a:p>
            <a:pPr indent="444500">
              <a:lnSpc>
                <a:spcPct val="150000"/>
              </a:lnSpc>
            </a:pPr>
            <a:r>
              <a:rPr lang="zh-CN" altLang="en-US" sz="2400" b="1" dirty="0">
                <a:solidFill>
                  <a:srgbClr val="0000FF"/>
                </a:solidFill>
                <a:latin typeface="楷体" panose="02010609060101010101" pitchFamily="49" charset="-122"/>
                <a:ea typeface="楷体" panose="02010609060101010101" pitchFamily="49" charset="-122"/>
              </a:rPr>
              <a:t>开头：</a:t>
            </a:r>
            <a:r>
              <a:rPr lang="zh-CN" altLang="en-US" sz="2400" b="1" dirty="0">
                <a:latin typeface="楷体" panose="02010609060101010101" pitchFamily="49" charset="-122"/>
                <a:ea typeface="楷体" panose="02010609060101010101" pitchFamily="49" charset="-122"/>
              </a:rPr>
              <a:t>雪花飘落在我的肩膀上，这一刻，他的脸又浮现在我的脑海中。他是一个乐于助人、先人后己的人。</a:t>
            </a:r>
          </a:p>
          <a:p>
            <a:pPr indent="444500">
              <a:lnSpc>
                <a:spcPct val="150000"/>
              </a:lnSpc>
            </a:pPr>
            <a:r>
              <a:rPr lang="zh-CN" altLang="en-US" sz="2400" b="1" dirty="0">
                <a:solidFill>
                  <a:srgbClr val="0000FF"/>
                </a:solidFill>
                <a:latin typeface="楷体" panose="02010609060101010101" pitchFamily="49" charset="-122"/>
                <a:ea typeface="楷体" panose="02010609060101010101" pitchFamily="49" charset="-122"/>
              </a:rPr>
              <a:t>结尾：</a:t>
            </a:r>
            <a:r>
              <a:rPr lang="zh-CN" altLang="en-US" sz="2400" b="1" dirty="0">
                <a:latin typeface="楷体" panose="02010609060101010101" pitchFamily="49" charset="-122"/>
                <a:ea typeface="楷体" panose="02010609060101010101" pitchFamily="49" charset="-122"/>
              </a:rPr>
              <a:t>他就是这样</a:t>
            </a:r>
            <a:r>
              <a:rPr lang="zh-CN" altLang="en-US" sz="2400" b="1" dirty="0" smtClean="0">
                <a:latin typeface="楷体" panose="02010609060101010101" pitchFamily="49" charset="-122"/>
                <a:ea typeface="楷体" panose="02010609060101010101" pitchFamily="49" charset="-122"/>
              </a:rPr>
              <a:t>一个人，永远</a:t>
            </a:r>
            <a:r>
              <a:rPr lang="zh-CN" altLang="en-US" sz="2400" b="1" dirty="0">
                <a:latin typeface="楷体" panose="02010609060101010101" pitchFamily="49" charset="-122"/>
                <a:ea typeface="楷体" panose="02010609060101010101" pitchFamily="49" charset="-122"/>
              </a:rPr>
              <a:t>为别人着想，永远以别人的利益为先。</a:t>
            </a:r>
          </a:p>
        </p:txBody>
      </p:sp>
      <p:cxnSp>
        <p:nvCxnSpPr>
          <p:cNvPr id="2" name="直接连接符 1"/>
          <p:cNvCxnSpPr/>
          <p:nvPr/>
        </p:nvCxnSpPr>
        <p:spPr>
          <a:xfrm>
            <a:off x="2656205" y="1268095"/>
            <a:ext cx="1149985" cy="889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37280" y="1989455"/>
            <a:ext cx="2466340" cy="1198880"/>
          </a:xfrm>
          <a:prstGeom prst="rect">
            <a:avLst/>
          </a:prstGeom>
          <a:noFill/>
          <a:ln w="9525">
            <a:noFill/>
          </a:ln>
        </p:spPr>
        <p:txBody>
          <a:bodyPr wrap="square">
            <a:spAutoFit/>
          </a:bodyPr>
          <a:lstStyle/>
          <a:p>
            <a:pPr>
              <a:buFont typeface="Arial" panose="020B0604020202020204" pitchFamily="34" charset="0"/>
            </a:pPr>
            <a:r>
              <a:rPr lang="zh-CN" altLang="en-US" sz="2400" b="1" dirty="0">
                <a:solidFill>
                  <a:srgbClr val="0000FF"/>
                </a:solidFill>
                <a:latin typeface="黑体" panose="02010609060101010101" pitchFamily="49" charset="-122"/>
                <a:ea typeface="黑体" panose="02010609060101010101" pitchFamily="49" charset="-122"/>
              </a:rPr>
              <a:t>布局：众星拱月</a:t>
            </a:r>
          </a:p>
          <a:p>
            <a:pPr>
              <a:buFont typeface="Arial" panose="020B0604020202020204" pitchFamily="34" charset="0"/>
            </a:pPr>
            <a:r>
              <a:rPr lang="zh-CN" altLang="en-US" sz="2400" b="1" dirty="0">
                <a:solidFill>
                  <a:srgbClr val="0000FF"/>
                </a:solidFill>
                <a:latin typeface="黑体" panose="02010609060101010101" pitchFamily="49" charset="-122"/>
                <a:ea typeface="黑体" panose="02010609060101010101" pitchFamily="49" charset="-122"/>
              </a:rPr>
              <a:t>建筑：风格各异                                                   文物：珍贵异常                               </a:t>
            </a:r>
            <a:endParaRPr lang="zh-CN" altLang="zh-CN" sz="2400" b="1" dirty="0">
              <a:solidFill>
                <a:srgbClr val="0000FF"/>
              </a:solidFill>
              <a:latin typeface="黑体" panose="02010609060101010101" pitchFamily="49" charset="-122"/>
              <a:ea typeface="黑体" panose="02010609060101010101" pitchFamily="49" charset="-122"/>
            </a:endParaRPr>
          </a:p>
        </p:txBody>
      </p:sp>
      <p:sp>
        <p:nvSpPr>
          <p:cNvPr id="3" name="左大括号 2"/>
          <p:cNvSpPr/>
          <p:nvPr/>
        </p:nvSpPr>
        <p:spPr>
          <a:xfrm>
            <a:off x="1471295" y="1370648"/>
            <a:ext cx="215900" cy="2601913"/>
          </a:xfrm>
          <a:prstGeom prst="leftBrace">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37892" name="矩形 1"/>
          <p:cNvSpPr/>
          <p:nvPr/>
        </p:nvSpPr>
        <p:spPr>
          <a:xfrm>
            <a:off x="771843" y="1434783"/>
            <a:ext cx="540385" cy="2676525"/>
          </a:xfrm>
          <a:prstGeom prst="rect">
            <a:avLst/>
          </a:prstGeom>
          <a:noFill/>
          <a:ln w="9525">
            <a:noFill/>
          </a:ln>
        </p:spPr>
        <p:txBody>
          <a:bodyPr wrap="none">
            <a:spAutoFit/>
          </a:bodyPr>
          <a:lstStyle/>
          <a:p>
            <a:r>
              <a:rPr lang="zh-CN" altLang="en-US" sz="2800" b="1" dirty="0">
                <a:solidFill>
                  <a:srgbClr val="FF0000"/>
                </a:solidFill>
                <a:latin typeface="楷体" panose="02010609060101010101" pitchFamily="49" charset="-122"/>
                <a:ea typeface="楷体" panose="02010609060101010101" pitchFamily="49" charset="-122"/>
              </a:rPr>
              <a:t>圆</a:t>
            </a:r>
          </a:p>
          <a:p>
            <a:r>
              <a:rPr lang="zh-CN" altLang="en-US" sz="2800" b="1" dirty="0">
                <a:solidFill>
                  <a:srgbClr val="FF0000"/>
                </a:solidFill>
                <a:latin typeface="楷体" panose="02010609060101010101" pitchFamily="49" charset="-122"/>
                <a:ea typeface="楷体" panose="02010609060101010101" pitchFamily="49" charset="-122"/>
              </a:rPr>
              <a:t>明</a:t>
            </a:r>
          </a:p>
          <a:p>
            <a:r>
              <a:rPr lang="zh-CN" altLang="en-US" sz="2800" b="1" dirty="0">
                <a:solidFill>
                  <a:srgbClr val="FF0000"/>
                </a:solidFill>
                <a:latin typeface="楷体" panose="02010609060101010101" pitchFamily="49" charset="-122"/>
                <a:ea typeface="楷体" panose="02010609060101010101" pitchFamily="49" charset="-122"/>
              </a:rPr>
              <a:t>园</a:t>
            </a:r>
          </a:p>
          <a:p>
            <a:r>
              <a:rPr lang="zh-CN" altLang="en-US" sz="2800" b="1" dirty="0">
                <a:solidFill>
                  <a:srgbClr val="FF0000"/>
                </a:solidFill>
                <a:latin typeface="楷体" panose="02010609060101010101" pitchFamily="49" charset="-122"/>
                <a:ea typeface="楷体" panose="02010609060101010101" pitchFamily="49" charset="-122"/>
              </a:rPr>
              <a:t>的</a:t>
            </a:r>
          </a:p>
          <a:p>
            <a:r>
              <a:rPr lang="zh-CN" altLang="en-US" sz="2800" b="1" dirty="0">
                <a:solidFill>
                  <a:srgbClr val="FF0000"/>
                </a:solidFill>
                <a:latin typeface="楷体" panose="02010609060101010101" pitchFamily="49" charset="-122"/>
                <a:ea typeface="楷体" panose="02010609060101010101" pitchFamily="49" charset="-122"/>
              </a:rPr>
              <a:t>毁</a:t>
            </a:r>
          </a:p>
          <a:p>
            <a:r>
              <a:rPr lang="zh-CN" altLang="en-US" sz="2800" b="1" dirty="0">
                <a:solidFill>
                  <a:srgbClr val="FF0000"/>
                </a:solidFill>
                <a:latin typeface="楷体" panose="02010609060101010101" pitchFamily="49" charset="-122"/>
                <a:ea typeface="楷体" panose="02010609060101010101" pitchFamily="49" charset="-122"/>
              </a:rPr>
              <a:t>灭</a:t>
            </a:r>
          </a:p>
        </p:txBody>
      </p:sp>
      <p:sp>
        <p:nvSpPr>
          <p:cNvPr id="5" name="矩形 4"/>
          <p:cNvSpPr/>
          <p:nvPr/>
        </p:nvSpPr>
        <p:spPr>
          <a:xfrm>
            <a:off x="6752590" y="2083435"/>
            <a:ext cx="1929765" cy="953135"/>
          </a:xfrm>
          <a:prstGeom prst="rect">
            <a:avLst/>
          </a:prstGeom>
          <a:noFill/>
          <a:ln w="9525">
            <a:noFill/>
          </a:ln>
        </p:spPr>
        <p:txBody>
          <a:bodyPr wrap="square">
            <a:spAutoFit/>
          </a:bodyPr>
          <a:lstStyle/>
          <a:p>
            <a:r>
              <a:rPr lang="zh-CN" altLang="en-US" sz="2800" b="1" dirty="0">
                <a:solidFill>
                  <a:srgbClr val="FF0000"/>
                </a:solidFill>
                <a:latin typeface="楷体" panose="02010609060101010101" pitchFamily="49" charset="-122"/>
                <a:ea typeface="楷体" panose="02010609060101010101" pitchFamily="49" charset="-122"/>
              </a:rPr>
              <a:t>不忘国耻</a:t>
            </a:r>
          </a:p>
          <a:p>
            <a:r>
              <a:rPr lang="zh-CN" altLang="en-US" sz="2800" b="1" dirty="0">
                <a:solidFill>
                  <a:srgbClr val="FF0000"/>
                </a:solidFill>
                <a:latin typeface="楷体" panose="02010609060101010101" pitchFamily="49" charset="-122"/>
                <a:ea typeface="楷体" panose="02010609060101010101" pitchFamily="49" charset="-122"/>
              </a:rPr>
              <a:t>振兴中华</a:t>
            </a:r>
          </a:p>
        </p:txBody>
      </p:sp>
      <p:sp>
        <p:nvSpPr>
          <p:cNvPr id="6" name="左大括号 5"/>
          <p:cNvSpPr/>
          <p:nvPr/>
        </p:nvSpPr>
        <p:spPr>
          <a:xfrm>
            <a:off x="3463290" y="1989455"/>
            <a:ext cx="99695" cy="1198880"/>
          </a:xfrm>
          <a:prstGeom prst="leftBrace">
            <a:avLst/>
          </a:prstGeom>
          <a:noFill/>
          <a:ln w="12700" cap="flat" cmpd="sng" algn="ctr">
            <a:solidFill>
              <a:sysClr val="windowText" lastClr="000000"/>
            </a:solidFill>
            <a:prstDash val="solid"/>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7" name="矩形 6"/>
          <p:cNvSpPr/>
          <p:nvPr/>
        </p:nvSpPr>
        <p:spPr>
          <a:xfrm>
            <a:off x="1845945" y="1119823"/>
            <a:ext cx="3855720" cy="645160"/>
          </a:xfrm>
          <a:prstGeom prst="rect">
            <a:avLst/>
          </a:prstGeom>
          <a:noFill/>
          <a:ln w="9525">
            <a:noFill/>
          </a:ln>
        </p:spPr>
        <p:txBody>
          <a:bodyPr wrap="none">
            <a:spAutoFit/>
          </a:bodyPr>
          <a:lstStyle/>
          <a:p>
            <a:pPr algn="l">
              <a:lnSpc>
                <a:spcPct val="150000"/>
              </a:lnSpc>
            </a:pPr>
            <a:r>
              <a:rPr lang="zh-CN" altLang="en-US" sz="2400" b="1" dirty="0">
                <a:solidFill>
                  <a:srgbClr val="0000FF"/>
                </a:solidFill>
                <a:latin typeface="黑体" panose="02010609060101010101" pitchFamily="49" charset="-122"/>
                <a:ea typeface="黑体" panose="02010609060101010101" pitchFamily="49" charset="-122"/>
                <a:sym typeface="Calibri" panose="020F0502020204030204" pitchFamily="34" charset="0"/>
              </a:rPr>
              <a:t>损失不可估量：中国、世界</a:t>
            </a:r>
          </a:p>
        </p:txBody>
      </p:sp>
      <p:sp>
        <p:nvSpPr>
          <p:cNvPr id="8" name="矩形 7"/>
          <p:cNvSpPr/>
          <p:nvPr/>
        </p:nvSpPr>
        <p:spPr>
          <a:xfrm>
            <a:off x="1799908" y="3416935"/>
            <a:ext cx="3855720" cy="645160"/>
          </a:xfrm>
          <a:prstGeom prst="rect">
            <a:avLst/>
          </a:prstGeom>
          <a:noFill/>
          <a:ln w="9525">
            <a:noFill/>
          </a:ln>
        </p:spPr>
        <p:txBody>
          <a:bodyPr wrap="none">
            <a:spAutoFit/>
          </a:bodyPr>
          <a:lstStyle/>
          <a:p>
            <a:pPr algn="l">
              <a:lnSpc>
                <a:spcPct val="150000"/>
              </a:lnSpc>
            </a:pPr>
            <a:r>
              <a:rPr lang="zh-CN" altLang="en-US" sz="2400" b="1" dirty="0">
                <a:solidFill>
                  <a:srgbClr val="0000FF"/>
                </a:solidFill>
                <a:latin typeface="黑体" panose="02010609060101010101" pitchFamily="49" charset="-122"/>
                <a:ea typeface="黑体" panose="02010609060101010101" pitchFamily="49" charset="-122"/>
                <a:sym typeface="Calibri" panose="020F0502020204030204" pitchFamily="34" charset="0"/>
              </a:rPr>
              <a:t>化为灰烬：掠、运、毁、烧</a:t>
            </a:r>
          </a:p>
        </p:txBody>
      </p:sp>
      <p:sp>
        <p:nvSpPr>
          <p:cNvPr id="9" name="左大括号 8"/>
          <p:cNvSpPr/>
          <p:nvPr/>
        </p:nvSpPr>
        <p:spPr>
          <a:xfrm rot="10800000">
            <a:off x="6234113" y="1248728"/>
            <a:ext cx="215900" cy="2724150"/>
          </a:xfrm>
          <a:prstGeom prst="leftBrace">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16" name="矩形 15"/>
          <p:cNvSpPr/>
          <p:nvPr/>
        </p:nvSpPr>
        <p:spPr>
          <a:xfrm>
            <a:off x="3563302" y="207836"/>
            <a:ext cx="222504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课文图示</a:t>
            </a:r>
          </a:p>
        </p:txBody>
      </p:sp>
      <p:sp>
        <p:nvSpPr>
          <p:cNvPr id="4" name="文本框 3"/>
          <p:cNvSpPr txBox="1"/>
          <p:nvPr/>
        </p:nvSpPr>
        <p:spPr>
          <a:xfrm>
            <a:off x="1800225" y="2266950"/>
            <a:ext cx="1663065" cy="460375"/>
          </a:xfrm>
          <a:prstGeom prst="rect">
            <a:avLst/>
          </a:prstGeom>
          <a:noFill/>
        </p:spPr>
        <p:txBody>
          <a:bodyPr wrap="square" rtlCol="0">
            <a:spAutoFit/>
          </a:bodyPr>
          <a:lstStyle/>
          <a:p>
            <a:r>
              <a:rPr lang="zh-CN" altLang="en-US" sz="2400" b="1">
                <a:solidFill>
                  <a:srgbClr val="0000FF"/>
                </a:solidFill>
                <a:latin typeface="黑体" panose="02010609060101010101" pitchFamily="49" charset="-122"/>
                <a:ea typeface="黑体" panose="02010609060101010101" pitchFamily="49" charset="-122"/>
              </a:rPr>
              <a:t>昔日辉煌</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ox(in)">
                                      <p:cBhvr>
                                        <p:cTn id="19" dur="2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5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ldLvl="0" animBg="1"/>
      <p:bldP spid="5" grpId="0"/>
      <p:bldP spid="6" grpId="0" bldLvl="0" animBg="1"/>
      <p:bldP spid="7" grpId="0"/>
      <p:bldP spid="8" grpId="0"/>
      <p:bldP spid="9" grpId="0" bldLvl="0" animBg="1"/>
      <p:bldP spid="4" grpId="0"/>
      <p:bldP spid="4"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内容占位符 2"/>
          <p:cNvSpPr txBox="1"/>
          <p:nvPr/>
        </p:nvSpPr>
        <p:spPr>
          <a:xfrm>
            <a:off x="1074420" y="1101090"/>
            <a:ext cx="7200900" cy="1831975"/>
          </a:xfrm>
          <a:prstGeom prst="rect">
            <a:avLst/>
          </a:prstGeom>
          <a:noFill/>
          <a:ln w="9525">
            <a:noFill/>
          </a:ln>
        </p:spPr>
        <p:txBody>
          <a:bodyPr/>
          <a:lstStyle/>
          <a:p>
            <a:pPr indent="622300">
              <a:lnSpc>
                <a:spcPct val="150000"/>
              </a:lnSpc>
              <a:spcBef>
                <a:spcPct val="20000"/>
              </a:spcBef>
              <a:buFont typeface="Arial" panose="020B0604020202020204" pitchFamily="34" charset="0"/>
            </a:pPr>
            <a:r>
              <a:rPr lang="zh-CN" altLang="en-US" sz="2800" b="1" dirty="0">
                <a:latin typeface="+mj-ea"/>
                <a:ea typeface="+mj-ea"/>
                <a:sym typeface="Calibri" panose="020F0502020204030204" pitchFamily="34" charset="0"/>
              </a:rPr>
              <a:t>课文描述了圆明园昔日的辉煌和惨遭侵略者践踏而毁灭的经过，表达了作者对祖国灿烂文化的无限热爱，对侵略者野蛮行径的无比仇恨，警示人们勿忘国耻，增强振兴中华的责任感和使命感。</a:t>
            </a:r>
          </a:p>
        </p:txBody>
      </p:sp>
      <p:sp>
        <p:nvSpPr>
          <p:cNvPr id="7" name="矩形 6"/>
          <p:cNvSpPr/>
          <p:nvPr/>
        </p:nvSpPr>
        <p:spPr>
          <a:xfrm>
            <a:off x="3211980" y="358246"/>
            <a:ext cx="222504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主题感悟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50178"/>
                                        </p:tgtEl>
                                        <p:attrNameLst>
                                          <p:attrName>style.visibility</p:attrName>
                                        </p:attrNameLst>
                                      </p:cBhvr>
                                      <p:to>
                                        <p:strVal val="visible"/>
                                      </p:to>
                                    </p:set>
                                    <p:anim calcmode="lin" valueType="num">
                                      <p:cBhvr>
                                        <p:cTn id="7" dur="1000" fill="hold"/>
                                        <p:tgtEl>
                                          <p:spTgt spid="50178"/>
                                        </p:tgtEl>
                                        <p:attrNameLst>
                                          <p:attrName>ppt_w</p:attrName>
                                        </p:attrNameLst>
                                      </p:cBhvr>
                                      <p:tavLst>
                                        <p:tav tm="0">
                                          <p:val>
                                            <p:strVal val="#ppt_w+.3"/>
                                          </p:val>
                                        </p:tav>
                                        <p:tav tm="100000">
                                          <p:val>
                                            <p:strVal val="#ppt_w"/>
                                          </p:val>
                                        </p:tav>
                                      </p:tavLst>
                                    </p:anim>
                                    <p:anim calcmode="lin" valueType="num">
                                      <p:cBhvr>
                                        <p:cTn id="8" dur="1000" fill="hold"/>
                                        <p:tgtEl>
                                          <p:spTgt spid="50178"/>
                                        </p:tgtEl>
                                        <p:attrNameLst>
                                          <p:attrName>ppt_h</p:attrName>
                                        </p:attrNameLst>
                                      </p:cBhvr>
                                      <p:tavLst>
                                        <p:tav tm="0">
                                          <p:val>
                                            <p:strVal val="#ppt_h"/>
                                          </p:val>
                                        </p:tav>
                                        <p:tav tm="100000">
                                          <p:val>
                                            <p:strVal val="#ppt_h"/>
                                          </p:val>
                                        </p:tav>
                                      </p:tavLst>
                                    </p:anim>
                                    <p:animEffect transition="in" filter="fade">
                                      <p:cBhvr>
                                        <p:cTn id="9" dur="1000"/>
                                        <p:tgtEl>
                                          <p:spTgt spid="50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本框 137"/>
          <p:cNvSpPr txBox="1"/>
          <p:nvPr/>
        </p:nvSpPr>
        <p:spPr>
          <a:xfrm>
            <a:off x="668655" y="1048385"/>
            <a:ext cx="7898130" cy="3241675"/>
          </a:xfrm>
          <a:prstGeom prst="rect">
            <a:avLst/>
          </a:prstGeom>
          <a:solidFill>
            <a:srgbClr val="FFFFFF"/>
          </a:solidFill>
          <a:ln w="9525" cap="rnd" cmpd="sng">
            <a:solidFill>
              <a:srgbClr val="000000"/>
            </a:solidFill>
            <a:prstDash val="sysDot"/>
            <a:miter/>
            <a:headEnd type="none" w="med" len="med"/>
            <a:tailEnd type="none" w="med" len="med"/>
          </a:ln>
        </p:spPr>
        <p:txBody>
          <a:bodyPr/>
          <a:lstStyle/>
          <a:p>
            <a:pPr indent="720725">
              <a:lnSpc>
                <a:spcPct val="150000"/>
              </a:lnSpc>
            </a:pPr>
            <a:r>
              <a:rPr lang="zh-CN" altLang="en-US" sz="2800" b="1" dirty="0" smtClean="0">
                <a:latin typeface="黑体" pitchFamily="49" charset="-122"/>
                <a:ea typeface="黑体" pitchFamily="49" charset="-122"/>
              </a:rPr>
              <a:t>振兴中华</a:t>
            </a:r>
            <a:r>
              <a:rPr lang="zh-CN" altLang="en-US" sz="2800" b="1" dirty="0" smtClean="0">
                <a:latin typeface="楷体" panose="02010609060101010101" pitchFamily="49" charset="-122"/>
                <a:ea typeface="楷体" panose="02010609060101010101" pitchFamily="49" charset="-122"/>
              </a:rPr>
              <a:t> </a:t>
            </a:r>
            <a:r>
              <a:rPr lang="zh-CN" altLang="en-US" sz="2800" b="1" dirty="0" smtClean="0">
                <a:latin typeface="+mj-ea"/>
                <a:ea typeface="+mj-ea"/>
              </a:rPr>
              <a:t>圆明园</a:t>
            </a:r>
            <a:r>
              <a:rPr lang="zh-CN" altLang="en-US" sz="2800" b="1" dirty="0">
                <a:latin typeface="+mj-ea"/>
                <a:ea typeface="+mj-ea"/>
              </a:rPr>
              <a:t>的大火早已熄灭，可是我们对这段历史的反思不能停止。中华儿女要记住这段耻辱的历史，记住这用血与泪换来的教训：落后就要挨打，只有万众一心，使国家强盛，历史的悲剧才不会重演。</a:t>
            </a:r>
          </a:p>
        </p:txBody>
      </p:sp>
      <p:sp>
        <p:nvSpPr>
          <p:cNvPr id="3" name="矩形 2"/>
          <p:cNvSpPr/>
          <p:nvPr/>
        </p:nvSpPr>
        <p:spPr>
          <a:xfrm>
            <a:off x="3281195" y="247756"/>
            <a:ext cx="222504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独特感悟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wipe(left)">
                                      <p:cBhvr>
                                        <p:cTn id="7" dur="500"/>
                                        <p:tgtEl>
                                          <p:spTgt spid="39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C:\Users\Administrator\Desktop\微官网末页.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400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203535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EFSHAPE" val="700296188"/>
  <p:tag name="KSO_WM_UNIT_PLACING_PICTURE_USER_VIEWPORT" val="{&quot;height&quot;:3900,&quot;width&quot;:9600}"/>
</p:tagLst>
</file>

<file path=ppt/theme/theme1.xml><?xml version="1.0" encoding="utf-8"?>
<a:theme xmlns:a="http://schemas.openxmlformats.org/drawingml/2006/main" name="Office 主题">
  <a:themeElements>
    <a:clrScheme name="自定义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974806"/>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2173</Words>
  <Application>Microsoft Office PowerPoint</Application>
  <PresentationFormat>全屏显示(16:9)</PresentationFormat>
  <Paragraphs>138</Paragraphs>
  <Slides>49</Slides>
  <Notes>1</Notes>
  <HiddenSlides>0</HiddenSlides>
  <MMClips>0</MMClips>
  <ScaleCrop>false</ScaleCrop>
  <HeadingPairs>
    <vt:vector size="4" baseType="variant">
      <vt:variant>
        <vt:lpstr>主题</vt:lpstr>
      </vt:variant>
      <vt:variant>
        <vt:i4>1</vt:i4>
      </vt:variant>
      <vt:variant>
        <vt:lpstr>幻灯片标题</vt:lpstr>
      </vt:variant>
      <vt:variant>
        <vt:i4>49</vt:i4>
      </vt:variant>
    </vt:vector>
  </HeadingPairs>
  <TitlesOfParts>
    <vt:vector size="50"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荣德基</dc:creator>
  <cp:lastModifiedBy>User</cp:lastModifiedBy>
  <cp:revision>712</cp:revision>
  <dcterms:created xsi:type="dcterms:W3CDTF">2015-12-30T08:03:00Z</dcterms:created>
  <dcterms:modified xsi:type="dcterms:W3CDTF">2020-08-02T09:13:05Z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