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715" r:id="rId2"/>
    <p:sldId id="650" r:id="rId3"/>
    <p:sldId id="651" r:id="rId4"/>
    <p:sldId id="652" r:id="rId5"/>
    <p:sldId id="653" r:id="rId6"/>
    <p:sldId id="675" r:id="rId7"/>
    <p:sldId id="712" r:id="rId8"/>
    <p:sldId id="657" r:id="rId9"/>
    <p:sldId id="656" r:id="rId10"/>
    <p:sldId id="658" r:id="rId11"/>
    <p:sldId id="659" r:id="rId12"/>
    <p:sldId id="661" r:id="rId13"/>
    <p:sldId id="662" r:id="rId14"/>
    <p:sldId id="663" r:id="rId15"/>
    <p:sldId id="692" r:id="rId16"/>
    <p:sldId id="665" r:id="rId17"/>
    <p:sldId id="693" r:id="rId18"/>
    <p:sldId id="694" r:id="rId19"/>
    <p:sldId id="695" r:id="rId20"/>
    <p:sldId id="696" r:id="rId21"/>
    <p:sldId id="697" r:id="rId22"/>
    <p:sldId id="698" r:id="rId23"/>
    <p:sldId id="699" r:id="rId24"/>
    <p:sldId id="700" r:id="rId25"/>
    <p:sldId id="701" r:id="rId26"/>
    <p:sldId id="702" r:id="rId27"/>
    <p:sldId id="703" r:id="rId28"/>
    <p:sldId id="704" r:id="rId29"/>
    <p:sldId id="705" r:id="rId30"/>
    <p:sldId id="706" r:id="rId31"/>
    <p:sldId id="707" r:id="rId32"/>
    <p:sldId id="667" r:id="rId33"/>
    <p:sldId id="713" r:id="rId34"/>
    <p:sldId id="668" r:id="rId35"/>
    <p:sldId id="669" r:id="rId36"/>
    <p:sldId id="714" r:id="rId37"/>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8"/>
    <p:restoredTop sz="85146"/>
  </p:normalViewPr>
  <p:slideViewPr>
    <p:cSldViewPr snapToGrid="0" snapToObjects="1" showGuides="1">
      <p:cViewPr>
        <p:scale>
          <a:sx n="90" d="100"/>
          <a:sy n="90" d="100"/>
        </p:scale>
        <p:origin x="-72" y="-942"/>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916644953"/>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a:solidFill>
              <a:srgbClr val="000000">
                <a:alpha val="100000"/>
              </a:srgbClr>
            </a:solidFill>
            <a:miter lim="800000"/>
          </a:ln>
        </p:spPr>
      </p:sp>
      <p:sp>
        <p:nvSpPr>
          <p:cNvPr id="51203"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1204"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17</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ln>
            <a:solidFill>
              <a:srgbClr val="000000">
                <a:alpha val="100000"/>
              </a:srgbClr>
            </a:solidFill>
            <a:miter lim="800000"/>
          </a:ln>
        </p:spPr>
      </p:sp>
      <p:sp>
        <p:nvSpPr>
          <p:cNvPr id="52227"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2228"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19</a:t>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a:solidFill>
              <a:srgbClr val="000000">
                <a:alpha val="100000"/>
              </a:srgbClr>
            </a:solidFill>
            <a:miter lim="800000"/>
          </a:ln>
        </p:spPr>
      </p:sp>
      <p:sp>
        <p:nvSpPr>
          <p:cNvPr id="53251"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3252"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22</a:t>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ln>
            <a:solidFill>
              <a:srgbClr val="000000">
                <a:alpha val="100000"/>
              </a:srgbClr>
            </a:solidFill>
            <a:miter lim="800000"/>
          </a:ln>
        </p:spPr>
      </p:sp>
      <p:sp>
        <p:nvSpPr>
          <p:cNvPr id="54275"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427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24</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a:solidFill>
              <a:srgbClr val="000000">
                <a:alpha val="100000"/>
              </a:srgbClr>
            </a:solidFill>
            <a:miter lim="800000"/>
          </a:ln>
        </p:spPr>
      </p:sp>
      <p:sp>
        <p:nvSpPr>
          <p:cNvPr id="55299"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5300"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25</a:t>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ln>
            <a:solidFill>
              <a:srgbClr val="000000">
                <a:alpha val="100000"/>
              </a:srgbClr>
            </a:solidFill>
            <a:miter lim="800000"/>
          </a:ln>
        </p:spPr>
      </p:sp>
      <p:sp>
        <p:nvSpPr>
          <p:cNvPr id="56323"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6324"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26</a:t>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a:solidFill>
              <a:srgbClr val="000000">
                <a:alpha val="100000"/>
              </a:srgbClr>
            </a:solidFill>
            <a:miter lim="800000"/>
          </a:ln>
        </p:spPr>
      </p:sp>
      <p:sp>
        <p:nvSpPr>
          <p:cNvPr id="57347"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7348"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27</a:t>
            </a:fld>
            <a:endParaRPr lang="zh-CN"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ln>
            <a:solidFill>
              <a:srgbClr val="000000">
                <a:alpha val="100000"/>
              </a:srgbClr>
            </a:solidFill>
            <a:miter lim="800000"/>
          </a:ln>
        </p:spPr>
      </p:sp>
      <p:sp>
        <p:nvSpPr>
          <p:cNvPr id="58371"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8372"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28</a:t>
            </a:fld>
            <a:endParaRPr lang="zh-CN"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a:solidFill>
              <a:srgbClr val="000000">
                <a:alpha val="100000"/>
              </a:srgbClr>
            </a:solidFill>
            <a:miter lim="800000"/>
          </a:ln>
        </p:spPr>
      </p:sp>
      <p:sp>
        <p:nvSpPr>
          <p:cNvPr id="59395"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59396"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29</a:t>
            </a:fld>
            <a:endParaRPr lang="zh-CN"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ln>
            <a:solidFill>
              <a:srgbClr val="000000">
                <a:alpha val="100000"/>
              </a:srgbClr>
            </a:solidFill>
            <a:miter lim="800000"/>
          </a:ln>
        </p:spPr>
      </p:sp>
      <p:sp>
        <p:nvSpPr>
          <p:cNvPr id="60419" name="备注占位符 2"/>
          <p:cNvSpPr>
            <a:spLocks noGrp="1"/>
          </p:cNvSpPr>
          <p:nvPr>
            <p:ph type="body"/>
          </p:nvPr>
        </p:nvSpPr>
        <p:spPr>
          <a:noFill/>
          <a:ln>
            <a:noFill/>
          </a:ln>
        </p:spPr>
        <p:txBody>
          <a:bodyPr wrap="square" lIns="91440" tIns="45720" rIns="91440" bIns="45720" anchor="t"/>
          <a:lstStyle/>
          <a:p>
            <a:pPr lvl="0"/>
            <a:endParaRPr lang="zh-CN" altLang="en-US" b="1" dirty="0">
              <a:solidFill>
                <a:srgbClr val="FF0000"/>
              </a:solidFill>
            </a:endParaRPr>
          </a:p>
        </p:txBody>
      </p:sp>
      <p:sp>
        <p:nvSpPr>
          <p:cNvPr id="60420" name="灯片编号占位符 3"/>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31</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2"/>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2"/>
            <a:srcRect l="1094" t="1944" r="61719" b="2778"/>
            <a:stretch>
              <a:fillRect/>
            </a:stretch>
          </p:blipFill>
          <p:spPr>
            <a:xfrm>
              <a:off x="0" y="7218"/>
              <a:ext cx="6155" cy="882"/>
            </a:xfrm>
            <a:prstGeom prst="rect">
              <a:avLst/>
            </a:prstGeom>
            <a:noFill/>
            <a:ln w="9525">
              <a:noFill/>
            </a:ln>
            <a:effectLst>
              <a:softEdge rad="63500"/>
            </a:effectLst>
          </p:spPr>
        </p:pic>
      </p:grpSp>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4"/>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4"/>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4"/>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3"/>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3"/>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hyperlink" Target="&#25945;&#24072;&#22791;&#35838;&#36164;&#26009;&#21253;/2.&#38899;&#35270;&#39057;&#36164;&#26009;&#21253;/14.&#22278;&#26126;&#22253;&#30340;&#27585;&#28781;&#65288;&#26391;&#35835;&#35270;&#39057;&#65289;.mp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26.xml"/><Relationship Id="rId18" Type="http://schemas.openxmlformats.org/officeDocument/2006/relationships/image" Target="../media/image15.png"/><Relationship Id="rId3" Type="http://schemas.openxmlformats.org/officeDocument/2006/relationships/slide" Target="slide17.xml"/><Relationship Id="rId7" Type="http://schemas.openxmlformats.org/officeDocument/2006/relationships/slide" Target="slide19.xml"/><Relationship Id="rId12" Type="http://schemas.openxmlformats.org/officeDocument/2006/relationships/slide" Target="slide28.xml"/><Relationship Id="rId17" Type="http://schemas.openxmlformats.org/officeDocument/2006/relationships/slide" Target="slide31.xml"/><Relationship Id="rId2" Type="http://schemas.openxmlformats.org/officeDocument/2006/relationships/slideLayout" Target="../slideLayouts/slideLayout3.xml"/><Relationship Id="rId16" Type="http://schemas.openxmlformats.org/officeDocument/2006/relationships/slide" Target="slide23.xml"/><Relationship Id="rId1" Type="http://schemas.openxmlformats.org/officeDocument/2006/relationships/tags" Target="../tags/tag3.xml"/><Relationship Id="rId6" Type="http://schemas.openxmlformats.org/officeDocument/2006/relationships/slide" Target="slide22.xml"/><Relationship Id="rId11" Type="http://schemas.openxmlformats.org/officeDocument/2006/relationships/slide" Target="slide27.xml"/><Relationship Id="rId5" Type="http://schemas.openxmlformats.org/officeDocument/2006/relationships/slide" Target="slide21.xml"/><Relationship Id="rId15" Type="http://schemas.openxmlformats.org/officeDocument/2006/relationships/slide" Target="slide30.xml"/><Relationship Id="rId10" Type="http://schemas.openxmlformats.org/officeDocument/2006/relationships/slide" Target="slide25.xml"/><Relationship Id="rId19" Type="http://schemas.openxmlformats.org/officeDocument/2006/relationships/image" Target="../media/image16.png"/><Relationship Id="rId4" Type="http://schemas.openxmlformats.org/officeDocument/2006/relationships/slide" Target="slide18.xml"/><Relationship Id="rId9" Type="http://schemas.openxmlformats.org/officeDocument/2006/relationships/slide" Target="slide24.xml"/><Relationship Id="rId14" Type="http://schemas.openxmlformats.org/officeDocument/2006/relationships/slide" Target="slide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 Target="slide15.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hyperlink" Target="&#25945;&#24072;&#22791;&#35838;&#36164;&#26009;&#21253;/2.&#38899;&#35270;&#39057;&#36164;&#26009;&#21253;/14.&#22278;&#26126;&#22253;&#30340;&#27585;&#28781;&#65288;&#23478;&#38271;&#25195;&#30721;&#25253;&#21548;&#20889;&#65289;.mp4"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212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1"/>
          <p:cNvPicPr>
            <a:picLocks noChangeAspect="1"/>
          </p:cNvPicPr>
          <p:nvPr>
            <p:custDataLst>
              <p:tags r:id="rId1"/>
            </p:custDataLst>
          </p:nvPr>
        </p:nvPicPr>
        <p:blipFill>
          <a:blip r:embed="rId3"/>
          <a:stretch>
            <a:fillRect/>
          </a:stretch>
        </p:blipFill>
        <p:spPr>
          <a:xfrm>
            <a:off x="0" y="0"/>
            <a:ext cx="9144000" cy="5144135"/>
          </a:xfrm>
          <a:prstGeom prst="rect">
            <a:avLst/>
          </a:prstGeom>
        </p:spPr>
      </p:pic>
      <p:sp>
        <p:nvSpPr>
          <p:cNvPr id="11" name="TextBox 48"/>
          <p:cNvSpPr txBox="1"/>
          <p:nvPr/>
        </p:nvSpPr>
        <p:spPr>
          <a:xfrm>
            <a:off x="1881110" y="1751228"/>
            <a:ext cx="5832648"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14 </a:t>
            </a:r>
            <a:r>
              <a:rPr kumimoji="0" lang="zh-CN"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圆明园的毁灭</a:t>
            </a:r>
          </a:p>
        </p:txBody>
      </p:sp>
      <p:pic>
        <p:nvPicPr>
          <p:cNvPr id="12" name="图片 46" descr="枫叶副本"/>
          <p:cNvPicPr>
            <a:picLocks noChangeAspect="1"/>
          </p:cNvPicPr>
          <p:nvPr/>
        </p:nvPicPr>
        <p:blipFill>
          <a:blip r:embed="rId4"/>
          <a:stretch>
            <a:fillRect/>
          </a:stretch>
        </p:blipFill>
        <p:spPr>
          <a:xfrm>
            <a:off x="3949331" y="2783691"/>
            <a:ext cx="1060450" cy="1014413"/>
          </a:xfrm>
          <a:prstGeom prst="rect">
            <a:avLst/>
          </a:prstGeom>
          <a:noFill/>
          <a:ln w="9525">
            <a:noFill/>
          </a:ln>
        </p:spPr>
      </p:pic>
      <p:pic>
        <p:nvPicPr>
          <p:cNvPr id="3" name="图片 46" descr="枫叶副本"/>
          <p:cNvPicPr>
            <a:picLocks noChangeAspect="1"/>
          </p:cNvPicPr>
          <p:nvPr/>
        </p:nvPicPr>
        <p:blipFill>
          <a:blip r:embed="rId4"/>
          <a:stretch>
            <a:fillRect/>
          </a:stretch>
        </p:blipFill>
        <p:spPr>
          <a:xfrm>
            <a:off x="3195463" y="2778747"/>
            <a:ext cx="1060450" cy="1014413"/>
          </a:xfrm>
          <a:prstGeom prst="rect">
            <a:avLst/>
          </a:prstGeom>
          <a:noFill/>
          <a:ln w="9525">
            <a:noFill/>
          </a:ln>
        </p:spPr>
      </p:pic>
      <p:sp>
        <p:nvSpPr>
          <p:cNvPr id="22" name="矩形 21"/>
          <p:cNvSpPr/>
          <p:nvPr/>
        </p:nvSpPr>
        <p:spPr bwMode="auto">
          <a:xfrm>
            <a:off x="3333054" y="2868851"/>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初读感知</a:t>
            </a:r>
          </a:p>
        </p:txBody>
      </p:sp>
      <p:grpSp>
        <p:nvGrpSpPr>
          <p:cNvPr id="8198" name="组合 23"/>
          <p:cNvGrpSpPr/>
          <p:nvPr/>
        </p:nvGrpSpPr>
        <p:grpSpPr>
          <a:xfrm>
            <a:off x="5678488" y="-49692"/>
            <a:ext cx="3465512" cy="368300"/>
            <a:chOff x="-36512" y="109489"/>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00" name="文本框 1"/>
            <p:cNvSpPr txBox="1"/>
            <p:nvPr/>
          </p:nvSpPr>
          <p:spPr>
            <a:xfrm>
              <a:off x="168720" y="109489"/>
              <a:ext cx="3079824" cy="347267"/>
            </a:xfrm>
            <a:prstGeom prst="rect">
              <a:avLst/>
            </a:prstGeom>
            <a:noFill/>
            <a:ln w="9525">
              <a:noFill/>
            </a:ln>
          </p:spPr>
          <p:txBody>
            <a:bodyPr wrap="non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0" name="图片 8" descr="荣德基.png"/>
          <p:cNvPicPr>
            <a:picLocks noChangeAspect="1"/>
          </p:cNvPicPr>
          <p:nvPr/>
        </p:nvPicPr>
        <p:blipFill>
          <a:blip r:embed="rId5"/>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70728" y="711453"/>
            <a:ext cx="8122395" cy="3808735"/>
          </a:xfrm>
          <a:prstGeom prst="rect">
            <a:avLst/>
          </a:prstGeom>
          <a:noFill/>
          <a:ln w="9525">
            <a:noFill/>
          </a:ln>
        </p:spPr>
        <p:txBody>
          <a:bodyPr wrap="square">
            <a:spAutoFit/>
          </a:bodyPr>
          <a:lstStyle/>
          <a:p>
            <a:pPr>
              <a:lnSpc>
                <a:spcPct val="150000"/>
              </a:lnSpc>
            </a:pPr>
            <a:r>
              <a:rPr lang="zh-CN" altLang="en-US" sz="2300" b="1" dirty="0" smtClean="0">
                <a:solidFill>
                  <a:srgbClr val="0000FF"/>
                </a:solidFill>
                <a:latin typeface="黑体" pitchFamily="49" charset="-122"/>
                <a:ea typeface="黑体" pitchFamily="49" charset="-122"/>
                <a:cs typeface="Times New Roman" pitchFamily="18" charset="0"/>
              </a:rPr>
              <a:t>圆明园</a:t>
            </a:r>
            <a:r>
              <a:rPr lang="zh-CN" altLang="en-US" sz="2300" b="1" dirty="0">
                <a:solidFill>
                  <a:srgbClr val="0000FF"/>
                </a:solidFill>
                <a:latin typeface="黑体" pitchFamily="49" charset="-122"/>
                <a:ea typeface="黑体" pitchFamily="49" charset="-122"/>
                <a:cs typeface="Times New Roman" pitchFamily="18" charset="0"/>
              </a:rPr>
              <a:t>：</a:t>
            </a:r>
            <a:r>
              <a:rPr sz="2300" b="1" dirty="0">
                <a:latin typeface="Times New Roman" pitchFamily="18" charset="0"/>
                <a:ea typeface="+mj-ea"/>
                <a:cs typeface="Times New Roman" pitchFamily="18" charset="0"/>
              </a:rPr>
              <a:t>始建于康熙四十八年（1709），圆明园是由康熙皇帝命名的，康熙皇帝御书三字牌匾，悬挂在圆明殿的门上方。圆明园最初是康熙皇帝给皇四子胤禛的赐园，后历经多次修缮扩建，成为清朝著名的皇家园林之一，占地面积3.5平方千米，</a:t>
            </a:r>
            <a:r>
              <a:rPr sz="2300" b="1" dirty="0" smtClean="0">
                <a:latin typeface="Times New Roman" pitchFamily="18" charset="0"/>
                <a:ea typeface="+mj-ea"/>
                <a:cs typeface="Times New Roman" pitchFamily="18" charset="0"/>
              </a:rPr>
              <a:t>建筑面积达</a:t>
            </a:r>
            <a:r>
              <a:rPr lang="en-US" sz="2300" b="1" dirty="0" smtClean="0">
                <a:latin typeface="Times New Roman" pitchFamily="18" charset="0"/>
                <a:ea typeface="+mj-ea"/>
                <a:cs typeface="Times New Roman" pitchFamily="18" charset="0"/>
              </a:rPr>
              <a:t>16</a:t>
            </a:r>
            <a:r>
              <a:rPr sz="2300" b="1" dirty="0" smtClean="0">
                <a:latin typeface="Times New Roman" pitchFamily="18" charset="0"/>
                <a:ea typeface="+mj-ea"/>
                <a:cs typeface="Times New Roman" pitchFamily="18" charset="0"/>
              </a:rPr>
              <a:t>万平方米</a:t>
            </a:r>
            <a:r>
              <a:rPr sz="2300" b="1" dirty="0">
                <a:latin typeface="Times New Roman" pitchFamily="18" charset="0"/>
                <a:ea typeface="+mj-ea"/>
                <a:cs typeface="Times New Roman" pitchFamily="18" charset="0"/>
              </a:rPr>
              <a:t>，有“万园之园”之称，清朝皇帝每到盛夏时节会来这里避暑、听政，处理军政事务，故圆明园也称“夏宫”。法国作家雨果称誉其为“理想与艺术的典范”。</a:t>
            </a:r>
          </a:p>
        </p:txBody>
      </p:sp>
      <p:pic>
        <p:nvPicPr>
          <p:cNvPr id="7" name="Picture 2" descr="C:\Users\Administrator\Desktop\3333\助读资料.png"/>
          <p:cNvPicPr>
            <a:picLocks noChangeAspect="1" noChangeArrowheads="1"/>
          </p:cNvPicPr>
          <p:nvPr/>
        </p:nvPicPr>
        <p:blipFill>
          <a:blip r:embed="rId2"/>
          <a:srcRect/>
          <a:stretch>
            <a:fillRect/>
          </a:stretch>
        </p:blipFill>
        <p:spPr bwMode="auto">
          <a:xfrm>
            <a:off x="3403880" y="114449"/>
            <a:ext cx="2171700" cy="568325"/>
          </a:xfrm>
          <a:prstGeom prst="rect">
            <a:avLst/>
          </a:prstGeom>
          <a:noFill/>
          <a:ln>
            <a:noFill/>
          </a:ln>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p:nvPr/>
        </p:nvSpPr>
        <p:spPr>
          <a:xfrm>
            <a:off x="2707044" y="161877"/>
            <a:ext cx="6096715" cy="4446217"/>
          </a:xfrm>
          <a:prstGeom prst="rect">
            <a:avLst/>
          </a:prstGeom>
          <a:noFill/>
          <a:ln w="9525">
            <a:noFill/>
          </a:ln>
        </p:spPr>
        <p:txBody>
          <a:bodyPr wrap="square" anchor="ctr">
            <a:spAutoFit/>
          </a:bodyPr>
          <a:lstStyle/>
          <a:p>
            <a:pPr indent="627063">
              <a:lnSpc>
                <a:spcPct val="130000"/>
              </a:lnSpc>
            </a:pPr>
            <a:r>
              <a:rPr lang="zh-CN" altLang="en-US" sz="2200" b="1" dirty="0">
                <a:solidFill>
                  <a:srgbClr val="FF0000"/>
                </a:solidFill>
                <a:latin typeface="黑体" pitchFamily="49" charset="-122"/>
                <a:ea typeface="黑体" pitchFamily="49" charset="-122"/>
                <a:cs typeface="Times New Roman" pitchFamily="18" charset="0"/>
              </a:rPr>
              <a:t>王英琦：</a:t>
            </a:r>
            <a:r>
              <a:rPr lang="zh-CN" altLang="en-US" sz="2200" b="1" dirty="0">
                <a:latin typeface="Times New Roman" pitchFamily="18" charset="0"/>
                <a:ea typeface="+mj-ea"/>
                <a:cs typeface="Times New Roman" pitchFamily="18" charset="0"/>
              </a:rPr>
              <a:t>女，</a:t>
            </a:r>
            <a:r>
              <a:rPr lang="en-US" altLang="zh-CN" sz="2200" b="1" dirty="0">
                <a:latin typeface="Times New Roman" pitchFamily="18" charset="0"/>
                <a:ea typeface="+mj-ea"/>
                <a:cs typeface="Times New Roman" pitchFamily="18" charset="0"/>
              </a:rPr>
              <a:t>1954</a:t>
            </a:r>
            <a:r>
              <a:rPr lang="zh-CN" altLang="en-US" sz="2200" b="1" dirty="0">
                <a:latin typeface="Times New Roman" pitchFamily="18" charset="0"/>
                <a:ea typeface="+mj-ea"/>
                <a:cs typeface="Times New Roman" pitchFamily="18" charset="0"/>
              </a:rPr>
              <a:t>年生，安徽寿县人。</a:t>
            </a:r>
            <a:r>
              <a:rPr lang="en-US" altLang="zh-CN" sz="2200" b="1" dirty="0">
                <a:latin typeface="Times New Roman" pitchFamily="18" charset="0"/>
                <a:ea typeface="+mj-ea"/>
                <a:cs typeface="Times New Roman" pitchFamily="18" charset="0"/>
              </a:rPr>
              <a:t>1987</a:t>
            </a:r>
            <a:r>
              <a:rPr lang="zh-CN" altLang="en-US" sz="2200" b="1" dirty="0">
                <a:latin typeface="Times New Roman" pitchFamily="18" charset="0"/>
                <a:ea typeface="+mj-ea"/>
                <a:cs typeface="Times New Roman" pitchFamily="18" charset="0"/>
              </a:rPr>
              <a:t>年毕业于武汉大学作家班</a:t>
            </a:r>
            <a:r>
              <a:rPr lang="zh-CN" altLang="en-US" sz="2200" b="1" dirty="0" smtClean="0">
                <a:latin typeface="Times New Roman" pitchFamily="18" charset="0"/>
                <a:ea typeface="+mj-ea"/>
                <a:cs typeface="Times New Roman" pitchFamily="18" charset="0"/>
              </a:rPr>
              <a:t>。安徽省</a:t>
            </a:r>
            <a:r>
              <a:rPr lang="zh-CN" altLang="en-US" sz="2200" b="1" dirty="0">
                <a:latin typeface="Times New Roman" pitchFamily="18" charset="0"/>
                <a:ea typeface="+mj-ea"/>
                <a:cs typeface="Times New Roman" pitchFamily="18" charset="0"/>
              </a:rPr>
              <a:t>文联文学院作家，省作协理事。享受政府特殊津贴。</a:t>
            </a:r>
            <a:r>
              <a:rPr lang="en-US" altLang="zh-CN" sz="2200" b="1" dirty="0">
                <a:latin typeface="Times New Roman" pitchFamily="18" charset="0"/>
                <a:ea typeface="+mj-ea"/>
                <a:cs typeface="Times New Roman" pitchFamily="18" charset="0"/>
              </a:rPr>
              <a:t>1982</a:t>
            </a:r>
            <a:r>
              <a:rPr lang="zh-CN" altLang="en-US" sz="2200" b="1" dirty="0">
                <a:latin typeface="Times New Roman" pitchFamily="18" charset="0"/>
                <a:ea typeface="+mj-ea"/>
                <a:cs typeface="Times New Roman" pitchFamily="18" charset="0"/>
              </a:rPr>
              <a:t>年开始发表作品。</a:t>
            </a:r>
            <a:r>
              <a:rPr lang="en-US" altLang="zh-CN" sz="2200" b="1" dirty="0">
                <a:latin typeface="Times New Roman" pitchFamily="18" charset="0"/>
                <a:ea typeface="+mj-ea"/>
                <a:cs typeface="Times New Roman" pitchFamily="18" charset="0"/>
              </a:rPr>
              <a:t>1984</a:t>
            </a:r>
            <a:r>
              <a:rPr lang="zh-CN" altLang="en-US" sz="2200" b="1" dirty="0">
                <a:latin typeface="Times New Roman" pitchFamily="18" charset="0"/>
                <a:ea typeface="+mj-ea"/>
                <a:cs typeface="Times New Roman" pitchFamily="18" charset="0"/>
              </a:rPr>
              <a:t>年加入中国作家协会。文学创作一级。著有散文集</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守望灵魂</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背负自己的十字架</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热土</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漫漫旅途上的独行客</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情到深处</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我遗失了什么</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等</a:t>
            </a:r>
            <a:r>
              <a:rPr lang="en-US" altLang="zh-CN" sz="2200" b="1" dirty="0">
                <a:latin typeface="Times New Roman" pitchFamily="18" charset="0"/>
                <a:ea typeface="+mj-ea"/>
                <a:cs typeface="Times New Roman" pitchFamily="18" charset="0"/>
              </a:rPr>
              <a:t>17</a:t>
            </a:r>
            <a:r>
              <a:rPr lang="zh-CN" altLang="en-US" sz="2200" b="1" dirty="0">
                <a:latin typeface="Times New Roman" pitchFamily="18" charset="0"/>
                <a:ea typeface="+mj-ea"/>
                <a:cs typeface="Times New Roman" pitchFamily="18" charset="0"/>
              </a:rPr>
              <a:t>部，短篇小说集</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爱之厦</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遥远而切近的爱</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，电影文学剧本</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李清照</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等。散文</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我遗失了什么</a:t>
            </a:r>
            <a:r>
              <a:rPr lang="en-US" altLang="zh-CN" sz="2200" b="1" dirty="0">
                <a:latin typeface="Times New Roman" pitchFamily="18" charset="0"/>
                <a:ea typeface="+mj-ea"/>
                <a:cs typeface="Times New Roman" pitchFamily="18" charset="0"/>
              </a:rPr>
              <a:t>》</a:t>
            </a:r>
            <a:r>
              <a:rPr lang="zh-CN" altLang="en-US" sz="2200" b="1" dirty="0">
                <a:latin typeface="Times New Roman" pitchFamily="18" charset="0"/>
                <a:ea typeface="+mj-ea"/>
                <a:cs typeface="Times New Roman" pitchFamily="18" charset="0"/>
              </a:rPr>
              <a:t>获</a:t>
            </a:r>
            <a:r>
              <a:rPr lang="en-US" altLang="zh-CN" sz="2200" b="1" dirty="0">
                <a:latin typeface="Times New Roman" pitchFamily="18" charset="0"/>
                <a:ea typeface="+mj-ea"/>
                <a:cs typeface="Times New Roman" pitchFamily="18" charset="0"/>
              </a:rPr>
              <a:t>1987</a:t>
            </a:r>
            <a:r>
              <a:rPr lang="zh-CN" altLang="en-US" sz="2200" b="1" dirty="0">
                <a:latin typeface="Times New Roman" pitchFamily="18" charset="0"/>
                <a:ea typeface="+mj-ea"/>
                <a:cs typeface="Times New Roman" pitchFamily="18" charset="0"/>
              </a:rPr>
              <a:t>年全国优秀散文奖。</a:t>
            </a:r>
          </a:p>
        </p:txBody>
      </p:sp>
      <p:pic>
        <p:nvPicPr>
          <p:cNvPr id="7" name="Picture 8" descr="https://p1.ssl.qhmsg.com/dr/220__/t01076a0624fed4fc83.jpg"/>
          <p:cNvPicPr>
            <a:picLocks noChangeAspect="1"/>
          </p:cNvPicPr>
          <p:nvPr/>
        </p:nvPicPr>
        <p:blipFill>
          <a:blip r:embed="rId2"/>
          <a:stretch>
            <a:fillRect/>
          </a:stretch>
        </p:blipFill>
        <p:spPr>
          <a:xfrm>
            <a:off x="339615" y="1746749"/>
            <a:ext cx="2335530" cy="2275205"/>
          </a:xfrm>
          <a:prstGeom prst="ellipse">
            <a:avLst/>
          </a:prstGeom>
          <a:ln>
            <a:noFill/>
          </a:ln>
          <a:effectLst>
            <a:softEdge rad="112500"/>
          </a:effectLst>
        </p:spPr>
      </p:pic>
      <p:sp>
        <p:nvSpPr>
          <p:cNvPr id="8" name="矩形 7"/>
          <p:cNvSpPr/>
          <p:nvPr/>
        </p:nvSpPr>
        <p:spPr>
          <a:xfrm>
            <a:off x="473940" y="784572"/>
            <a:ext cx="2019300" cy="645160"/>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走近作者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Administrator\Desktop\3333\初读感知.png"/>
          <p:cNvPicPr>
            <a:picLocks noChangeAspect="1" noChangeArrowheads="1"/>
          </p:cNvPicPr>
          <p:nvPr/>
        </p:nvPicPr>
        <p:blipFill>
          <a:blip r:embed="rId2"/>
          <a:srcRect/>
          <a:stretch>
            <a:fillRect/>
          </a:stretch>
        </p:blipFill>
        <p:spPr bwMode="auto">
          <a:xfrm>
            <a:off x="3315401" y="113222"/>
            <a:ext cx="2044700" cy="592138"/>
          </a:xfrm>
          <a:prstGeom prst="rect">
            <a:avLst/>
          </a:prstGeom>
          <a:noFill/>
          <a:effectLst>
            <a:outerShdw blurRad="63500" sx="102000" sy="102000" algn="ctr" rotWithShape="0">
              <a:prstClr val="black">
                <a:alpha val="40000"/>
              </a:prstClr>
            </a:outerShdw>
          </a:effectLst>
        </p:spPr>
      </p:pic>
      <p:sp>
        <p:nvSpPr>
          <p:cNvPr id="9221" name="矩形 1"/>
          <p:cNvSpPr/>
          <p:nvPr/>
        </p:nvSpPr>
        <p:spPr>
          <a:xfrm>
            <a:off x="945554" y="853518"/>
            <a:ext cx="7407275" cy="3169285"/>
          </a:xfrm>
          <a:prstGeom prst="rect">
            <a:avLst/>
          </a:prstGeom>
          <a:noFill/>
          <a:ln w="9525">
            <a:noFill/>
          </a:ln>
        </p:spPr>
        <p:txBody>
          <a:bodyPr>
            <a:spAutoFit/>
          </a:bodyPr>
          <a:lstStyle/>
          <a:p>
            <a:pPr>
              <a:lnSpc>
                <a:spcPct val="125000"/>
              </a:lnSpc>
            </a:pPr>
            <a:r>
              <a:rPr lang="zh-CN" altLang="en-US" sz="3200" b="1" dirty="0">
                <a:latin typeface="Times New Roman" pitchFamily="18" charset="0"/>
                <a:ea typeface="+mj-ea"/>
                <a:cs typeface="Times New Roman" pitchFamily="18" charset="0"/>
              </a:rPr>
              <a:t>自读课文，要求：</a:t>
            </a:r>
          </a:p>
          <a:p>
            <a:pPr>
              <a:lnSpc>
                <a:spcPct val="125000"/>
              </a:lnSpc>
            </a:pPr>
            <a:r>
              <a:rPr lang="en-US" altLang="zh-CN" sz="3200" b="1" dirty="0">
                <a:latin typeface="Times New Roman" pitchFamily="18" charset="0"/>
                <a:ea typeface="+mj-ea"/>
                <a:cs typeface="Times New Roman" pitchFamily="18" charset="0"/>
              </a:rPr>
              <a:t>1.</a:t>
            </a:r>
            <a:r>
              <a:rPr lang="zh-CN" altLang="en-US" sz="3200" b="1" dirty="0">
                <a:latin typeface="Times New Roman" pitchFamily="18" charset="0"/>
                <a:ea typeface="+mj-ea"/>
                <a:cs typeface="Times New Roman" pitchFamily="18" charset="0"/>
              </a:rPr>
              <a:t>自读课文读准生字的读音，画出带有生字的词语，把课文读通顺。</a:t>
            </a:r>
          </a:p>
          <a:p>
            <a:pPr>
              <a:lnSpc>
                <a:spcPct val="125000"/>
              </a:lnSpc>
            </a:pPr>
            <a:r>
              <a:rPr lang="en-US" altLang="zh-CN" sz="3200" b="1" dirty="0">
                <a:latin typeface="Times New Roman" pitchFamily="18" charset="0"/>
                <a:ea typeface="+mj-ea"/>
                <a:cs typeface="Times New Roman" pitchFamily="18" charset="0"/>
              </a:rPr>
              <a:t>2.</a:t>
            </a:r>
            <a:r>
              <a:rPr lang="zh-CN" altLang="en-US" sz="3200" b="1" dirty="0">
                <a:latin typeface="Times New Roman" pitchFamily="18" charset="0"/>
                <a:ea typeface="+mj-ea"/>
                <a:cs typeface="Times New Roman" pitchFamily="18" charset="0"/>
              </a:rPr>
              <a:t>标出自然段序号，想想每个自然段主要讲的是什么意思，课文主要讲了什么？</a:t>
            </a:r>
          </a:p>
        </p:txBody>
      </p:sp>
      <p:grpSp>
        <p:nvGrpSpPr>
          <p:cNvPr id="14340" name="组 28"/>
          <p:cNvGrpSpPr/>
          <p:nvPr/>
        </p:nvGrpSpPr>
        <p:grpSpPr>
          <a:xfrm>
            <a:off x="6895139" y="66925"/>
            <a:ext cx="2153174" cy="490537"/>
            <a:chOff x="3508667" y="4638583"/>
            <a:chExt cx="2152547" cy="490761"/>
          </a:xfrm>
        </p:grpSpPr>
        <p:sp>
          <p:nvSpPr>
            <p:cNvPr id="20" name="圆角矩形 19"/>
            <p:cNvSpPr/>
            <p:nvPr/>
          </p:nvSpPr>
          <p:spPr>
            <a:xfrm>
              <a:off x="3508667" y="4656053"/>
              <a:ext cx="2137740" cy="370057"/>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4347" name="组 31"/>
            <p:cNvGrpSpPr/>
            <p:nvPr/>
          </p:nvGrpSpPr>
          <p:grpSpPr>
            <a:xfrm>
              <a:off x="3712638" y="4734782"/>
              <a:ext cx="533248" cy="394562"/>
              <a:chOff x="2515209" y="2169965"/>
              <a:chExt cx="533248" cy="394562"/>
            </a:xfrm>
          </p:grpSpPr>
          <p:sp>
            <p:nvSpPr>
              <p:cNvPr id="23" name="椭圆 22"/>
              <p:cNvSpPr/>
              <p:nvPr/>
            </p:nvSpPr>
            <p:spPr>
              <a:xfrm>
                <a:off x="2720694" y="2181765"/>
                <a:ext cx="207902" cy="208057"/>
              </a:xfrm>
              <a:prstGeom prst="ellipse">
                <a:avLst/>
              </a:prstGeom>
              <a:noFill/>
              <a:ln w="285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4350" name="图片 33"/>
              <p:cNvPicPr>
                <a:picLocks noChangeAspect="1"/>
              </p:cNvPicPr>
              <p:nvPr/>
            </p:nvPicPr>
            <p:blipFill>
              <a:blip r:embed="rId3"/>
              <a:stretch>
                <a:fillRect/>
              </a:stretch>
            </p:blipFill>
            <p:spPr>
              <a:xfrm rot="2700000">
                <a:off x="2584552" y="2100622"/>
                <a:ext cx="394562" cy="533248"/>
              </a:xfrm>
              <a:prstGeom prst="rect">
                <a:avLst/>
              </a:prstGeom>
              <a:noFill/>
              <a:ln w="9525">
                <a:noFill/>
              </a:ln>
            </p:spPr>
          </p:pic>
        </p:grpSp>
        <p:sp>
          <p:nvSpPr>
            <p:cNvPr id="14348" name="TextBox 5">
              <a:hlinkClick r:id="rId4" action="ppaction://hlinkfile"/>
            </p:cNvPr>
            <p:cNvSpPr txBox="1"/>
            <p:nvPr/>
          </p:nvSpPr>
          <p:spPr>
            <a:xfrm>
              <a:off x="3750942" y="4638583"/>
              <a:ext cx="1910272" cy="400293"/>
            </a:xfrm>
            <a:prstGeom prst="rect">
              <a:avLst/>
            </a:prstGeom>
            <a:noFill/>
            <a:ln w="9525">
              <a:noFill/>
            </a:ln>
          </p:spPr>
          <p:txBody>
            <a:bodyPr wrap="square">
              <a:spAutoFit/>
            </a:bodyPr>
            <a:lstStyle/>
            <a:p>
              <a:pPr algn="ctr"/>
              <a:r>
                <a:rPr lang="zh-CN" altLang="en-US" sz="2000" b="1" dirty="0">
                  <a:solidFill>
                    <a:srgbClr val="235B23"/>
                  </a:solidFill>
                  <a:latin typeface="黑体" panose="02010609060101010101" pitchFamily="49" charset="-122"/>
                  <a:ea typeface="黑体" panose="02010609060101010101" pitchFamily="49" charset="-122"/>
                </a:rPr>
                <a:t>朗读视频</a:t>
              </a:r>
            </a:p>
          </p:txBody>
        </p:sp>
      </p:grpSp>
    </p:spTree>
  </p:cSld>
  <p:clrMapOvr>
    <a:masterClrMapping/>
  </p:clrMapOvr>
  <p:timing>
    <p:tnLst>
      <p:par>
        <p:cTn id="1" dur="indefinite" restart="never" nodeType="tmRoot"/>
      </p:par>
    </p:tnLst>
    <p:bldLst>
      <p:bldP spid="9221"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4"/>
          <p:cNvSpPr txBox="1"/>
          <p:nvPr/>
        </p:nvSpPr>
        <p:spPr>
          <a:xfrm>
            <a:off x="1689884" y="1441379"/>
            <a:ext cx="1379220"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估</a:t>
            </a:r>
            <a:r>
              <a:rPr lang="zh-CN" altLang="en-US" sz="4000" b="1" dirty="0">
                <a:latin typeface="楷体" panose="02010609060101010101" pitchFamily="49" charset="-122"/>
                <a:ea typeface="楷体" panose="02010609060101010101" pitchFamily="49" charset="-122"/>
              </a:rPr>
              <a:t>量</a:t>
            </a:r>
          </a:p>
        </p:txBody>
      </p:sp>
      <p:sp>
        <p:nvSpPr>
          <p:cNvPr id="15363" name="TextBox 44"/>
          <p:cNvSpPr txBox="1"/>
          <p:nvPr/>
        </p:nvSpPr>
        <p:spPr>
          <a:xfrm>
            <a:off x="3479314" y="1443284"/>
            <a:ext cx="2249170" cy="706755"/>
          </a:xfrm>
          <a:prstGeom prst="rect">
            <a:avLst/>
          </a:prstGeom>
          <a:noFill/>
          <a:ln w="9525">
            <a:noFill/>
          </a:ln>
        </p:spPr>
        <p:txBody>
          <a:bodyPr wrap="square">
            <a:spAutoFit/>
          </a:bodyPr>
          <a:lstStyle/>
          <a:p>
            <a:r>
              <a:rPr lang="zh-CN" altLang="en-US" sz="4000" b="1" dirty="0">
                <a:latin typeface="楷体" panose="02010609060101010101" pitchFamily="49" charset="-122"/>
                <a:ea typeface="楷体" panose="02010609060101010101" pitchFamily="49" charset="-122"/>
              </a:rPr>
              <a:t>金碧辉</a:t>
            </a:r>
            <a:r>
              <a:rPr lang="zh-CN" altLang="en-US" sz="4000" b="1" dirty="0">
                <a:solidFill>
                  <a:srgbClr val="FF0000"/>
                </a:solidFill>
                <a:latin typeface="楷体" panose="02010609060101010101" pitchFamily="49" charset="-122"/>
                <a:ea typeface="楷体" panose="02010609060101010101" pitchFamily="49" charset="-122"/>
              </a:rPr>
              <a:t>煌</a:t>
            </a:r>
          </a:p>
        </p:txBody>
      </p:sp>
      <p:sp>
        <p:nvSpPr>
          <p:cNvPr id="15364" name="TextBox 44"/>
          <p:cNvSpPr txBox="1"/>
          <p:nvPr/>
        </p:nvSpPr>
        <p:spPr>
          <a:xfrm>
            <a:off x="1689884" y="2587554"/>
            <a:ext cx="2395855" cy="706755"/>
          </a:xfrm>
          <a:prstGeom prst="rect">
            <a:avLst/>
          </a:prstGeom>
          <a:noFill/>
          <a:ln w="9525">
            <a:noFill/>
          </a:ln>
        </p:spPr>
        <p:txBody>
          <a:bodyPr wrap="square">
            <a:spAutoFit/>
          </a:bodyPr>
          <a:lstStyle/>
          <a:p>
            <a:r>
              <a:rPr lang="zh-CN" altLang="en-US" sz="4000" b="1" dirty="0">
                <a:latin typeface="楷体" panose="02010609060101010101" pitchFamily="49" charset="-122"/>
                <a:ea typeface="楷体" panose="02010609060101010101" pitchFamily="49" charset="-122"/>
              </a:rPr>
              <a:t>玲</a:t>
            </a:r>
            <a:r>
              <a:rPr lang="zh-CN" altLang="en-US" sz="4000" b="1" dirty="0">
                <a:solidFill>
                  <a:srgbClr val="FF0000"/>
                </a:solidFill>
                <a:latin typeface="楷体" panose="02010609060101010101" pitchFamily="49" charset="-122"/>
                <a:ea typeface="楷体" panose="02010609060101010101" pitchFamily="49" charset="-122"/>
              </a:rPr>
              <a:t>珑剔</a:t>
            </a:r>
            <a:r>
              <a:rPr lang="zh-CN" altLang="en-US" sz="4000" b="1" dirty="0">
                <a:latin typeface="楷体" panose="02010609060101010101" pitchFamily="49" charset="-122"/>
                <a:ea typeface="楷体" panose="02010609060101010101" pitchFamily="49" charset="-122"/>
              </a:rPr>
              <a:t>透</a:t>
            </a:r>
          </a:p>
        </p:txBody>
      </p:sp>
      <p:sp>
        <p:nvSpPr>
          <p:cNvPr id="15367" name="TextBox 44"/>
          <p:cNvSpPr txBox="1"/>
          <p:nvPr/>
        </p:nvSpPr>
        <p:spPr>
          <a:xfrm>
            <a:off x="4461342" y="2598667"/>
            <a:ext cx="1350962" cy="706755"/>
          </a:xfrm>
          <a:prstGeom prst="rect">
            <a:avLst/>
          </a:prstGeom>
          <a:noFill/>
          <a:ln w="9525">
            <a:noFill/>
          </a:ln>
        </p:spPr>
        <p:txBody>
          <a:bodyPr>
            <a:spAutoFit/>
          </a:bodyPr>
          <a:lstStyle/>
          <a:p>
            <a:r>
              <a:rPr lang="zh-CN" altLang="en-US" sz="4000" b="1" dirty="0">
                <a:solidFill>
                  <a:schemeClr val="tx1"/>
                </a:solidFill>
                <a:latin typeface="楷体" panose="02010609060101010101" pitchFamily="49" charset="-122"/>
                <a:ea typeface="楷体" panose="02010609060101010101" pitchFamily="49" charset="-122"/>
              </a:rPr>
              <a:t>波</a:t>
            </a:r>
            <a:r>
              <a:rPr lang="zh-CN" altLang="en-US" sz="4000" b="1" dirty="0">
                <a:solidFill>
                  <a:srgbClr val="FF0000"/>
                </a:solidFill>
                <a:latin typeface="楷体" panose="02010609060101010101" pitchFamily="49" charset="-122"/>
                <a:ea typeface="楷体" panose="02010609060101010101" pitchFamily="49" charset="-122"/>
              </a:rPr>
              <a:t>澜</a:t>
            </a:r>
          </a:p>
        </p:txBody>
      </p:sp>
      <p:sp>
        <p:nvSpPr>
          <p:cNvPr id="15368" name="TextBox 44"/>
          <p:cNvSpPr txBox="1"/>
          <p:nvPr/>
        </p:nvSpPr>
        <p:spPr>
          <a:xfrm>
            <a:off x="6261249" y="2671692"/>
            <a:ext cx="1228725" cy="706755"/>
          </a:xfrm>
          <a:prstGeom prst="rect">
            <a:avLst/>
          </a:prstGeom>
          <a:noFill/>
          <a:ln w="9525">
            <a:noFill/>
          </a:ln>
        </p:spPr>
        <p:txBody>
          <a:bodyPr>
            <a:spAutoFit/>
          </a:bodyPr>
          <a:lstStyle/>
          <a:p>
            <a:r>
              <a:rPr lang="zh-CN" altLang="en-US" sz="4000" b="1" dirty="0">
                <a:solidFill>
                  <a:schemeClr val="tx1"/>
                </a:solidFill>
                <a:latin typeface="楷体" panose="02010609060101010101" pitchFamily="49" charset="-122"/>
                <a:ea typeface="楷体" panose="02010609060101010101" pitchFamily="49" charset="-122"/>
              </a:rPr>
              <a:t>武</a:t>
            </a:r>
            <a:r>
              <a:rPr lang="zh-CN" altLang="en-US" sz="4000" b="1" dirty="0">
                <a:solidFill>
                  <a:srgbClr val="FF0000"/>
                </a:solidFill>
                <a:latin typeface="楷体" panose="02010609060101010101" pitchFamily="49" charset="-122"/>
                <a:ea typeface="楷体" panose="02010609060101010101" pitchFamily="49" charset="-122"/>
              </a:rPr>
              <a:t>陵</a:t>
            </a:r>
          </a:p>
        </p:txBody>
      </p:sp>
      <p:sp>
        <p:nvSpPr>
          <p:cNvPr id="15369" name="TextBox 44"/>
          <p:cNvSpPr txBox="1"/>
          <p:nvPr/>
        </p:nvSpPr>
        <p:spPr>
          <a:xfrm>
            <a:off x="1713062" y="3636892"/>
            <a:ext cx="13557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宏</a:t>
            </a:r>
            <a:r>
              <a:rPr lang="zh-CN" altLang="en-US" sz="4000" b="1" dirty="0">
                <a:solidFill>
                  <a:schemeClr val="tx1"/>
                </a:solidFill>
                <a:latin typeface="楷体" panose="02010609060101010101" pitchFamily="49" charset="-122"/>
                <a:ea typeface="楷体" panose="02010609060101010101" pitchFamily="49" charset="-122"/>
              </a:rPr>
              <a:t>伟</a:t>
            </a:r>
          </a:p>
        </p:txBody>
      </p:sp>
      <p:sp>
        <p:nvSpPr>
          <p:cNvPr id="15372" name="TextBox 44"/>
          <p:cNvSpPr txBox="1"/>
          <p:nvPr/>
        </p:nvSpPr>
        <p:spPr>
          <a:xfrm>
            <a:off x="6249184" y="1367719"/>
            <a:ext cx="1240790"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殿</a:t>
            </a:r>
            <a:r>
              <a:rPr lang="zh-CN" altLang="en-US" sz="4000" b="1" dirty="0">
                <a:latin typeface="楷体" panose="02010609060101010101" pitchFamily="49" charset="-122"/>
                <a:ea typeface="楷体" panose="02010609060101010101" pitchFamily="49" charset="-122"/>
              </a:rPr>
              <a:t>堂</a:t>
            </a:r>
          </a:p>
        </p:txBody>
      </p:sp>
      <p:sp>
        <p:nvSpPr>
          <p:cNvPr id="15373" name="TextBox 44"/>
          <p:cNvSpPr txBox="1"/>
          <p:nvPr/>
        </p:nvSpPr>
        <p:spPr>
          <a:xfrm>
            <a:off x="4547384" y="3730872"/>
            <a:ext cx="1427163"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奉</a:t>
            </a:r>
            <a:r>
              <a:rPr lang="zh-CN" altLang="en-US" sz="4000" b="1" dirty="0">
                <a:solidFill>
                  <a:schemeClr val="tx1"/>
                </a:solidFill>
                <a:latin typeface="楷体" panose="02010609060101010101" pitchFamily="49" charset="-122"/>
                <a:ea typeface="楷体" panose="02010609060101010101" pitchFamily="49" charset="-122"/>
              </a:rPr>
              <a:t>命</a:t>
            </a:r>
          </a:p>
        </p:txBody>
      </p:sp>
      <p:sp>
        <p:nvSpPr>
          <p:cNvPr id="15374" name="TextBox 44"/>
          <p:cNvSpPr txBox="1"/>
          <p:nvPr/>
        </p:nvSpPr>
        <p:spPr>
          <a:xfrm>
            <a:off x="6360627" y="3827709"/>
            <a:ext cx="1427162" cy="706755"/>
          </a:xfrm>
          <a:prstGeom prst="rect">
            <a:avLst/>
          </a:prstGeom>
          <a:noFill/>
          <a:ln w="9525">
            <a:noFill/>
          </a:ln>
        </p:spPr>
        <p:txBody>
          <a:bodyPr>
            <a:spAutoFit/>
          </a:bodyPr>
          <a:lstStyle/>
          <a:p>
            <a:r>
              <a:rPr lang="zh-CN" altLang="en-US" sz="4000" b="1" dirty="0">
                <a:solidFill>
                  <a:schemeClr val="tx1"/>
                </a:solidFill>
                <a:latin typeface="楷体" panose="02010609060101010101" pitchFamily="49" charset="-122"/>
                <a:ea typeface="楷体" panose="02010609060101010101" pitchFamily="49" charset="-122"/>
              </a:rPr>
              <a:t>灰</a:t>
            </a:r>
            <a:r>
              <a:rPr lang="zh-CN" altLang="en-US" sz="4000" b="1" dirty="0">
                <a:solidFill>
                  <a:srgbClr val="FF0000"/>
                </a:solidFill>
                <a:latin typeface="楷体" panose="02010609060101010101" pitchFamily="49" charset="-122"/>
                <a:ea typeface="楷体" panose="02010609060101010101" pitchFamily="49" charset="-122"/>
              </a:rPr>
              <a:t>烬</a:t>
            </a:r>
          </a:p>
        </p:txBody>
      </p:sp>
      <p:sp>
        <p:nvSpPr>
          <p:cNvPr id="22" name="矩形 21"/>
          <p:cNvSpPr/>
          <p:nvPr/>
        </p:nvSpPr>
        <p:spPr>
          <a:xfrm>
            <a:off x="1774948" y="1021955"/>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gū</a:t>
            </a:r>
          </a:p>
        </p:txBody>
      </p:sp>
      <p:sp>
        <p:nvSpPr>
          <p:cNvPr id="24" name="矩形 23"/>
          <p:cNvSpPr/>
          <p:nvPr/>
        </p:nvSpPr>
        <p:spPr>
          <a:xfrm>
            <a:off x="4859739" y="950991"/>
            <a:ext cx="108140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huáng</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25" name="矩形 24"/>
          <p:cNvSpPr/>
          <p:nvPr/>
        </p:nvSpPr>
        <p:spPr>
          <a:xfrm>
            <a:off x="6174714" y="972574"/>
            <a:ext cx="115125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diàn </a:t>
            </a:r>
          </a:p>
        </p:txBody>
      </p:sp>
      <p:sp>
        <p:nvSpPr>
          <p:cNvPr id="27" name="矩形 26"/>
          <p:cNvSpPr/>
          <p:nvPr/>
        </p:nvSpPr>
        <p:spPr>
          <a:xfrm>
            <a:off x="2110526" y="2164482"/>
            <a:ext cx="103695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lóng</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28" name="矩形 27"/>
          <p:cNvSpPr/>
          <p:nvPr/>
        </p:nvSpPr>
        <p:spPr>
          <a:xfrm>
            <a:off x="2930493" y="2181938"/>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tī</a:t>
            </a:r>
          </a:p>
        </p:txBody>
      </p:sp>
      <p:sp>
        <p:nvSpPr>
          <p:cNvPr id="29" name="矩形 28"/>
          <p:cNvSpPr/>
          <p:nvPr/>
        </p:nvSpPr>
        <p:spPr>
          <a:xfrm>
            <a:off x="5027088" y="2175115"/>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lán</a:t>
            </a:r>
            <a:r>
              <a:rPr lang="en-US" altLang="zh-CN" sz="2800" b="1" dirty="0">
                <a:latin typeface="方正姚体" panose="02010601030101010101" pitchFamily="2" charset="-122"/>
                <a:ea typeface="方正姚体" panose="02010601030101010101" pitchFamily="2" charset="-122"/>
                <a:sym typeface="+mn-ea"/>
              </a:rPr>
              <a:t> </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0" name="矩形 29"/>
          <p:cNvSpPr/>
          <p:nvPr/>
        </p:nvSpPr>
        <p:spPr>
          <a:xfrm>
            <a:off x="6666062" y="2210047"/>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lín</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1" name="矩形 30"/>
          <p:cNvSpPr/>
          <p:nvPr/>
        </p:nvSpPr>
        <p:spPr>
          <a:xfrm>
            <a:off x="1659897" y="3219535"/>
            <a:ext cx="90170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hóng</a:t>
            </a:r>
            <a:r>
              <a:rPr lang="en-US" altLang="zh-CN" sz="2800" b="1" dirty="0">
                <a:latin typeface="方正姚体" panose="02010601030101010101" pitchFamily="2" charset="-122"/>
                <a:ea typeface="方正姚体" panose="02010601030101010101" pitchFamily="2" charset="-122"/>
                <a:sym typeface="+mn-ea"/>
              </a:rPr>
              <a:t> </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2" name="矩形 31"/>
          <p:cNvSpPr/>
          <p:nvPr/>
        </p:nvSpPr>
        <p:spPr>
          <a:xfrm>
            <a:off x="4476556" y="3305739"/>
            <a:ext cx="90170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fèng</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 name="文本框 2"/>
          <p:cNvSpPr txBox="1"/>
          <p:nvPr/>
        </p:nvSpPr>
        <p:spPr>
          <a:xfrm>
            <a:off x="6906208" y="3327005"/>
            <a:ext cx="721995" cy="521970"/>
          </a:xfrm>
          <a:prstGeom prst="rect">
            <a:avLst/>
          </a:prstGeom>
          <a:noFill/>
        </p:spPr>
        <p:txBody>
          <a:bodyPr wrap="none" rtlCol="0" anchor="t">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jìn</a:t>
            </a:r>
          </a:p>
        </p:txBody>
      </p:sp>
      <p:grpSp>
        <p:nvGrpSpPr>
          <p:cNvPr id="10255" name="组合 5"/>
          <p:cNvGrpSpPr/>
          <p:nvPr/>
        </p:nvGrpSpPr>
        <p:grpSpPr>
          <a:xfrm>
            <a:off x="3447098" y="-4542"/>
            <a:ext cx="2286000" cy="831850"/>
            <a:chOff x="924035" y="907522"/>
            <a:chExt cx="2287080" cy="832905"/>
          </a:xfrm>
        </p:grpSpPr>
        <p:grpSp>
          <p:nvGrpSpPr>
            <p:cNvPr id="10269" name="组合 4"/>
            <p:cNvGrpSpPr/>
            <p:nvPr/>
          </p:nvGrpSpPr>
          <p:grpSpPr>
            <a:xfrm>
              <a:off x="924035" y="907522"/>
              <a:ext cx="2287080" cy="832905"/>
              <a:chOff x="1314217" y="754602"/>
              <a:chExt cx="2287080" cy="832905"/>
            </a:xfrm>
          </p:grpSpPr>
          <p:pic>
            <p:nvPicPr>
              <p:cNvPr id="10273"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10274"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9" y="1067895"/>
              <a:ext cx="1315403"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我会读</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left)">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7" grpId="0"/>
      <p:bldP spid="28" grpId="0"/>
      <p:bldP spid="29" grpId="0"/>
      <p:bldP spid="30" grpId="0"/>
      <p:bldP spid="31" grpId="0"/>
      <p:bldP spid="3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7" name="组合 5"/>
          <p:cNvGrpSpPr/>
          <p:nvPr/>
        </p:nvGrpSpPr>
        <p:grpSpPr>
          <a:xfrm>
            <a:off x="3346243" y="134361"/>
            <a:ext cx="2286000" cy="831850"/>
            <a:chOff x="924035" y="907522"/>
            <a:chExt cx="2287080" cy="832905"/>
          </a:xfrm>
        </p:grpSpPr>
        <p:grpSp>
          <p:nvGrpSpPr>
            <p:cNvPr id="11272" name="组合 4"/>
            <p:cNvGrpSpPr/>
            <p:nvPr/>
          </p:nvGrpSpPr>
          <p:grpSpPr>
            <a:xfrm>
              <a:off x="924035" y="907522"/>
              <a:ext cx="2287080" cy="832905"/>
              <a:chOff x="1314217" y="754602"/>
              <a:chExt cx="2287080" cy="832905"/>
            </a:xfrm>
          </p:grpSpPr>
          <p:pic>
            <p:nvPicPr>
              <p:cNvPr id="11276"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11277"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9" y="1067895"/>
              <a:ext cx="131131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易错音</a:t>
              </a:r>
            </a:p>
          </p:txBody>
        </p:sp>
      </p:grpSp>
      <p:sp>
        <p:nvSpPr>
          <p:cNvPr id="14" name="矩形 1"/>
          <p:cNvSpPr/>
          <p:nvPr/>
        </p:nvSpPr>
        <p:spPr>
          <a:xfrm>
            <a:off x="1181042" y="1199541"/>
            <a:ext cx="6846566" cy="2306955"/>
          </a:xfrm>
          <a:prstGeom prst="rect">
            <a:avLst/>
          </a:prstGeom>
          <a:noFill/>
          <a:ln w="9525">
            <a:noFill/>
          </a:ln>
        </p:spPr>
        <p:txBody>
          <a:bodyPr wrap="square">
            <a:spAutoFit/>
          </a:bodyPr>
          <a:lstStyle/>
          <a:p>
            <a:pPr algn="just">
              <a:lnSpc>
                <a:spcPct val="150000"/>
              </a:lnSpc>
            </a:pPr>
            <a:r>
              <a:rPr lang="zh-CN" altLang="en-US" sz="2400" b="1" dirty="0">
                <a:solidFill>
                  <a:srgbClr val="0000FF"/>
                </a:solidFill>
                <a:latin typeface="Times New Roman" pitchFamily="18" charset="0"/>
                <a:ea typeface="+mj-ea"/>
                <a:cs typeface="Times New Roman" pitchFamily="18" charset="0"/>
              </a:rPr>
              <a:t>读下面的词语，给加红的字选择正确的读音。</a:t>
            </a:r>
            <a:r>
              <a:rPr lang="en-US" altLang="zh-CN" sz="2400" b="1" dirty="0">
                <a:solidFill>
                  <a:srgbClr val="0000FF"/>
                </a:solidFill>
                <a:latin typeface="Times New Roman" pitchFamily="18" charset="0"/>
                <a:ea typeface="+mj-ea"/>
                <a:cs typeface="Times New Roman" pitchFamily="18" charset="0"/>
              </a:rPr>
              <a:t>    </a:t>
            </a:r>
          </a:p>
          <a:p>
            <a:pPr indent="627063" algn="just">
              <a:lnSpc>
                <a:spcPct val="150000"/>
              </a:lnSpc>
            </a:pPr>
            <a:r>
              <a:rPr lang="en-US" altLang="zh-CN" sz="2400" b="1" dirty="0">
                <a:solidFill>
                  <a:schemeClr val="tx1"/>
                </a:solidFill>
                <a:latin typeface="Times New Roman" pitchFamily="18" charset="0"/>
                <a:ea typeface="+mj-ea"/>
                <a:cs typeface="Times New Roman" pitchFamily="18" charset="0"/>
              </a:rPr>
              <a:t> </a:t>
            </a:r>
            <a:r>
              <a:rPr lang="zh-CN" altLang="en-US" sz="2400" b="1" dirty="0">
                <a:solidFill>
                  <a:schemeClr val="tx1"/>
                </a:solidFill>
                <a:latin typeface="Times New Roman" pitchFamily="18" charset="0"/>
                <a:ea typeface="+mj-ea"/>
                <a:cs typeface="Times New Roman" pitchFamily="18" charset="0"/>
              </a:rPr>
              <a:t>建</a:t>
            </a:r>
            <a:r>
              <a:rPr sz="2400" b="1" dirty="0">
                <a:solidFill>
                  <a:srgbClr val="FF0000"/>
                </a:solidFill>
                <a:latin typeface="Times New Roman" pitchFamily="18" charset="0"/>
                <a:ea typeface="+mj-ea"/>
                <a:cs typeface="Times New Roman" pitchFamily="18" charset="0"/>
              </a:rPr>
              <a:t>筑</a:t>
            </a:r>
            <a:r>
              <a:rPr sz="2400" b="1" dirty="0">
                <a:solidFill>
                  <a:schemeClr val="tx1"/>
                </a:solidFill>
                <a:latin typeface="Times New Roman" pitchFamily="18" charset="0"/>
                <a:ea typeface="+mj-ea"/>
                <a:cs typeface="Times New Roman" pitchFamily="18" charset="0"/>
              </a:rPr>
              <a:t>（</a:t>
            </a:r>
            <a:r>
              <a:rPr sz="2400" b="1" dirty="0">
                <a:solidFill>
                  <a:schemeClr val="tx1"/>
                </a:solidFill>
                <a:latin typeface="方正姚体" pitchFamily="2" charset="-122"/>
                <a:ea typeface="方正姚体" pitchFamily="2" charset="-122"/>
                <a:cs typeface="Times New Roman" pitchFamily="18" charset="0"/>
              </a:rPr>
              <a:t>zhù   </a:t>
            </a:r>
            <a:r>
              <a:rPr sz="2400" b="1" dirty="0" err="1">
                <a:solidFill>
                  <a:schemeClr val="tx1"/>
                </a:solidFill>
                <a:latin typeface="方正姚体" pitchFamily="2" charset="-122"/>
                <a:ea typeface="方正姚体" pitchFamily="2" charset="-122"/>
                <a:cs typeface="Times New Roman" pitchFamily="18" charset="0"/>
              </a:rPr>
              <a:t>zù</a:t>
            </a:r>
            <a:r>
              <a:rPr sz="2400" b="1" dirty="0" smtClean="0">
                <a:solidFill>
                  <a:schemeClr val="tx1"/>
                </a:solidFill>
                <a:latin typeface="Times New Roman" pitchFamily="18" charset="0"/>
                <a:ea typeface="+mj-ea"/>
                <a:cs typeface="Times New Roman" pitchFamily="18" charset="0"/>
              </a:rPr>
              <a:t>）</a:t>
            </a:r>
            <a:r>
              <a:rPr lang="en-US" sz="2400" b="1" dirty="0" smtClean="0">
                <a:solidFill>
                  <a:schemeClr val="tx1"/>
                </a:solidFill>
                <a:latin typeface="Times New Roman" pitchFamily="18" charset="0"/>
                <a:ea typeface="+mj-ea"/>
                <a:cs typeface="Times New Roman" pitchFamily="18" charset="0"/>
              </a:rPr>
              <a:t>		</a:t>
            </a:r>
            <a:r>
              <a:rPr sz="2400" b="1" dirty="0" err="1" smtClean="0">
                <a:solidFill>
                  <a:srgbClr val="FF0000"/>
                </a:solidFill>
                <a:latin typeface="Times New Roman" pitchFamily="18" charset="0"/>
                <a:ea typeface="+mj-ea"/>
                <a:cs typeface="Times New Roman" pitchFamily="18" charset="0"/>
              </a:rPr>
              <a:t>侵</a:t>
            </a:r>
            <a:r>
              <a:rPr sz="2400" b="1" dirty="0" err="1">
                <a:solidFill>
                  <a:schemeClr val="tx1"/>
                </a:solidFill>
                <a:latin typeface="Times New Roman" pitchFamily="18" charset="0"/>
                <a:ea typeface="+mj-ea"/>
                <a:cs typeface="Times New Roman" pitchFamily="18" charset="0"/>
              </a:rPr>
              <a:t>（</a:t>
            </a:r>
            <a:r>
              <a:rPr sz="2400" b="1" dirty="0" err="1">
                <a:solidFill>
                  <a:schemeClr val="tx1"/>
                </a:solidFill>
                <a:latin typeface="方正姚体" pitchFamily="2" charset="-122"/>
                <a:ea typeface="方正姚体" pitchFamily="2" charset="-122"/>
                <a:cs typeface="Times New Roman" pitchFamily="18" charset="0"/>
              </a:rPr>
              <a:t>qīn</a:t>
            </a:r>
            <a:r>
              <a:rPr sz="2400" b="1" dirty="0">
                <a:solidFill>
                  <a:schemeClr val="tx1"/>
                </a:solidFill>
                <a:latin typeface="方正姚体" pitchFamily="2" charset="-122"/>
                <a:ea typeface="方正姚体" pitchFamily="2" charset="-122"/>
                <a:cs typeface="Times New Roman" pitchFamily="18" charset="0"/>
              </a:rPr>
              <a:t>    qīng</a:t>
            </a:r>
            <a:r>
              <a:rPr sz="2400" b="1" dirty="0">
                <a:solidFill>
                  <a:schemeClr val="tx1"/>
                </a:solidFill>
                <a:latin typeface="Times New Roman" pitchFamily="18" charset="0"/>
                <a:ea typeface="+mj-ea"/>
                <a:cs typeface="Times New Roman" pitchFamily="18" charset="0"/>
              </a:rPr>
              <a:t>）</a:t>
            </a:r>
            <a:r>
              <a:rPr lang="zh-CN" sz="2400" b="1" dirty="0">
                <a:solidFill>
                  <a:schemeClr val="tx1"/>
                </a:solidFill>
                <a:latin typeface="Times New Roman" pitchFamily="18" charset="0"/>
                <a:ea typeface="+mj-ea"/>
                <a:cs typeface="Times New Roman" pitchFamily="18" charset="0"/>
              </a:rPr>
              <a:t>略</a:t>
            </a:r>
          </a:p>
          <a:p>
            <a:pPr indent="627063" algn="just">
              <a:lnSpc>
                <a:spcPct val="150000"/>
              </a:lnSpc>
            </a:pPr>
            <a:r>
              <a:rPr lang="zh-CN" sz="2400" b="1" dirty="0">
                <a:solidFill>
                  <a:schemeClr val="tx1"/>
                </a:solidFill>
                <a:latin typeface="Times New Roman" pitchFamily="18" charset="0"/>
                <a:ea typeface="+mj-ea"/>
                <a:cs typeface="Times New Roman" pitchFamily="18" charset="0"/>
              </a:rPr>
              <a:t> 灰</a:t>
            </a:r>
            <a:r>
              <a:rPr sz="2400" b="1" dirty="0">
                <a:solidFill>
                  <a:srgbClr val="FF0000"/>
                </a:solidFill>
                <a:latin typeface="Times New Roman" pitchFamily="18" charset="0"/>
                <a:ea typeface="+mj-ea"/>
                <a:cs typeface="Times New Roman" pitchFamily="18" charset="0"/>
              </a:rPr>
              <a:t>烬</a:t>
            </a:r>
            <a:r>
              <a:rPr sz="2400" b="1" dirty="0">
                <a:solidFill>
                  <a:schemeClr val="tx1"/>
                </a:solidFill>
                <a:latin typeface="Times New Roman" pitchFamily="18" charset="0"/>
                <a:ea typeface="+mj-ea"/>
                <a:cs typeface="Times New Roman" pitchFamily="18" charset="0"/>
              </a:rPr>
              <a:t>（</a:t>
            </a:r>
            <a:r>
              <a:rPr sz="2400" b="1" dirty="0">
                <a:solidFill>
                  <a:schemeClr val="tx1"/>
                </a:solidFill>
                <a:latin typeface="方正姚体" pitchFamily="2" charset="-122"/>
                <a:ea typeface="方正姚体" pitchFamily="2" charset="-122"/>
                <a:cs typeface="Times New Roman" pitchFamily="18" charset="0"/>
              </a:rPr>
              <a:t>jìng  </a:t>
            </a:r>
            <a:r>
              <a:rPr sz="2400" b="1" dirty="0" err="1">
                <a:solidFill>
                  <a:schemeClr val="tx1"/>
                </a:solidFill>
                <a:latin typeface="方正姚体" pitchFamily="2" charset="-122"/>
                <a:ea typeface="方正姚体" pitchFamily="2" charset="-122"/>
                <a:cs typeface="Times New Roman" pitchFamily="18" charset="0"/>
              </a:rPr>
              <a:t>jìn</a:t>
            </a:r>
            <a:r>
              <a:rPr sz="2400" b="1" dirty="0">
                <a:solidFill>
                  <a:schemeClr val="tx1"/>
                </a:solidFill>
                <a:latin typeface="方正姚体" pitchFamily="2" charset="-122"/>
                <a:ea typeface="方正姚体" pitchFamily="2" charset="-122"/>
                <a:cs typeface="Times New Roman" pitchFamily="18" charset="0"/>
              </a:rPr>
              <a:t> </a:t>
            </a:r>
            <a:r>
              <a:rPr sz="2400" b="1" dirty="0" smtClean="0">
                <a:solidFill>
                  <a:schemeClr val="tx1"/>
                </a:solidFill>
                <a:latin typeface="Times New Roman" pitchFamily="18" charset="0"/>
                <a:ea typeface="+mj-ea"/>
                <a:cs typeface="Times New Roman" pitchFamily="18" charset="0"/>
              </a:rPr>
              <a:t>）</a:t>
            </a:r>
            <a:r>
              <a:rPr lang="en-US" sz="2400" b="1" dirty="0" smtClean="0">
                <a:solidFill>
                  <a:schemeClr val="tx1"/>
                </a:solidFill>
                <a:latin typeface="Times New Roman" pitchFamily="18" charset="0"/>
                <a:ea typeface="+mj-ea"/>
                <a:cs typeface="Times New Roman" pitchFamily="18" charset="0"/>
              </a:rPr>
              <a:t>		</a:t>
            </a:r>
            <a:r>
              <a:rPr lang="zh-CN" sz="2400" b="1" dirty="0" smtClean="0">
                <a:solidFill>
                  <a:schemeClr val="tx1"/>
                </a:solidFill>
                <a:latin typeface="Times New Roman" pitchFamily="18" charset="0"/>
                <a:ea typeface="+mj-ea"/>
                <a:cs typeface="Times New Roman" pitchFamily="18" charset="0"/>
              </a:rPr>
              <a:t>玲</a:t>
            </a:r>
            <a:r>
              <a:rPr sz="2400" b="1" dirty="0" err="1" smtClean="0">
                <a:solidFill>
                  <a:srgbClr val="FF0000"/>
                </a:solidFill>
                <a:latin typeface="Times New Roman" pitchFamily="18" charset="0"/>
                <a:ea typeface="+mj-ea"/>
                <a:cs typeface="Times New Roman" pitchFamily="18" charset="0"/>
              </a:rPr>
              <a:t>珑</a:t>
            </a:r>
            <a:r>
              <a:rPr sz="2400" b="1" dirty="0" err="1">
                <a:solidFill>
                  <a:schemeClr val="tx1"/>
                </a:solidFill>
                <a:latin typeface="Times New Roman" pitchFamily="18" charset="0"/>
                <a:ea typeface="+mj-ea"/>
                <a:cs typeface="Times New Roman" pitchFamily="18" charset="0"/>
              </a:rPr>
              <a:t>（</a:t>
            </a:r>
            <a:r>
              <a:rPr lang="en-US" sz="2400" b="1" dirty="0" err="1">
                <a:solidFill>
                  <a:schemeClr val="tx1"/>
                </a:solidFill>
                <a:latin typeface="方正姚体" pitchFamily="2" charset="-122"/>
                <a:ea typeface="方正姚体" pitchFamily="2" charset="-122"/>
                <a:cs typeface="Times New Roman" pitchFamily="18" charset="0"/>
              </a:rPr>
              <a:t>n</a:t>
            </a:r>
            <a:r>
              <a:rPr sz="2400" b="1" dirty="0" err="1">
                <a:solidFill>
                  <a:schemeClr val="tx1"/>
                </a:solidFill>
                <a:latin typeface="方正姚体" pitchFamily="2" charset="-122"/>
                <a:ea typeface="方正姚体" pitchFamily="2" charset="-122"/>
                <a:cs typeface="Times New Roman" pitchFamily="18" charset="0"/>
              </a:rPr>
              <a:t>óng</a:t>
            </a:r>
            <a:r>
              <a:rPr sz="2400" b="1" dirty="0">
                <a:solidFill>
                  <a:schemeClr val="tx1"/>
                </a:solidFill>
                <a:latin typeface="方正姚体" pitchFamily="2" charset="-122"/>
                <a:ea typeface="方正姚体" pitchFamily="2" charset="-122"/>
                <a:cs typeface="Times New Roman" pitchFamily="18" charset="0"/>
              </a:rPr>
              <a:t>  l</a:t>
            </a:r>
            <a:r>
              <a:rPr sz="2400" b="1" dirty="0">
                <a:solidFill>
                  <a:schemeClr val="tx1"/>
                </a:solidFill>
                <a:latin typeface="方正姚体" pitchFamily="2" charset="-122"/>
                <a:ea typeface="方正姚体" pitchFamily="2" charset="-122"/>
                <a:cs typeface="Times New Roman" pitchFamily="18" charset="0"/>
                <a:sym typeface="+mn-ea"/>
              </a:rPr>
              <a:t>óng</a:t>
            </a:r>
            <a:r>
              <a:rPr sz="2400" b="1" dirty="0">
                <a:solidFill>
                  <a:schemeClr val="tx1"/>
                </a:solidFill>
                <a:latin typeface="Times New Roman" pitchFamily="18" charset="0"/>
                <a:ea typeface="+mj-ea"/>
                <a:cs typeface="Times New Roman" pitchFamily="18" charset="0"/>
              </a:rPr>
              <a:t>）</a:t>
            </a:r>
          </a:p>
          <a:p>
            <a:pPr indent="627063" algn="just">
              <a:lnSpc>
                <a:spcPct val="150000"/>
              </a:lnSpc>
            </a:pPr>
            <a:r>
              <a:rPr lang="zh-CN" sz="2400" b="1" dirty="0">
                <a:solidFill>
                  <a:schemeClr val="tx1"/>
                </a:solidFill>
                <a:latin typeface="Times New Roman" pitchFamily="18" charset="0"/>
                <a:ea typeface="+mj-ea"/>
                <a:cs typeface="Times New Roman" pitchFamily="18" charset="0"/>
              </a:rPr>
              <a:t> 武</a:t>
            </a:r>
            <a:r>
              <a:rPr sz="2400" b="1" dirty="0">
                <a:solidFill>
                  <a:srgbClr val="FF0000"/>
                </a:solidFill>
                <a:latin typeface="Times New Roman" pitchFamily="18" charset="0"/>
                <a:ea typeface="+mj-ea"/>
                <a:cs typeface="Times New Roman" pitchFamily="18" charset="0"/>
              </a:rPr>
              <a:t>陵</a:t>
            </a:r>
            <a:r>
              <a:rPr sz="2400" b="1" dirty="0">
                <a:solidFill>
                  <a:schemeClr val="tx1"/>
                </a:solidFill>
                <a:latin typeface="Times New Roman" pitchFamily="18" charset="0"/>
                <a:ea typeface="+mj-ea"/>
                <a:cs typeface="Times New Roman" pitchFamily="18" charset="0"/>
              </a:rPr>
              <a:t>（</a:t>
            </a:r>
            <a:r>
              <a:rPr sz="2400" b="1" dirty="0">
                <a:solidFill>
                  <a:schemeClr val="tx1"/>
                </a:solidFill>
                <a:latin typeface="方正姚体" pitchFamily="2" charset="-122"/>
                <a:ea typeface="方正姚体" pitchFamily="2" charset="-122"/>
                <a:cs typeface="Times New Roman" pitchFamily="18" charset="0"/>
              </a:rPr>
              <a:t>líng    </a:t>
            </a:r>
            <a:r>
              <a:rPr sz="2400" b="1" dirty="0" err="1">
                <a:solidFill>
                  <a:schemeClr val="tx1"/>
                </a:solidFill>
                <a:latin typeface="方正姚体" pitchFamily="2" charset="-122"/>
                <a:ea typeface="方正姚体" pitchFamily="2" charset="-122"/>
                <a:cs typeface="Times New Roman" pitchFamily="18" charset="0"/>
              </a:rPr>
              <a:t>lín</a:t>
            </a:r>
            <a:r>
              <a:rPr sz="2400" b="1" dirty="0" smtClean="0">
                <a:solidFill>
                  <a:schemeClr val="tx1"/>
                </a:solidFill>
                <a:latin typeface="Times New Roman" pitchFamily="18" charset="0"/>
                <a:ea typeface="+mj-ea"/>
                <a:cs typeface="Times New Roman" pitchFamily="18" charset="0"/>
              </a:rPr>
              <a:t>）</a:t>
            </a:r>
            <a:r>
              <a:rPr lang="en-US" sz="2400" b="1" dirty="0" smtClean="0">
                <a:solidFill>
                  <a:schemeClr val="tx1"/>
                </a:solidFill>
                <a:latin typeface="Times New Roman" pitchFamily="18" charset="0"/>
                <a:ea typeface="+mj-ea"/>
                <a:cs typeface="Times New Roman" pitchFamily="18" charset="0"/>
              </a:rPr>
              <a:t>		</a:t>
            </a:r>
            <a:r>
              <a:rPr sz="2400" b="1" dirty="0" err="1" smtClean="0">
                <a:solidFill>
                  <a:srgbClr val="FF0000"/>
                </a:solidFill>
                <a:latin typeface="Times New Roman" pitchFamily="18" charset="0"/>
                <a:ea typeface="+mj-ea"/>
                <a:cs typeface="Times New Roman" pitchFamily="18" charset="0"/>
              </a:rPr>
              <a:t>奉</a:t>
            </a:r>
            <a:r>
              <a:rPr sz="2400" b="1" dirty="0" err="1">
                <a:solidFill>
                  <a:schemeClr val="tx1"/>
                </a:solidFill>
                <a:latin typeface="Times New Roman" pitchFamily="18" charset="0"/>
                <a:ea typeface="+mj-ea"/>
                <a:cs typeface="Times New Roman" pitchFamily="18" charset="0"/>
              </a:rPr>
              <a:t>（</a:t>
            </a:r>
            <a:r>
              <a:rPr sz="2400" b="1" dirty="0" err="1">
                <a:solidFill>
                  <a:schemeClr val="tx1"/>
                </a:solidFill>
                <a:latin typeface="方正姚体" pitchFamily="2" charset="-122"/>
                <a:ea typeface="方正姚体" pitchFamily="2" charset="-122"/>
                <a:cs typeface="Times New Roman" pitchFamily="18" charset="0"/>
              </a:rPr>
              <a:t>fèng</a:t>
            </a:r>
            <a:r>
              <a:rPr sz="2400" b="1" dirty="0">
                <a:solidFill>
                  <a:schemeClr val="tx1"/>
                </a:solidFill>
                <a:latin typeface="方正姚体" pitchFamily="2" charset="-122"/>
                <a:ea typeface="方正姚体" pitchFamily="2" charset="-122"/>
                <a:cs typeface="Times New Roman" pitchFamily="18" charset="0"/>
              </a:rPr>
              <a:t>   fèn</a:t>
            </a:r>
            <a:r>
              <a:rPr sz="2400" b="1" dirty="0">
                <a:solidFill>
                  <a:schemeClr val="tx1"/>
                </a:solidFill>
                <a:latin typeface="Times New Roman" pitchFamily="18" charset="0"/>
                <a:ea typeface="+mj-ea"/>
                <a:cs typeface="Times New Roman" pitchFamily="18" charset="0"/>
              </a:rPr>
              <a:t>）</a:t>
            </a:r>
            <a:r>
              <a:rPr lang="zh-CN" sz="2400" b="1" dirty="0">
                <a:solidFill>
                  <a:schemeClr val="tx1"/>
                </a:solidFill>
                <a:latin typeface="Times New Roman" pitchFamily="18" charset="0"/>
                <a:ea typeface="+mj-ea"/>
                <a:cs typeface="Times New Roman" pitchFamily="18" charset="0"/>
              </a:rPr>
              <a:t>命</a:t>
            </a:r>
          </a:p>
        </p:txBody>
      </p:sp>
      <p:sp>
        <p:nvSpPr>
          <p:cNvPr id="15" name="矩形 14"/>
          <p:cNvSpPr/>
          <p:nvPr/>
        </p:nvSpPr>
        <p:spPr>
          <a:xfrm>
            <a:off x="2944591" y="1846172"/>
            <a:ext cx="617220"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
        <p:nvSpPr>
          <p:cNvPr id="16" name="矩形 15"/>
          <p:cNvSpPr/>
          <p:nvPr/>
        </p:nvSpPr>
        <p:spPr>
          <a:xfrm>
            <a:off x="5675797" y="1855155"/>
            <a:ext cx="847790"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
        <p:nvSpPr>
          <p:cNvPr id="17" name="矩形 16"/>
          <p:cNvSpPr/>
          <p:nvPr/>
        </p:nvSpPr>
        <p:spPr>
          <a:xfrm>
            <a:off x="3439729" y="2392642"/>
            <a:ext cx="661035"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
        <p:nvSpPr>
          <p:cNvPr id="18" name="矩形 17"/>
          <p:cNvSpPr/>
          <p:nvPr/>
        </p:nvSpPr>
        <p:spPr>
          <a:xfrm>
            <a:off x="6742139" y="2446096"/>
            <a:ext cx="661035"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
        <p:nvSpPr>
          <p:cNvPr id="19" name="矩形 18"/>
          <p:cNvSpPr/>
          <p:nvPr/>
        </p:nvSpPr>
        <p:spPr>
          <a:xfrm>
            <a:off x="2915125" y="3024732"/>
            <a:ext cx="661035"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
        <p:nvSpPr>
          <p:cNvPr id="20" name="矩形 19"/>
          <p:cNvSpPr/>
          <p:nvPr/>
        </p:nvSpPr>
        <p:spPr>
          <a:xfrm>
            <a:off x="5686430" y="2993928"/>
            <a:ext cx="661035" cy="1138773"/>
          </a:xfrm>
          <a:prstGeom prst="rect">
            <a:avLst/>
          </a:prstGeom>
          <a:noFill/>
          <a:ln w="9525">
            <a:noFill/>
          </a:ln>
        </p:spPr>
        <p:txBody>
          <a:bodyPr wrap="square">
            <a:spAutoFit/>
          </a:bodyPr>
          <a:lstStyle/>
          <a:p>
            <a:r>
              <a:rPr lang="zh-CN" altLang="en-US" sz="4400" b="1" dirty="0">
                <a:solidFill>
                  <a:srgbClr val="C00000"/>
                </a:solidFill>
                <a:latin typeface="+mj-ea"/>
                <a:ea typeface="+mj-ea"/>
                <a:cs typeface="Times New Roman" pitchFamily="18" charset="0"/>
              </a:rPr>
              <a:t>√</a:t>
            </a:r>
            <a:r>
              <a:rPr lang="zh-CN" altLang="en-US" sz="2400" b="1" dirty="0">
                <a:solidFill>
                  <a:srgbClr val="C00000"/>
                </a:solidFill>
                <a:latin typeface="+mj-ea"/>
                <a:ea typeface="+mj-ea"/>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文本框 118"/>
          <p:cNvSpPr txBox="1"/>
          <p:nvPr/>
        </p:nvSpPr>
        <p:spPr>
          <a:xfrm>
            <a:off x="1771650" y="2416175"/>
            <a:ext cx="987425" cy="646113"/>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库</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98" name="矩形 97"/>
          <p:cNvSpPr/>
          <p:nvPr/>
        </p:nvSpPr>
        <p:spPr>
          <a:xfrm>
            <a:off x="2974986" y="433557"/>
            <a:ext cx="2938780" cy="92202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1430"/>
                <a:solidFill>
                  <a:srgbClr val="0000FF"/>
                </a:solidFill>
                <a:effectLst>
                  <a:outerShdw blurRad="50800" dist="39000" dir="5460000" algn="tl">
                    <a:srgbClr val="000000">
                      <a:alpha val="38000"/>
                    </a:srgbClr>
                  </a:outerShdw>
                </a:effectLst>
                <a:uLnTx/>
                <a:uFillTx/>
                <a:latin typeface="楷体" panose="02010609060101010101" pitchFamily="49" charset="-122"/>
                <a:ea typeface="楷体" panose="02010609060101010101" pitchFamily="49" charset="-122"/>
                <a:cs typeface="+mn-cs"/>
              </a:rPr>
              <a:t>识字赏园</a:t>
            </a:r>
          </a:p>
        </p:txBody>
      </p:sp>
      <p:sp>
        <p:nvSpPr>
          <p:cNvPr id="100" name="文本框 102"/>
          <p:cNvSpPr txBox="1"/>
          <p:nvPr/>
        </p:nvSpPr>
        <p:spPr>
          <a:xfrm>
            <a:off x="143510" y="3357245"/>
            <a:ext cx="985838" cy="646113"/>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膝</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102" name="文本框 120"/>
          <p:cNvSpPr txBox="1"/>
          <p:nvPr/>
        </p:nvSpPr>
        <p:spPr>
          <a:xfrm>
            <a:off x="3262313" y="3373755"/>
            <a:ext cx="987425" cy="646113"/>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融</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105" name="文本框 131"/>
          <p:cNvSpPr txBox="1"/>
          <p:nvPr/>
        </p:nvSpPr>
        <p:spPr>
          <a:xfrm>
            <a:off x="4511675" y="2395220"/>
            <a:ext cx="985838" cy="646113"/>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浸</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106" name="文本框 134"/>
          <p:cNvSpPr txBox="1"/>
          <p:nvPr/>
        </p:nvSpPr>
        <p:spPr>
          <a:xfrm>
            <a:off x="5841048" y="3436303"/>
            <a:ext cx="987425" cy="646112"/>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乳 </a:t>
            </a:r>
            <a:endParaRPr lang="en-US" altLang="zh-CN" sz="3600" b="1" dirty="0">
              <a:solidFill>
                <a:srgbClr val="FF00FF"/>
              </a:solidFill>
              <a:latin typeface="楷体" panose="02010609060101010101" pitchFamily="49" charset="-122"/>
              <a:ea typeface="楷体" panose="02010609060101010101" pitchFamily="49" charset="-122"/>
            </a:endParaRPr>
          </a:p>
        </p:txBody>
      </p:sp>
      <p:sp>
        <p:nvSpPr>
          <p:cNvPr id="127" name="文本框 134"/>
          <p:cNvSpPr txBox="1"/>
          <p:nvPr/>
        </p:nvSpPr>
        <p:spPr>
          <a:xfrm>
            <a:off x="7059295" y="2412365"/>
            <a:ext cx="987425" cy="646113"/>
          </a:xfrm>
          <a:prstGeom prst="rect">
            <a:avLst/>
          </a:prstGeom>
          <a:noFill/>
          <a:ln w="9525">
            <a:noFill/>
          </a:ln>
        </p:spPr>
        <p:txBody>
          <a:bodyPr>
            <a:spAutoFit/>
          </a:bodyPr>
          <a:lstStyle/>
          <a:p>
            <a:pPr algn="ctr">
              <a:spcBef>
                <a:spcPts val="1200"/>
              </a:spcBef>
            </a:pPr>
            <a:r>
              <a:rPr lang="zh-CN" altLang="en-US" sz="3600" b="1" dirty="0">
                <a:solidFill>
                  <a:srgbClr val="FF00FF"/>
                </a:solidFill>
                <a:latin typeface="楷体" panose="02010609060101010101" pitchFamily="49" charset="-122"/>
                <a:ea typeface="楷体" panose="02010609060101010101" pitchFamily="49" charset="-122"/>
              </a:rPr>
              <a:t>临 </a:t>
            </a:r>
            <a:endParaRPr lang="en-US" altLang="zh-CN" sz="3600" b="1" dirty="0">
              <a:solidFill>
                <a:srgbClr val="FF00FF"/>
              </a:solidFill>
              <a:latin typeface="楷体" panose="02010609060101010101" pitchFamily="49" charset="-122"/>
              <a:ea typeface="楷体" panose="02010609060101010101" pitchFamily="49" charset="-122"/>
            </a:endParaRPr>
          </a:p>
        </p:txBody>
      </p:sp>
      <p:pic>
        <p:nvPicPr>
          <p:cNvPr id="16"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914400" y="3241358"/>
            <a:ext cx="1106170" cy="1035685"/>
          </a:xfrm>
          <a:prstGeom prst="rect">
            <a:avLst/>
          </a:prstGeom>
          <a:noFill/>
          <a:ln w="9525">
            <a:noFill/>
          </a:ln>
        </p:spPr>
      </p:pic>
      <p:pic>
        <p:nvPicPr>
          <p:cNvPr id="2"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2472690" y="2310448"/>
            <a:ext cx="1106170" cy="1035685"/>
          </a:xfrm>
          <a:prstGeom prst="rect">
            <a:avLst/>
          </a:prstGeom>
          <a:noFill/>
          <a:ln w="9525">
            <a:noFill/>
          </a:ln>
        </p:spPr>
      </p:pic>
      <p:pic>
        <p:nvPicPr>
          <p:cNvPr id="3"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4003675" y="3412808"/>
            <a:ext cx="1106170" cy="1035685"/>
          </a:xfrm>
          <a:prstGeom prst="rect">
            <a:avLst/>
          </a:prstGeom>
          <a:noFill/>
          <a:ln w="9525">
            <a:noFill/>
          </a:ln>
        </p:spPr>
      </p:pic>
      <p:pic>
        <p:nvPicPr>
          <p:cNvPr id="4"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5231130" y="2187258"/>
            <a:ext cx="1106170" cy="1035685"/>
          </a:xfrm>
          <a:prstGeom prst="rect">
            <a:avLst/>
          </a:prstGeom>
          <a:noFill/>
          <a:ln w="9525">
            <a:noFill/>
          </a:ln>
        </p:spPr>
      </p:pic>
      <p:pic>
        <p:nvPicPr>
          <p:cNvPr id="5"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6534785" y="3356928"/>
            <a:ext cx="1106170" cy="1035685"/>
          </a:xfrm>
          <a:prstGeom prst="rect">
            <a:avLst/>
          </a:prstGeom>
          <a:noFill/>
          <a:ln w="9525">
            <a:noFill/>
          </a:ln>
        </p:spPr>
      </p:pic>
      <p:pic>
        <p:nvPicPr>
          <p:cNvPr id="6" name="图片 10" descr="IMG_256"/>
          <p:cNvPicPr>
            <a:picLocks noChangeAspect="1"/>
          </p:cNvPicPr>
          <p:nvPr/>
        </p:nvPicPr>
        <p:blipFill>
          <a:blip r:embed="rId2">
            <a:clrChange>
              <a:clrFrom>
                <a:srgbClr val="FDFEFF">
                  <a:alpha val="100000"/>
                </a:srgbClr>
              </a:clrFrom>
              <a:clrTo>
                <a:srgbClr val="FDFEFF">
                  <a:alpha val="100000"/>
                  <a:alpha val="0"/>
                </a:srgbClr>
              </a:clrTo>
            </a:clrChange>
          </a:blip>
          <a:stretch>
            <a:fillRect/>
          </a:stretch>
        </p:blipFill>
        <p:spPr>
          <a:xfrm>
            <a:off x="7785100" y="2394903"/>
            <a:ext cx="1106170" cy="1035685"/>
          </a:xfrm>
          <a:prstGeom prst="rect">
            <a:avLst/>
          </a:prstGeom>
          <a:noFill/>
          <a:ln w="9525">
            <a:noFill/>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0"/>
                    </p:tgtEl>
                  </p:cond>
                </p:stCondLst>
                <p:endSync evt="end" delay="0">
                  <p:rtn val="all"/>
                </p:endSync>
                <p:childTnLst>
                  <p:par>
                    <p:cTn id="3" fill="hold">
                      <p:stCondLst>
                        <p:cond delay="0"/>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nextCondLst>
                <p:cond evt="onClick" delay="0">
                  <p:tgtEl>
                    <p:spTgt spid="100"/>
                  </p:tgtEl>
                </p:cond>
              </p:nextCondLst>
            </p:seq>
            <p:seq concurrent="1" nextAc="seek">
              <p:cTn id="8" restart="whenNotActive" fill="hold" evtFilter="cancelBubble" nodeType="interactiveSeq">
                <p:stCondLst>
                  <p:cond evt="onClick" delay="0">
                    <p:tgtEl>
                      <p:spTgt spid="97"/>
                    </p:tgtEl>
                  </p:cond>
                </p:stCondLst>
                <p:endSync evt="end" delay="0">
                  <p:rtn val="all"/>
                </p:endSync>
                <p:childTnLst>
                  <p:par>
                    <p:cTn id="9" fill="hold">
                      <p:stCondLst>
                        <p:cond delay="0"/>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nextCondLst>
                <p:cond evt="onClick" delay="0">
                  <p:tgtEl>
                    <p:spTgt spid="97"/>
                  </p:tgtEl>
                </p:cond>
              </p:nextCondLst>
            </p:seq>
            <p:seq concurrent="1" nextAc="seek">
              <p:cTn id="14" restart="whenNotActive" fill="hold" evtFilter="cancelBubble" nodeType="interactiveSeq">
                <p:stCondLst>
                  <p:cond evt="onClick" delay="0">
                    <p:tgtEl>
                      <p:spTgt spid="102"/>
                    </p:tgtEl>
                  </p:cond>
                </p:stCondLst>
                <p:endSync evt="end" delay="0">
                  <p:rtn val="all"/>
                </p:endSync>
                <p:childTnLst>
                  <p:par>
                    <p:cTn id="15" fill="hold">
                      <p:stCondLst>
                        <p:cond delay="0"/>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nextCondLst>
                <p:cond evt="onClick" delay="0">
                  <p:tgtEl>
                    <p:spTgt spid="102"/>
                  </p:tgtEl>
                </p:cond>
              </p:nextCondLst>
            </p:seq>
            <p:seq concurrent="1" nextAc="seek">
              <p:cTn id="20" restart="whenNotActive" fill="hold" evtFilter="cancelBubble" nodeType="interactiveSeq">
                <p:stCondLst>
                  <p:cond evt="onClick" delay="0">
                    <p:tgtEl>
                      <p:spTgt spid="105"/>
                    </p:tgtEl>
                  </p:cond>
                </p:stCondLst>
                <p:endSync evt="end" delay="0">
                  <p:rtn val="all"/>
                </p:endSync>
                <p:childTnLst>
                  <p:par>
                    <p:cTn id="21" fill="hold">
                      <p:stCondLst>
                        <p:cond delay="0"/>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nextCondLst>
                <p:cond evt="onClick" delay="0">
                  <p:tgtEl>
                    <p:spTgt spid="105"/>
                  </p:tgtEl>
                </p:cond>
              </p:nextCondLst>
            </p:seq>
            <p:seq concurrent="1" nextAc="seek">
              <p:cTn id="26" restart="whenNotActive" fill="hold" evtFilter="cancelBubble" nodeType="interactiveSeq">
                <p:stCondLst>
                  <p:cond evt="onClick" delay="0">
                    <p:tgtEl>
                      <p:spTgt spid="106"/>
                    </p:tgtEl>
                  </p:cond>
                </p:stCondLst>
                <p:endSync evt="end" delay="0">
                  <p:rtn val="all"/>
                </p:endSync>
                <p:childTnLst>
                  <p:par>
                    <p:cTn id="27" fill="hold">
                      <p:stCondLst>
                        <p:cond delay="0"/>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nextCondLst>
                <p:cond evt="onClick" delay="0">
                  <p:tgtEl>
                    <p:spTgt spid="106"/>
                  </p:tgtEl>
                </p:cond>
              </p:nextCondLst>
            </p:seq>
            <p:seq concurrent="1" nextAc="seek">
              <p:cTn id="32" restart="whenNotActive" fill="hold" evtFilter="cancelBubble" nodeType="interactiveSeq">
                <p:stCondLst>
                  <p:cond evt="onClick" delay="0">
                    <p:tgtEl>
                      <p:spTgt spid="127"/>
                    </p:tgtEl>
                  </p:cond>
                </p:stCondLst>
                <p:endSync evt="end" delay="0">
                  <p:rtn val="all"/>
                </p:endSync>
                <p:childTnLst>
                  <p:par>
                    <p:cTn id="33" fill="hold">
                      <p:stCondLst>
                        <p:cond delay="0"/>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childTnLst>
              </p:cTn>
              <p:nextCondLst>
                <p:cond evt="onClick" delay="0">
                  <p:tgtEl>
                    <p:spTgt spid="12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9012" y="3558929"/>
            <a:ext cx="8205787" cy="829945"/>
          </a:xfrm>
          <a:prstGeom prst="rect">
            <a:avLst/>
          </a:prstGeom>
          <a:noFill/>
          <a:ln w="9525">
            <a:noFill/>
          </a:ln>
        </p:spPr>
        <p:txBody>
          <a:bodyPr>
            <a:spAutoFit/>
          </a:bodyPr>
          <a:lstStyle/>
          <a:p>
            <a:r>
              <a:rPr lang="zh-CN" altLang="zh-CN" sz="2400" b="1" dirty="0" smtClean="0">
                <a:solidFill>
                  <a:srgbClr val="FF0000"/>
                </a:solidFill>
                <a:latin typeface="Times New Roman" pitchFamily="18" charset="0"/>
                <a:ea typeface="+mj-ea"/>
                <a:cs typeface="Times New Roman" pitchFamily="18" charset="0"/>
              </a:rPr>
              <a:t>运用</a:t>
            </a:r>
            <a:r>
              <a:rPr lang="zh-CN" altLang="zh-CN" sz="2400" b="1" dirty="0">
                <a:solidFill>
                  <a:srgbClr val="FF0000"/>
                </a:solidFill>
                <a:latin typeface="Times New Roman" pitchFamily="18" charset="0"/>
                <a:ea typeface="+mj-ea"/>
                <a:cs typeface="Times New Roman" pitchFamily="18" charset="0"/>
              </a:rPr>
              <a:t>：</a:t>
            </a:r>
            <a:r>
              <a:rPr lang="zh-CN" altLang="zh-CN" sz="2400" b="1" dirty="0">
                <a:latin typeface="Times New Roman" pitchFamily="18" charset="0"/>
                <a:ea typeface="+mj-ea"/>
                <a:cs typeface="Times New Roman" pitchFamily="18" charset="0"/>
              </a:rPr>
              <a:t>月夜下的西湖，宛如一面</a:t>
            </a:r>
            <a:r>
              <a:rPr lang="zh-CN" altLang="zh-CN" sz="2400" b="1" dirty="0">
                <a:solidFill>
                  <a:srgbClr val="0000FF"/>
                </a:solidFill>
                <a:latin typeface="Times New Roman" pitchFamily="18" charset="0"/>
                <a:ea typeface="+mj-ea"/>
                <a:cs typeface="Times New Roman" pitchFamily="18" charset="0"/>
              </a:rPr>
              <a:t>明镜</a:t>
            </a:r>
            <a:r>
              <a:rPr lang="zh-CN" altLang="zh-CN" sz="2400" b="1" dirty="0">
                <a:latin typeface="Times New Roman" pitchFamily="18" charset="0"/>
                <a:ea typeface="+mj-ea"/>
                <a:cs typeface="Times New Roman" pitchFamily="18" charset="0"/>
              </a:rPr>
              <a:t>，清澈恬静，犹如人间</a:t>
            </a:r>
            <a:r>
              <a:rPr lang="zh-CN" altLang="zh-CN" sz="2400" b="1" dirty="0">
                <a:solidFill>
                  <a:srgbClr val="0000FF"/>
                </a:solidFill>
                <a:latin typeface="Times New Roman" pitchFamily="18" charset="0"/>
                <a:ea typeface="+mj-ea"/>
                <a:cs typeface="Times New Roman" pitchFamily="18" charset="0"/>
              </a:rPr>
              <a:t>仙境</a:t>
            </a:r>
            <a:r>
              <a:rPr lang="zh-CN" altLang="zh-CN" sz="2400" b="1" dirty="0">
                <a:latin typeface="Times New Roman" pitchFamily="18" charset="0"/>
                <a:ea typeface="+mj-ea"/>
                <a:cs typeface="Times New Roman" pitchFamily="18" charset="0"/>
              </a:rPr>
              <a:t>一般。</a:t>
            </a:r>
          </a:p>
        </p:txBody>
      </p:sp>
      <p:grpSp>
        <p:nvGrpSpPr>
          <p:cNvPr id="12291" name="组合 5"/>
          <p:cNvGrpSpPr/>
          <p:nvPr/>
        </p:nvGrpSpPr>
        <p:grpSpPr>
          <a:xfrm>
            <a:off x="3403419" y="29236"/>
            <a:ext cx="2579687" cy="831850"/>
            <a:chOff x="924035" y="907522"/>
            <a:chExt cx="2581226" cy="832905"/>
          </a:xfrm>
        </p:grpSpPr>
        <p:grpSp>
          <p:nvGrpSpPr>
            <p:cNvPr id="12301" name="组合 4"/>
            <p:cNvGrpSpPr/>
            <p:nvPr/>
          </p:nvGrpSpPr>
          <p:grpSpPr>
            <a:xfrm>
              <a:off x="924035" y="907522"/>
              <a:ext cx="2581225" cy="832905"/>
              <a:chOff x="1314217" y="754602"/>
              <a:chExt cx="2581225" cy="832905"/>
            </a:xfrm>
          </p:grpSpPr>
          <p:pic>
            <p:nvPicPr>
              <p:cNvPr id="12305" name="Picture 10" descr="C:\Users\Administrator\Desktop\绿.png"/>
              <p:cNvPicPr>
                <a:picLocks noChangeAspect="1"/>
              </p:cNvPicPr>
              <p:nvPr/>
            </p:nvPicPr>
            <p:blipFill>
              <a:blip r:embed="rId2"/>
              <a:stretch>
                <a:fillRect/>
              </a:stretch>
            </p:blipFill>
            <p:spPr>
              <a:xfrm>
                <a:off x="1314218" y="1333230"/>
                <a:ext cx="2581224" cy="254277"/>
              </a:xfrm>
              <a:prstGeom prst="rect">
                <a:avLst/>
              </a:prstGeom>
              <a:noFill/>
              <a:ln w="9525">
                <a:noFill/>
              </a:ln>
            </p:spPr>
          </p:pic>
          <p:pic>
            <p:nvPicPr>
              <p:cNvPr id="12306"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5" name="圆角矩形 4"/>
            <p:cNvSpPr/>
            <p:nvPr/>
          </p:nvSpPr>
          <p:spPr>
            <a:xfrm>
              <a:off x="1485979" y="1067895"/>
              <a:ext cx="2019282"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同音易混字</a:t>
              </a:r>
            </a:p>
          </p:txBody>
        </p:sp>
      </p:grpSp>
      <p:sp>
        <p:nvSpPr>
          <p:cNvPr id="12294" name="TextBox 7"/>
          <p:cNvSpPr txBox="1"/>
          <p:nvPr/>
        </p:nvSpPr>
        <p:spPr>
          <a:xfrm>
            <a:off x="1184308" y="1229749"/>
            <a:ext cx="630237" cy="583565"/>
          </a:xfrm>
          <a:prstGeom prst="rect">
            <a:avLst/>
          </a:prstGeom>
          <a:noFill/>
          <a:ln w="9525">
            <a:noFill/>
          </a:ln>
        </p:spPr>
        <p:txBody>
          <a:bodyPr>
            <a:spAutoFit/>
          </a:bodyPr>
          <a:lstStyle/>
          <a:p>
            <a:r>
              <a:rPr lang="zh-CN" altLang="en-US" sz="3200" b="1" dirty="0">
                <a:latin typeface="楷体" panose="02010609060101010101" pitchFamily="49" charset="-122"/>
                <a:ea typeface="楷体" panose="02010609060101010101" pitchFamily="49" charset="-122"/>
              </a:rPr>
              <a:t>境</a:t>
            </a:r>
          </a:p>
        </p:txBody>
      </p:sp>
      <p:sp>
        <p:nvSpPr>
          <p:cNvPr id="12295" name="TextBox 11"/>
          <p:cNvSpPr txBox="1"/>
          <p:nvPr/>
        </p:nvSpPr>
        <p:spPr>
          <a:xfrm>
            <a:off x="284163" y="1966829"/>
            <a:ext cx="906462" cy="583565"/>
          </a:xfrm>
          <a:prstGeom prst="rect">
            <a:avLst/>
          </a:prstGeom>
          <a:noFill/>
          <a:ln w="9525">
            <a:noFill/>
          </a:ln>
        </p:spPr>
        <p:txBody>
          <a:bodyPr>
            <a:spAutoFit/>
          </a:bodyPr>
          <a:lstStyle/>
          <a:p>
            <a:r>
              <a:rPr lang="en-US" altLang="zh-CN" sz="3200" b="1" dirty="0">
                <a:latin typeface="方正姚体" pitchFamily="2" charset="-122"/>
                <a:ea typeface="方正姚体" pitchFamily="2" charset="-122"/>
              </a:rPr>
              <a:t> </a:t>
            </a:r>
            <a:r>
              <a:rPr lang="en-US" altLang="zh-CN" sz="3200" b="1" dirty="0">
                <a:solidFill>
                  <a:srgbClr val="FF0000"/>
                </a:solidFill>
                <a:latin typeface="方正姚体" pitchFamily="2" charset="-122"/>
                <a:ea typeface="方正姚体" pitchFamily="2" charset="-122"/>
              </a:rPr>
              <a:t>jìng</a:t>
            </a:r>
          </a:p>
        </p:txBody>
      </p:sp>
      <p:sp>
        <p:nvSpPr>
          <p:cNvPr id="12296" name="TextBox 12"/>
          <p:cNvSpPr txBox="1"/>
          <p:nvPr/>
        </p:nvSpPr>
        <p:spPr>
          <a:xfrm>
            <a:off x="1154145" y="2842649"/>
            <a:ext cx="630238" cy="583565"/>
          </a:xfrm>
          <a:prstGeom prst="rect">
            <a:avLst/>
          </a:prstGeom>
          <a:noFill/>
          <a:ln w="9525">
            <a:noFill/>
          </a:ln>
        </p:spPr>
        <p:txBody>
          <a:bodyPr>
            <a:spAutoFit/>
          </a:bodyPr>
          <a:lstStyle/>
          <a:p>
            <a:r>
              <a:rPr lang="zh-CN" altLang="en-US" sz="3200" b="1" dirty="0">
                <a:latin typeface="楷体" panose="02010609060101010101" pitchFamily="49" charset="-122"/>
                <a:ea typeface="楷体" panose="02010609060101010101" pitchFamily="49" charset="-122"/>
              </a:rPr>
              <a:t>镜</a:t>
            </a:r>
          </a:p>
        </p:txBody>
      </p:sp>
      <p:sp>
        <p:nvSpPr>
          <p:cNvPr id="9" name="矩形 8"/>
          <p:cNvSpPr/>
          <p:nvPr/>
        </p:nvSpPr>
        <p:spPr>
          <a:xfrm>
            <a:off x="3653019" y="999562"/>
            <a:ext cx="5444119" cy="461665"/>
          </a:xfrm>
          <a:prstGeom prst="rect">
            <a:avLst/>
          </a:prstGeom>
          <a:noFill/>
          <a:ln w="9525">
            <a:noFill/>
          </a:ln>
        </p:spPr>
        <p:txBody>
          <a:bodyPr wrap="none">
            <a:spAutoFit/>
          </a:bodyPr>
          <a:lstStyle/>
          <a:p>
            <a:r>
              <a:rPr lang="zh-CN" altLang="en-US" sz="2400" b="1" dirty="0">
                <a:solidFill>
                  <a:srgbClr val="FF0000"/>
                </a:solidFill>
                <a:latin typeface="Times New Roman" pitchFamily="18" charset="0"/>
                <a:ea typeface="+mj-ea"/>
                <a:cs typeface="Times New Roman" pitchFamily="18" charset="0"/>
              </a:rPr>
              <a:t>字义</a:t>
            </a:r>
            <a:r>
              <a:rPr lang="zh-CN" altLang="en-US" sz="2400" b="1" dirty="0" smtClean="0">
                <a:solidFill>
                  <a:srgbClr val="FF0000"/>
                </a:solidFill>
                <a:latin typeface="Times New Roman" pitchFamily="18" charset="0"/>
                <a:ea typeface="+mj-ea"/>
                <a:cs typeface="Times New Roman" pitchFamily="18" charset="0"/>
              </a:rPr>
              <a:t>：</a:t>
            </a:r>
            <a:r>
              <a:rPr lang="zh-CN" altLang="en-US" sz="2400" b="1" dirty="0" smtClean="0">
                <a:latin typeface="Times New Roman" pitchFamily="18" charset="0"/>
                <a:ea typeface="+mj-ea"/>
                <a:cs typeface="Times New Roman" pitchFamily="18" charset="0"/>
              </a:rPr>
              <a:t>疆界</a:t>
            </a:r>
            <a:r>
              <a:rPr lang="zh-CN" altLang="en-US" sz="2400" b="1" dirty="0">
                <a:latin typeface="Times New Roman" pitchFamily="18" charset="0"/>
                <a:ea typeface="+mj-ea"/>
                <a:cs typeface="Times New Roman" pitchFamily="18" charset="0"/>
              </a:rPr>
              <a:t>；地方，处所。如：边境。</a:t>
            </a:r>
          </a:p>
        </p:txBody>
      </p:sp>
      <p:sp>
        <p:nvSpPr>
          <p:cNvPr id="16" name="矩形 15"/>
          <p:cNvSpPr/>
          <p:nvPr/>
        </p:nvSpPr>
        <p:spPr>
          <a:xfrm>
            <a:off x="3652721" y="1543446"/>
            <a:ext cx="5444119" cy="461665"/>
          </a:xfrm>
          <a:prstGeom prst="rect">
            <a:avLst/>
          </a:prstGeom>
          <a:noFill/>
          <a:ln w="9525">
            <a:noFill/>
          </a:ln>
        </p:spPr>
        <p:txBody>
          <a:bodyPr wrap="none">
            <a:spAutoFit/>
          </a:bodyPr>
          <a:lstStyle/>
          <a:p>
            <a:pPr algn="l"/>
            <a:r>
              <a:rPr lang="zh-CN" altLang="en-US" sz="2400" b="1" dirty="0">
                <a:solidFill>
                  <a:srgbClr val="FF0000"/>
                </a:solidFill>
                <a:latin typeface="Times New Roman" pitchFamily="18" charset="0"/>
                <a:ea typeface="+mj-ea"/>
                <a:cs typeface="Times New Roman" pitchFamily="18" charset="0"/>
              </a:rPr>
              <a:t>组词：</a:t>
            </a:r>
            <a:r>
              <a:rPr lang="zh-CN" altLang="en-US" sz="2400" b="1" dirty="0">
                <a:latin typeface="Times New Roman" pitchFamily="18" charset="0"/>
                <a:ea typeface="+mj-ea"/>
                <a:cs typeface="Times New Roman" pitchFamily="18" charset="0"/>
              </a:rPr>
              <a:t>（仙境）（环境）（学无止境）</a:t>
            </a:r>
          </a:p>
        </p:txBody>
      </p:sp>
      <p:sp>
        <p:nvSpPr>
          <p:cNvPr id="17" name="矩形 16"/>
          <p:cNvSpPr/>
          <p:nvPr/>
        </p:nvSpPr>
        <p:spPr>
          <a:xfrm>
            <a:off x="3557322" y="2462757"/>
            <a:ext cx="4206601" cy="461665"/>
          </a:xfrm>
          <a:prstGeom prst="rect">
            <a:avLst/>
          </a:prstGeom>
          <a:noFill/>
          <a:ln w="9525">
            <a:noFill/>
          </a:ln>
        </p:spPr>
        <p:txBody>
          <a:bodyPr wrap="none">
            <a:spAutoFit/>
          </a:bodyPr>
          <a:lstStyle/>
          <a:p>
            <a:pPr algn="l"/>
            <a:r>
              <a:rPr lang="zh-CN" altLang="en-US" sz="2400" b="1" dirty="0">
                <a:solidFill>
                  <a:srgbClr val="FF0000"/>
                </a:solidFill>
                <a:latin typeface="Times New Roman" pitchFamily="18" charset="0"/>
                <a:ea typeface="+mj-ea"/>
                <a:cs typeface="Times New Roman" pitchFamily="18" charset="0"/>
              </a:rPr>
              <a:t>字义：</a:t>
            </a:r>
            <a:r>
              <a:rPr lang="zh-CN" altLang="en-US" sz="2400" b="1" dirty="0" smtClean="0">
                <a:latin typeface="Times New Roman" pitchFamily="18" charset="0"/>
                <a:ea typeface="+mj-ea"/>
                <a:cs typeface="Times New Roman" pitchFamily="18" charset="0"/>
              </a:rPr>
              <a:t>用来</a:t>
            </a:r>
            <a:r>
              <a:rPr lang="zh-CN" altLang="en-US" sz="2400" b="1" dirty="0">
                <a:latin typeface="Times New Roman" pitchFamily="18" charset="0"/>
                <a:ea typeface="+mj-ea"/>
                <a:cs typeface="Times New Roman" pitchFamily="18" charset="0"/>
              </a:rPr>
              <a:t>反映</a:t>
            </a:r>
            <a:r>
              <a:rPr lang="zh-CN" altLang="en-US" sz="2400" b="1" dirty="0" smtClean="0">
                <a:latin typeface="Times New Roman" pitchFamily="18" charset="0"/>
                <a:ea typeface="+mj-ea"/>
                <a:cs typeface="Times New Roman" pitchFamily="18" charset="0"/>
              </a:rPr>
              <a:t>形象</a:t>
            </a:r>
            <a:r>
              <a:rPr lang="zh-CN" altLang="en-US" sz="2400" b="1" dirty="0">
                <a:latin typeface="Times New Roman" pitchFamily="18" charset="0"/>
                <a:ea typeface="+mj-ea"/>
                <a:cs typeface="Times New Roman" pitchFamily="18" charset="0"/>
              </a:rPr>
              <a:t>的器具。</a:t>
            </a:r>
          </a:p>
        </p:txBody>
      </p:sp>
      <p:sp>
        <p:nvSpPr>
          <p:cNvPr id="18" name="矩形 17"/>
          <p:cNvSpPr/>
          <p:nvPr/>
        </p:nvSpPr>
        <p:spPr>
          <a:xfrm>
            <a:off x="3494742" y="2965839"/>
            <a:ext cx="5516880" cy="460375"/>
          </a:xfrm>
          <a:prstGeom prst="rect">
            <a:avLst/>
          </a:prstGeom>
          <a:noFill/>
          <a:ln w="9525">
            <a:noFill/>
          </a:ln>
        </p:spPr>
        <p:txBody>
          <a:bodyPr wrap="none">
            <a:spAutoFit/>
          </a:bodyPr>
          <a:lstStyle/>
          <a:p>
            <a:pPr algn="l"/>
            <a:r>
              <a:rPr lang="zh-CN" altLang="en-US" sz="2400" b="1" dirty="0">
                <a:solidFill>
                  <a:srgbClr val="FF0000"/>
                </a:solidFill>
                <a:latin typeface="Times New Roman" pitchFamily="18" charset="0"/>
                <a:ea typeface="+mj-ea"/>
                <a:cs typeface="Times New Roman" pitchFamily="18" charset="0"/>
              </a:rPr>
              <a:t> 组词：</a:t>
            </a:r>
            <a:r>
              <a:rPr lang="zh-CN" altLang="en-US" sz="2400" b="1" dirty="0">
                <a:latin typeface="Times New Roman" pitchFamily="18" charset="0"/>
                <a:ea typeface="+mj-ea"/>
                <a:cs typeface="Times New Roman" pitchFamily="18" charset="0"/>
              </a:rPr>
              <a:t>（明镜）（铜镜）（破镜重圆）</a:t>
            </a:r>
          </a:p>
        </p:txBody>
      </p:sp>
      <p:pic>
        <p:nvPicPr>
          <p:cNvPr id="13" name="图片 7" descr="IMG_256"/>
          <p:cNvPicPr>
            <a:picLocks noChangeAspect="1"/>
          </p:cNvPicPr>
          <p:nvPr/>
        </p:nvPicPr>
        <p:blipFill>
          <a:blip r:embed="rId4"/>
          <a:stretch>
            <a:fillRect/>
          </a:stretch>
        </p:blipFill>
        <p:spPr>
          <a:xfrm>
            <a:off x="1970438" y="1025914"/>
            <a:ext cx="1650365" cy="990600"/>
          </a:xfrm>
          <a:prstGeom prst="rect">
            <a:avLst/>
          </a:prstGeom>
          <a:noFill/>
          <a:ln w="9525">
            <a:noFill/>
          </a:ln>
        </p:spPr>
      </p:pic>
      <p:pic>
        <p:nvPicPr>
          <p:cNvPr id="14" name="图片 8" descr="IMG_256"/>
          <p:cNvPicPr>
            <a:picLocks noChangeAspect="1"/>
          </p:cNvPicPr>
          <p:nvPr/>
        </p:nvPicPr>
        <p:blipFill>
          <a:blip r:embed="rId5"/>
          <a:stretch>
            <a:fillRect/>
          </a:stretch>
        </p:blipFill>
        <p:spPr>
          <a:xfrm>
            <a:off x="2238725" y="2452124"/>
            <a:ext cx="984250" cy="97409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3"/>
          <p:cNvSpPr txBox="1"/>
          <p:nvPr/>
        </p:nvSpPr>
        <p:spPr>
          <a:xfrm>
            <a:off x="2818772" y="3001730"/>
            <a:ext cx="569912" cy="460375"/>
          </a:xfrm>
          <a:prstGeom prst="rect">
            <a:avLst/>
          </a:prstGeom>
          <a:noFill/>
          <a:ln w="9525">
            <a:noFill/>
          </a:ln>
        </p:spPr>
        <p:txBody>
          <a:bodyPr>
            <a:spAutoFit/>
          </a:bodyPr>
          <a:lstStyle/>
          <a:p>
            <a:r>
              <a:rPr lang="zh-CN" altLang="en-US" sz="2400" b="1" dirty="0">
                <a:solidFill>
                  <a:srgbClr val="FF0000"/>
                </a:solidFill>
                <a:latin typeface="宋体" panose="02010600030101010101" pitchFamily="2" charset="-122"/>
              </a:rPr>
              <a:t>量</a:t>
            </a:r>
          </a:p>
        </p:txBody>
      </p:sp>
      <p:grpSp>
        <p:nvGrpSpPr>
          <p:cNvPr id="2" name="组合 5"/>
          <p:cNvGrpSpPr/>
          <p:nvPr/>
        </p:nvGrpSpPr>
        <p:grpSpPr>
          <a:xfrm>
            <a:off x="3293434" y="2639780"/>
            <a:ext cx="2770188" cy="1200150"/>
            <a:chOff x="2203645" y="4701375"/>
            <a:chExt cx="2771462" cy="1601570"/>
          </a:xfrm>
        </p:grpSpPr>
        <p:sp>
          <p:nvSpPr>
            <p:cNvPr id="15" name="左大括号 14"/>
            <p:cNvSpPr/>
            <p:nvPr/>
          </p:nvSpPr>
          <p:spPr>
            <a:xfrm>
              <a:off x="2203645" y="5027621"/>
              <a:ext cx="196941" cy="1048646"/>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a:ln>
                  <a:noFill/>
                </a:ln>
                <a:solidFill>
                  <a:schemeClr val="tx1"/>
                </a:solidFill>
                <a:effectLst/>
                <a:uLnTx/>
                <a:uFillTx/>
                <a:latin typeface="+mn-lt"/>
                <a:ea typeface="+mn-ea"/>
                <a:cs typeface="+mn-cs"/>
              </a:endParaRPr>
            </a:p>
          </p:txBody>
        </p:sp>
        <p:sp>
          <p:nvSpPr>
            <p:cNvPr id="22545" name="TextBox 15"/>
            <p:cNvSpPr txBox="1"/>
            <p:nvPr/>
          </p:nvSpPr>
          <p:spPr>
            <a:xfrm>
              <a:off x="2368066" y="4701375"/>
              <a:ext cx="2607041" cy="1601570"/>
            </a:xfrm>
            <a:prstGeom prst="rect">
              <a:avLst/>
            </a:prstGeom>
            <a:noFill/>
            <a:ln w="9525">
              <a:noFill/>
            </a:ln>
          </p:spPr>
          <p:txBody>
            <a:bodyPr>
              <a:spAutoFit/>
            </a:bodyPr>
            <a:lstStyle/>
            <a:p>
              <a:pPr>
                <a:lnSpc>
                  <a:spcPct val="150000"/>
                </a:lnSpc>
              </a:pPr>
              <a:r>
                <a:rPr lang="en-US" altLang="zh-CN" sz="2400" b="1" dirty="0">
                  <a:solidFill>
                    <a:srgbClr val="FF0000"/>
                  </a:solidFill>
                  <a:latin typeface="方正姚体" panose="02010601030101010101" pitchFamily="2" charset="-122"/>
                  <a:ea typeface="方正姚体" panose="02010601030101010101" pitchFamily="2" charset="-122"/>
                </a:rPr>
                <a:t>liáng </a:t>
              </a:r>
              <a:r>
                <a:rPr lang="en-US" altLang="zh-CN" sz="2400" b="1" dirty="0">
                  <a:solidFill>
                    <a:srgbClr val="FF0000"/>
                  </a:solidFill>
                  <a:latin typeface="宋体" panose="02010600030101010101" pitchFamily="2" charset="-122"/>
                </a:rPr>
                <a:t>(</a:t>
              </a:r>
              <a:r>
                <a:rPr lang="zh-CN" altLang="en-US" sz="2400" b="1" dirty="0">
                  <a:solidFill>
                    <a:srgbClr val="FF0000"/>
                  </a:solidFill>
                  <a:latin typeface="宋体" panose="02010600030101010101" pitchFamily="2" charset="-122"/>
                </a:rPr>
                <a:t>不可估量</a:t>
              </a:r>
              <a:r>
                <a:rPr lang="en-US" altLang="zh-CN" sz="2400" b="1" dirty="0">
                  <a:solidFill>
                    <a:srgbClr val="FF0000"/>
                  </a:solidFill>
                  <a:latin typeface="宋体" panose="02010600030101010101" pitchFamily="2" charset="-122"/>
                </a:rPr>
                <a:t>)</a:t>
              </a:r>
            </a:p>
            <a:p>
              <a:pPr>
                <a:lnSpc>
                  <a:spcPct val="150000"/>
                </a:lnSpc>
              </a:pPr>
              <a:r>
                <a:rPr lang="en-US" altLang="zh-CN" sz="2400" b="1" dirty="0">
                  <a:solidFill>
                    <a:srgbClr val="FF0000"/>
                  </a:solidFill>
                  <a:latin typeface="方正姚体" panose="02010601030101010101" pitchFamily="2" charset="-122"/>
                  <a:ea typeface="方正姚体" panose="02010601030101010101" pitchFamily="2" charset="-122"/>
                </a:rPr>
                <a:t>liàng </a:t>
              </a:r>
              <a:r>
                <a:rPr lang="en-US" altLang="zh-CN" sz="2400" b="1" dirty="0">
                  <a:solidFill>
                    <a:srgbClr val="FF0000"/>
                  </a:solidFill>
                  <a:latin typeface="宋体" panose="02010600030101010101" pitchFamily="2" charset="-122"/>
                </a:rPr>
                <a:t>(</a:t>
              </a:r>
              <a:r>
                <a:rPr lang="zh-CN" altLang="en-US" sz="2400" b="1" dirty="0">
                  <a:solidFill>
                    <a:srgbClr val="FF0000"/>
                  </a:solidFill>
                  <a:latin typeface="宋体" panose="02010600030101010101" pitchFamily="2" charset="-122"/>
                </a:rPr>
                <a:t>重量</a:t>
              </a:r>
              <a:r>
                <a:rPr lang="en-US" altLang="zh-CN" sz="2400" b="1" dirty="0">
                  <a:solidFill>
                    <a:srgbClr val="FF0000"/>
                  </a:solidFill>
                  <a:latin typeface="宋体" panose="02010600030101010101" pitchFamily="2" charset="-122"/>
                </a:rPr>
                <a:t>)</a:t>
              </a:r>
            </a:p>
          </p:txBody>
        </p:sp>
      </p:grpSp>
      <p:sp>
        <p:nvSpPr>
          <p:cNvPr id="12" name="Rectangle 6"/>
          <p:cNvSpPr>
            <a:spLocks noChangeArrowheads="1"/>
          </p:cNvSpPr>
          <p:nvPr/>
        </p:nvSpPr>
        <p:spPr bwMode="auto">
          <a:xfrm>
            <a:off x="572459" y="1011005"/>
            <a:ext cx="7429500" cy="700088"/>
          </a:xfrm>
          <a:prstGeom prst="rect">
            <a:avLst/>
          </a:prstGeom>
          <a:solidFill>
            <a:srgbClr val="FFFFFF"/>
          </a:solidFill>
          <a:ln w="3175" cap="rnd">
            <a:noFill/>
            <a:prstDash val="sysDot"/>
            <a:miter lim="800000"/>
          </a:ln>
        </p:spPr>
        <p:txBody>
          <a:bodyPr lIns="91439" tIns="45719" rIns="91439" bIns="45719"/>
          <a:lstStyle/>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mn-ea"/>
                <a:ea typeface="+mn-ea"/>
                <a:cs typeface="+mn-cs"/>
              </a:rPr>
              <a:t>关注下面句子中加点的字，看看你有什么发现？</a:t>
            </a:r>
            <a:endParaRPr kumimoji="0" lang="en-US" altLang="zh-CN" sz="2400" b="1" i="0" u="none" strike="noStrike" kern="1200" cap="none" spc="0" normalizeH="0" baseline="0" noProof="0" dirty="0">
              <a:ln>
                <a:noFill/>
              </a:ln>
              <a:solidFill>
                <a:schemeClr val="tx1"/>
              </a:solidFill>
              <a:effectLst/>
              <a:uLnTx/>
              <a:uFillTx/>
              <a:latin typeface="+mn-ea"/>
              <a:ea typeface="+mn-ea"/>
              <a:cs typeface="+mn-cs"/>
            </a:endParaRPr>
          </a:p>
          <a:p>
            <a:pPr marL="0" marR="0" lvl="0" indent="0" algn="just"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FF"/>
                </a:solidFill>
                <a:effectLst/>
                <a:uLnTx/>
                <a:uFillTx/>
                <a:latin typeface="楷体" panose="02010609060101010101" pitchFamily="49" charset="-122"/>
                <a:ea typeface="楷体" panose="02010609060101010101" pitchFamily="49" charset="-122"/>
                <a:cs typeface="+mn-cs"/>
              </a:rPr>
              <a:t>    圆明园的毁灭是中国文化史上不可估量的损失，也是世界文化史上不可估量的损失！</a:t>
            </a:r>
          </a:p>
          <a:p>
            <a:pPr marL="0" marR="0" lvl="0" indent="0" algn="just" defTabSz="457200" rtl="0" eaLnBrk="1" fontAlgn="base" latinLnBrk="0" hangingPunct="1">
              <a:lnSpc>
                <a:spcPct val="15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rgbClr val="0000FF"/>
              </a:solidFill>
              <a:effectLst/>
              <a:uLnTx/>
              <a:uFillTx/>
              <a:latin typeface="楷体" panose="02010609060101010101" pitchFamily="49" charset="-122"/>
              <a:ea typeface="楷体" panose="02010609060101010101" pitchFamily="49" charset="-122"/>
              <a:cs typeface="+mn-cs"/>
            </a:endParaRPr>
          </a:p>
        </p:txBody>
      </p:sp>
      <p:sp>
        <p:nvSpPr>
          <p:cNvPr id="22533" name="TextBox 2"/>
          <p:cNvSpPr txBox="1"/>
          <p:nvPr/>
        </p:nvSpPr>
        <p:spPr>
          <a:xfrm>
            <a:off x="6374772" y="1780942"/>
            <a:ext cx="555625" cy="523875"/>
          </a:xfrm>
          <a:prstGeom prst="rect">
            <a:avLst/>
          </a:prstGeom>
          <a:noFill/>
          <a:ln w="9525">
            <a:noFill/>
          </a:ln>
        </p:spPr>
        <p:txBody>
          <a:bodyPr>
            <a:spAutoFit/>
          </a:bodyPr>
          <a:lstStyle/>
          <a:p>
            <a:r>
              <a:rPr lang="en-US" altLang="zh-CN" sz="2800" b="1" dirty="0">
                <a:solidFill>
                  <a:srgbClr val="FF0000"/>
                </a:solidFill>
                <a:latin typeface="Calibri" panose="020F0502020204030204" pitchFamily="34" charset="0"/>
              </a:rPr>
              <a:t>.</a:t>
            </a:r>
            <a:endParaRPr lang="zh-CN" altLang="en-US" sz="2800" b="1" dirty="0">
              <a:solidFill>
                <a:srgbClr val="FF0000"/>
              </a:solidFill>
              <a:latin typeface="Calibri" panose="020F0502020204030204" pitchFamily="34" charset="0"/>
            </a:endParaRPr>
          </a:p>
        </p:txBody>
      </p:sp>
      <p:grpSp>
        <p:nvGrpSpPr>
          <p:cNvPr id="3" name="组合 20"/>
          <p:cNvGrpSpPr/>
          <p:nvPr/>
        </p:nvGrpSpPr>
        <p:grpSpPr>
          <a:xfrm>
            <a:off x="745497" y="3887555"/>
            <a:ext cx="7808912" cy="674687"/>
            <a:chOff x="682625" y="4067174"/>
            <a:chExt cx="7808913" cy="675150"/>
          </a:xfrm>
        </p:grpSpPr>
        <p:sp>
          <p:nvSpPr>
            <p:cNvPr id="22541" name="矩形 17"/>
            <p:cNvSpPr/>
            <p:nvPr/>
          </p:nvSpPr>
          <p:spPr>
            <a:xfrm>
              <a:off x="682625" y="4067174"/>
              <a:ext cx="7808913" cy="461512"/>
            </a:xfrm>
            <a:prstGeom prst="rect">
              <a:avLst/>
            </a:prstGeom>
            <a:noFill/>
            <a:ln w="9525">
              <a:noFill/>
            </a:ln>
          </p:spPr>
          <p:txBody>
            <a:bodyPr>
              <a:spAutoFit/>
            </a:bodyPr>
            <a:lstStyle/>
            <a:p>
              <a:pPr algn="just"/>
              <a:r>
                <a:rPr lang="zh-CN" altLang="en-US" sz="2400" b="1" dirty="0">
                  <a:solidFill>
                    <a:srgbClr val="000000"/>
                  </a:solidFill>
                  <a:latin typeface="黑体" panose="02010609060101010101" pitchFamily="49" charset="-122"/>
                  <a:ea typeface="黑体" panose="02010609060101010101" pitchFamily="49" charset="-122"/>
                </a:rPr>
                <a:t>读一读</a:t>
              </a:r>
              <a:r>
                <a:rPr lang="zh-CN" altLang="en-US" sz="2400" b="1" dirty="0">
                  <a:solidFill>
                    <a:srgbClr val="000000"/>
                  </a:solidFill>
                  <a:latin typeface="楷体" panose="02010609060101010101" pitchFamily="49" charset="-122"/>
                  <a:ea typeface="楷体" panose="02010609060101010101" pitchFamily="49" charset="-122"/>
                </a:rPr>
                <a:t>：他的酒量</a:t>
              </a:r>
              <a:r>
                <a:rPr lang="en-US" altLang="zh-CN" sz="2400" b="1" dirty="0">
                  <a:solidFill>
                    <a:srgbClr val="000000"/>
                  </a:solidFill>
                  <a:latin typeface="楷体" panose="02010609060101010101" pitchFamily="49" charset="-122"/>
                  <a:ea typeface="楷体" panose="02010609060101010101" pitchFamily="49" charset="-122"/>
                </a:rPr>
                <a:t>(</a:t>
              </a:r>
              <a:r>
                <a:rPr lang="en-US" altLang="zh-CN" sz="2400" b="1" dirty="0">
                  <a:solidFill>
                    <a:srgbClr val="000000"/>
                  </a:solidFill>
                  <a:latin typeface="方正姚体" panose="02010601030101010101" pitchFamily="2" charset="-122"/>
                  <a:ea typeface="方正姚体" panose="02010601030101010101" pitchFamily="2" charset="-122"/>
                </a:rPr>
                <a:t> liàng </a:t>
              </a:r>
              <a:r>
                <a:rPr lang="en-US" altLang="zh-CN" sz="2400" b="1" dirty="0">
                  <a:solidFill>
                    <a:srgbClr val="000000"/>
                  </a:solidFill>
                  <a:latin typeface="楷体" panose="02010609060101010101" pitchFamily="49" charset="-122"/>
                  <a:ea typeface="楷体" panose="02010609060101010101" pitchFamily="49" charset="-122"/>
                </a:rPr>
                <a:t>)</a:t>
              </a:r>
              <a:r>
                <a:rPr lang="zh-CN" altLang="en-US" sz="2400" b="1" dirty="0">
                  <a:solidFill>
                    <a:srgbClr val="000000"/>
                  </a:solidFill>
                  <a:latin typeface="楷体" panose="02010609060101010101" pitchFamily="49" charset="-122"/>
                  <a:ea typeface="楷体" panose="02010609060101010101" pitchFamily="49" charset="-122"/>
                </a:rPr>
                <a:t>简直不可估量</a:t>
              </a:r>
              <a:r>
                <a:rPr lang="en-US" altLang="zh-CN" sz="2400" b="1" dirty="0">
                  <a:solidFill>
                    <a:srgbClr val="000000"/>
                  </a:solidFill>
                  <a:latin typeface="楷体" panose="02010609060101010101" pitchFamily="49" charset="-122"/>
                  <a:ea typeface="楷体" panose="02010609060101010101" pitchFamily="49" charset="-122"/>
                </a:rPr>
                <a:t>(</a:t>
              </a:r>
              <a:r>
                <a:rPr lang="en-US" altLang="zh-CN" sz="2400" b="1" dirty="0">
                  <a:solidFill>
                    <a:srgbClr val="FF0000"/>
                  </a:solidFill>
                  <a:latin typeface="方正姚体" panose="02010601030101010101" pitchFamily="2" charset="-122"/>
                  <a:ea typeface="方正姚体" panose="02010601030101010101" pitchFamily="2" charset="-122"/>
                </a:rPr>
                <a:t> </a:t>
              </a:r>
              <a:r>
                <a:rPr lang="en-US" altLang="zh-CN" sz="2400" b="1" dirty="0">
                  <a:latin typeface="方正姚体" panose="02010601030101010101" pitchFamily="2" charset="-122"/>
                  <a:ea typeface="方正姚体" panose="02010601030101010101" pitchFamily="2" charset="-122"/>
                </a:rPr>
                <a:t>liáng</a:t>
              </a:r>
              <a:r>
                <a:rPr lang="en-US" altLang="zh-CN" sz="2400" b="1" dirty="0">
                  <a:solidFill>
                    <a:srgbClr val="FF0000"/>
                  </a:solidFill>
                  <a:latin typeface="方正姚体" panose="02010601030101010101" pitchFamily="2" charset="-122"/>
                  <a:ea typeface="方正姚体" panose="02010601030101010101" pitchFamily="2" charset="-122"/>
                </a:rPr>
                <a:t> </a:t>
              </a:r>
              <a:r>
                <a:rPr lang="en-US" altLang="zh-CN" sz="2400" b="1" dirty="0">
                  <a:solidFill>
                    <a:srgbClr val="000000"/>
                  </a:solidFill>
                  <a:latin typeface="楷体" panose="02010609060101010101" pitchFamily="49" charset="-122"/>
                  <a:ea typeface="楷体" panose="02010609060101010101" pitchFamily="49" charset="-122"/>
                </a:rPr>
                <a:t>)</a:t>
              </a:r>
              <a:r>
                <a:rPr lang="zh-CN" altLang="en-US" sz="2400" b="1" dirty="0">
                  <a:solidFill>
                    <a:srgbClr val="000000"/>
                  </a:solidFill>
                  <a:latin typeface="楷体" panose="02010609060101010101" pitchFamily="49" charset="-122"/>
                  <a:ea typeface="楷体" panose="02010609060101010101" pitchFamily="49" charset="-122"/>
                </a:rPr>
                <a:t>。</a:t>
              </a:r>
              <a:endParaRPr lang="zh-CN" altLang="en-US" sz="2400" dirty="0">
                <a:solidFill>
                  <a:srgbClr val="000000"/>
                </a:solidFill>
                <a:latin typeface="楷体" panose="02010609060101010101" pitchFamily="49" charset="-122"/>
                <a:ea typeface="楷体" panose="02010609060101010101" pitchFamily="49" charset="-122"/>
              </a:endParaRPr>
            </a:p>
          </p:txBody>
        </p:sp>
        <p:sp>
          <p:nvSpPr>
            <p:cNvPr id="22542" name="TextBox 17"/>
            <p:cNvSpPr txBox="1"/>
            <p:nvPr/>
          </p:nvSpPr>
          <p:spPr>
            <a:xfrm>
              <a:off x="2954533" y="4157743"/>
              <a:ext cx="555625" cy="584581"/>
            </a:xfrm>
            <a:prstGeom prst="rect">
              <a:avLst/>
            </a:prstGeom>
            <a:noFill/>
            <a:ln w="9525">
              <a:noFill/>
            </a:ln>
          </p:spPr>
          <p:txBody>
            <a:bodyPr>
              <a:spAutoFit/>
            </a:bodyPr>
            <a:lstStyle/>
            <a:p>
              <a:r>
                <a:rPr lang="en-US" altLang="zh-CN" sz="3200" b="1" dirty="0">
                  <a:solidFill>
                    <a:srgbClr val="FF0000"/>
                  </a:solidFill>
                  <a:latin typeface="Calibri" panose="020F0502020204030204" pitchFamily="34" charset="0"/>
                </a:rPr>
                <a:t>.</a:t>
              </a:r>
              <a:endParaRPr lang="zh-CN" altLang="en-US" sz="3200" b="1" dirty="0">
                <a:solidFill>
                  <a:srgbClr val="FF0000"/>
                </a:solidFill>
                <a:latin typeface="Calibri" panose="020F0502020204030204" pitchFamily="34" charset="0"/>
              </a:endParaRPr>
            </a:p>
          </p:txBody>
        </p:sp>
        <p:sp>
          <p:nvSpPr>
            <p:cNvPr id="22543" name="TextBox 17"/>
            <p:cNvSpPr txBox="1"/>
            <p:nvPr/>
          </p:nvSpPr>
          <p:spPr>
            <a:xfrm>
              <a:off x="5868380" y="4135946"/>
              <a:ext cx="555625" cy="584580"/>
            </a:xfrm>
            <a:prstGeom prst="rect">
              <a:avLst/>
            </a:prstGeom>
            <a:noFill/>
            <a:ln w="9525">
              <a:noFill/>
            </a:ln>
          </p:spPr>
          <p:txBody>
            <a:bodyPr>
              <a:spAutoFit/>
            </a:bodyPr>
            <a:lstStyle/>
            <a:p>
              <a:r>
                <a:rPr lang="en-US" altLang="zh-CN" sz="3200" b="1" dirty="0">
                  <a:solidFill>
                    <a:srgbClr val="FF0000"/>
                  </a:solidFill>
                  <a:latin typeface="Calibri" panose="020F0502020204030204" pitchFamily="34" charset="0"/>
                </a:rPr>
                <a:t>.</a:t>
              </a:r>
              <a:endParaRPr lang="zh-CN" altLang="en-US" sz="3200" b="1" dirty="0">
                <a:solidFill>
                  <a:srgbClr val="FF0000"/>
                </a:solidFill>
                <a:latin typeface="Calibri" panose="020F0502020204030204" pitchFamily="34" charset="0"/>
              </a:endParaRPr>
            </a:p>
          </p:txBody>
        </p:sp>
      </p:grpSp>
      <p:grpSp>
        <p:nvGrpSpPr>
          <p:cNvPr id="5" name="组合 23"/>
          <p:cNvGrpSpPr/>
          <p:nvPr/>
        </p:nvGrpSpPr>
        <p:grpSpPr>
          <a:xfrm>
            <a:off x="6604959" y="2527067"/>
            <a:ext cx="1793875" cy="1360488"/>
            <a:chOff x="6788695" y="1080879"/>
            <a:chExt cx="1793385" cy="1360214"/>
          </a:xfrm>
        </p:grpSpPr>
        <p:pic>
          <p:nvPicPr>
            <p:cNvPr id="25" name="Picture 14"/>
            <p:cNvPicPr>
              <a:picLocks noChangeAspect="1" noChangeArrowheads="1"/>
            </p:cNvPicPr>
            <p:nvPr/>
          </p:nvPicPr>
          <p:blipFill>
            <a:blip r:embed="rId2" cstate="print">
              <a:clrChange>
                <a:clrFrom>
                  <a:srgbClr val="F6F6F6"/>
                </a:clrFrom>
                <a:clrTo>
                  <a:srgbClr val="F6F6F6">
                    <a:alpha val="0"/>
                  </a:srgbClr>
                </a:clrTo>
              </a:clrChange>
              <a:duotone>
                <a:schemeClr val="accent1">
                  <a:shade val="45000"/>
                  <a:satMod val="135000"/>
                </a:schemeClr>
                <a:prstClr val="white"/>
              </a:duotone>
            </a:blip>
            <a:srcRect/>
            <a:stretch>
              <a:fillRect/>
            </a:stretch>
          </p:blipFill>
          <p:spPr bwMode="auto">
            <a:xfrm>
              <a:off x="6788695" y="1080879"/>
              <a:ext cx="1793385" cy="1360214"/>
            </a:xfrm>
            <a:prstGeom prst="rect">
              <a:avLst/>
            </a:prstGeom>
            <a:noFill/>
          </p:spPr>
        </p:pic>
        <p:sp>
          <p:nvSpPr>
            <p:cNvPr id="22540" name="矩形 72"/>
            <p:cNvSpPr/>
            <p:nvPr/>
          </p:nvSpPr>
          <p:spPr>
            <a:xfrm>
              <a:off x="7019122" y="1414395"/>
              <a:ext cx="1488266" cy="646331"/>
            </a:xfrm>
            <a:prstGeom prst="rect">
              <a:avLst/>
            </a:prstGeom>
            <a:noFill/>
            <a:ln w="9525">
              <a:noFill/>
            </a:ln>
          </p:spPr>
          <p:txBody>
            <a:bodyPr>
              <a:spAutoFit/>
            </a:bodyPr>
            <a:lstStyle/>
            <a:p>
              <a:pPr algn="ctr"/>
              <a:r>
                <a:rPr lang="zh-CN" altLang="en-US" b="1" dirty="0">
                  <a:latin typeface="Calibri" panose="020F0502020204030204" pitchFamily="34" charset="0"/>
                </a:rPr>
                <a:t>注意加点字的读音！</a:t>
              </a:r>
            </a:p>
          </p:txBody>
        </p:sp>
      </p:grpSp>
      <p:grpSp>
        <p:nvGrpSpPr>
          <p:cNvPr id="6" name="组合 26"/>
          <p:cNvGrpSpPr/>
          <p:nvPr/>
        </p:nvGrpSpPr>
        <p:grpSpPr>
          <a:xfrm>
            <a:off x="6405622" y="51010"/>
            <a:ext cx="2654241" cy="1048661"/>
            <a:chOff x="6712495" y="-330511"/>
            <a:chExt cx="2654241" cy="1048661"/>
          </a:xfrm>
          <a:effectLst>
            <a:outerShdw blurRad="63500" sx="102000" sy="102000" algn="ctr" rotWithShape="0">
              <a:prstClr val="black">
                <a:alpha val="40000"/>
              </a:prstClr>
            </a:outerShdw>
          </a:effectLst>
        </p:grpSpPr>
        <p:pic>
          <p:nvPicPr>
            <p:cNvPr id="28" name="Picture 15" descr="C:\Users\Administrator\Desktop\1.png"/>
            <p:cNvPicPr>
              <a:picLocks noChangeAspect="1" noChangeArrowheads="1"/>
            </p:cNvPicPr>
            <p:nvPr/>
          </p:nvPicPr>
          <p:blipFill>
            <a:blip r:embed="rId3" cstate="print"/>
            <a:srcRect/>
            <a:stretch>
              <a:fillRect/>
            </a:stretch>
          </p:blipFill>
          <p:spPr bwMode="auto">
            <a:xfrm>
              <a:off x="6712495" y="-330511"/>
              <a:ext cx="2654241" cy="1048661"/>
            </a:xfrm>
            <a:prstGeom prst="rect">
              <a:avLst/>
            </a:prstGeom>
            <a:noFill/>
          </p:spPr>
        </p:pic>
        <p:sp>
          <p:nvSpPr>
            <p:cNvPr id="29" name="矩形 28"/>
            <p:cNvSpPr/>
            <p:nvPr/>
          </p:nvSpPr>
          <p:spPr>
            <a:xfrm>
              <a:off x="7022614" y="-221680"/>
              <a:ext cx="1589063" cy="830997"/>
            </a:xfrm>
            <a:prstGeom prst="rect">
              <a:avLst/>
            </a:prstGeom>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cs typeface="+mn-cs"/>
                </a:rPr>
                <a:t>加点的字是多音字！</a:t>
              </a:r>
            </a:p>
          </p:txBody>
        </p:sp>
      </p:grpSp>
      <p:grpSp>
        <p:nvGrpSpPr>
          <p:cNvPr id="14342" name="组合 5"/>
          <p:cNvGrpSpPr/>
          <p:nvPr/>
        </p:nvGrpSpPr>
        <p:grpSpPr>
          <a:xfrm>
            <a:off x="3339789" y="50567"/>
            <a:ext cx="2286000" cy="831850"/>
            <a:chOff x="924035" y="907522"/>
            <a:chExt cx="2287080" cy="832905"/>
          </a:xfrm>
        </p:grpSpPr>
        <p:grpSp>
          <p:nvGrpSpPr>
            <p:cNvPr id="14344" name="组合 4"/>
            <p:cNvGrpSpPr/>
            <p:nvPr/>
          </p:nvGrpSpPr>
          <p:grpSpPr>
            <a:xfrm>
              <a:off x="924035" y="907522"/>
              <a:ext cx="2287080" cy="832905"/>
              <a:chOff x="1314217" y="754602"/>
              <a:chExt cx="2287080" cy="832905"/>
            </a:xfrm>
          </p:grpSpPr>
          <p:pic>
            <p:nvPicPr>
              <p:cNvPr id="14348" name="Picture 10" descr="C:\Users\Administrator\Desktop\绿.png"/>
              <p:cNvPicPr>
                <a:picLocks noChangeAspect="1"/>
              </p:cNvPicPr>
              <p:nvPr/>
            </p:nvPicPr>
            <p:blipFill>
              <a:blip r:embed="rId4"/>
              <a:stretch>
                <a:fillRect/>
              </a:stretch>
            </p:blipFill>
            <p:spPr>
              <a:xfrm>
                <a:off x="1314219" y="1333230"/>
                <a:ext cx="2287078" cy="254277"/>
              </a:xfrm>
              <a:prstGeom prst="rect">
                <a:avLst/>
              </a:prstGeom>
              <a:noFill/>
              <a:ln w="9525">
                <a:noFill/>
              </a:ln>
            </p:spPr>
          </p:pic>
          <p:pic>
            <p:nvPicPr>
              <p:cNvPr id="14349" name="Picture 6"/>
              <p:cNvPicPr>
                <a:picLocks noChangeAspect="1"/>
              </p:cNvPicPr>
              <p:nvPr/>
            </p:nvPicPr>
            <p:blipFill>
              <a:blip r:embed="rId5">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27" name="圆角矩形 26"/>
            <p:cNvSpPr/>
            <p:nvPr/>
          </p:nvSpPr>
          <p:spPr>
            <a:xfrm>
              <a:off x="1485979" y="1067895"/>
              <a:ext cx="131040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多音字</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0482"/>
                                        </p:tgtEl>
                                        <p:attrNameLst>
                                          <p:attrName>style.visibility</p:attrName>
                                        </p:attrNameLst>
                                      </p:cBhvr>
                                      <p:to>
                                        <p:strVal val="visible"/>
                                      </p:to>
                                    </p:set>
                                    <p:animEffect transition="in" filter="randombar(horizontal)">
                                      <p:cBhvr>
                                        <p:cTn id="16" dur="500"/>
                                        <p:tgtEl>
                                          <p:spTgt spid="20482"/>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6"/>
          <p:cNvSpPr txBox="1"/>
          <p:nvPr/>
        </p:nvSpPr>
        <p:spPr>
          <a:xfrm>
            <a:off x="737896" y="902983"/>
            <a:ext cx="7889240" cy="931024"/>
          </a:xfrm>
          <a:prstGeom prst="rect">
            <a:avLst/>
          </a:prstGeom>
          <a:noFill/>
          <a:ln w="9525">
            <a:noFill/>
          </a:ln>
        </p:spPr>
        <p:txBody>
          <a:bodyPr wrap="square" lIns="68580" tIns="34290" rIns="68580" bIns="34290">
            <a:spAutoFit/>
          </a:bodyPr>
          <a:lstStyle/>
          <a:p>
            <a:pPr defTabSz="914400">
              <a:spcBef>
                <a:spcPts val="1800"/>
              </a:spcBef>
              <a:buFont typeface="Wingdings" panose="05000000000000000000" pitchFamily="2" charset="2"/>
            </a:pPr>
            <a:r>
              <a:rPr lang="en-US" altLang="zh-CN" sz="2800" b="1" dirty="0">
                <a:latin typeface="黑体" panose="02010609060101010101" pitchFamily="49" charset="-122"/>
                <a:ea typeface="黑体" panose="02010609060101010101" pitchFamily="49" charset="-122"/>
                <a:sym typeface="+mn-ea"/>
              </a:rPr>
              <a:t>    </a:t>
            </a:r>
            <a:r>
              <a:rPr lang="zh-CN" altLang="en-US" sz="2800" b="1" dirty="0">
                <a:latin typeface="黑体" pitchFamily="49" charset="-122"/>
                <a:ea typeface="黑体" pitchFamily="49" charset="-122"/>
              </a:rPr>
              <a:t>默读课文，想想课文主要表达了怎样的情感。反复朗读，读出感情的变化。</a:t>
            </a:r>
          </a:p>
        </p:txBody>
      </p:sp>
      <p:sp>
        <p:nvSpPr>
          <p:cNvPr id="7" name="矩形 6"/>
          <p:cNvSpPr/>
          <p:nvPr/>
        </p:nvSpPr>
        <p:spPr>
          <a:xfrm>
            <a:off x="2871197" y="58807"/>
            <a:ext cx="2838727" cy="769441"/>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glow rad="228600">
                    <a:schemeClr val="accent1">
                      <a:satMod val="175000"/>
                      <a:alpha val="40000"/>
                    </a:schemeClr>
                  </a:glow>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指导朗读</a:t>
            </a:r>
          </a:p>
        </p:txBody>
      </p:sp>
      <p:grpSp>
        <p:nvGrpSpPr>
          <p:cNvPr id="16388" name="组合 4"/>
          <p:cNvGrpSpPr/>
          <p:nvPr/>
        </p:nvGrpSpPr>
        <p:grpSpPr>
          <a:xfrm>
            <a:off x="6678256" y="175578"/>
            <a:ext cx="2162175" cy="644525"/>
            <a:chOff x="2079507" y="2883379"/>
            <a:chExt cx="2161169" cy="643411"/>
          </a:xfrm>
        </p:grpSpPr>
        <p:pic>
          <p:nvPicPr>
            <p:cNvPr id="16390" name="Picture 12" descr="C:\Users\Administrator\Desktop\81c83b3069976615a5dcb33b58b7eb2a.png"/>
            <p:cNvPicPr>
              <a:picLocks noChangeAspect="1"/>
            </p:cNvPicPr>
            <p:nvPr/>
          </p:nvPicPr>
          <p:blipFill>
            <a:blip r:embed="rId2"/>
            <a:stretch>
              <a:fillRect/>
            </a:stretch>
          </p:blipFill>
          <p:spPr>
            <a:xfrm>
              <a:off x="2079507" y="2883379"/>
              <a:ext cx="2161169" cy="643411"/>
            </a:xfrm>
            <a:prstGeom prst="rect">
              <a:avLst/>
            </a:prstGeom>
            <a:noFill/>
            <a:ln w="9525">
              <a:noFill/>
            </a:ln>
          </p:spPr>
        </p:pic>
        <p:sp>
          <p:nvSpPr>
            <p:cNvPr id="16391" name="矩形 7"/>
            <p:cNvSpPr/>
            <p:nvPr/>
          </p:nvSpPr>
          <p:spPr>
            <a:xfrm>
              <a:off x="2079507" y="3075969"/>
              <a:ext cx="2161169" cy="369332"/>
            </a:xfrm>
            <a:prstGeom prst="rect">
              <a:avLst/>
            </a:prstGeom>
            <a:noFill/>
            <a:ln w="9525">
              <a:noFill/>
            </a:ln>
          </p:spPr>
          <p:txBody>
            <a:bodyPr wrap="none">
              <a:spAutoFit/>
            </a:bodyPr>
            <a:lstStyle/>
            <a:p>
              <a:r>
                <a:rPr lang="zh-CN" altLang="en-US" b="1" dirty="0">
                  <a:solidFill>
                    <a:srgbClr val="000000"/>
                  </a:solidFill>
                  <a:latin typeface="仿宋" panose="02010609060101010101" pitchFamily="49" charset="-122"/>
                  <a:ea typeface="仿宋" panose="02010609060101010101" pitchFamily="49" charset="-122"/>
                </a:rPr>
                <a:t>这是课后第</a:t>
              </a:r>
              <a:r>
                <a:rPr lang="en-US" altLang="zh-CN" b="1" dirty="0">
                  <a:solidFill>
                    <a:srgbClr val="000000"/>
                  </a:solidFill>
                  <a:latin typeface="仿宋" panose="02010609060101010101" pitchFamily="49" charset="-122"/>
                  <a:ea typeface="仿宋" panose="02010609060101010101" pitchFamily="49" charset="-122"/>
                </a:rPr>
                <a:t>1</a:t>
              </a:r>
              <a:r>
                <a:rPr lang="zh-CN" altLang="en-US" b="1" dirty="0">
                  <a:solidFill>
                    <a:srgbClr val="000000"/>
                  </a:solidFill>
                  <a:latin typeface="仿宋" panose="02010609060101010101" pitchFamily="49" charset="-122"/>
                  <a:ea typeface="仿宋" panose="02010609060101010101" pitchFamily="49" charset="-122"/>
                </a:rPr>
                <a:t>题哦！</a:t>
              </a:r>
            </a:p>
          </p:txBody>
        </p:sp>
      </p:grpSp>
      <p:sp>
        <p:nvSpPr>
          <p:cNvPr id="14" name="对角圆角矩形 13"/>
          <p:cNvSpPr/>
          <p:nvPr/>
        </p:nvSpPr>
        <p:spPr>
          <a:xfrm>
            <a:off x="404038" y="1918737"/>
            <a:ext cx="8569839" cy="2553891"/>
          </a:xfrm>
          <a:prstGeom prst="round2Diag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indent="627063">
              <a:lnSpc>
                <a:spcPct val="150000"/>
              </a:lnSpc>
              <a:defRPr/>
            </a:pPr>
            <a:r>
              <a:rPr lang="zh-CN" altLang="en-US" sz="2400" b="1" dirty="0">
                <a:latin typeface="+mj-ea"/>
                <a:ea typeface="+mj-ea"/>
              </a:rPr>
              <a:t>课文主要表达了作者对祖国灿烂文化的无限热爱和对侵略者野蛮行径的无比仇恨。所以它的朗读基调是赞颂和悲愤交加的。朗读圆明园昔日的辉煌时，要读出欣赏和赞美的语气；朗读</a:t>
            </a:r>
            <a:r>
              <a:rPr lang="zh-CN" altLang="en-US" sz="2400" b="1" dirty="0" smtClean="0">
                <a:latin typeface="+mj-ea"/>
                <a:ea typeface="+mj-ea"/>
              </a:rPr>
              <a:t>圆明园被毁灭</a:t>
            </a:r>
            <a:r>
              <a:rPr lang="zh-CN" altLang="en-US" sz="2400" b="1" dirty="0">
                <a:latin typeface="+mj-ea"/>
                <a:ea typeface="+mj-ea"/>
              </a:rPr>
              <a:t>时，要读出痛惜和愤怒的语气。 </a:t>
            </a:r>
            <a:endParaRPr kumimoji="0" lang="zh-CN" altLang="en-US" sz="2000" b="1" i="0" u="none" strike="noStrike" kern="1200" cap="none" spc="0" normalizeH="0" baseline="0" noProof="0" dirty="0">
              <a:ln>
                <a:noFill/>
              </a:ln>
              <a:solidFill>
                <a:srgbClr val="0000FF"/>
              </a:solidFill>
              <a:effectLst/>
              <a:uLnTx/>
              <a:uFillTx/>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p:nvPr/>
        </p:nvSpPr>
        <p:spPr>
          <a:xfrm>
            <a:off x="1392503" y="870942"/>
            <a:ext cx="6685280" cy="3046095"/>
          </a:xfrm>
          <a:prstGeom prst="rect">
            <a:avLst/>
          </a:prstGeom>
          <a:noFill/>
          <a:ln w="9525">
            <a:noFill/>
          </a:ln>
        </p:spPr>
        <p:txBody>
          <a:bodyPr wrap="none">
            <a:spAutoFit/>
          </a:bodyPr>
          <a:lstStyle/>
          <a:p>
            <a:pPr>
              <a:lnSpc>
                <a:spcPct val="150000"/>
              </a:lnSpc>
            </a:pPr>
            <a:r>
              <a:rPr lang="zh-CN" altLang="en-US" sz="3200" b="1" dirty="0">
                <a:latin typeface="Times New Roman" pitchFamily="18" charset="0"/>
                <a:ea typeface="+mj-ea"/>
                <a:cs typeface="Times New Roman" pitchFamily="18" charset="0"/>
              </a:rPr>
              <a:t>指名朗读课文，听评朗读效果。</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1.</a:t>
            </a:r>
            <a:r>
              <a:rPr lang="zh-CN" altLang="en-US" sz="3200" b="1" dirty="0">
                <a:latin typeface="Times New Roman" pitchFamily="18" charset="0"/>
                <a:ea typeface="+mj-ea"/>
                <a:cs typeface="Times New Roman" pitchFamily="18" charset="0"/>
              </a:rPr>
              <a:t>课文生字、多音字读音是否正确。</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2.</a:t>
            </a:r>
            <a:r>
              <a:rPr lang="zh-CN" altLang="en-US" sz="3200" b="1" dirty="0">
                <a:latin typeface="Times New Roman" pitchFamily="18" charset="0"/>
                <a:ea typeface="+mj-ea"/>
                <a:cs typeface="Times New Roman" pitchFamily="18" charset="0"/>
              </a:rPr>
              <a:t>朗读是否做到正确、流利。</a:t>
            </a:r>
            <a:endParaRPr lang="en-US" altLang="zh-CN" sz="3200" b="1" dirty="0">
              <a:latin typeface="Times New Roman" pitchFamily="18" charset="0"/>
              <a:ea typeface="+mj-ea"/>
              <a:cs typeface="Times New Roman" pitchFamily="18" charset="0"/>
            </a:endParaRPr>
          </a:p>
          <a:p>
            <a:pPr>
              <a:lnSpc>
                <a:spcPct val="150000"/>
              </a:lnSpc>
            </a:pPr>
            <a:r>
              <a:rPr lang="en-US" altLang="zh-CN" sz="3200" b="1" dirty="0">
                <a:latin typeface="Times New Roman" pitchFamily="18" charset="0"/>
                <a:ea typeface="+mj-ea"/>
                <a:cs typeface="Times New Roman" pitchFamily="18" charset="0"/>
              </a:rPr>
              <a:t>3.</a:t>
            </a:r>
            <a:r>
              <a:rPr lang="zh-CN" altLang="en-US" sz="3200" b="1" dirty="0">
                <a:latin typeface="Times New Roman" pitchFamily="18" charset="0"/>
                <a:ea typeface="+mj-ea"/>
                <a:cs typeface="Times New Roman" pitchFamily="18" charset="0"/>
              </a:rPr>
              <a:t>是否能用恰当的感情朗读。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left)">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6"/>
          <p:cNvSpPr txBox="1"/>
          <p:nvPr/>
        </p:nvSpPr>
        <p:spPr>
          <a:xfrm>
            <a:off x="573833" y="1032595"/>
            <a:ext cx="8208666" cy="1546577"/>
          </a:xfrm>
          <a:prstGeom prst="rect">
            <a:avLst/>
          </a:prstGeom>
          <a:noFill/>
          <a:ln w="9525">
            <a:noFill/>
          </a:ln>
        </p:spPr>
        <p:txBody>
          <a:bodyPr wrap="square" lIns="68580" tIns="34290" rIns="68580" bIns="34290">
            <a:spAutoFit/>
          </a:bodyPr>
          <a:lstStyle/>
          <a:p>
            <a:pPr defTabSz="914400">
              <a:lnSpc>
                <a:spcPct val="150000"/>
              </a:lnSpc>
              <a:spcBef>
                <a:spcPts val="1800"/>
              </a:spcBef>
              <a:buFont typeface="Wingdings" panose="05000000000000000000" pitchFamily="2" charset="2"/>
            </a:pPr>
            <a:r>
              <a:rPr lang="en-US" altLang="zh-CN" sz="3200" b="1" dirty="0">
                <a:latin typeface="黑体" panose="02010609060101010101" pitchFamily="49" charset="-122"/>
                <a:ea typeface="黑体" panose="02010609060101010101" pitchFamily="49" charset="-122"/>
                <a:sym typeface="+mn-ea"/>
              </a:rPr>
              <a:t>    </a:t>
            </a:r>
            <a:r>
              <a:rPr lang="zh-CN" altLang="en-US" sz="3200" b="1" dirty="0">
                <a:latin typeface="黑体" pitchFamily="49" charset="-122"/>
                <a:ea typeface="黑体" pitchFamily="49" charset="-122"/>
                <a:sym typeface="+mn-ea"/>
              </a:rPr>
              <a:t>默读课文</a:t>
            </a:r>
            <a:r>
              <a:rPr lang="zh-CN" altLang="en-US" sz="3200" b="1" dirty="0">
                <a:latin typeface="黑体" pitchFamily="49" charset="-122"/>
                <a:ea typeface="黑体" pitchFamily="49" charset="-122"/>
              </a:rPr>
              <a:t>，思考：作者围绕课题</a:t>
            </a:r>
            <a:r>
              <a:rPr lang="en-US" altLang="zh-CN" sz="3200" b="1" dirty="0">
                <a:latin typeface="黑体" pitchFamily="49" charset="-122"/>
                <a:ea typeface="黑体" pitchFamily="49" charset="-122"/>
              </a:rPr>
              <a:t>“</a:t>
            </a:r>
            <a:r>
              <a:rPr lang="zh-CN" altLang="en-US" sz="3200" b="1" dirty="0">
                <a:latin typeface="黑体" pitchFamily="49" charset="-122"/>
                <a:ea typeface="黑体" pitchFamily="49" charset="-122"/>
              </a:rPr>
              <a:t>圆明园的毁灭</a:t>
            </a:r>
            <a:r>
              <a:rPr lang="en-US" altLang="zh-CN" sz="3200" b="1" dirty="0">
                <a:latin typeface="黑体" pitchFamily="49" charset="-122"/>
                <a:ea typeface="黑体" pitchFamily="49" charset="-122"/>
              </a:rPr>
              <a:t>”</a:t>
            </a:r>
            <a:r>
              <a:rPr lang="zh-CN" altLang="en-US" sz="3200" b="1" dirty="0">
                <a:latin typeface="黑体" pitchFamily="49" charset="-122"/>
                <a:ea typeface="黑体" pitchFamily="49" charset="-122"/>
              </a:rPr>
              <a:t>，写了哪些内容？</a:t>
            </a:r>
          </a:p>
        </p:txBody>
      </p:sp>
      <p:sp>
        <p:nvSpPr>
          <p:cNvPr id="5" name="矩形 4"/>
          <p:cNvSpPr/>
          <p:nvPr/>
        </p:nvSpPr>
        <p:spPr>
          <a:xfrm>
            <a:off x="2870509" y="261708"/>
            <a:ext cx="2838727" cy="769441"/>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glow rad="228600">
                    <a:schemeClr val="accent1">
                      <a:satMod val="175000"/>
                      <a:alpha val="40000"/>
                    </a:schemeClr>
                  </a:glow>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整体感知</a:t>
            </a:r>
          </a:p>
        </p:txBody>
      </p:sp>
      <p:sp>
        <p:nvSpPr>
          <p:cNvPr id="6" name="矩形 5"/>
          <p:cNvSpPr/>
          <p:nvPr/>
        </p:nvSpPr>
        <p:spPr>
          <a:xfrm>
            <a:off x="1211892" y="2941236"/>
            <a:ext cx="6401022" cy="583565"/>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normalizeH="0" baseline="0" noProof="0" dirty="0">
                <a:solidFill>
                  <a:srgbClr val="C00000"/>
                </a:solidFill>
                <a:uLnTx/>
                <a:uFillTx/>
                <a:latin typeface="+mj-ea"/>
                <a:ea typeface="+mj-ea"/>
                <a:cs typeface="+mn-cs"/>
              </a:rPr>
              <a:t>圆明园的昔日辉煌和后来的毁灭。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6"/>
          <p:cNvSpPr txBox="1"/>
          <p:nvPr/>
        </p:nvSpPr>
        <p:spPr>
          <a:xfrm>
            <a:off x="799316" y="675692"/>
            <a:ext cx="7606179" cy="499110"/>
          </a:xfrm>
          <a:prstGeom prst="rect">
            <a:avLst/>
          </a:prstGeom>
          <a:noFill/>
          <a:ln w="9525">
            <a:noFill/>
          </a:ln>
        </p:spPr>
        <p:txBody>
          <a:bodyPr wrap="square" lIns="68580" tIns="34290" rIns="68580" bIns="34290">
            <a:spAutoFit/>
          </a:bodyPr>
          <a:lstStyle/>
          <a:p>
            <a:pPr defTabSz="914400">
              <a:spcBef>
                <a:spcPts val="1800"/>
              </a:spcBef>
              <a:buFont typeface="Wingdings" panose="05000000000000000000" pitchFamily="2" charset="2"/>
            </a:pPr>
            <a:r>
              <a:rPr lang="zh-CN" altLang="en-US" sz="2800" b="1" dirty="0">
                <a:latin typeface="黑体" panose="02010609060101010101" pitchFamily="49" charset="-122"/>
                <a:ea typeface="黑体" panose="02010609060101010101" pitchFamily="49" charset="-122"/>
                <a:sym typeface="+mn-ea"/>
              </a:rPr>
              <a:t>自读课文，概括自然段段意。完成下面的表格。</a:t>
            </a:r>
          </a:p>
        </p:txBody>
      </p:sp>
      <p:graphicFrame>
        <p:nvGraphicFramePr>
          <p:cNvPr id="5" name="表格 4"/>
          <p:cNvGraphicFramePr/>
          <p:nvPr>
            <p:custDataLst>
              <p:tags r:id="rId1"/>
            </p:custDataLst>
            <p:extLst>
              <p:ext uri="{D42A27DB-BD31-4B8C-83A1-F6EECF244321}">
                <p14:modId xmlns:p14="http://schemas.microsoft.com/office/powerpoint/2010/main" val="2992364499"/>
              </p:ext>
            </p:extLst>
          </p:nvPr>
        </p:nvGraphicFramePr>
        <p:xfrm>
          <a:off x="841848" y="1416925"/>
          <a:ext cx="7574280" cy="2581910"/>
        </p:xfrm>
        <a:graphic>
          <a:graphicData uri="http://schemas.openxmlformats.org/drawingml/2006/table">
            <a:tbl>
              <a:tblPr firstRow="1" bandRow="1">
                <a:tableStyleId>{5940675A-B579-460E-94D1-54222C63F5DA}</a:tableStyleId>
              </a:tblPr>
              <a:tblGrid>
                <a:gridCol w="1003300"/>
                <a:gridCol w="6570980"/>
              </a:tblGrid>
              <a:tr h="413385">
                <a:tc>
                  <a:txBody>
                    <a:bodyPr/>
                    <a:lstStyle/>
                    <a:p>
                      <a:pPr indent="0" algn="ctr">
                        <a:buNone/>
                      </a:pPr>
                      <a:r>
                        <a:rPr lang="en-US" sz="2400" b="1" dirty="0">
                          <a:latin typeface="黑体" pitchFamily="49" charset="-122"/>
                          <a:ea typeface="黑体" pitchFamily="49" charset="-122"/>
                          <a:cs typeface="Times New Roman" pitchFamily="18" charset="0"/>
                        </a:rPr>
                        <a:t> </a:t>
                      </a:r>
                      <a:r>
                        <a:rPr lang="zh-CN" altLang="en-US" sz="2400" b="1" dirty="0">
                          <a:latin typeface="黑体" pitchFamily="49" charset="-122"/>
                          <a:ea typeface="黑体" pitchFamily="49" charset="-122"/>
                          <a:cs typeface="Times New Roman" pitchFamily="18" charset="0"/>
                        </a:rPr>
                        <a:t>序号</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zh-CN" altLang="en-US" sz="2400" b="1" dirty="0" smtClean="0">
                          <a:latin typeface="黑体" pitchFamily="49" charset="-122"/>
                          <a:ea typeface="黑体" pitchFamily="49" charset="-122"/>
                          <a:cs typeface="Times New Roman" pitchFamily="18" charset="0"/>
                        </a:rPr>
                        <a:t>段</a:t>
                      </a:r>
                      <a:r>
                        <a:rPr lang="zh-CN" altLang="en-US" sz="2400" b="1" dirty="0">
                          <a:latin typeface="黑体" pitchFamily="49" charset="-122"/>
                          <a:ea typeface="黑体" pitchFamily="49" charset="-122"/>
                          <a:cs typeface="Times New Roman" pitchFamily="18" charset="0"/>
                        </a:rPr>
                        <a:t>意</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705">
                <a:tc>
                  <a:txBody>
                    <a:bodyPr/>
                    <a:lstStyle/>
                    <a:p>
                      <a:pPr indent="0">
                        <a:buNone/>
                      </a:pPr>
                      <a:r>
                        <a:rPr lang="en-US" sz="2400" b="1" dirty="0">
                          <a:latin typeface="Times New Roman" pitchFamily="18" charset="0"/>
                          <a:ea typeface="+mj-ea"/>
                          <a:cs typeface="Times New Roman" pitchFamily="18" charset="0"/>
                        </a:rPr>
                        <a:t> </a:t>
                      </a: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1">
                          <a:latin typeface="Times New Roman" pitchFamily="18" charset="0"/>
                          <a:ea typeface="+mj-ea"/>
                          <a:cs typeface="Times New Roman" pitchFamily="18" charset="0"/>
                        </a:rPr>
                        <a:t> </a:t>
                      </a:r>
                      <a:endParaRPr lang="en-US" altLang="en-US" sz="2400" b="1">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705">
                <a:tc>
                  <a:txBody>
                    <a:bodyPr/>
                    <a:lstStyle/>
                    <a:p>
                      <a:pPr indent="0">
                        <a:buNone/>
                      </a:pPr>
                      <a:r>
                        <a:rPr lang="en-US" sz="2400" b="1" dirty="0">
                          <a:latin typeface="Times New Roman" pitchFamily="18" charset="0"/>
                          <a:ea typeface="+mj-ea"/>
                          <a:cs typeface="Times New Roman" pitchFamily="18" charset="0"/>
                        </a:rPr>
                        <a:t> </a:t>
                      </a: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1">
                          <a:latin typeface="Times New Roman" pitchFamily="18" charset="0"/>
                          <a:ea typeface="+mj-ea"/>
                          <a:cs typeface="Times New Roman" pitchFamily="18" charset="0"/>
                        </a:rPr>
                        <a:t> </a:t>
                      </a:r>
                      <a:endParaRPr lang="en-US" altLang="en-US" sz="2400" b="1">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705">
                <a:tc>
                  <a:txBody>
                    <a:bodyPr/>
                    <a:lstStyle/>
                    <a:p>
                      <a:pPr indent="0">
                        <a:buNone/>
                      </a:pPr>
                      <a:r>
                        <a:rPr lang="en-US" sz="2400" b="1" dirty="0">
                          <a:latin typeface="Times New Roman" pitchFamily="18" charset="0"/>
                          <a:ea typeface="+mj-ea"/>
                          <a:cs typeface="Times New Roman" pitchFamily="18" charset="0"/>
                        </a:rPr>
                        <a:t> </a:t>
                      </a: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1">
                          <a:latin typeface="Times New Roman" pitchFamily="18" charset="0"/>
                          <a:ea typeface="+mj-ea"/>
                          <a:cs typeface="Times New Roman" pitchFamily="18" charset="0"/>
                        </a:rPr>
                        <a:t> </a:t>
                      </a:r>
                      <a:endParaRPr lang="en-US" altLang="en-US" sz="2400" b="1">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705">
                <a:tc>
                  <a:txBody>
                    <a:bodyPr/>
                    <a:lstStyle/>
                    <a:p>
                      <a:pPr indent="0">
                        <a:buNone/>
                      </a:pPr>
                      <a:r>
                        <a:rPr lang="en-US" sz="2400" b="1" dirty="0">
                          <a:latin typeface="Times New Roman" pitchFamily="18" charset="0"/>
                          <a:ea typeface="+mj-ea"/>
                          <a:cs typeface="Times New Roman" pitchFamily="18" charset="0"/>
                        </a:rPr>
                        <a:t> </a:t>
                      </a: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1">
                          <a:latin typeface="Times New Roman" pitchFamily="18" charset="0"/>
                          <a:ea typeface="+mj-ea"/>
                          <a:cs typeface="Times New Roman" pitchFamily="18" charset="0"/>
                        </a:rPr>
                        <a:t> </a:t>
                      </a:r>
                      <a:endParaRPr lang="en-US" altLang="en-US" sz="2400" b="1">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3705">
                <a:tc>
                  <a:txBody>
                    <a:bodyPr/>
                    <a:lstStyle/>
                    <a:p>
                      <a:pPr indent="0">
                        <a:buNone/>
                      </a:pPr>
                      <a:r>
                        <a:rPr lang="en-US" sz="2400" b="1" dirty="0">
                          <a:latin typeface="Times New Roman" pitchFamily="18" charset="0"/>
                          <a:ea typeface="+mj-ea"/>
                          <a:cs typeface="Times New Roman" pitchFamily="18" charset="0"/>
                        </a:rPr>
                        <a:t> </a:t>
                      </a: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endParaRPr lang="en-US" altLang="en-US" sz="2400" b="1" dirty="0">
                        <a:latin typeface="Times New Roman" pitchFamily="18" charset="0"/>
                        <a:ea typeface="+mj-ea"/>
                        <a:cs typeface="Times New Roman"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1229360" y="1860965"/>
            <a:ext cx="296545" cy="461665"/>
          </a:xfrm>
          <a:prstGeom prst="rect">
            <a:avLst/>
          </a:prstGeom>
          <a:noFill/>
        </p:spPr>
        <p:txBody>
          <a:bodyPr wrap="square" rtlCol="0">
            <a:spAutoFit/>
          </a:bodyPr>
          <a:lstStyle/>
          <a:p>
            <a:r>
              <a:rPr lang="en-US" altLang="zh-CN" sz="2400" b="1">
                <a:latin typeface="Times New Roman" pitchFamily="18" charset="0"/>
                <a:cs typeface="Times New Roman" pitchFamily="18" charset="0"/>
              </a:rPr>
              <a:t>1</a:t>
            </a:r>
          </a:p>
        </p:txBody>
      </p:sp>
      <p:sp>
        <p:nvSpPr>
          <p:cNvPr id="7" name="文本框 6"/>
          <p:cNvSpPr txBox="1"/>
          <p:nvPr/>
        </p:nvSpPr>
        <p:spPr>
          <a:xfrm>
            <a:off x="1229360" y="2230535"/>
            <a:ext cx="296545" cy="461665"/>
          </a:xfrm>
          <a:prstGeom prst="rect">
            <a:avLst/>
          </a:prstGeom>
          <a:noFill/>
        </p:spPr>
        <p:txBody>
          <a:bodyPr wrap="square" rtlCol="0">
            <a:spAutoFit/>
          </a:bodyPr>
          <a:lstStyle/>
          <a:p>
            <a:r>
              <a:rPr lang="en-US" altLang="zh-CN" sz="2400" b="1">
                <a:latin typeface="Times New Roman" pitchFamily="18" charset="0"/>
                <a:cs typeface="Times New Roman" pitchFamily="18" charset="0"/>
              </a:rPr>
              <a:t>2</a:t>
            </a:r>
          </a:p>
        </p:txBody>
      </p:sp>
      <p:sp>
        <p:nvSpPr>
          <p:cNvPr id="12" name="文本框 11"/>
          <p:cNvSpPr txBox="1"/>
          <p:nvPr/>
        </p:nvSpPr>
        <p:spPr>
          <a:xfrm>
            <a:off x="1229360" y="2686465"/>
            <a:ext cx="296545" cy="461665"/>
          </a:xfrm>
          <a:prstGeom prst="rect">
            <a:avLst/>
          </a:prstGeom>
          <a:noFill/>
        </p:spPr>
        <p:txBody>
          <a:bodyPr wrap="square" rtlCol="0">
            <a:spAutoFit/>
          </a:bodyPr>
          <a:lstStyle/>
          <a:p>
            <a:r>
              <a:rPr lang="en-US" altLang="zh-CN" sz="2400" b="1">
                <a:latin typeface="Times New Roman" pitchFamily="18" charset="0"/>
                <a:cs typeface="Times New Roman" pitchFamily="18" charset="0"/>
              </a:rPr>
              <a:t>3</a:t>
            </a:r>
          </a:p>
        </p:txBody>
      </p:sp>
      <p:sp>
        <p:nvSpPr>
          <p:cNvPr id="13" name="文本框 12"/>
          <p:cNvSpPr txBox="1"/>
          <p:nvPr/>
        </p:nvSpPr>
        <p:spPr>
          <a:xfrm>
            <a:off x="1229360" y="3131600"/>
            <a:ext cx="296545" cy="461665"/>
          </a:xfrm>
          <a:prstGeom prst="rect">
            <a:avLst/>
          </a:prstGeom>
          <a:noFill/>
        </p:spPr>
        <p:txBody>
          <a:bodyPr wrap="square" rtlCol="0">
            <a:spAutoFit/>
          </a:bodyPr>
          <a:lstStyle/>
          <a:p>
            <a:r>
              <a:rPr lang="en-US" altLang="zh-CN" sz="2400" b="1">
                <a:latin typeface="Times New Roman" pitchFamily="18" charset="0"/>
                <a:cs typeface="Times New Roman" pitchFamily="18" charset="0"/>
              </a:rPr>
              <a:t>4</a:t>
            </a:r>
          </a:p>
        </p:txBody>
      </p:sp>
      <p:sp>
        <p:nvSpPr>
          <p:cNvPr id="14" name="文本框 13"/>
          <p:cNvSpPr txBox="1"/>
          <p:nvPr/>
        </p:nvSpPr>
        <p:spPr>
          <a:xfrm>
            <a:off x="1229360" y="3577370"/>
            <a:ext cx="296545" cy="461665"/>
          </a:xfrm>
          <a:prstGeom prst="rect">
            <a:avLst/>
          </a:prstGeom>
          <a:noFill/>
        </p:spPr>
        <p:txBody>
          <a:bodyPr wrap="square" rtlCol="0">
            <a:spAutoFit/>
          </a:bodyPr>
          <a:lstStyle/>
          <a:p>
            <a:r>
              <a:rPr lang="en-US" altLang="zh-CN" sz="2400" b="1">
                <a:latin typeface="Times New Roman" pitchFamily="18" charset="0"/>
                <a:cs typeface="Times New Roman" pitchFamily="18" charset="0"/>
              </a:rPr>
              <a:t>5</a:t>
            </a:r>
          </a:p>
        </p:txBody>
      </p:sp>
      <p:sp>
        <p:nvSpPr>
          <p:cNvPr id="15" name="TextBox 10"/>
          <p:cNvSpPr txBox="1"/>
          <p:nvPr/>
        </p:nvSpPr>
        <p:spPr>
          <a:xfrm>
            <a:off x="1978025" y="1818433"/>
            <a:ext cx="4720487" cy="461665"/>
          </a:xfrm>
          <a:prstGeom prst="rect">
            <a:avLst/>
          </a:prstGeom>
          <a:noFill/>
          <a:ln w="9525">
            <a:noFill/>
          </a:ln>
        </p:spPr>
        <p:txBody>
          <a:bodyPr wrap="square">
            <a:spAutoFit/>
          </a:bodyPr>
          <a:lstStyle/>
          <a:p>
            <a:r>
              <a:rPr lang="zh-CN" altLang="en-US" sz="2400" b="1" dirty="0">
                <a:solidFill>
                  <a:srgbClr val="C00000"/>
                </a:solidFill>
                <a:latin typeface="+mj-ea"/>
                <a:ea typeface="+mj-ea"/>
                <a:cs typeface="楷体" panose="02010609060101010101" pitchFamily="49" charset="-122"/>
              </a:rPr>
              <a:t>圆明园的毁灭是不可估量的损失。</a:t>
            </a:r>
          </a:p>
        </p:txBody>
      </p:sp>
      <p:sp>
        <p:nvSpPr>
          <p:cNvPr id="16" name="TextBox 10"/>
          <p:cNvSpPr txBox="1"/>
          <p:nvPr/>
        </p:nvSpPr>
        <p:spPr>
          <a:xfrm>
            <a:off x="1977390" y="2251801"/>
            <a:ext cx="4549140" cy="461665"/>
          </a:xfrm>
          <a:prstGeom prst="rect">
            <a:avLst/>
          </a:prstGeom>
          <a:noFill/>
          <a:ln w="9525">
            <a:noFill/>
          </a:ln>
        </p:spPr>
        <p:txBody>
          <a:bodyPr wrap="square">
            <a:spAutoFit/>
          </a:bodyPr>
          <a:lstStyle/>
          <a:p>
            <a:r>
              <a:rPr lang="zh-CN" altLang="en-US" sz="2400" b="1" dirty="0">
                <a:solidFill>
                  <a:srgbClr val="C00000"/>
                </a:solidFill>
                <a:latin typeface="+mj-ea"/>
                <a:ea typeface="+mj-ea"/>
                <a:cs typeface="楷体" panose="02010609060101010101" pitchFamily="49" charset="-122"/>
              </a:rPr>
              <a:t>圆明园的地理位置和布局。</a:t>
            </a:r>
          </a:p>
        </p:txBody>
      </p:sp>
      <p:sp>
        <p:nvSpPr>
          <p:cNvPr id="17" name="TextBox 10"/>
          <p:cNvSpPr txBox="1"/>
          <p:nvPr/>
        </p:nvSpPr>
        <p:spPr>
          <a:xfrm>
            <a:off x="1956758" y="3142233"/>
            <a:ext cx="4837445" cy="461665"/>
          </a:xfrm>
          <a:prstGeom prst="rect">
            <a:avLst/>
          </a:prstGeom>
          <a:noFill/>
          <a:ln w="9525">
            <a:noFill/>
          </a:ln>
        </p:spPr>
        <p:txBody>
          <a:bodyPr wrap="square">
            <a:spAutoFit/>
          </a:bodyPr>
          <a:lstStyle/>
          <a:p>
            <a:r>
              <a:rPr lang="zh-CN" altLang="en-US" sz="2400" b="1" dirty="0">
                <a:solidFill>
                  <a:srgbClr val="C00000"/>
                </a:solidFill>
                <a:latin typeface="+mj-ea"/>
                <a:ea typeface="+mj-ea"/>
                <a:cs typeface="楷体" panose="02010609060101010101" pitchFamily="49" charset="-122"/>
              </a:rPr>
              <a:t>圆明园内收藏的珍贵的历史文物。</a:t>
            </a:r>
          </a:p>
        </p:txBody>
      </p:sp>
      <p:sp>
        <p:nvSpPr>
          <p:cNvPr id="18" name="TextBox 10"/>
          <p:cNvSpPr txBox="1"/>
          <p:nvPr/>
        </p:nvSpPr>
        <p:spPr>
          <a:xfrm>
            <a:off x="1956759" y="3555787"/>
            <a:ext cx="3433947" cy="461665"/>
          </a:xfrm>
          <a:prstGeom prst="rect">
            <a:avLst/>
          </a:prstGeom>
          <a:noFill/>
          <a:ln w="9525">
            <a:noFill/>
          </a:ln>
        </p:spPr>
        <p:txBody>
          <a:bodyPr wrap="square">
            <a:spAutoFit/>
          </a:bodyPr>
          <a:lstStyle/>
          <a:p>
            <a:r>
              <a:rPr lang="zh-CN" altLang="en-US" sz="2400" b="1" dirty="0">
                <a:solidFill>
                  <a:srgbClr val="C00000"/>
                </a:solidFill>
                <a:latin typeface="+mj-ea"/>
                <a:ea typeface="+mj-ea"/>
                <a:cs typeface="楷体" panose="02010609060101010101" pitchFamily="49" charset="-122"/>
              </a:rPr>
              <a:t>圆明园被毁灭的过程。</a:t>
            </a:r>
          </a:p>
        </p:txBody>
      </p:sp>
      <p:sp>
        <p:nvSpPr>
          <p:cNvPr id="19" name="TextBox 10"/>
          <p:cNvSpPr txBox="1"/>
          <p:nvPr/>
        </p:nvSpPr>
        <p:spPr>
          <a:xfrm>
            <a:off x="1966757" y="2698517"/>
            <a:ext cx="3870517" cy="461665"/>
          </a:xfrm>
          <a:prstGeom prst="rect">
            <a:avLst/>
          </a:prstGeom>
          <a:noFill/>
          <a:ln w="9525">
            <a:noFill/>
          </a:ln>
        </p:spPr>
        <p:txBody>
          <a:bodyPr wrap="square">
            <a:spAutoFit/>
          </a:bodyPr>
          <a:lstStyle/>
          <a:p>
            <a:r>
              <a:rPr lang="zh-CN" altLang="en-US" sz="2400" b="1" dirty="0">
                <a:solidFill>
                  <a:srgbClr val="C00000"/>
                </a:solidFill>
                <a:latin typeface="+mj-ea"/>
                <a:ea typeface="+mj-ea"/>
                <a:cs typeface="楷体" panose="02010609060101010101" pitchFamily="49" charset="-122"/>
              </a:rPr>
              <a:t>圆明园内风格不同的建筑。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2"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2"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p:bldP spid="15" grpId="2"/>
      <p:bldP spid="16" grpId="1"/>
      <p:bldP spid="16" grpId="2"/>
      <p:bldP spid="17" grpId="1"/>
      <p:bldP spid="17" grpId="2"/>
      <p:bldP spid="18" grpId="1"/>
      <p:bldP spid="18" grpId="2"/>
      <p:bldP spid="19" grpId="1"/>
      <p:bldP spid="19"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7"/>
          <p:cNvGraphicFramePr>
            <a:graphicFrameLocks noGrp="1"/>
          </p:cNvGraphicFramePr>
          <p:nvPr>
            <p:extLst>
              <p:ext uri="{D42A27DB-BD31-4B8C-83A1-F6EECF244321}">
                <p14:modId xmlns:p14="http://schemas.microsoft.com/office/powerpoint/2010/main" val="3276805694"/>
              </p:ext>
            </p:extLst>
          </p:nvPr>
        </p:nvGraphicFramePr>
        <p:xfrm>
          <a:off x="705958" y="1384132"/>
          <a:ext cx="900113" cy="900113"/>
        </p:xfrm>
        <a:graphic>
          <a:graphicData uri="http://schemas.openxmlformats.org/drawingml/2006/table">
            <a:tbl>
              <a:tblPr/>
              <a:tblGrid>
                <a:gridCol w="446230"/>
                <a:gridCol w="453883"/>
              </a:tblGrid>
              <a:tr h="44765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281" marB="342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281" marB="34281"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46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281" marB="342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281" marB="34281"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9" name="Group 47"/>
          <p:cNvGraphicFramePr>
            <a:graphicFrameLocks noGrp="1"/>
          </p:cNvGraphicFramePr>
          <p:nvPr>
            <p:extLst>
              <p:ext uri="{D42A27DB-BD31-4B8C-83A1-F6EECF244321}">
                <p14:modId xmlns:p14="http://schemas.microsoft.com/office/powerpoint/2010/main" val="395178956"/>
              </p:ext>
            </p:extLst>
          </p:nvPr>
        </p:nvGraphicFramePr>
        <p:xfrm>
          <a:off x="1877533" y="1384132"/>
          <a:ext cx="900113" cy="900113"/>
        </p:xfrm>
        <a:graphic>
          <a:graphicData uri="http://schemas.openxmlformats.org/drawingml/2006/table">
            <a:tbl>
              <a:tblPr/>
              <a:tblGrid>
                <a:gridCol w="446405"/>
                <a:gridCol w="453708"/>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10" name="Group 47"/>
          <p:cNvGraphicFramePr>
            <a:graphicFrameLocks noGrp="1"/>
          </p:cNvGraphicFramePr>
          <p:nvPr>
            <p:extLst>
              <p:ext uri="{D42A27DB-BD31-4B8C-83A1-F6EECF244321}">
                <p14:modId xmlns:p14="http://schemas.microsoft.com/office/powerpoint/2010/main" val="3607775565"/>
              </p:ext>
            </p:extLst>
          </p:nvPr>
        </p:nvGraphicFramePr>
        <p:xfrm>
          <a:off x="3031646" y="1384132"/>
          <a:ext cx="900112" cy="900113"/>
        </p:xfrm>
        <a:graphic>
          <a:graphicData uri="http://schemas.openxmlformats.org/drawingml/2006/table">
            <a:tbl>
              <a:tblPr/>
              <a:tblGrid>
                <a:gridCol w="446230"/>
                <a:gridCol w="453882"/>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11" name="Group 47"/>
          <p:cNvGraphicFramePr>
            <a:graphicFrameLocks noGrp="1"/>
          </p:cNvGraphicFramePr>
          <p:nvPr>
            <p:extLst>
              <p:ext uri="{D42A27DB-BD31-4B8C-83A1-F6EECF244321}">
                <p14:modId xmlns:p14="http://schemas.microsoft.com/office/powerpoint/2010/main" val="2373389094"/>
              </p:ext>
            </p:extLst>
          </p:nvPr>
        </p:nvGraphicFramePr>
        <p:xfrm>
          <a:off x="4184171" y="1384132"/>
          <a:ext cx="901700" cy="900113"/>
        </p:xfrm>
        <a:graphic>
          <a:graphicData uri="http://schemas.openxmlformats.org/drawingml/2006/table">
            <a:tbl>
              <a:tblPr/>
              <a:tblGrid>
                <a:gridCol w="447105"/>
                <a:gridCol w="454595"/>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603" marR="91603"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603" marR="91603"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603" marR="91603"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603" marR="91603"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12" name="Group 47"/>
          <p:cNvGraphicFramePr>
            <a:graphicFrameLocks noGrp="1"/>
          </p:cNvGraphicFramePr>
          <p:nvPr>
            <p:custDataLst>
              <p:tags r:id="rId1"/>
            </p:custDataLst>
            <p:extLst>
              <p:ext uri="{D42A27DB-BD31-4B8C-83A1-F6EECF244321}">
                <p14:modId xmlns:p14="http://schemas.microsoft.com/office/powerpoint/2010/main" val="107155689"/>
              </p:ext>
            </p:extLst>
          </p:nvPr>
        </p:nvGraphicFramePr>
        <p:xfrm>
          <a:off x="5346221" y="1384132"/>
          <a:ext cx="900112" cy="900696"/>
        </p:xfrm>
        <a:graphic>
          <a:graphicData uri="http://schemas.openxmlformats.org/drawingml/2006/table">
            <a:tbl>
              <a:tblPr/>
              <a:tblGrid>
                <a:gridCol w="446405"/>
                <a:gridCol w="453707"/>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75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13" name="Group 47"/>
          <p:cNvGraphicFramePr>
            <a:graphicFrameLocks noGrp="1"/>
          </p:cNvGraphicFramePr>
          <p:nvPr>
            <p:extLst>
              <p:ext uri="{D42A27DB-BD31-4B8C-83A1-F6EECF244321}">
                <p14:modId xmlns:p14="http://schemas.microsoft.com/office/powerpoint/2010/main" val="3122802979"/>
              </p:ext>
            </p:extLst>
          </p:nvPr>
        </p:nvGraphicFramePr>
        <p:xfrm>
          <a:off x="6492396" y="1384132"/>
          <a:ext cx="900112" cy="900113"/>
        </p:xfrm>
        <a:graphic>
          <a:graphicData uri="http://schemas.openxmlformats.org/drawingml/2006/table">
            <a:tbl>
              <a:tblPr/>
              <a:tblGrid>
                <a:gridCol w="446405"/>
                <a:gridCol w="453707"/>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6">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15" name="Group 47"/>
          <p:cNvGraphicFramePr>
            <a:graphicFrameLocks noGrp="1"/>
          </p:cNvGraphicFramePr>
          <p:nvPr>
            <p:extLst>
              <p:ext uri="{D42A27DB-BD31-4B8C-83A1-F6EECF244321}">
                <p14:modId xmlns:p14="http://schemas.microsoft.com/office/powerpoint/2010/main" val="3632875152"/>
              </p:ext>
            </p:extLst>
          </p:nvPr>
        </p:nvGraphicFramePr>
        <p:xfrm>
          <a:off x="540858" y="2630320"/>
          <a:ext cx="898525" cy="900112"/>
        </p:xfrm>
        <a:graphic>
          <a:graphicData uri="http://schemas.openxmlformats.org/drawingml/2006/table">
            <a:tbl>
              <a:tblPr/>
              <a:tblGrid>
                <a:gridCol w="445135"/>
                <a:gridCol w="453390"/>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299" marR="91299"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299" marR="91299"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299" marR="91299"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299" marR="91299"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16" name="Group 47"/>
          <p:cNvGraphicFramePr>
            <a:graphicFrameLocks noGrp="1"/>
          </p:cNvGraphicFramePr>
          <p:nvPr>
            <p:extLst>
              <p:ext uri="{D42A27DB-BD31-4B8C-83A1-F6EECF244321}">
                <p14:modId xmlns:p14="http://schemas.microsoft.com/office/powerpoint/2010/main" val="2622368403"/>
              </p:ext>
            </p:extLst>
          </p:nvPr>
        </p:nvGraphicFramePr>
        <p:xfrm>
          <a:off x="1571146" y="2630320"/>
          <a:ext cx="900112" cy="900112"/>
        </p:xfrm>
        <a:graphic>
          <a:graphicData uri="http://schemas.openxmlformats.org/drawingml/2006/table">
            <a:tbl>
              <a:tblPr/>
              <a:tblGrid>
                <a:gridCol w="446230"/>
                <a:gridCol w="453882"/>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17" name="Group 47"/>
          <p:cNvGraphicFramePr>
            <a:graphicFrameLocks noGrp="1"/>
          </p:cNvGraphicFramePr>
          <p:nvPr>
            <p:extLst>
              <p:ext uri="{D42A27DB-BD31-4B8C-83A1-F6EECF244321}">
                <p14:modId xmlns:p14="http://schemas.microsoft.com/office/powerpoint/2010/main" val="3058557084"/>
              </p:ext>
            </p:extLst>
          </p:nvPr>
        </p:nvGraphicFramePr>
        <p:xfrm>
          <a:off x="2572858" y="2630320"/>
          <a:ext cx="900113" cy="900112"/>
        </p:xfrm>
        <a:graphic>
          <a:graphicData uri="http://schemas.openxmlformats.org/drawingml/2006/table">
            <a:tbl>
              <a:tblPr/>
              <a:tblGrid>
                <a:gridCol w="446230"/>
                <a:gridCol w="453883"/>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graphicFrame>
        <p:nvGraphicFramePr>
          <p:cNvPr id="18" name="Group 47"/>
          <p:cNvGraphicFramePr>
            <a:graphicFrameLocks noGrp="1"/>
          </p:cNvGraphicFramePr>
          <p:nvPr>
            <p:extLst>
              <p:ext uri="{D42A27DB-BD31-4B8C-83A1-F6EECF244321}">
                <p14:modId xmlns:p14="http://schemas.microsoft.com/office/powerpoint/2010/main" val="939685684"/>
              </p:ext>
            </p:extLst>
          </p:nvPr>
        </p:nvGraphicFramePr>
        <p:xfrm>
          <a:off x="3598383" y="2630320"/>
          <a:ext cx="900113" cy="900112"/>
        </p:xfrm>
        <a:graphic>
          <a:graphicData uri="http://schemas.openxmlformats.org/drawingml/2006/table">
            <a:tbl>
              <a:tblPr/>
              <a:tblGrid>
                <a:gridCol w="446230"/>
                <a:gridCol w="453883"/>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graphicFrame>
        <p:nvGraphicFramePr>
          <p:cNvPr id="19" name="Group 47"/>
          <p:cNvGraphicFramePr>
            <a:graphicFrameLocks noGrp="1"/>
          </p:cNvGraphicFramePr>
          <p:nvPr>
            <p:extLst>
              <p:ext uri="{D42A27DB-BD31-4B8C-83A1-F6EECF244321}">
                <p14:modId xmlns:p14="http://schemas.microsoft.com/office/powerpoint/2010/main" val="1632258462"/>
              </p:ext>
            </p:extLst>
          </p:nvPr>
        </p:nvGraphicFramePr>
        <p:xfrm>
          <a:off x="4630258" y="2630320"/>
          <a:ext cx="900113" cy="900112"/>
        </p:xfrm>
        <a:graphic>
          <a:graphicData uri="http://schemas.openxmlformats.org/drawingml/2006/table">
            <a:tbl>
              <a:tblPr/>
              <a:tblGrid>
                <a:gridCol w="446230"/>
                <a:gridCol w="453883"/>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sp>
        <p:nvSpPr>
          <p:cNvPr id="26" name="矩形 25">
            <a:hlinkClick r:id="rId3" action="ppaction://hlinksldjump"/>
          </p:cNvPr>
          <p:cNvSpPr/>
          <p:nvPr/>
        </p:nvSpPr>
        <p:spPr>
          <a:xfrm>
            <a:off x="693397" y="139255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毁</a:t>
            </a:r>
            <a:endParaRPr kumimoji="0" lang="zh-CN" altLang="en-US" sz="2000" b="0" i="0" u="none" strike="noStrike" kern="1200" cap="none" spc="0" normalizeH="0" baseline="0" noProof="0" dirty="0">
              <a:ln>
                <a:solidFill>
                  <a:schemeClr val="bg1"/>
                </a:solidFill>
              </a:ln>
              <a:solidFill>
                <a:srgbClr val="FF0000"/>
              </a:solidFill>
              <a:effectLst/>
              <a:uLnTx/>
              <a:uFillTx/>
              <a:latin typeface="Calibri" panose="020F0502020204030204" pitchFamily="34" charset="0"/>
              <a:ea typeface="宋体" panose="02010600030101010101" pitchFamily="2" charset="-122"/>
              <a:cs typeface="+mn-cs"/>
            </a:endParaRPr>
          </a:p>
        </p:txBody>
      </p:sp>
      <p:sp>
        <p:nvSpPr>
          <p:cNvPr id="28" name="矩形 27">
            <a:hlinkClick r:id="rId4" action="ppaction://hlinksldjump"/>
          </p:cNvPr>
          <p:cNvSpPr/>
          <p:nvPr/>
        </p:nvSpPr>
        <p:spPr>
          <a:xfrm>
            <a:off x="1878321" y="1392608"/>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估</a:t>
            </a:r>
          </a:p>
        </p:txBody>
      </p:sp>
      <p:sp>
        <p:nvSpPr>
          <p:cNvPr id="29" name="矩形 28">
            <a:hlinkClick r:id="rId5" action="ppaction://hlinksldjump"/>
          </p:cNvPr>
          <p:cNvSpPr/>
          <p:nvPr/>
        </p:nvSpPr>
        <p:spPr>
          <a:xfrm>
            <a:off x="5347201" y="1381715"/>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煌</a:t>
            </a:r>
          </a:p>
        </p:txBody>
      </p:sp>
      <p:sp>
        <p:nvSpPr>
          <p:cNvPr id="30" name="矩形 29">
            <a:hlinkClick r:id="rId6" action="ppaction://hlinksldjump"/>
          </p:cNvPr>
          <p:cNvSpPr/>
          <p:nvPr/>
        </p:nvSpPr>
        <p:spPr>
          <a:xfrm>
            <a:off x="6495809" y="1387430"/>
            <a:ext cx="871855" cy="92202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殿</a:t>
            </a:r>
          </a:p>
        </p:txBody>
      </p:sp>
      <p:sp>
        <p:nvSpPr>
          <p:cNvPr id="31" name="矩形 30">
            <a:hlinkClick r:id="rId7" action="ppaction://hlinksldjump"/>
          </p:cNvPr>
          <p:cNvSpPr/>
          <p:nvPr/>
        </p:nvSpPr>
        <p:spPr>
          <a:xfrm>
            <a:off x="3027511" y="1392608"/>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拱</a:t>
            </a:r>
          </a:p>
        </p:txBody>
      </p:sp>
      <p:sp>
        <p:nvSpPr>
          <p:cNvPr id="33" name="矩形 32">
            <a:hlinkClick r:id="rId8" action="ppaction://hlinksldjump"/>
          </p:cNvPr>
          <p:cNvSpPr/>
          <p:nvPr/>
        </p:nvSpPr>
        <p:spPr>
          <a:xfrm>
            <a:off x="4183300" y="1392510"/>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辉</a:t>
            </a:r>
          </a:p>
        </p:txBody>
      </p:sp>
      <p:sp>
        <p:nvSpPr>
          <p:cNvPr id="34" name="矩形 33">
            <a:hlinkClick r:id="rId9" action="ppaction://hlinksldjump"/>
          </p:cNvPr>
          <p:cNvSpPr/>
          <p:nvPr/>
        </p:nvSpPr>
        <p:spPr>
          <a:xfrm>
            <a:off x="535731" y="2618264"/>
            <a:ext cx="880368"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览</a:t>
            </a:r>
          </a:p>
        </p:txBody>
      </p:sp>
      <p:sp>
        <p:nvSpPr>
          <p:cNvPr id="35" name="矩形 34">
            <a:hlinkClick r:id="rId10" action="ppaction://hlinksldjump"/>
          </p:cNvPr>
          <p:cNvSpPr/>
          <p:nvPr/>
        </p:nvSpPr>
        <p:spPr>
          <a:xfrm>
            <a:off x="1572094"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境</a:t>
            </a:r>
          </a:p>
        </p:txBody>
      </p:sp>
      <p:sp>
        <p:nvSpPr>
          <p:cNvPr id="37" name="矩形 36">
            <a:hlinkClick r:id="rId11" action="ppaction://hlinksldjump"/>
          </p:cNvPr>
          <p:cNvSpPr/>
          <p:nvPr/>
        </p:nvSpPr>
        <p:spPr>
          <a:xfrm>
            <a:off x="3601136"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唐</a:t>
            </a:r>
          </a:p>
        </p:txBody>
      </p:sp>
      <p:graphicFrame>
        <p:nvGraphicFramePr>
          <p:cNvPr id="38" name="Group 47"/>
          <p:cNvGraphicFramePr>
            <a:graphicFrameLocks noGrp="1"/>
          </p:cNvGraphicFramePr>
          <p:nvPr>
            <p:extLst>
              <p:ext uri="{D42A27DB-BD31-4B8C-83A1-F6EECF244321}">
                <p14:modId xmlns:p14="http://schemas.microsoft.com/office/powerpoint/2010/main" val="3684912556"/>
              </p:ext>
            </p:extLst>
          </p:nvPr>
        </p:nvGraphicFramePr>
        <p:xfrm>
          <a:off x="5670071" y="2630320"/>
          <a:ext cx="900112" cy="900112"/>
        </p:xfrm>
        <a:graphic>
          <a:graphicData uri="http://schemas.openxmlformats.org/drawingml/2006/table">
            <a:tbl>
              <a:tblPr/>
              <a:tblGrid>
                <a:gridCol w="446405"/>
                <a:gridCol w="453707"/>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
        <p:nvSpPr>
          <p:cNvPr id="5" name="矩形 4">
            <a:hlinkClick r:id="rId12" action="ppaction://hlinksldjump"/>
          </p:cNvPr>
          <p:cNvSpPr/>
          <p:nvPr/>
        </p:nvSpPr>
        <p:spPr>
          <a:xfrm>
            <a:off x="4630256"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统</a:t>
            </a:r>
          </a:p>
        </p:txBody>
      </p:sp>
      <p:sp>
        <p:nvSpPr>
          <p:cNvPr id="32" name="矩形 31">
            <a:hlinkClick r:id="rId13" action="ppaction://hlinksldjump"/>
          </p:cNvPr>
          <p:cNvSpPr/>
          <p:nvPr/>
        </p:nvSpPr>
        <p:spPr>
          <a:xfrm>
            <a:off x="2571246" y="2618919"/>
            <a:ext cx="871855" cy="92202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宏</a:t>
            </a:r>
          </a:p>
        </p:txBody>
      </p:sp>
      <p:sp>
        <p:nvSpPr>
          <p:cNvPr id="42" name="矩形 41">
            <a:hlinkClick r:id="rId14" action="ppaction://hlinksldjump"/>
          </p:cNvPr>
          <p:cNvSpPr/>
          <p:nvPr/>
        </p:nvSpPr>
        <p:spPr>
          <a:xfrm>
            <a:off x="5666231"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销</a:t>
            </a:r>
          </a:p>
        </p:txBody>
      </p:sp>
      <p:sp>
        <p:nvSpPr>
          <p:cNvPr id="36" name="任意多边形 35"/>
          <p:cNvSpPr/>
          <p:nvPr/>
        </p:nvSpPr>
        <p:spPr>
          <a:xfrm>
            <a:off x="5655598" y="93635"/>
            <a:ext cx="3400425" cy="369888"/>
          </a:xfrm>
          <a:custGeom>
            <a:avLst/>
            <a:gdLst>
              <a:gd name="connsiteX0" fmla="*/ 0 w 3400501"/>
              <a:gd name="connsiteY0" fmla="*/ 0 h 369332"/>
              <a:gd name="connsiteX1" fmla="*/ 3400501 w 3400501"/>
              <a:gd name="connsiteY1" fmla="*/ 0 h 369332"/>
              <a:gd name="connsiteX2" fmla="*/ 3400501 w 3400501"/>
              <a:gd name="connsiteY2" fmla="*/ 369332 h 369332"/>
              <a:gd name="connsiteX3" fmla="*/ 0 w 3400501"/>
              <a:gd name="connsiteY3" fmla="*/ 369332 h 369332"/>
              <a:gd name="connsiteX4" fmla="*/ 0 w 3400501"/>
              <a:gd name="connsiteY4" fmla="*/ 0 h 369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501" h="369332">
                <a:moveTo>
                  <a:pt x="0" y="0"/>
                </a:moveTo>
                <a:lnTo>
                  <a:pt x="3400501" y="0"/>
                </a:lnTo>
                <a:lnTo>
                  <a:pt x="3400501" y="369332"/>
                </a:lnTo>
                <a:lnTo>
                  <a:pt x="0" y="3693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60960" tIns="60960" rIns="60960" bIns="60960" spcCol="1270" anchor="ctr"/>
          <a:lstStyle>
            <a:defPPr>
              <a:defRPr lang="zh-CN"/>
            </a:defPPr>
            <a:lvl1pPr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1pPr>
            <a:lvl2pPr marL="4572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2pPr>
            <a:lvl3pPr marL="9144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3pPr>
            <a:lvl4pPr marL="13716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4pPr>
            <a:lvl5pPr marL="1828800" algn="l" defTabSz="457200" rtl="0" fontAlgn="base">
              <a:spcBef>
                <a:spcPct val="0"/>
              </a:spcBef>
              <a:spcAft>
                <a:spcPct val="0"/>
              </a:spcAft>
              <a:defRPr kern="1200">
                <a:solidFill>
                  <a:schemeClr val="tx1">
                    <a:hueOff val="0"/>
                    <a:satOff val="0"/>
                    <a:lumOff val="0"/>
                    <a:alphaOff val="0"/>
                  </a:schemeClr>
                </a:solidFill>
                <a:latin typeface="+mn-lt"/>
                <a:ea typeface="+mn-ea"/>
                <a:cs typeface="+mn-cs"/>
              </a:defRPr>
            </a:lvl5pPr>
            <a:lvl6pPr marL="2286000" algn="l" defTabSz="914400" rtl="0" eaLnBrk="1" latinLnBrk="0" hangingPunct="1">
              <a:defRPr kern="1200">
                <a:solidFill>
                  <a:schemeClr val="tx1">
                    <a:hueOff val="0"/>
                    <a:satOff val="0"/>
                    <a:lumOff val="0"/>
                    <a:alphaOff val="0"/>
                  </a:schemeClr>
                </a:solidFill>
                <a:latin typeface="+mn-lt"/>
                <a:ea typeface="+mn-ea"/>
                <a:cs typeface="+mn-cs"/>
              </a:defRPr>
            </a:lvl6pPr>
            <a:lvl7pPr marL="2743200" algn="l" defTabSz="914400" rtl="0" eaLnBrk="1" latinLnBrk="0" hangingPunct="1">
              <a:defRPr kern="1200">
                <a:solidFill>
                  <a:schemeClr val="tx1">
                    <a:hueOff val="0"/>
                    <a:satOff val="0"/>
                    <a:lumOff val="0"/>
                    <a:alphaOff val="0"/>
                  </a:schemeClr>
                </a:solidFill>
                <a:latin typeface="+mn-lt"/>
                <a:ea typeface="+mn-ea"/>
                <a:cs typeface="+mn-cs"/>
              </a:defRPr>
            </a:lvl7pPr>
            <a:lvl8pPr marL="3200400" algn="l" defTabSz="914400" rtl="0" eaLnBrk="1" latinLnBrk="0" hangingPunct="1">
              <a:defRPr kern="1200">
                <a:solidFill>
                  <a:schemeClr val="tx1">
                    <a:hueOff val="0"/>
                    <a:satOff val="0"/>
                    <a:lumOff val="0"/>
                    <a:alphaOff val="0"/>
                  </a:schemeClr>
                </a:solidFill>
                <a:latin typeface="+mn-lt"/>
                <a:ea typeface="+mn-ea"/>
                <a:cs typeface="+mn-cs"/>
              </a:defRPr>
            </a:lvl8pPr>
            <a:lvl9pPr marL="3657600" algn="l" defTabSz="914400" rtl="0" eaLnBrk="1" latinLnBrk="0" hangingPunct="1">
              <a:defRPr kern="1200">
                <a:solidFill>
                  <a:schemeClr val="tx1">
                    <a:hueOff val="0"/>
                    <a:satOff val="0"/>
                    <a:lumOff val="0"/>
                    <a:alphaOff val="0"/>
                  </a:schemeClr>
                </a:solidFill>
                <a:latin typeface="+mn-lt"/>
                <a:ea typeface="+mn-ea"/>
                <a:cs typeface="+mn-cs"/>
              </a:defRPr>
            </a:lvl9pPr>
          </a:lstStyle>
          <a:p>
            <a:pPr marL="0" marR="0" lvl="0" indent="0" algn="l" defTabSz="711200" rtl="0" eaLnBrk="1" fontAlgn="base" latinLnBrk="0" hangingPunct="1">
              <a:lnSpc>
                <a:spcPct val="100000"/>
              </a:lnSpc>
              <a:spcBef>
                <a:spcPct val="0"/>
              </a:spcBef>
              <a:spcAft>
                <a:spcPct val="35000"/>
              </a:spcAft>
              <a:buClrTx/>
              <a:buSzTx/>
              <a:buFont typeface="Arial" panose="020B0604020202020204" pitchFamily="34" charset="0"/>
              <a:buNone/>
              <a:defRPr/>
            </a:pPr>
            <a:r>
              <a:rPr kumimoji="0" lang="zh-CN" sz="1800" b="1" i="0" u="none" strike="noStrike" kern="1200" cap="none" spc="0" normalizeH="0" baseline="0" noProof="0" dirty="0" smtClean="0">
                <a:ln>
                  <a:noFill/>
                </a:ln>
                <a:solidFill>
                  <a:srgbClr val="008000"/>
                </a:solidFill>
                <a:effectLst/>
                <a:uLnTx/>
                <a:uFillTx/>
                <a:latin typeface="黑体" panose="02010609060101010101" pitchFamily="49" charset="-122"/>
                <a:ea typeface="黑体" panose="02010609060101010101" pitchFamily="49" charset="-122"/>
                <a:cs typeface="+mn-cs"/>
              </a:rPr>
              <a:t>提示</a:t>
            </a:r>
            <a:r>
              <a:rPr kumimoji="0" lang="zh-CN" sz="1800" b="1" i="0" u="none" strike="noStrike" kern="1200" cap="none" spc="0" normalizeH="0" baseline="0" noProof="0" dirty="0" smtClean="0">
                <a:ln>
                  <a:noFill/>
                </a:ln>
                <a:solidFill>
                  <a:srgbClr val="008000"/>
                </a:solidFill>
                <a:effectLst/>
                <a:uLnTx/>
                <a:uFillTx/>
                <a:latin typeface="+mn-lt"/>
                <a:ea typeface="+mn-ea"/>
                <a:cs typeface="+mn-cs"/>
              </a:rPr>
              <a:t>：</a:t>
            </a:r>
            <a:r>
              <a:rPr kumimoji="0" lang="zh-CN" sz="1800" b="1" i="0" u="none" strike="noStrike" kern="1200" cap="none" spc="0" normalizeH="0" baseline="0" noProof="0" dirty="0" smtClean="0">
                <a:ln>
                  <a:noFill/>
                </a:ln>
                <a:solidFill>
                  <a:srgbClr val="008000"/>
                </a:solidFill>
                <a:effectLst/>
                <a:uLnTx/>
                <a:uFillTx/>
                <a:latin typeface="仿宋" panose="02010609060101010101" pitchFamily="49" charset="-122"/>
                <a:ea typeface="仿宋" panose="02010609060101010101" pitchFamily="49" charset="-122"/>
                <a:cs typeface="+mn-cs"/>
              </a:rPr>
              <a:t>点击生字进入详细讲解。</a:t>
            </a:r>
            <a:endParaRPr kumimoji="0" lang="zh-CN" sz="1800" b="0" i="0" u="none" strike="noStrike" kern="1200" cap="none" spc="0" normalizeH="0" baseline="0" noProof="0" dirty="0">
              <a:ln>
                <a:noFill/>
              </a:ln>
              <a:solidFill>
                <a:srgbClr val="008000"/>
              </a:solidFill>
              <a:effectLst/>
              <a:uLnTx/>
              <a:uFillTx/>
              <a:latin typeface="仿宋" panose="02010609060101010101" pitchFamily="49" charset="-122"/>
              <a:ea typeface="仿宋" panose="02010609060101010101" pitchFamily="49" charset="-122"/>
              <a:cs typeface="+mn-cs"/>
            </a:endParaRPr>
          </a:p>
        </p:txBody>
      </p:sp>
      <p:graphicFrame>
        <p:nvGraphicFramePr>
          <p:cNvPr id="39" name="Group 47"/>
          <p:cNvGraphicFramePr>
            <a:graphicFrameLocks noGrp="1"/>
          </p:cNvGraphicFramePr>
          <p:nvPr>
            <p:extLst>
              <p:ext uri="{D42A27DB-BD31-4B8C-83A1-F6EECF244321}">
                <p14:modId xmlns:p14="http://schemas.microsoft.com/office/powerpoint/2010/main" val="3656127816"/>
              </p:ext>
            </p:extLst>
          </p:nvPr>
        </p:nvGraphicFramePr>
        <p:xfrm>
          <a:off x="6714646" y="2630320"/>
          <a:ext cx="900112" cy="900112"/>
        </p:xfrm>
        <a:graphic>
          <a:graphicData uri="http://schemas.openxmlformats.org/drawingml/2006/table">
            <a:tbl>
              <a:tblPr/>
              <a:tblGrid>
                <a:gridCol w="446230"/>
                <a:gridCol w="453882"/>
              </a:tblGrid>
              <a:tr h="44794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3">
                        <a:lumMod val="20000"/>
                        <a:lumOff val="80000"/>
                      </a:schemeClr>
                    </a:solidFill>
                  </a:tcPr>
                </a:tc>
              </a:tr>
              <a:tr h="452171">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03" marB="3430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r>
            </a:tbl>
          </a:graphicData>
        </a:graphic>
      </p:graphicFrame>
      <p:sp>
        <p:nvSpPr>
          <p:cNvPr id="40" name="矩形 39">
            <a:hlinkClick r:id="rId15" action="ppaction://hlinksldjump"/>
          </p:cNvPr>
          <p:cNvSpPr/>
          <p:nvPr/>
        </p:nvSpPr>
        <p:spPr>
          <a:xfrm>
            <a:off x="6715188"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闯</a:t>
            </a:r>
          </a:p>
        </p:txBody>
      </p:sp>
      <p:graphicFrame>
        <p:nvGraphicFramePr>
          <p:cNvPr id="41" name="Group 47"/>
          <p:cNvGraphicFramePr>
            <a:graphicFrameLocks noGrp="1"/>
          </p:cNvGraphicFramePr>
          <p:nvPr>
            <p:extLst>
              <p:ext uri="{D42A27DB-BD31-4B8C-83A1-F6EECF244321}">
                <p14:modId xmlns:p14="http://schemas.microsoft.com/office/powerpoint/2010/main" val="3077360173"/>
              </p:ext>
            </p:extLst>
          </p:nvPr>
        </p:nvGraphicFramePr>
        <p:xfrm>
          <a:off x="7616346" y="1380957"/>
          <a:ext cx="900112" cy="900113"/>
        </p:xfrm>
        <a:graphic>
          <a:graphicData uri="http://schemas.openxmlformats.org/drawingml/2006/table">
            <a:tbl>
              <a:tblPr/>
              <a:tblGrid>
                <a:gridCol w="446405"/>
                <a:gridCol w="453707"/>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306">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
        <p:nvSpPr>
          <p:cNvPr id="43" name="矩形 42">
            <a:hlinkClick r:id="rId16" action="ppaction://hlinksldjump"/>
          </p:cNvPr>
          <p:cNvSpPr/>
          <p:nvPr/>
        </p:nvSpPr>
        <p:spPr>
          <a:xfrm>
            <a:off x="7612001" y="1368985"/>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陵</a:t>
            </a:r>
          </a:p>
        </p:txBody>
      </p:sp>
      <p:graphicFrame>
        <p:nvGraphicFramePr>
          <p:cNvPr id="44" name="Group 47"/>
          <p:cNvGraphicFramePr>
            <a:graphicFrameLocks noGrp="1"/>
          </p:cNvGraphicFramePr>
          <p:nvPr>
            <p:extLst>
              <p:ext uri="{D42A27DB-BD31-4B8C-83A1-F6EECF244321}">
                <p14:modId xmlns:p14="http://schemas.microsoft.com/office/powerpoint/2010/main" val="2124662981"/>
              </p:ext>
            </p:extLst>
          </p:nvPr>
        </p:nvGraphicFramePr>
        <p:xfrm>
          <a:off x="7768746" y="2630320"/>
          <a:ext cx="900112" cy="900112"/>
        </p:xfrm>
        <a:graphic>
          <a:graphicData uri="http://schemas.openxmlformats.org/drawingml/2006/table">
            <a:tbl>
              <a:tblPr/>
              <a:tblGrid>
                <a:gridCol w="446405"/>
                <a:gridCol w="453707"/>
              </a:tblGrid>
              <a:tr h="447807">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accent6">
                        <a:lumMod val="40000"/>
                        <a:lumOff val="60000"/>
                      </a:schemeClr>
                    </a:solidFill>
                  </a:tcPr>
                </a:tc>
              </a:tr>
              <a:tr h="45230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6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60" marR="91460" marT="34313" marB="34313"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r>
            </a:tbl>
          </a:graphicData>
        </a:graphic>
      </p:graphicFrame>
      <p:sp>
        <p:nvSpPr>
          <p:cNvPr id="45" name="矩形 44">
            <a:hlinkClick r:id="rId17" action="ppaction://hlinksldjump"/>
          </p:cNvPr>
          <p:cNvSpPr/>
          <p:nvPr/>
        </p:nvSpPr>
        <p:spPr>
          <a:xfrm>
            <a:off x="7764401" y="2618264"/>
            <a:ext cx="880369" cy="92333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FF0000"/>
                </a:solidFill>
                <a:effectLst/>
                <a:uLnTx/>
                <a:uFillTx/>
                <a:latin typeface="楷体" panose="02010609060101010101" pitchFamily="49" charset="-122"/>
                <a:ea typeface="楷体" panose="02010609060101010101" pitchFamily="49" charset="-122"/>
                <a:cs typeface="+mn-cs"/>
              </a:rPr>
              <a:t>奉</a:t>
            </a:r>
          </a:p>
        </p:txBody>
      </p:sp>
      <p:grpSp>
        <p:nvGrpSpPr>
          <p:cNvPr id="21662" name="组合 5"/>
          <p:cNvGrpSpPr/>
          <p:nvPr/>
        </p:nvGrpSpPr>
        <p:grpSpPr>
          <a:xfrm>
            <a:off x="3378744" y="1530"/>
            <a:ext cx="2287587" cy="831850"/>
            <a:chOff x="924035" y="907522"/>
            <a:chExt cx="2287080" cy="832905"/>
          </a:xfrm>
        </p:grpSpPr>
        <p:grpSp>
          <p:nvGrpSpPr>
            <p:cNvPr id="21664" name="组合 4"/>
            <p:cNvGrpSpPr/>
            <p:nvPr/>
          </p:nvGrpSpPr>
          <p:grpSpPr>
            <a:xfrm>
              <a:off x="924035" y="907522"/>
              <a:ext cx="2287080" cy="832905"/>
              <a:chOff x="1314217" y="754602"/>
              <a:chExt cx="2287080" cy="832905"/>
            </a:xfrm>
          </p:grpSpPr>
          <p:pic>
            <p:nvPicPr>
              <p:cNvPr id="21668" name="Picture 10" descr="C:\Users\Administrator\Desktop\绿.png"/>
              <p:cNvPicPr>
                <a:picLocks noChangeAspect="1"/>
              </p:cNvPicPr>
              <p:nvPr/>
            </p:nvPicPr>
            <p:blipFill>
              <a:blip r:embed="rId18"/>
              <a:stretch>
                <a:fillRect/>
              </a:stretch>
            </p:blipFill>
            <p:spPr>
              <a:xfrm>
                <a:off x="1314219" y="1333230"/>
                <a:ext cx="2287078" cy="254277"/>
              </a:xfrm>
              <a:prstGeom prst="rect">
                <a:avLst/>
              </a:prstGeom>
              <a:noFill/>
              <a:ln w="9525">
                <a:noFill/>
              </a:ln>
            </p:spPr>
          </p:pic>
          <p:pic>
            <p:nvPicPr>
              <p:cNvPr id="21669" name="Picture 6"/>
              <p:cNvPicPr>
                <a:picLocks noChangeAspect="1"/>
              </p:cNvPicPr>
              <p:nvPr/>
            </p:nvPicPr>
            <p:blipFill>
              <a:blip r:embed="rId19">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2" name="圆角矩形 1"/>
            <p:cNvSpPr/>
            <p:nvPr/>
          </p:nvSpPr>
          <p:spPr>
            <a:xfrm>
              <a:off x="1485979" y="1067895"/>
              <a:ext cx="1310409"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我会写</a:t>
              </a:r>
            </a:p>
          </p:txBody>
        </p:sp>
      </p:grpSp>
      <p:sp>
        <p:nvSpPr>
          <p:cNvPr id="7" name="文本框 39"/>
          <p:cNvSpPr txBox="1"/>
          <p:nvPr/>
        </p:nvSpPr>
        <p:spPr>
          <a:xfrm>
            <a:off x="563401" y="3755857"/>
            <a:ext cx="8143875" cy="517525"/>
          </a:xfrm>
          <a:prstGeom prst="rect">
            <a:avLst/>
          </a:prstGeom>
          <a:noFill/>
          <a:ln w="9525">
            <a:noFill/>
          </a:ln>
        </p:spPr>
        <p:txBody>
          <a:bodyPr lIns="0" tIns="0" rIns="0" bIns="0">
            <a:spAutoFit/>
          </a:bodyPr>
          <a:lstStyle/>
          <a:p>
            <a:pPr marL="457200" indent="-457200">
              <a:lnSpc>
                <a:spcPct val="120000"/>
              </a:lnSpc>
              <a:buFont typeface="Wingdings" panose="05000000000000000000" pitchFamily="2" charset="2"/>
              <a:buChar char="u"/>
            </a:pPr>
            <a:r>
              <a:rPr lang="zh-CN" altLang="en-US" sz="2800" b="1" dirty="0">
                <a:latin typeface="宋体" panose="02010600030101010101" pitchFamily="2" charset="-122"/>
              </a:rPr>
              <a:t>观察生字在田字格中的位置，讨论书写注意事项。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6"/>
                    </p:tgtEl>
                  </p:cond>
                </p:stCondLst>
                <p:endSync evt="end" delay="0">
                  <p:rtn val="all"/>
                </p:endSync>
                <p:childTnLst>
                  <p:par>
                    <p:cTn id="11" fill="hold">
                      <p:stCondLst>
                        <p:cond delay="0"/>
                      </p:stCondLst>
                      <p:childTnLst>
                        <p:par>
                          <p:cTn id="12" fill="hold">
                            <p:stCondLst>
                              <p:cond delay="0"/>
                            </p:stCondLst>
                            <p:childTnLst>
                              <p:par>
                                <p:cTn id="13" presetID="16" presetClass="emph" presetSubtype="0" fill="hold" grpId="0" nodeType="clickEffect">
                                  <p:stCondLst>
                                    <p:cond delay="0"/>
                                  </p:stCondLst>
                                  <p:iterate type="lt">
                                    <p:tmPct val="4000"/>
                                  </p:iterate>
                                  <p:childTnLst>
                                    <p:set>
                                      <p:cBhvr override="childStyle">
                                        <p:cTn id="14" dur="500" fill="hold"/>
                                        <p:tgtEl>
                                          <p:spTgt spid="26"/>
                                        </p:tgtEl>
                                        <p:attrNameLst>
                                          <p:attrName>style.color</p:attrName>
                                        </p:attrNameLst>
                                      </p:cBhvr>
                                      <p:to>
                                        <p:clrVal>
                                          <a:srgbClr val="262626"/>
                                        </p:clrVal>
                                      </p:to>
                                    </p:set>
                                    <p:set>
                                      <p:cBhvr>
                                        <p:cTn id="15" dur="500" fill="hold"/>
                                        <p:tgtEl>
                                          <p:spTgt spid="26"/>
                                        </p:tgtEl>
                                        <p:attrNameLst>
                                          <p:attrName>fillcolor</p:attrName>
                                        </p:attrNameLst>
                                      </p:cBhvr>
                                      <p:to>
                                        <p:clrVal>
                                          <a:srgbClr val="262626"/>
                                        </p:clrVal>
                                      </p:to>
                                    </p:set>
                                    <p:set>
                                      <p:cBhvr>
                                        <p:cTn id="16" dur="500" fill="hold"/>
                                        <p:tgtEl>
                                          <p:spTgt spid="26"/>
                                        </p:tgtEl>
                                        <p:attrNameLst>
                                          <p:attrName>fill.type</p:attrName>
                                        </p:attrNameLst>
                                      </p:cBhvr>
                                      <p:to>
                                        <p:strVal val="solid"/>
                                      </p:to>
                                    </p:set>
                                  </p:childTnLst>
                                </p:cTn>
                              </p:par>
                            </p:childTnLst>
                          </p:cTn>
                        </p:par>
                      </p:childTnLst>
                    </p:cTn>
                  </p:par>
                </p:childTnLst>
              </p:cTn>
              <p:nextCondLst>
                <p:cond evt="onClick" delay="0">
                  <p:tgtEl>
                    <p:spTgt spid="26"/>
                  </p:tgtEl>
                </p:cond>
              </p:nextCondLst>
            </p:seq>
            <p:seq concurrent="1" nextAc="seek">
              <p:cTn id="17" restart="whenNotActive" fill="hold" evtFilter="cancelBubble" nodeType="interactiveSeq">
                <p:stCondLst>
                  <p:cond evt="onClick" delay="0">
                    <p:tgtEl>
                      <p:spTgt spid="28"/>
                    </p:tgtEl>
                  </p:cond>
                </p:stCondLst>
                <p:endSync evt="end" delay="0">
                  <p:rtn val="all"/>
                </p:endSync>
                <p:childTnLst>
                  <p:par>
                    <p:cTn id="18" fill="hold">
                      <p:stCondLst>
                        <p:cond delay="0"/>
                      </p:stCondLst>
                      <p:childTnLst>
                        <p:par>
                          <p:cTn id="19" fill="hold">
                            <p:stCondLst>
                              <p:cond delay="0"/>
                            </p:stCondLst>
                            <p:childTnLst>
                              <p:par>
                                <p:cTn id="20" presetID="16" presetClass="emph" presetSubtype="0" fill="hold" grpId="0" nodeType="clickEffect">
                                  <p:stCondLst>
                                    <p:cond delay="0"/>
                                  </p:stCondLst>
                                  <p:iterate type="lt">
                                    <p:tmPct val="4000"/>
                                  </p:iterate>
                                  <p:childTnLst>
                                    <p:set>
                                      <p:cBhvr override="childStyle">
                                        <p:cTn id="21" dur="500" fill="hold"/>
                                        <p:tgtEl>
                                          <p:spTgt spid="28"/>
                                        </p:tgtEl>
                                        <p:attrNameLst>
                                          <p:attrName>style.color</p:attrName>
                                        </p:attrNameLst>
                                      </p:cBhvr>
                                      <p:to>
                                        <p:clrVal>
                                          <a:srgbClr val="262626"/>
                                        </p:clrVal>
                                      </p:to>
                                    </p:set>
                                    <p:set>
                                      <p:cBhvr>
                                        <p:cTn id="22" dur="500" fill="hold"/>
                                        <p:tgtEl>
                                          <p:spTgt spid="28"/>
                                        </p:tgtEl>
                                        <p:attrNameLst>
                                          <p:attrName>fillcolor</p:attrName>
                                        </p:attrNameLst>
                                      </p:cBhvr>
                                      <p:to>
                                        <p:clrVal>
                                          <a:srgbClr val="262626"/>
                                        </p:clrVal>
                                      </p:to>
                                    </p:set>
                                    <p:set>
                                      <p:cBhvr>
                                        <p:cTn id="23" dur="500" fill="hold"/>
                                        <p:tgtEl>
                                          <p:spTgt spid="28"/>
                                        </p:tgtEl>
                                        <p:attrNameLst>
                                          <p:attrName>fill.type</p:attrName>
                                        </p:attrNameLst>
                                      </p:cBhvr>
                                      <p:to>
                                        <p:strVal val="solid"/>
                                      </p:to>
                                    </p:set>
                                  </p:childTnLst>
                                </p:cTn>
                              </p:par>
                            </p:childTnLst>
                          </p:cTn>
                        </p:par>
                      </p:childTnLst>
                    </p:cTn>
                  </p:par>
                </p:childTnLst>
              </p:cTn>
              <p:nextCondLst>
                <p:cond evt="onClick" delay="0">
                  <p:tgtEl>
                    <p:spTgt spid="28"/>
                  </p:tgtEl>
                </p:cond>
              </p:nextCondLst>
            </p:seq>
            <p:seq concurrent="1" nextAc="seek">
              <p:cTn id="24" restart="whenNotActive" fill="hold" evtFilter="cancelBubble" nodeType="interactiveSeq">
                <p:stCondLst>
                  <p:cond evt="onClick" delay="0">
                    <p:tgtEl>
                      <p:spTgt spid="29"/>
                    </p:tgtEl>
                  </p:cond>
                </p:stCondLst>
                <p:endSync evt="end" delay="0">
                  <p:rtn val="all"/>
                </p:endSync>
                <p:childTnLst>
                  <p:par>
                    <p:cTn id="25" fill="hold">
                      <p:stCondLst>
                        <p:cond delay="0"/>
                      </p:stCondLst>
                      <p:childTnLst>
                        <p:par>
                          <p:cTn id="26" fill="hold">
                            <p:stCondLst>
                              <p:cond delay="0"/>
                            </p:stCondLst>
                            <p:childTnLst>
                              <p:par>
                                <p:cTn id="27" presetID="16" presetClass="emph" presetSubtype="0" fill="hold" grpId="0" nodeType="clickEffect">
                                  <p:stCondLst>
                                    <p:cond delay="0"/>
                                  </p:stCondLst>
                                  <p:iterate type="lt">
                                    <p:tmPct val="4000"/>
                                  </p:iterate>
                                  <p:childTnLst>
                                    <p:set>
                                      <p:cBhvr override="childStyle">
                                        <p:cTn id="28" dur="500" fill="hold"/>
                                        <p:tgtEl>
                                          <p:spTgt spid="29"/>
                                        </p:tgtEl>
                                        <p:attrNameLst>
                                          <p:attrName>style.color</p:attrName>
                                        </p:attrNameLst>
                                      </p:cBhvr>
                                      <p:to>
                                        <p:clrVal>
                                          <a:srgbClr val="262626"/>
                                        </p:clrVal>
                                      </p:to>
                                    </p:set>
                                    <p:set>
                                      <p:cBhvr>
                                        <p:cTn id="29" dur="500" fill="hold"/>
                                        <p:tgtEl>
                                          <p:spTgt spid="29"/>
                                        </p:tgtEl>
                                        <p:attrNameLst>
                                          <p:attrName>fillcolor</p:attrName>
                                        </p:attrNameLst>
                                      </p:cBhvr>
                                      <p:to>
                                        <p:clrVal>
                                          <a:srgbClr val="262626"/>
                                        </p:clrVal>
                                      </p:to>
                                    </p:set>
                                    <p:set>
                                      <p:cBhvr>
                                        <p:cTn id="30" dur="500" fill="hold"/>
                                        <p:tgtEl>
                                          <p:spTgt spid="29"/>
                                        </p:tgtEl>
                                        <p:attrNameLst>
                                          <p:attrName>fill.type</p:attrName>
                                        </p:attrNameLst>
                                      </p:cBhvr>
                                      <p:to>
                                        <p:strVal val="solid"/>
                                      </p:to>
                                    </p:set>
                                  </p:childTnLst>
                                </p:cTn>
                              </p:par>
                            </p:childTnLst>
                          </p:cTn>
                        </p:par>
                      </p:childTnLst>
                    </p:cTn>
                  </p:par>
                </p:childTnLst>
              </p:cTn>
              <p:nextCondLst>
                <p:cond evt="onClick" delay="0">
                  <p:tgtEl>
                    <p:spTgt spid="29"/>
                  </p:tgtEl>
                </p:cond>
              </p:nextCondLst>
            </p:seq>
            <p:seq concurrent="1" nextAc="seek">
              <p:cTn id="31" restart="whenNotActive" fill="hold" evtFilter="cancelBubble" nodeType="interactiveSeq">
                <p:stCondLst>
                  <p:cond evt="onClick" delay="0">
                    <p:tgtEl>
                      <p:spTgt spid="30"/>
                    </p:tgtEl>
                  </p:cond>
                </p:stCondLst>
                <p:endSync evt="end" delay="0">
                  <p:rtn val="all"/>
                </p:endSync>
                <p:childTnLst>
                  <p:par>
                    <p:cTn id="32" fill="hold">
                      <p:stCondLst>
                        <p:cond delay="0"/>
                      </p:stCondLst>
                      <p:childTnLst>
                        <p:par>
                          <p:cTn id="33" fill="hold">
                            <p:stCondLst>
                              <p:cond delay="0"/>
                            </p:stCondLst>
                            <p:childTnLst>
                              <p:par>
                                <p:cTn id="34" presetID="16" presetClass="emph" presetSubtype="0" fill="hold" grpId="0" nodeType="clickEffect">
                                  <p:stCondLst>
                                    <p:cond delay="0"/>
                                  </p:stCondLst>
                                  <p:iterate type="lt">
                                    <p:tmPct val="4000"/>
                                  </p:iterate>
                                  <p:childTnLst>
                                    <p:set>
                                      <p:cBhvr override="childStyle">
                                        <p:cTn id="35" dur="500" fill="hold"/>
                                        <p:tgtEl>
                                          <p:spTgt spid="30"/>
                                        </p:tgtEl>
                                        <p:attrNameLst>
                                          <p:attrName>style.color</p:attrName>
                                        </p:attrNameLst>
                                      </p:cBhvr>
                                      <p:to>
                                        <p:clrVal>
                                          <a:srgbClr val="262626"/>
                                        </p:clrVal>
                                      </p:to>
                                    </p:set>
                                    <p:set>
                                      <p:cBhvr>
                                        <p:cTn id="36" dur="500" fill="hold"/>
                                        <p:tgtEl>
                                          <p:spTgt spid="30"/>
                                        </p:tgtEl>
                                        <p:attrNameLst>
                                          <p:attrName>fillcolor</p:attrName>
                                        </p:attrNameLst>
                                      </p:cBhvr>
                                      <p:to>
                                        <p:clrVal>
                                          <a:srgbClr val="262626"/>
                                        </p:clrVal>
                                      </p:to>
                                    </p:set>
                                    <p:set>
                                      <p:cBhvr>
                                        <p:cTn id="37" dur="500" fill="hold"/>
                                        <p:tgtEl>
                                          <p:spTgt spid="30"/>
                                        </p:tgtEl>
                                        <p:attrNameLst>
                                          <p:attrName>fill.type</p:attrName>
                                        </p:attrNameLst>
                                      </p:cBhvr>
                                      <p:to>
                                        <p:strVal val="solid"/>
                                      </p:to>
                                    </p:set>
                                  </p:childTnLst>
                                </p:cTn>
                              </p:par>
                            </p:childTnLst>
                          </p:cTn>
                        </p:par>
                      </p:childTnLst>
                    </p:cTn>
                  </p:par>
                </p:childTnLst>
              </p:cTn>
              <p:nextCondLst>
                <p:cond evt="onClick" delay="0">
                  <p:tgtEl>
                    <p:spTgt spid="30"/>
                  </p:tgtEl>
                </p:cond>
              </p:nextCondLst>
            </p:seq>
            <p:seq concurrent="1" nextAc="seek">
              <p:cTn id="38" restart="whenNotActive" fill="hold" evtFilter="cancelBubble" nodeType="interactiveSeq">
                <p:stCondLst>
                  <p:cond evt="onClick" delay="0">
                    <p:tgtEl>
                      <p:spTgt spid="31"/>
                    </p:tgtEl>
                  </p:cond>
                </p:stCondLst>
                <p:endSync evt="end" delay="0">
                  <p:rtn val="all"/>
                </p:endSync>
                <p:childTnLst>
                  <p:par>
                    <p:cTn id="39" fill="hold">
                      <p:stCondLst>
                        <p:cond delay="0"/>
                      </p:stCondLst>
                      <p:childTnLst>
                        <p:par>
                          <p:cTn id="40" fill="hold">
                            <p:stCondLst>
                              <p:cond delay="0"/>
                            </p:stCondLst>
                            <p:childTnLst>
                              <p:par>
                                <p:cTn id="41" presetID="16" presetClass="emph" presetSubtype="0" fill="hold" grpId="0" nodeType="clickEffect">
                                  <p:stCondLst>
                                    <p:cond delay="0"/>
                                  </p:stCondLst>
                                  <p:iterate type="lt">
                                    <p:tmPct val="4000"/>
                                  </p:iterate>
                                  <p:childTnLst>
                                    <p:set>
                                      <p:cBhvr override="childStyle">
                                        <p:cTn id="42" dur="500" fill="hold"/>
                                        <p:tgtEl>
                                          <p:spTgt spid="31"/>
                                        </p:tgtEl>
                                        <p:attrNameLst>
                                          <p:attrName>style.color</p:attrName>
                                        </p:attrNameLst>
                                      </p:cBhvr>
                                      <p:to>
                                        <p:clrVal>
                                          <a:srgbClr val="262626"/>
                                        </p:clrVal>
                                      </p:to>
                                    </p:set>
                                    <p:set>
                                      <p:cBhvr>
                                        <p:cTn id="43" dur="500" fill="hold"/>
                                        <p:tgtEl>
                                          <p:spTgt spid="31"/>
                                        </p:tgtEl>
                                        <p:attrNameLst>
                                          <p:attrName>fillcolor</p:attrName>
                                        </p:attrNameLst>
                                      </p:cBhvr>
                                      <p:to>
                                        <p:clrVal>
                                          <a:srgbClr val="262626"/>
                                        </p:clrVal>
                                      </p:to>
                                    </p:set>
                                    <p:set>
                                      <p:cBhvr>
                                        <p:cTn id="44" dur="500" fill="hold"/>
                                        <p:tgtEl>
                                          <p:spTgt spid="31"/>
                                        </p:tgtEl>
                                        <p:attrNameLst>
                                          <p:attrName>fill.type</p:attrName>
                                        </p:attrNameLst>
                                      </p:cBhvr>
                                      <p:to>
                                        <p:strVal val="solid"/>
                                      </p:to>
                                    </p:set>
                                  </p:childTnLst>
                                </p:cTn>
                              </p:par>
                            </p:childTnLst>
                          </p:cTn>
                        </p:par>
                      </p:childTnLst>
                    </p:cTn>
                  </p:par>
                </p:childTnLst>
              </p:cTn>
              <p:nextCondLst>
                <p:cond evt="onClick" delay="0">
                  <p:tgtEl>
                    <p:spTgt spid="31"/>
                  </p:tgtEl>
                </p:cond>
              </p:nextCondLst>
            </p:seq>
            <p:seq concurrent="1" nextAc="seek">
              <p:cTn id="45" restart="whenNotActive" fill="hold" evtFilter="cancelBubble" nodeType="interactiveSeq">
                <p:stCondLst>
                  <p:cond evt="onClick" delay="0">
                    <p:tgtEl>
                      <p:spTgt spid="32"/>
                    </p:tgtEl>
                  </p:cond>
                </p:stCondLst>
                <p:endSync evt="end" delay="0">
                  <p:rtn val="all"/>
                </p:endSync>
                <p:childTnLst>
                  <p:par>
                    <p:cTn id="46" fill="hold">
                      <p:stCondLst>
                        <p:cond delay="0"/>
                      </p:stCondLst>
                      <p:childTnLst>
                        <p:par>
                          <p:cTn id="47" fill="hold">
                            <p:stCondLst>
                              <p:cond delay="0"/>
                            </p:stCondLst>
                            <p:childTnLst>
                              <p:par>
                                <p:cTn id="48" presetID="16" presetClass="emph" presetSubtype="0" fill="hold" grpId="0" nodeType="clickEffect">
                                  <p:stCondLst>
                                    <p:cond delay="0"/>
                                  </p:stCondLst>
                                  <p:iterate type="lt">
                                    <p:tmPct val="4000"/>
                                  </p:iterate>
                                  <p:childTnLst>
                                    <p:set>
                                      <p:cBhvr override="childStyle">
                                        <p:cTn id="49" dur="500" fill="hold"/>
                                        <p:tgtEl>
                                          <p:spTgt spid="32"/>
                                        </p:tgtEl>
                                        <p:attrNameLst>
                                          <p:attrName>style.color</p:attrName>
                                        </p:attrNameLst>
                                      </p:cBhvr>
                                      <p:to>
                                        <p:clrVal>
                                          <a:srgbClr val="262626"/>
                                        </p:clrVal>
                                      </p:to>
                                    </p:set>
                                    <p:set>
                                      <p:cBhvr>
                                        <p:cTn id="50" dur="500" fill="hold"/>
                                        <p:tgtEl>
                                          <p:spTgt spid="32"/>
                                        </p:tgtEl>
                                        <p:attrNameLst>
                                          <p:attrName>fillcolor</p:attrName>
                                        </p:attrNameLst>
                                      </p:cBhvr>
                                      <p:to>
                                        <p:clrVal>
                                          <a:srgbClr val="262626"/>
                                        </p:clrVal>
                                      </p:to>
                                    </p:set>
                                    <p:set>
                                      <p:cBhvr>
                                        <p:cTn id="51" dur="500" fill="hold"/>
                                        <p:tgtEl>
                                          <p:spTgt spid="32"/>
                                        </p:tgtEl>
                                        <p:attrNameLst>
                                          <p:attrName>fill.type</p:attrName>
                                        </p:attrNameLst>
                                      </p:cBhvr>
                                      <p:to>
                                        <p:strVal val="solid"/>
                                      </p:to>
                                    </p:set>
                                  </p:childTnLst>
                                </p:cTn>
                              </p:par>
                            </p:childTnLst>
                          </p:cTn>
                        </p:par>
                      </p:childTnLst>
                    </p:cTn>
                  </p:par>
                </p:childTnLst>
              </p:cTn>
              <p:nextCondLst>
                <p:cond evt="onClick" delay="0">
                  <p:tgtEl>
                    <p:spTgt spid="32"/>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16" presetClass="emph" presetSubtype="0" fill="hold" grpId="0" nodeType="clickEffect">
                                  <p:stCondLst>
                                    <p:cond delay="0"/>
                                  </p:stCondLst>
                                  <p:iterate type="lt">
                                    <p:tmPct val="4000"/>
                                  </p:iterate>
                                  <p:childTnLst>
                                    <p:set>
                                      <p:cBhvr override="childStyle">
                                        <p:cTn id="56" dur="500" fill="hold"/>
                                        <p:tgtEl>
                                          <p:spTgt spid="33"/>
                                        </p:tgtEl>
                                        <p:attrNameLst>
                                          <p:attrName>style.color</p:attrName>
                                        </p:attrNameLst>
                                      </p:cBhvr>
                                      <p:to>
                                        <p:clrVal>
                                          <a:srgbClr val="262626"/>
                                        </p:clrVal>
                                      </p:to>
                                    </p:set>
                                    <p:set>
                                      <p:cBhvr>
                                        <p:cTn id="57" dur="500" fill="hold"/>
                                        <p:tgtEl>
                                          <p:spTgt spid="33"/>
                                        </p:tgtEl>
                                        <p:attrNameLst>
                                          <p:attrName>fillcolor</p:attrName>
                                        </p:attrNameLst>
                                      </p:cBhvr>
                                      <p:to>
                                        <p:clrVal>
                                          <a:srgbClr val="262626"/>
                                        </p:clrVal>
                                      </p:to>
                                    </p:set>
                                    <p:set>
                                      <p:cBhvr>
                                        <p:cTn id="58" dur="500" fill="hold"/>
                                        <p:tgtEl>
                                          <p:spTgt spid="33"/>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59" restart="whenNotActive" fill="hold" evtFilter="cancelBubble" nodeType="interactiveSeq">
                <p:stCondLst>
                  <p:cond evt="onClick" delay="0">
                    <p:tgtEl>
                      <p:spTgt spid="34"/>
                    </p:tgtEl>
                  </p:cond>
                </p:stCondLst>
                <p:endSync evt="end" delay="0">
                  <p:rtn val="all"/>
                </p:endSync>
                <p:childTnLst>
                  <p:par>
                    <p:cTn id="60" fill="hold">
                      <p:stCondLst>
                        <p:cond delay="0"/>
                      </p:stCondLst>
                      <p:childTnLst>
                        <p:par>
                          <p:cTn id="61" fill="hold">
                            <p:stCondLst>
                              <p:cond delay="0"/>
                            </p:stCondLst>
                            <p:childTnLst>
                              <p:par>
                                <p:cTn id="62" presetID="16" presetClass="emph" presetSubtype="0" fill="hold" grpId="0" nodeType="clickEffect">
                                  <p:stCondLst>
                                    <p:cond delay="0"/>
                                  </p:stCondLst>
                                  <p:iterate type="lt">
                                    <p:tmPct val="4000"/>
                                  </p:iterate>
                                  <p:childTnLst>
                                    <p:set>
                                      <p:cBhvr override="childStyle">
                                        <p:cTn id="63" dur="500" fill="hold"/>
                                        <p:tgtEl>
                                          <p:spTgt spid="34"/>
                                        </p:tgtEl>
                                        <p:attrNameLst>
                                          <p:attrName>style.color</p:attrName>
                                        </p:attrNameLst>
                                      </p:cBhvr>
                                      <p:to>
                                        <p:clrVal>
                                          <a:srgbClr val="262626"/>
                                        </p:clrVal>
                                      </p:to>
                                    </p:set>
                                    <p:set>
                                      <p:cBhvr>
                                        <p:cTn id="64" dur="500" fill="hold"/>
                                        <p:tgtEl>
                                          <p:spTgt spid="34"/>
                                        </p:tgtEl>
                                        <p:attrNameLst>
                                          <p:attrName>fillcolor</p:attrName>
                                        </p:attrNameLst>
                                      </p:cBhvr>
                                      <p:to>
                                        <p:clrVal>
                                          <a:srgbClr val="262626"/>
                                        </p:clrVal>
                                      </p:to>
                                    </p:set>
                                    <p:set>
                                      <p:cBhvr>
                                        <p:cTn id="65" dur="500" fill="hold"/>
                                        <p:tgtEl>
                                          <p:spTgt spid="34"/>
                                        </p:tgtEl>
                                        <p:attrNameLst>
                                          <p:attrName>fill.type</p:attrName>
                                        </p:attrNameLst>
                                      </p:cBhvr>
                                      <p:to>
                                        <p:strVal val="solid"/>
                                      </p:to>
                                    </p:set>
                                  </p:childTnLst>
                                </p:cTn>
                              </p:par>
                            </p:childTnLst>
                          </p:cTn>
                        </p:par>
                      </p:childTnLst>
                    </p:cTn>
                  </p:par>
                </p:childTnLst>
              </p:cTn>
              <p:nextCondLst>
                <p:cond evt="onClick" delay="0">
                  <p:tgtEl>
                    <p:spTgt spid="34"/>
                  </p:tgtEl>
                </p:cond>
              </p:nextCondLst>
            </p:seq>
            <p:seq concurrent="1" nextAc="seek">
              <p:cTn id="66" restart="whenNotActive" fill="hold" evtFilter="cancelBubble" nodeType="interactiveSeq">
                <p:stCondLst>
                  <p:cond evt="onClick" delay="0">
                    <p:tgtEl>
                      <p:spTgt spid="35"/>
                    </p:tgtEl>
                  </p:cond>
                </p:stCondLst>
                <p:endSync evt="end" delay="0">
                  <p:rtn val="all"/>
                </p:endSync>
                <p:childTnLst>
                  <p:par>
                    <p:cTn id="67" fill="hold">
                      <p:stCondLst>
                        <p:cond delay="0"/>
                      </p:stCondLst>
                      <p:childTnLst>
                        <p:par>
                          <p:cTn id="68" fill="hold">
                            <p:stCondLst>
                              <p:cond delay="0"/>
                            </p:stCondLst>
                            <p:childTnLst>
                              <p:par>
                                <p:cTn id="69" presetID="16" presetClass="emph" presetSubtype="0" fill="hold" grpId="0" nodeType="clickEffect">
                                  <p:stCondLst>
                                    <p:cond delay="0"/>
                                  </p:stCondLst>
                                  <p:iterate type="lt">
                                    <p:tmPct val="4000"/>
                                  </p:iterate>
                                  <p:childTnLst>
                                    <p:set>
                                      <p:cBhvr override="childStyle">
                                        <p:cTn id="70" dur="500" fill="hold"/>
                                        <p:tgtEl>
                                          <p:spTgt spid="35"/>
                                        </p:tgtEl>
                                        <p:attrNameLst>
                                          <p:attrName>style.color</p:attrName>
                                        </p:attrNameLst>
                                      </p:cBhvr>
                                      <p:to>
                                        <p:clrVal>
                                          <a:srgbClr val="262626"/>
                                        </p:clrVal>
                                      </p:to>
                                    </p:set>
                                    <p:set>
                                      <p:cBhvr>
                                        <p:cTn id="71" dur="500" fill="hold"/>
                                        <p:tgtEl>
                                          <p:spTgt spid="35"/>
                                        </p:tgtEl>
                                        <p:attrNameLst>
                                          <p:attrName>fillcolor</p:attrName>
                                        </p:attrNameLst>
                                      </p:cBhvr>
                                      <p:to>
                                        <p:clrVal>
                                          <a:srgbClr val="262626"/>
                                        </p:clrVal>
                                      </p:to>
                                    </p:set>
                                    <p:set>
                                      <p:cBhvr>
                                        <p:cTn id="72" dur="500" fill="hold"/>
                                        <p:tgtEl>
                                          <p:spTgt spid="35"/>
                                        </p:tgtEl>
                                        <p:attrNameLst>
                                          <p:attrName>fill.type</p:attrName>
                                        </p:attrNameLst>
                                      </p:cBhvr>
                                      <p:to>
                                        <p:strVal val="solid"/>
                                      </p:to>
                                    </p:set>
                                  </p:childTnLst>
                                </p:cTn>
                              </p:par>
                            </p:childTnLst>
                          </p:cTn>
                        </p:par>
                      </p:childTnLst>
                    </p:cTn>
                  </p:par>
                </p:childTnLst>
              </p:cTn>
              <p:nextCondLst>
                <p:cond evt="onClick" delay="0">
                  <p:tgtEl>
                    <p:spTgt spid="35"/>
                  </p:tgtEl>
                </p:cond>
              </p:nextCondLst>
            </p:seq>
            <p:seq concurrent="1" nextAc="seek">
              <p:cTn id="73" restart="whenNotActive" fill="hold" evtFilter="cancelBubble" nodeType="interactiveSeq">
                <p:stCondLst>
                  <p:cond evt="onClick" delay="0">
                    <p:tgtEl>
                      <p:spTgt spid="37"/>
                    </p:tgtEl>
                  </p:cond>
                </p:stCondLst>
                <p:endSync evt="end" delay="0">
                  <p:rtn val="all"/>
                </p:endSync>
                <p:childTnLst>
                  <p:par>
                    <p:cTn id="74" fill="hold">
                      <p:stCondLst>
                        <p:cond delay="0"/>
                      </p:stCondLst>
                      <p:childTnLst>
                        <p:par>
                          <p:cTn id="75" fill="hold">
                            <p:stCondLst>
                              <p:cond delay="0"/>
                            </p:stCondLst>
                            <p:childTnLst>
                              <p:par>
                                <p:cTn id="76" presetID="16" presetClass="emph" presetSubtype="0" fill="hold" grpId="0" nodeType="clickEffect">
                                  <p:stCondLst>
                                    <p:cond delay="0"/>
                                  </p:stCondLst>
                                  <p:iterate type="lt">
                                    <p:tmPct val="4000"/>
                                  </p:iterate>
                                  <p:childTnLst>
                                    <p:set>
                                      <p:cBhvr override="childStyle">
                                        <p:cTn id="77" dur="500" fill="hold"/>
                                        <p:tgtEl>
                                          <p:spTgt spid="37"/>
                                        </p:tgtEl>
                                        <p:attrNameLst>
                                          <p:attrName>style.color</p:attrName>
                                        </p:attrNameLst>
                                      </p:cBhvr>
                                      <p:to>
                                        <p:clrVal>
                                          <a:srgbClr val="262626"/>
                                        </p:clrVal>
                                      </p:to>
                                    </p:set>
                                    <p:set>
                                      <p:cBhvr>
                                        <p:cTn id="78" dur="500" fill="hold"/>
                                        <p:tgtEl>
                                          <p:spTgt spid="37"/>
                                        </p:tgtEl>
                                        <p:attrNameLst>
                                          <p:attrName>fillcolor</p:attrName>
                                        </p:attrNameLst>
                                      </p:cBhvr>
                                      <p:to>
                                        <p:clrVal>
                                          <a:srgbClr val="262626"/>
                                        </p:clrVal>
                                      </p:to>
                                    </p:set>
                                    <p:set>
                                      <p:cBhvr>
                                        <p:cTn id="79" dur="500" fill="hold"/>
                                        <p:tgtEl>
                                          <p:spTgt spid="37"/>
                                        </p:tgtEl>
                                        <p:attrNameLst>
                                          <p:attrName>fill.type</p:attrName>
                                        </p:attrNameLst>
                                      </p:cBhvr>
                                      <p:to>
                                        <p:strVal val="solid"/>
                                      </p:to>
                                    </p:set>
                                  </p:childTnLst>
                                </p:cTn>
                              </p:par>
                            </p:childTnLst>
                          </p:cTn>
                        </p:par>
                      </p:childTnLst>
                    </p:cTn>
                  </p:par>
                </p:childTnLst>
              </p:cTn>
              <p:nextCondLst>
                <p:cond evt="onClick" delay="0">
                  <p:tgtEl>
                    <p:spTgt spid="37"/>
                  </p:tgtEl>
                </p:cond>
              </p:nextCondLst>
            </p:seq>
            <p:seq concurrent="1" nextAc="seek">
              <p:cTn id="80" restart="whenNotActive" fill="hold" evtFilter="cancelBubble" nodeType="interactiveSeq">
                <p:stCondLst>
                  <p:cond evt="onClick" delay="0">
                    <p:tgtEl>
                      <p:spTgt spid="5"/>
                    </p:tgtEl>
                  </p:cond>
                </p:stCondLst>
                <p:endSync evt="end" delay="0">
                  <p:rtn val="all"/>
                </p:endSync>
                <p:childTnLst>
                  <p:par>
                    <p:cTn id="81" fill="hold">
                      <p:stCondLst>
                        <p:cond delay="0"/>
                      </p:stCondLst>
                      <p:childTnLst>
                        <p:par>
                          <p:cTn id="82" fill="hold">
                            <p:stCondLst>
                              <p:cond delay="0"/>
                            </p:stCondLst>
                            <p:childTnLst>
                              <p:par>
                                <p:cTn id="83" presetID="16" presetClass="emph" presetSubtype="0" fill="hold" grpId="0" nodeType="clickEffect">
                                  <p:stCondLst>
                                    <p:cond delay="0"/>
                                  </p:stCondLst>
                                  <p:iterate type="lt">
                                    <p:tmPct val="4000"/>
                                  </p:iterate>
                                  <p:childTnLst>
                                    <p:set>
                                      <p:cBhvr override="childStyle">
                                        <p:cTn id="84" dur="500" fill="hold"/>
                                        <p:tgtEl>
                                          <p:spTgt spid="5"/>
                                        </p:tgtEl>
                                        <p:attrNameLst>
                                          <p:attrName>style.color</p:attrName>
                                        </p:attrNameLst>
                                      </p:cBhvr>
                                      <p:to>
                                        <p:clrVal>
                                          <a:srgbClr val="262626"/>
                                        </p:clrVal>
                                      </p:to>
                                    </p:set>
                                    <p:set>
                                      <p:cBhvr>
                                        <p:cTn id="85" dur="500" fill="hold"/>
                                        <p:tgtEl>
                                          <p:spTgt spid="5"/>
                                        </p:tgtEl>
                                        <p:attrNameLst>
                                          <p:attrName>fillcolor</p:attrName>
                                        </p:attrNameLst>
                                      </p:cBhvr>
                                      <p:to>
                                        <p:clrVal>
                                          <a:srgbClr val="262626"/>
                                        </p:clrVal>
                                      </p:to>
                                    </p:set>
                                    <p:set>
                                      <p:cBhvr>
                                        <p:cTn id="86" dur="500" fill="hold"/>
                                        <p:tgtEl>
                                          <p:spTgt spid="5"/>
                                        </p:tgtEl>
                                        <p:attrNameLst>
                                          <p:attrName>fill.type</p:attrName>
                                        </p:attrNameLst>
                                      </p:cBhvr>
                                      <p:to>
                                        <p:strVal val="solid"/>
                                      </p:to>
                                    </p:set>
                                  </p:childTnLst>
                                </p:cTn>
                              </p:par>
                            </p:childTnLst>
                          </p:cTn>
                        </p:par>
                      </p:childTnLst>
                    </p:cTn>
                  </p:par>
                </p:childTnLst>
              </p:cTn>
              <p:nextCondLst>
                <p:cond evt="onClick" delay="0">
                  <p:tgtEl>
                    <p:spTgt spid="5"/>
                  </p:tgtEl>
                </p:cond>
              </p:nextCondLst>
            </p:seq>
            <p:seq concurrent="1" nextAc="seek">
              <p:cTn id="87" restart="whenNotActive" fill="hold" evtFilter="cancelBubble" nodeType="interactiveSeq">
                <p:stCondLst>
                  <p:cond evt="onClick" delay="0">
                    <p:tgtEl>
                      <p:spTgt spid="42"/>
                    </p:tgtEl>
                  </p:cond>
                </p:stCondLst>
                <p:endSync evt="end" delay="0">
                  <p:rtn val="all"/>
                </p:endSync>
                <p:childTnLst>
                  <p:par>
                    <p:cTn id="88" fill="hold">
                      <p:stCondLst>
                        <p:cond delay="0"/>
                      </p:stCondLst>
                      <p:childTnLst>
                        <p:par>
                          <p:cTn id="89" fill="hold">
                            <p:stCondLst>
                              <p:cond delay="0"/>
                            </p:stCondLst>
                            <p:childTnLst>
                              <p:par>
                                <p:cTn id="90" presetID="16" presetClass="emph" presetSubtype="0" fill="hold" nodeType="clickEffect">
                                  <p:stCondLst>
                                    <p:cond delay="0"/>
                                  </p:stCondLst>
                                  <p:iterate type="lt">
                                    <p:tmPct val="4000"/>
                                  </p:iterate>
                                  <p:childTnLst>
                                    <p:set>
                                      <p:cBhvr override="childStyle">
                                        <p:cTn id="91" dur="500" fill="hold"/>
                                        <p:tgtEl>
                                          <p:spTgt spid="42"/>
                                        </p:tgtEl>
                                        <p:attrNameLst>
                                          <p:attrName>style.color</p:attrName>
                                        </p:attrNameLst>
                                      </p:cBhvr>
                                      <p:to>
                                        <p:clrVal>
                                          <a:srgbClr val="262626"/>
                                        </p:clrVal>
                                      </p:to>
                                    </p:set>
                                    <p:set>
                                      <p:cBhvr>
                                        <p:cTn id="92" dur="500" fill="hold"/>
                                        <p:tgtEl>
                                          <p:spTgt spid="42"/>
                                        </p:tgtEl>
                                        <p:attrNameLst>
                                          <p:attrName>fillcolor</p:attrName>
                                        </p:attrNameLst>
                                      </p:cBhvr>
                                      <p:to>
                                        <p:clrVal>
                                          <a:srgbClr val="262626"/>
                                        </p:clrVal>
                                      </p:to>
                                    </p:set>
                                    <p:set>
                                      <p:cBhvr>
                                        <p:cTn id="93" dur="500" fill="hold"/>
                                        <p:tgtEl>
                                          <p:spTgt spid="42"/>
                                        </p:tgtEl>
                                        <p:attrNameLst>
                                          <p:attrName>fill.type</p:attrName>
                                        </p:attrNameLst>
                                      </p:cBhvr>
                                      <p:to>
                                        <p:strVal val="solid"/>
                                      </p:to>
                                    </p:set>
                                  </p:childTnLst>
                                </p:cTn>
                              </p:par>
                            </p:childTnLst>
                          </p:cTn>
                        </p:par>
                      </p:childTnLst>
                    </p:cTn>
                  </p:par>
                </p:childTnLst>
              </p:cTn>
              <p:nextCondLst>
                <p:cond evt="onClick" delay="0">
                  <p:tgtEl>
                    <p:spTgt spid="42"/>
                  </p:tgtEl>
                </p:cond>
              </p:nextCondLst>
            </p:seq>
            <p:seq concurrent="1" nextAc="seek">
              <p:cTn id="94" restart="whenNotActive" fill="hold" evtFilter="cancelBubble" nodeType="interactiveSeq">
                <p:stCondLst>
                  <p:cond evt="onClick" delay="0">
                    <p:tgtEl>
                      <p:spTgt spid="40"/>
                    </p:tgtEl>
                  </p:cond>
                </p:stCondLst>
                <p:endSync evt="end" delay="0">
                  <p:rtn val="all"/>
                </p:endSync>
                <p:childTnLst>
                  <p:par>
                    <p:cTn id="95" fill="hold">
                      <p:stCondLst>
                        <p:cond delay="0"/>
                      </p:stCondLst>
                      <p:childTnLst>
                        <p:par>
                          <p:cTn id="96" fill="hold">
                            <p:stCondLst>
                              <p:cond delay="0"/>
                            </p:stCondLst>
                            <p:childTnLst>
                              <p:par>
                                <p:cTn id="97" presetID="16" presetClass="emph" presetSubtype="0" fill="hold" grpId="0" nodeType="clickEffect">
                                  <p:stCondLst>
                                    <p:cond delay="0"/>
                                  </p:stCondLst>
                                  <p:iterate type="lt">
                                    <p:tmPct val="4000"/>
                                  </p:iterate>
                                  <p:childTnLst>
                                    <p:set>
                                      <p:cBhvr override="childStyle">
                                        <p:cTn id="98" dur="500" fill="hold"/>
                                        <p:tgtEl>
                                          <p:spTgt spid="40"/>
                                        </p:tgtEl>
                                        <p:attrNameLst>
                                          <p:attrName>style.color</p:attrName>
                                        </p:attrNameLst>
                                      </p:cBhvr>
                                      <p:to>
                                        <p:clrVal>
                                          <a:srgbClr val="262626"/>
                                        </p:clrVal>
                                      </p:to>
                                    </p:set>
                                    <p:set>
                                      <p:cBhvr>
                                        <p:cTn id="99" dur="500" fill="hold"/>
                                        <p:tgtEl>
                                          <p:spTgt spid="40"/>
                                        </p:tgtEl>
                                        <p:attrNameLst>
                                          <p:attrName>fillcolor</p:attrName>
                                        </p:attrNameLst>
                                      </p:cBhvr>
                                      <p:to>
                                        <p:clrVal>
                                          <a:srgbClr val="262626"/>
                                        </p:clrVal>
                                      </p:to>
                                    </p:set>
                                    <p:set>
                                      <p:cBhvr>
                                        <p:cTn id="100" dur="500" fill="hold"/>
                                        <p:tgtEl>
                                          <p:spTgt spid="40"/>
                                        </p:tgtEl>
                                        <p:attrNameLst>
                                          <p:attrName>fill.type</p:attrName>
                                        </p:attrNameLst>
                                      </p:cBhvr>
                                      <p:to>
                                        <p:strVal val="solid"/>
                                      </p:to>
                                    </p:set>
                                  </p:childTnLst>
                                </p:cTn>
                              </p:par>
                            </p:childTnLst>
                          </p:cTn>
                        </p:par>
                      </p:childTnLst>
                    </p:cTn>
                  </p:par>
                </p:childTnLst>
              </p:cTn>
              <p:nextCondLst>
                <p:cond evt="onClick" delay="0">
                  <p:tgtEl>
                    <p:spTgt spid="40"/>
                  </p:tgtEl>
                </p:cond>
              </p:nextCondLst>
            </p:seq>
            <p:seq concurrent="1" nextAc="seek">
              <p:cTn id="101" restart="whenNotActive" fill="hold" evtFilter="cancelBubble" nodeType="interactiveSeq">
                <p:stCondLst>
                  <p:cond evt="onClick" delay="0">
                    <p:tgtEl>
                      <p:spTgt spid="43"/>
                    </p:tgtEl>
                  </p:cond>
                </p:stCondLst>
                <p:endSync evt="end" delay="0">
                  <p:rtn val="all"/>
                </p:endSync>
                <p:childTnLst>
                  <p:par>
                    <p:cTn id="102" fill="hold">
                      <p:stCondLst>
                        <p:cond delay="0"/>
                      </p:stCondLst>
                      <p:childTnLst>
                        <p:par>
                          <p:cTn id="103" fill="hold">
                            <p:stCondLst>
                              <p:cond delay="0"/>
                            </p:stCondLst>
                            <p:childTnLst>
                              <p:par>
                                <p:cTn id="104" presetID="16" presetClass="emph" presetSubtype="0" fill="hold" nodeType="clickEffect">
                                  <p:stCondLst>
                                    <p:cond delay="0"/>
                                  </p:stCondLst>
                                  <p:iterate type="lt">
                                    <p:tmPct val="4000"/>
                                  </p:iterate>
                                  <p:childTnLst>
                                    <p:set>
                                      <p:cBhvr override="childStyle">
                                        <p:cTn id="105" dur="500" fill="hold"/>
                                        <p:tgtEl>
                                          <p:spTgt spid="43"/>
                                        </p:tgtEl>
                                        <p:attrNameLst>
                                          <p:attrName>style.color</p:attrName>
                                        </p:attrNameLst>
                                      </p:cBhvr>
                                      <p:to>
                                        <p:clrVal>
                                          <a:srgbClr val="262626"/>
                                        </p:clrVal>
                                      </p:to>
                                    </p:set>
                                    <p:set>
                                      <p:cBhvr>
                                        <p:cTn id="106" dur="500" fill="hold"/>
                                        <p:tgtEl>
                                          <p:spTgt spid="43"/>
                                        </p:tgtEl>
                                        <p:attrNameLst>
                                          <p:attrName>fillcolor</p:attrName>
                                        </p:attrNameLst>
                                      </p:cBhvr>
                                      <p:to>
                                        <p:clrVal>
                                          <a:srgbClr val="262626"/>
                                        </p:clrVal>
                                      </p:to>
                                    </p:set>
                                    <p:set>
                                      <p:cBhvr>
                                        <p:cTn id="107" dur="500" fill="hold"/>
                                        <p:tgtEl>
                                          <p:spTgt spid="43"/>
                                        </p:tgtEl>
                                        <p:attrNameLst>
                                          <p:attrName>fill.type</p:attrName>
                                        </p:attrNameLst>
                                      </p:cBhvr>
                                      <p:to>
                                        <p:strVal val="solid"/>
                                      </p:to>
                                    </p:set>
                                  </p:childTnLst>
                                </p:cTn>
                              </p:par>
                            </p:childTnLst>
                          </p:cTn>
                        </p:par>
                      </p:childTnLst>
                    </p:cTn>
                  </p:par>
                </p:childTnLst>
              </p:cTn>
              <p:nextCondLst>
                <p:cond evt="onClick" delay="0">
                  <p:tgtEl>
                    <p:spTgt spid="43"/>
                  </p:tgtEl>
                </p:cond>
              </p:nextCondLst>
            </p:seq>
            <p:seq concurrent="1" nextAc="seek">
              <p:cTn id="108" restart="whenNotActive" fill="hold" evtFilter="cancelBubble" nodeType="interactiveSeq">
                <p:stCondLst>
                  <p:cond evt="onClick" delay="0">
                    <p:tgtEl>
                      <p:spTgt spid="45"/>
                    </p:tgtEl>
                  </p:cond>
                </p:stCondLst>
                <p:endSync evt="end" delay="0">
                  <p:rtn val="all"/>
                </p:endSync>
                <p:childTnLst>
                  <p:par>
                    <p:cTn id="109" fill="hold">
                      <p:stCondLst>
                        <p:cond delay="0"/>
                      </p:stCondLst>
                      <p:childTnLst>
                        <p:par>
                          <p:cTn id="110" fill="hold">
                            <p:stCondLst>
                              <p:cond delay="0"/>
                            </p:stCondLst>
                            <p:childTnLst>
                              <p:par>
                                <p:cTn id="111" presetID="16" presetClass="emph" presetSubtype="0" fill="hold" nodeType="clickEffect">
                                  <p:stCondLst>
                                    <p:cond delay="0"/>
                                  </p:stCondLst>
                                  <p:iterate type="lt">
                                    <p:tmPct val="4000"/>
                                  </p:iterate>
                                  <p:childTnLst>
                                    <p:set>
                                      <p:cBhvr override="childStyle">
                                        <p:cTn id="112" dur="500" fill="hold"/>
                                        <p:tgtEl>
                                          <p:spTgt spid="45"/>
                                        </p:tgtEl>
                                        <p:attrNameLst>
                                          <p:attrName>style.color</p:attrName>
                                        </p:attrNameLst>
                                      </p:cBhvr>
                                      <p:to>
                                        <p:clrVal>
                                          <a:srgbClr val="262626"/>
                                        </p:clrVal>
                                      </p:to>
                                    </p:set>
                                    <p:set>
                                      <p:cBhvr>
                                        <p:cTn id="113" dur="500" fill="hold"/>
                                        <p:tgtEl>
                                          <p:spTgt spid="45"/>
                                        </p:tgtEl>
                                        <p:attrNameLst>
                                          <p:attrName>fillcolor</p:attrName>
                                        </p:attrNameLst>
                                      </p:cBhvr>
                                      <p:to>
                                        <p:clrVal>
                                          <a:srgbClr val="262626"/>
                                        </p:clrVal>
                                      </p:to>
                                    </p:set>
                                    <p:set>
                                      <p:cBhvr>
                                        <p:cTn id="114" dur="500" fill="hold"/>
                                        <p:tgtEl>
                                          <p:spTgt spid="45"/>
                                        </p:tgtEl>
                                        <p:attrNameLst>
                                          <p:attrName>fill.type</p:attrName>
                                        </p:attrNameLst>
                                      </p:cBhvr>
                                      <p:to>
                                        <p:strVal val="solid"/>
                                      </p:to>
                                    </p:set>
                                  </p:childTnLst>
                                </p:cTn>
                              </p:par>
                            </p:childTnLst>
                          </p:cTn>
                        </p:par>
                      </p:childTnLst>
                    </p:cTn>
                  </p:par>
                </p:childTnLst>
              </p:cTn>
              <p:nextCondLst>
                <p:cond evt="onClick" delay="0">
                  <p:tgtEl>
                    <p:spTgt spid="45"/>
                  </p:tgtEl>
                </p:cond>
              </p:nextCondLst>
            </p:seq>
          </p:childTnLst>
        </p:cTn>
      </p:par>
    </p:tnLst>
    <p:bldLst>
      <p:bldP spid="26" grpId="0"/>
      <p:bldP spid="28" grpId="0"/>
      <p:bldP spid="29" grpId="0"/>
      <p:bldP spid="30" grpId="0"/>
      <p:bldP spid="31" grpId="0"/>
      <p:bldP spid="33" grpId="0"/>
      <p:bldP spid="34" grpId="0"/>
      <p:bldP spid="35" grpId="0"/>
      <p:bldP spid="37" grpId="0"/>
      <p:bldP spid="5" grpId="0"/>
      <p:bldP spid="32" grpId="0"/>
      <p:bldP spid="40"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圆角矩形 33"/>
          <p:cNvSpPr/>
          <p:nvPr/>
        </p:nvSpPr>
        <p:spPr>
          <a:xfrm>
            <a:off x="6070600" y="2512060"/>
            <a:ext cx="2172335"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3" name="圆角矩形 32"/>
          <p:cNvSpPr/>
          <p:nvPr/>
        </p:nvSpPr>
        <p:spPr>
          <a:xfrm>
            <a:off x="3564255" y="2512060"/>
            <a:ext cx="2016125"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圆角矩形 5"/>
          <p:cNvSpPr/>
          <p:nvPr/>
        </p:nvSpPr>
        <p:spPr>
          <a:xfrm>
            <a:off x="236220" y="2512060"/>
            <a:ext cx="2719705" cy="1905000"/>
          </a:xfrm>
          <a:prstGeom prst="roundRect">
            <a:avLst/>
          </a:prstGeom>
          <a:gradFill>
            <a:gsLst>
              <a:gs pos="0">
                <a:schemeClr val="bg1"/>
              </a:gs>
              <a:gs pos="100000">
                <a:schemeClr val="bg1"/>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51" name="直线连接符 75"/>
          <p:cNvCxnSpPr/>
          <p:nvPr/>
        </p:nvCxnSpPr>
        <p:spPr>
          <a:xfrm>
            <a:off x="3795713" y="3074988"/>
            <a:ext cx="1550988"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2" name="文本框 64"/>
          <p:cNvSpPr txBox="1"/>
          <p:nvPr/>
        </p:nvSpPr>
        <p:spPr>
          <a:xfrm>
            <a:off x="3795713" y="2605088"/>
            <a:ext cx="1884363" cy="438150"/>
          </a:xfrm>
          <a:prstGeom prst="rect">
            <a:avLst/>
          </a:prstGeom>
          <a:noFill/>
          <a:ln w="9525">
            <a:noFill/>
          </a:ln>
        </p:spPr>
        <p:txBody>
          <a:bodyPr lIns="68580" tIns="34290" rIns="68580" bIns="34290">
            <a:spAutoFit/>
          </a:bodyPr>
          <a:lstStyle/>
          <a:p>
            <a:pPr marR="0"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半包围结构</a:t>
            </a:r>
          </a:p>
        </p:txBody>
      </p:sp>
      <p:cxnSp>
        <p:nvCxnSpPr>
          <p:cNvPr id="54" name="直线连接符 75"/>
          <p:cNvCxnSpPr/>
          <p:nvPr/>
        </p:nvCxnSpPr>
        <p:spPr>
          <a:xfrm>
            <a:off x="6228080" y="3075305"/>
            <a:ext cx="1851660"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56" name="文本框 64"/>
          <p:cNvSpPr txBox="1"/>
          <p:nvPr/>
        </p:nvSpPr>
        <p:spPr>
          <a:xfrm>
            <a:off x="695960" y="2605088"/>
            <a:ext cx="1800225" cy="438150"/>
          </a:xfrm>
          <a:prstGeom prst="rect">
            <a:avLst/>
          </a:prstGeom>
          <a:noFill/>
          <a:ln w="9525">
            <a:noFill/>
          </a:ln>
        </p:spPr>
        <p:txBody>
          <a:bodyPr lIns="68580" tIns="34290" rIns="68580" bIns="34290">
            <a:spAutoFit/>
          </a:bodyPr>
          <a:lstStyle/>
          <a:p>
            <a:pPr marR="0" algn="ctr"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左右结构</a:t>
            </a:r>
          </a:p>
        </p:txBody>
      </p:sp>
      <p:sp>
        <p:nvSpPr>
          <p:cNvPr id="57" name="文本框 64"/>
          <p:cNvSpPr txBox="1"/>
          <p:nvPr/>
        </p:nvSpPr>
        <p:spPr>
          <a:xfrm>
            <a:off x="6532563" y="64833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陵</a:t>
            </a:r>
          </a:p>
        </p:txBody>
      </p:sp>
      <p:sp>
        <p:nvSpPr>
          <p:cNvPr id="58" name="文本框 64"/>
          <p:cNvSpPr txBox="1"/>
          <p:nvPr/>
        </p:nvSpPr>
        <p:spPr>
          <a:xfrm>
            <a:off x="2200275" y="6762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毁</a:t>
            </a:r>
          </a:p>
        </p:txBody>
      </p:sp>
      <p:sp>
        <p:nvSpPr>
          <p:cNvPr id="59" name="文本框 64"/>
          <p:cNvSpPr txBox="1"/>
          <p:nvPr/>
        </p:nvSpPr>
        <p:spPr>
          <a:xfrm>
            <a:off x="5843588" y="65722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殿</a:t>
            </a:r>
          </a:p>
        </p:txBody>
      </p:sp>
      <p:sp>
        <p:nvSpPr>
          <p:cNvPr id="60" name="文本框 64"/>
          <p:cNvSpPr txBox="1"/>
          <p:nvPr/>
        </p:nvSpPr>
        <p:spPr>
          <a:xfrm>
            <a:off x="3640138" y="1301750"/>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宏</a:t>
            </a:r>
          </a:p>
        </p:txBody>
      </p:sp>
      <p:sp>
        <p:nvSpPr>
          <p:cNvPr id="61" name="文本框 64"/>
          <p:cNvSpPr txBox="1"/>
          <p:nvPr/>
        </p:nvSpPr>
        <p:spPr>
          <a:xfrm>
            <a:off x="2200275" y="12985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览</a:t>
            </a:r>
          </a:p>
        </p:txBody>
      </p:sp>
      <p:sp>
        <p:nvSpPr>
          <p:cNvPr id="62" name="文本框 64"/>
          <p:cNvSpPr txBox="1"/>
          <p:nvPr/>
        </p:nvSpPr>
        <p:spPr>
          <a:xfrm>
            <a:off x="6395085" y="2605405"/>
            <a:ext cx="1477963" cy="438150"/>
          </a:xfrm>
          <a:prstGeom prst="rect">
            <a:avLst/>
          </a:prstGeom>
          <a:noFill/>
          <a:ln w="9525">
            <a:noFill/>
          </a:ln>
        </p:spPr>
        <p:txBody>
          <a:bodyPr lIns="68580" tIns="34290" rIns="68580" bIns="34290">
            <a:spAutoFit/>
          </a:bodyPr>
          <a:lstStyle/>
          <a:p>
            <a:pPr marR="0" defTabSz="457200">
              <a:buClrTx/>
              <a:buSzTx/>
              <a:buFontTx/>
              <a:defRPr/>
            </a:pPr>
            <a:r>
              <a:rPr kumimoji="0" lang="zh-CN" altLang="en-US" sz="2400" b="1" kern="1200" cap="none" spc="0" normalizeH="0" baseline="0" noProof="0" dirty="0">
                <a:solidFill>
                  <a:schemeClr val="accent2">
                    <a:lumMod val="75000"/>
                  </a:schemeClr>
                </a:solidFill>
                <a:latin typeface="楷体" panose="02010609060101010101" pitchFamily="49" charset="-122"/>
                <a:ea typeface="楷体" panose="02010609060101010101" pitchFamily="49" charset="-122"/>
                <a:cs typeface="+mn-cs"/>
              </a:rPr>
              <a:t>上下结构</a:t>
            </a:r>
          </a:p>
        </p:txBody>
      </p:sp>
      <p:sp>
        <p:nvSpPr>
          <p:cNvPr id="63" name="文本框 64"/>
          <p:cNvSpPr txBox="1"/>
          <p:nvPr/>
        </p:nvSpPr>
        <p:spPr>
          <a:xfrm>
            <a:off x="2955925" y="679450"/>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估</a:t>
            </a:r>
          </a:p>
        </p:txBody>
      </p:sp>
      <p:cxnSp>
        <p:nvCxnSpPr>
          <p:cNvPr id="64" name="直线连接符 5"/>
          <p:cNvCxnSpPr/>
          <p:nvPr/>
        </p:nvCxnSpPr>
        <p:spPr>
          <a:xfrm>
            <a:off x="664845" y="3075305"/>
            <a:ext cx="1862455"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4359275" y="1301750"/>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唐</a:t>
            </a:r>
          </a:p>
        </p:txBody>
      </p:sp>
      <p:sp>
        <p:nvSpPr>
          <p:cNvPr id="66" name="文本框 64"/>
          <p:cNvSpPr txBox="1"/>
          <p:nvPr/>
        </p:nvSpPr>
        <p:spPr>
          <a:xfrm>
            <a:off x="5097463" y="1295400"/>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闯</a:t>
            </a:r>
          </a:p>
        </p:txBody>
      </p:sp>
      <p:sp>
        <p:nvSpPr>
          <p:cNvPr id="67" name="文本框 64"/>
          <p:cNvSpPr txBox="1"/>
          <p:nvPr/>
        </p:nvSpPr>
        <p:spPr>
          <a:xfrm>
            <a:off x="5187950" y="676275"/>
            <a:ext cx="608013"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煌</a:t>
            </a:r>
          </a:p>
        </p:txBody>
      </p:sp>
      <p:sp>
        <p:nvSpPr>
          <p:cNvPr id="71" name="文本框 64"/>
          <p:cNvSpPr txBox="1"/>
          <p:nvPr/>
        </p:nvSpPr>
        <p:spPr>
          <a:xfrm>
            <a:off x="2954338" y="1298575"/>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境</a:t>
            </a:r>
          </a:p>
        </p:txBody>
      </p:sp>
      <p:sp>
        <p:nvSpPr>
          <p:cNvPr id="72" name="文本框 64"/>
          <p:cNvSpPr txBox="1"/>
          <p:nvPr/>
        </p:nvSpPr>
        <p:spPr>
          <a:xfrm>
            <a:off x="3640138" y="676275"/>
            <a:ext cx="608012"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拱</a:t>
            </a:r>
          </a:p>
        </p:txBody>
      </p:sp>
      <p:sp>
        <p:nvSpPr>
          <p:cNvPr id="73" name="文本框 9"/>
          <p:cNvSpPr txBox="1"/>
          <p:nvPr/>
        </p:nvSpPr>
        <p:spPr>
          <a:xfrm>
            <a:off x="4358958" y="678815"/>
            <a:ext cx="641985" cy="645160"/>
          </a:xfrm>
          <a:prstGeom prst="rect">
            <a:avLst/>
          </a:prstGeom>
          <a:noFill/>
          <a:ln w="9525">
            <a:noFill/>
          </a:ln>
        </p:spPr>
        <p:txBody>
          <a:bodyPr wrap="none">
            <a:spAutoFit/>
          </a:bodyPr>
          <a:lstStyle/>
          <a:p>
            <a:r>
              <a:rPr lang="zh-CN" altLang="en-US" sz="3600" b="1" dirty="0">
                <a:latin typeface="楷体" panose="02010609060101010101" pitchFamily="49" charset="-122"/>
                <a:ea typeface="楷体" panose="02010609060101010101" pitchFamily="49" charset="-122"/>
              </a:rPr>
              <a:t>辉</a:t>
            </a:r>
          </a:p>
        </p:txBody>
      </p:sp>
      <p:sp>
        <p:nvSpPr>
          <p:cNvPr id="74" name="文本框 64"/>
          <p:cNvSpPr txBox="1"/>
          <p:nvPr/>
        </p:nvSpPr>
        <p:spPr>
          <a:xfrm>
            <a:off x="5835650" y="1287463"/>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统</a:t>
            </a:r>
          </a:p>
        </p:txBody>
      </p:sp>
      <p:sp>
        <p:nvSpPr>
          <p:cNvPr id="2" name="文本框 64"/>
          <p:cNvSpPr txBox="1"/>
          <p:nvPr/>
        </p:nvSpPr>
        <p:spPr>
          <a:xfrm>
            <a:off x="6532880" y="1270318"/>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销</a:t>
            </a:r>
          </a:p>
        </p:txBody>
      </p:sp>
      <p:sp>
        <p:nvSpPr>
          <p:cNvPr id="3" name="文本框 64"/>
          <p:cNvSpPr txBox="1"/>
          <p:nvPr/>
        </p:nvSpPr>
        <p:spPr>
          <a:xfrm>
            <a:off x="7268540" y="613578"/>
            <a:ext cx="609600" cy="622300"/>
          </a:xfrm>
          <a:prstGeom prst="rect">
            <a:avLst/>
          </a:prstGeom>
          <a:noFill/>
          <a:ln w="9525">
            <a:noFill/>
          </a:ln>
        </p:spPr>
        <p:txBody>
          <a:bodyPr lIns="68580" tIns="34290" rIns="68580" bIns="34290">
            <a:spAutoFit/>
          </a:bodyPr>
          <a:lstStyle/>
          <a:p>
            <a:r>
              <a:rPr lang="zh-CN" altLang="en-US" sz="3600" b="1" dirty="0">
                <a:latin typeface="楷体" panose="02010609060101010101" pitchFamily="49" charset="-122"/>
                <a:ea typeface="楷体" panose="02010609060101010101" pitchFamily="49" charset="-122"/>
              </a:rPr>
              <a:t>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72222E-6 3.12153E-6 L -0.21493 0.46792 " pathEditMode="relative" rAng="0" ptsTypes="AA">
                                      <p:cBhvr>
                                        <p:cTn id="6" dur="2000" fill="hold"/>
                                        <p:tgtEl>
                                          <p:spTgt spid="58"/>
                                        </p:tgtEl>
                                        <p:attrNameLst>
                                          <p:attrName>ppt_x</p:attrName>
                                          <p:attrName>ppt_y</p:attrName>
                                        </p:attrNameLst>
                                      </p:cBhvr>
                                      <p:rCtr x="-10747" y="23381"/>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3.61111E-6 -3.78162E-6 L -0.24878 0.46731 " pathEditMode="relative" rAng="0" ptsTypes="AA">
                                      <p:cBhvr>
                                        <p:cTn id="10" dur="2000" fill="hold"/>
                                        <p:tgtEl>
                                          <p:spTgt spid="63"/>
                                        </p:tgtEl>
                                        <p:attrNameLst>
                                          <p:attrName>ppt_x</p:attrName>
                                          <p:attrName>ppt_y</p:attrName>
                                        </p:attrNameLst>
                                      </p:cBhvr>
                                      <p:rCtr x="-12448" y="23350"/>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 3.12153E-6 L -0.26962 0.46792 " pathEditMode="relative" rAng="0" ptsTypes="AA">
                                      <p:cBhvr>
                                        <p:cTn id="14" dur="2000" fill="hold"/>
                                        <p:tgtEl>
                                          <p:spTgt spid="72"/>
                                        </p:tgtEl>
                                        <p:attrNameLst>
                                          <p:attrName>ppt_x</p:attrName>
                                          <p:attrName>ppt_y</p:attrName>
                                        </p:attrNameLst>
                                      </p:cBhvr>
                                      <p:rCtr x="-13490" y="23381"/>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4.44444E-6 -3.21395E-6 L -0.29393 0.46558 " pathEditMode="relative" rAng="0" ptsTypes="AA">
                                      <p:cBhvr>
                                        <p:cTn id="18" dur="2000" fill="hold"/>
                                        <p:tgtEl>
                                          <p:spTgt spid="73"/>
                                        </p:tgtEl>
                                        <p:attrNameLst>
                                          <p:attrName>ppt_x</p:attrName>
                                          <p:attrName>ppt_y</p:attrName>
                                        </p:attrNameLst>
                                      </p:cBhvr>
                                      <p:rCtr x="-14705" y="23279"/>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8.33333E-7 -4.57857E-6 L -0.32674 0.46836 " pathEditMode="relative" rAng="0" ptsTypes="AA">
                                      <p:cBhvr>
                                        <p:cTn id="22" dur="2000" fill="hold"/>
                                        <p:tgtEl>
                                          <p:spTgt spid="67"/>
                                        </p:tgtEl>
                                        <p:attrNameLst>
                                          <p:attrName>ppt_x</p:attrName>
                                          <p:attrName>ppt_y</p:attrName>
                                        </p:attrNameLst>
                                      </p:cBhvr>
                                      <p:rCtr x="-16337" y="23402"/>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2.22222E-6 2.68601E-7 L -0.61094 0.57116 " pathEditMode="relative" rAng="0" ptsTypes="AA">
                                      <p:cBhvr>
                                        <p:cTn id="26" dur="2000" fill="hold"/>
                                        <p:tgtEl>
                                          <p:spTgt spid="59"/>
                                        </p:tgtEl>
                                        <p:attrNameLst>
                                          <p:attrName>ppt_x</p:attrName>
                                          <p:attrName>ppt_y</p:attrName>
                                        </p:attrNameLst>
                                      </p:cBhvr>
                                      <p:rCtr x="-30556" y="28558"/>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5.55556E-7 2.69219E-6 L -0.64149 0.57301 " pathEditMode="relative" rAng="0" ptsTypes="AA">
                                      <p:cBhvr>
                                        <p:cTn id="30" dur="2000" fill="hold"/>
                                        <p:tgtEl>
                                          <p:spTgt spid="57"/>
                                        </p:tgtEl>
                                        <p:attrNameLst>
                                          <p:attrName>ppt_x</p:attrName>
                                          <p:attrName>ppt_y</p:attrName>
                                        </p:attrNameLst>
                                      </p:cBhvr>
                                      <p:rCtr x="-32083" y="28651"/>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nodeType="clickEffect">
                                  <p:stCondLst>
                                    <p:cond delay="0"/>
                                  </p:stCondLst>
                                  <p:childTnLst>
                                    <p:animMotion origin="layout" path="M 1.38889E-6 -3.82525E-6 L 1.38889E-6 0.48997 " pathEditMode="relative" rAng="0" ptsTypes="AA">
                                      <p:cBhvr>
                                        <p:cTn id="34" dur="2000" fill="hold"/>
                                        <p:tgtEl>
                                          <p:spTgt spid="3"/>
                                        </p:tgtEl>
                                        <p:attrNameLst>
                                          <p:attrName>ppt_x</p:attrName>
                                          <p:attrName>ppt_y</p:attrName>
                                        </p:attrNameLst>
                                      </p:cBhvr>
                                      <p:rCtr x="0" y="24483"/>
                                    </p:animMotion>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4.72222E-6 4.13708E-7 L 0.44132 0.3569 " pathEditMode="relative" rAng="0" ptsTypes="AA">
                                      <p:cBhvr>
                                        <p:cTn id="38" dur="2000" fill="hold"/>
                                        <p:tgtEl>
                                          <p:spTgt spid="61"/>
                                        </p:tgtEl>
                                        <p:attrNameLst>
                                          <p:attrName>ppt_x</p:attrName>
                                          <p:attrName>ppt_y</p:attrName>
                                        </p:attrNameLst>
                                      </p:cBhvr>
                                      <p:rCtr x="22066" y="17845"/>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3.61111E-6 4.13708E-7 L -0.19479 0.44643 " pathEditMode="relative" rAng="0" ptsTypes="AA">
                                      <p:cBhvr>
                                        <p:cTn id="42" dur="2000" fill="hold"/>
                                        <p:tgtEl>
                                          <p:spTgt spid="71"/>
                                        </p:tgtEl>
                                        <p:attrNameLst>
                                          <p:attrName>ppt_x</p:attrName>
                                          <p:attrName>ppt_y</p:attrName>
                                        </p:attrNameLst>
                                      </p:cBhvr>
                                      <p:rCtr x="-9740" y="22322"/>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0 2.93918E-6 L 0.34201 0.35628 " pathEditMode="relative" rAng="0" ptsTypes="AA">
                                      <p:cBhvr>
                                        <p:cTn id="46" dur="2000" fill="hold"/>
                                        <p:tgtEl>
                                          <p:spTgt spid="60"/>
                                        </p:tgtEl>
                                        <p:attrNameLst>
                                          <p:attrName>ppt_x</p:attrName>
                                          <p:attrName>ppt_y</p:attrName>
                                        </p:attrNameLst>
                                      </p:cBhvr>
                                      <p:rCtr x="17101" y="17814"/>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0" nodeType="clickEffect">
                                  <p:stCondLst>
                                    <p:cond delay="0"/>
                                  </p:stCondLst>
                                  <p:childTnLst>
                                    <p:animMotion origin="layout" path="M 5.55556E-7 2.93918E-6 L -0.0724 0.35628 " pathEditMode="relative" rAng="0" ptsTypes="AA">
                                      <p:cBhvr>
                                        <p:cTn id="50" dur="2000" fill="hold"/>
                                        <p:tgtEl>
                                          <p:spTgt spid="65"/>
                                        </p:tgtEl>
                                        <p:attrNameLst>
                                          <p:attrName>ppt_x</p:attrName>
                                          <p:attrName>ppt_y</p:attrName>
                                        </p:attrNameLst>
                                      </p:cBhvr>
                                      <p:rCtr x="-3628" y="17814"/>
                                    </p:animMotion>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grpId="0" nodeType="clickEffect">
                                  <p:stCondLst>
                                    <p:cond delay="0"/>
                                  </p:stCondLst>
                                  <p:childTnLst>
                                    <p:animMotion origin="layout" path="M 5E-6 -2.11176E-6 L -0.06112 0.35752 " pathEditMode="relative" rAng="0" ptsTypes="AA">
                                      <p:cBhvr>
                                        <p:cTn id="54" dur="2000" fill="hold"/>
                                        <p:tgtEl>
                                          <p:spTgt spid="66"/>
                                        </p:tgtEl>
                                        <p:attrNameLst>
                                          <p:attrName>ppt_x</p:attrName>
                                          <p:attrName>ppt_y</p:attrName>
                                        </p:attrNameLst>
                                      </p:cBhvr>
                                      <p:rCtr x="-3056" y="17876"/>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nodeType="clickEffect">
                                  <p:stCondLst>
                                    <p:cond delay="0"/>
                                  </p:stCondLst>
                                  <p:childTnLst>
                                    <p:animMotion origin="layout" path="M 2.22222E-6 1.57456E-6 L -0.45573 0.44859 " pathEditMode="relative" rAng="0" ptsTypes="AA">
                                      <p:cBhvr>
                                        <p:cTn id="58" dur="2000" fill="hold"/>
                                        <p:tgtEl>
                                          <p:spTgt spid="74"/>
                                        </p:tgtEl>
                                        <p:attrNameLst>
                                          <p:attrName>ppt_x</p:attrName>
                                          <p:attrName>ppt_y</p:attrName>
                                        </p:attrNameLst>
                                      </p:cBhvr>
                                      <p:rCtr x="-22795" y="22414"/>
                                    </p:animMotion>
                                  </p:childTnLst>
                                </p:cTn>
                              </p:par>
                            </p:childTnLst>
                          </p:cTn>
                        </p:par>
                      </p:childTnLst>
                    </p:cTn>
                  </p:par>
                  <p:par>
                    <p:cTn id="59" fill="hold">
                      <p:stCondLst>
                        <p:cond delay="indefinite"/>
                      </p:stCondLst>
                      <p:childTnLst>
                        <p:par>
                          <p:cTn id="60" fill="hold">
                            <p:stCondLst>
                              <p:cond delay="0"/>
                            </p:stCondLst>
                            <p:childTnLst>
                              <p:par>
                                <p:cTn id="61" presetID="0" presetClass="path" presetSubtype="0" accel="50000" decel="50000" fill="hold" nodeType="clickEffect">
                                  <p:stCondLst>
                                    <p:cond delay="0"/>
                                  </p:stCondLst>
                                  <p:childTnLst>
                                    <p:animMotion origin="layout" path="M -3.05556E-6 -2.31553E-6 L -0.47396 0.45199 " pathEditMode="relative" rAng="0" ptsTypes="AA">
                                      <p:cBhvr>
                                        <p:cTn id="62" dur="2000" fill="hold"/>
                                        <p:tgtEl>
                                          <p:spTgt spid="2"/>
                                        </p:tgtEl>
                                        <p:attrNameLst>
                                          <p:attrName>ppt_x</p:attrName>
                                          <p:attrName>ppt_y</p:attrName>
                                        </p:attrNameLst>
                                      </p:cBhvr>
                                      <p:rCtr x="-23698" y="22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60" grpId="0"/>
      <p:bldP spid="61" grpId="0"/>
      <p:bldP spid="63" grpId="0"/>
      <p:bldP spid="65" grpId="0"/>
      <p:bldP spid="66" grpId="0"/>
      <p:bldP spid="67" grpId="0"/>
      <p:bldP spid="73"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81488" y="128397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2367" name="Freeform 79"/>
          <p:cNvSpPr/>
          <p:nvPr/>
        </p:nvSpPr>
        <p:spPr>
          <a:xfrm>
            <a:off x="4959350" y="1703070"/>
            <a:ext cx="330200" cy="322263"/>
          </a:xfrm>
          <a:custGeom>
            <a:avLst/>
            <a:gdLst>
              <a:gd name="txL" fmla="*/ 0 w 521"/>
              <a:gd name="txT" fmla="*/ 0 h 507"/>
              <a:gd name="txR" fmla="*/ 521 w 521"/>
              <a:gd name="txB" fmla="*/ 507 h 50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21" h="507">
                <a:moveTo>
                  <a:pt x="420" y="253"/>
                </a:moveTo>
                <a:lnTo>
                  <a:pt x="394" y="279"/>
                </a:lnTo>
                <a:lnTo>
                  <a:pt x="356" y="304"/>
                </a:lnTo>
                <a:lnTo>
                  <a:pt x="318" y="329"/>
                </a:lnTo>
                <a:lnTo>
                  <a:pt x="267" y="355"/>
                </a:lnTo>
                <a:lnTo>
                  <a:pt x="216" y="393"/>
                </a:lnTo>
                <a:lnTo>
                  <a:pt x="165" y="431"/>
                </a:lnTo>
                <a:lnTo>
                  <a:pt x="102" y="469"/>
                </a:lnTo>
                <a:lnTo>
                  <a:pt x="25" y="507"/>
                </a:lnTo>
                <a:lnTo>
                  <a:pt x="0" y="482"/>
                </a:lnTo>
                <a:lnTo>
                  <a:pt x="51" y="431"/>
                </a:lnTo>
                <a:lnTo>
                  <a:pt x="89" y="393"/>
                </a:lnTo>
                <a:lnTo>
                  <a:pt x="140" y="342"/>
                </a:lnTo>
                <a:lnTo>
                  <a:pt x="165" y="304"/>
                </a:lnTo>
                <a:lnTo>
                  <a:pt x="203" y="266"/>
                </a:lnTo>
                <a:lnTo>
                  <a:pt x="229" y="241"/>
                </a:lnTo>
                <a:lnTo>
                  <a:pt x="241" y="203"/>
                </a:lnTo>
                <a:lnTo>
                  <a:pt x="267" y="190"/>
                </a:lnTo>
                <a:lnTo>
                  <a:pt x="267" y="165"/>
                </a:lnTo>
                <a:lnTo>
                  <a:pt x="280" y="139"/>
                </a:lnTo>
                <a:lnTo>
                  <a:pt x="280" y="127"/>
                </a:lnTo>
                <a:lnTo>
                  <a:pt x="292" y="114"/>
                </a:lnTo>
                <a:lnTo>
                  <a:pt x="292" y="101"/>
                </a:lnTo>
                <a:lnTo>
                  <a:pt x="280" y="89"/>
                </a:lnTo>
                <a:lnTo>
                  <a:pt x="280" y="76"/>
                </a:lnTo>
                <a:lnTo>
                  <a:pt x="267" y="63"/>
                </a:lnTo>
                <a:lnTo>
                  <a:pt x="254" y="51"/>
                </a:lnTo>
                <a:lnTo>
                  <a:pt x="254" y="38"/>
                </a:lnTo>
                <a:lnTo>
                  <a:pt x="241" y="38"/>
                </a:lnTo>
                <a:lnTo>
                  <a:pt x="241" y="25"/>
                </a:lnTo>
                <a:lnTo>
                  <a:pt x="254" y="25"/>
                </a:lnTo>
                <a:lnTo>
                  <a:pt x="254" y="13"/>
                </a:lnTo>
                <a:lnTo>
                  <a:pt x="267" y="13"/>
                </a:lnTo>
                <a:lnTo>
                  <a:pt x="280" y="0"/>
                </a:lnTo>
                <a:lnTo>
                  <a:pt x="305" y="0"/>
                </a:lnTo>
                <a:lnTo>
                  <a:pt x="318" y="0"/>
                </a:lnTo>
                <a:lnTo>
                  <a:pt x="343" y="0"/>
                </a:lnTo>
                <a:lnTo>
                  <a:pt x="369" y="13"/>
                </a:lnTo>
                <a:lnTo>
                  <a:pt x="394" y="13"/>
                </a:lnTo>
                <a:lnTo>
                  <a:pt x="420" y="25"/>
                </a:lnTo>
                <a:lnTo>
                  <a:pt x="445" y="38"/>
                </a:lnTo>
                <a:lnTo>
                  <a:pt x="470" y="51"/>
                </a:lnTo>
                <a:lnTo>
                  <a:pt x="483" y="63"/>
                </a:lnTo>
                <a:lnTo>
                  <a:pt x="496" y="63"/>
                </a:lnTo>
                <a:lnTo>
                  <a:pt x="509" y="76"/>
                </a:lnTo>
                <a:lnTo>
                  <a:pt x="521" y="89"/>
                </a:lnTo>
                <a:lnTo>
                  <a:pt x="521" y="101"/>
                </a:lnTo>
                <a:lnTo>
                  <a:pt x="521" y="114"/>
                </a:lnTo>
                <a:lnTo>
                  <a:pt x="521" y="127"/>
                </a:lnTo>
                <a:lnTo>
                  <a:pt x="521" y="139"/>
                </a:lnTo>
                <a:lnTo>
                  <a:pt x="509" y="165"/>
                </a:lnTo>
                <a:lnTo>
                  <a:pt x="496" y="177"/>
                </a:lnTo>
                <a:lnTo>
                  <a:pt x="483" y="190"/>
                </a:lnTo>
                <a:lnTo>
                  <a:pt x="470" y="215"/>
                </a:lnTo>
                <a:lnTo>
                  <a:pt x="445" y="228"/>
                </a:lnTo>
                <a:lnTo>
                  <a:pt x="420" y="25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68" name="Freeform 80"/>
          <p:cNvSpPr/>
          <p:nvPr/>
        </p:nvSpPr>
        <p:spPr>
          <a:xfrm>
            <a:off x="4886325" y="1985645"/>
            <a:ext cx="177800" cy="514350"/>
          </a:xfrm>
          <a:custGeom>
            <a:avLst/>
            <a:gdLst>
              <a:gd name="txL" fmla="*/ 0 w 280"/>
              <a:gd name="txT" fmla="*/ 0 h 810"/>
              <a:gd name="txR" fmla="*/ 280 w 280"/>
              <a:gd name="txB" fmla="*/ 810 h 810"/>
            </a:gdLst>
            <a:ahLst/>
            <a:cxnLst>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Lst>
            <a:rect l="txL" t="txT" r="txR" b="txB"/>
            <a:pathLst>
              <a:path w="280" h="810">
                <a:moveTo>
                  <a:pt x="13" y="12"/>
                </a:moveTo>
                <a:lnTo>
                  <a:pt x="26" y="0"/>
                </a:lnTo>
                <a:lnTo>
                  <a:pt x="38" y="0"/>
                </a:lnTo>
                <a:lnTo>
                  <a:pt x="64" y="0"/>
                </a:lnTo>
                <a:lnTo>
                  <a:pt x="89" y="0"/>
                </a:lnTo>
                <a:lnTo>
                  <a:pt x="115" y="0"/>
                </a:lnTo>
                <a:lnTo>
                  <a:pt x="140" y="0"/>
                </a:lnTo>
                <a:lnTo>
                  <a:pt x="178" y="0"/>
                </a:lnTo>
                <a:lnTo>
                  <a:pt x="217" y="12"/>
                </a:lnTo>
                <a:lnTo>
                  <a:pt x="217" y="76"/>
                </a:lnTo>
                <a:lnTo>
                  <a:pt x="217" y="139"/>
                </a:lnTo>
                <a:lnTo>
                  <a:pt x="229" y="215"/>
                </a:lnTo>
                <a:lnTo>
                  <a:pt x="242" y="291"/>
                </a:lnTo>
                <a:lnTo>
                  <a:pt x="255" y="367"/>
                </a:lnTo>
                <a:lnTo>
                  <a:pt x="255" y="443"/>
                </a:lnTo>
                <a:lnTo>
                  <a:pt x="267" y="532"/>
                </a:lnTo>
                <a:lnTo>
                  <a:pt x="280" y="620"/>
                </a:lnTo>
                <a:lnTo>
                  <a:pt x="280" y="671"/>
                </a:lnTo>
                <a:lnTo>
                  <a:pt x="280" y="709"/>
                </a:lnTo>
                <a:lnTo>
                  <a:pt x="267" y="734"/>
                </a:lnTo>
                <a:lnTo>
                  <a:pt x="267" y="760"/>
                </a:lnTo>
                <a:lnTo>
                  <a:pt x="267" y="785"/>
                </a:lnTo>
                <a:lnTo>
                  <a:pt x="255" y="798"/>
                </a:lnTo>
                <a:lnTo>
                  <a:pt x="242" y="810"/>
                </a:lnTo>
                <a:lnTo>
                  <a:pt x="229" y="810"/>
                </a:lnTo>
                <a:lnTo>
                  <a:pt x="217" y="810"/>
                </a:lnTo>
                <a:lnTo>
                  <a:pt x="204" y="798"/>
                </a:lnTo>
                <a:lnTo>
                  <a:pt x="204" y="785"/>
                </a:lnTo>
                <a:lnTo>
                  <a:pt x="191" y="760"/>
                </a:lnTo>
                <a:lnTo>
                  <a:pt x="178" y="734"/>
                </a:lnTo>
                <a:lnTo>
                  <a:pt x="178" y="709"/>
                </a:lnTo>
                <a:lnTo>
                  <a:pt x="166" y="671"/>
                </a:lnTo>
                <a:lnTo>
                  <a:pt x="166" y="633"/>
                </a:lnTo>
                <a:lnTo>
                  <a:pt x="153" y="557"/>
                </a:lnTo>
                <a:lnTo>
                  <a:pt x="140" y="468"/>
                </a:lnTo>
                <a:lnTo>
                  <a:pt x="115" y="304"/>
                </a:lnTo>
                <a:lnTo>
                  <a:pt x="102" y="253"/>
                </a:lnTo>
                <a:lnTo>
                  <a:pt x="89" y="215"/>
                </a:lnTo>
                <a:lnTo>
                  <a:pt x="89" y="190"/>
                </a:lnTo>
                <a:lnTo>
                  <a:pt x="77" y="152"/>
                </a:lnTo>
                <a:lnTo>
                  <a:pt x="64" y="126"/>
                </a:lnTo>
                <a:lnTo>
                  <a:pt x="51" y="114"/>
                </a:lnTo>
                <a:lnTo>
                  <a:pt x="51" y="88"/>
                </a:lnTo>
                <a:lnTo>
                  <a:pt x="38" y="76"/>
                </a:lnTo>
                <a:lnTo>
                  <a:pt x="26" y="63"/>
                </a:lnTo>
                <a:lnTo>
                  <a:pt x="13" y="50"/>
                </a:lnTo>
                <a:lnTo>
                  <a:pt x="13" y="38"/>
                </a:lnTo>
                <a:lnTo>
                  <a:pt x="0" y="38"/>
                </a:lnTo>
                <a:lnTo>
                  <a:pt x="0" y="25"/>
                </a:lnTo>
                <a:lnTo>
                  <a:pt x="0" y="12"/>
                </a:lnTo>
                <a:lnTo>
                  <a:pt x="13" y="1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69" name="Freeform 81"/>
          <p:cNvSpPr/>
          <p:nvPr/>
        </p:nvSpPr>
        <p:spPr>
          <a:xfrm>
            <a:off x="4999038" y="2153920"/>
            <a:ext cx="185737" cy="80963"/>
          </a:xfrm>
          <a:custGeom>
            <a:avLst/>
            <a:gdLst>
              <a:gd name="txL" fmla="*/ 0 w 293"/>
              <a:gd name="txT" fmla="*/ 0 h 126"/>
              <a:gd name="txR" fmla="*/ 293 w 293"/>
              <a:gd name="txB" fmla="*/ 126 h 126"/>
            </a:gdLst>
            <a:ahLst/>
            <a:cxnLst>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Lst>
            <a:rect l="txL" t="txT" r="txR" b="txB"/>
            <a:pathLst>
              <a:path w="293" h="126">
                <a:moveTo>
                  <a:pt x="166" y="25"/>
                </a:moveTo>
                <a:lnTo>
                  <a:pt x="191" y="12"/>
                </a:lnTo>
                <a:lnTo>
                  <a:pt x="204" y="0"/>
                </a:lnTo>
                <a:lnTo>
                  <a:pt x="229" y="0"/>
                </a:lnTo>
                <a:lnTo>
                  <a:pt x="255" y="12"/>
                </a:lnTo>
                <a:lnTo>
                  <a:pt x="280" y="25"/>
                </a:lnTo>
                <a:lnTo>
                  <a:pt x="293" y="38"/>
                </a:lnTo>
                <a:lnTo>
                  <a:pt x="293" y="50"/>
                </a:lnTo>
                <a:lnTo>
                  <a:pt x="293" y="76"/>
                </a:lnTo>
                <a:lnTo>
                  <a:pt x="293" y="88"/>
                </a:lnTo>
                <a:lnTo>
                  <a:pt x="280" y="88"/>
                </a:lnTo>
                <a:lnTo>
                  <a:pt x="255" y="101"/>
                </a:lnTo>
                <a:lnTo>
                  <a:pt x="242" y="101"/>
                </a:lnTo>
                <a:lnTo>
                  <a:pt x="217" y="114"/>
                </a:lnTo>
                <a:lnTo>
                  <a:pt x="191" y="114"/>
                </a:lnTo>
                <a:lnTo>
                  <a:pt x="166" y="114"/>
                </a:lnTo>
                <a:lnTo>
                  <a:pt x="140" y="126"/>
                </a:lnTo>
                <a:lnTo>
                  <a:pt x="89" y="126"/>
                </a:lnTo>
                <a:lnTo>
                  <a:pt x="51" y="126"/>
                </a:lnTo>
                <a:lnTo>
                  <a:pt x="0" y="126"/>
                </a:lnTo>
                <a:lnTo>
                  <a:pt x="0" y="38"/>
                </a:lnTo>
                <a:lnTo>
                  <a:pt x="51" y="38"/>
                </a:lnTo>
                <a:lnTo>
                  <a:pt x="102" y="25"/>
                </a:lnTo>
                <a:lnTo>
                  <a:pt x="140" y="25"/>
                </a:lnTo>
                <a:lnTo>
                  <a:pt x="166"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1" name="Freeform 83"/>
          <p:cNvSpPr/>
          <p:nvPr/>
        </p:nvSpPr>
        <p:spPr>
          <a:xfrm>
            <a:off x="5249863" y="1864995"/>
            <a:ext cx="323850" cy="579438"/>
          </a:xfrm>
          <a:custGeom>
            <a:avLst/>
            <a:gdLst>
              <a:gd name="txL" fmla="*/ 0 w 509"/>
              <a:gd name="txT" fmla="*/ 0 h 913"/>
              <a:gd name="txR" fmla="*/ 509 w 509"/>
              <a:gd name="txB" fmla="*/ 913 h 913"/>
            </a:gdLst>
            <a:ahLst/>
            <a:cxnLst>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09" h="913">
                <a:moveTo>
                  <a:pt x="280" y="38"/>
                </a:moveTo>
                <a:lnTo>
                  <a:pt x="292" y="26"/>
                </a:lnTo>
                <a:lnTo>
                  <a:pt x="318" y="13"/>
                </a:lnTo>
                <a:lnTo>
                  <a:pt x="331" y="0"/>
                </a:lnTo>
                <a:lnTo>
                  <a:pt x="343" y="0"/>
                </a:lnTo>
                <a:lnTo>
                  <a:pt x="356" y="13"/>
                </a:lnTo>
                <a:lnTo>
                  <a:pt x="381" y="13"/>
                </a:lnTo>
                <a:lnTo>
                  <a:pt x="407" y="26"/>
                </a:lnTo>
                <a:lnTo>
                  <a:pt x="445" y="38"/>
                </a:lnTo>
                <a:lnTo>
                  <a:pt x="470" y="51"/>
                </a:lnTo>
                <a:lnTo>
                  <a:pt x="496" y="76"/>
                </a:lnTo>
                <a:lnTo>
                  <a:pt x="509" y="89"/>
                </a:lnTo>
                <a:lnTo>
                  <a:pt x="509" y="102"/>
                </a:lnTo>
                <a:lnTo>
                  <a:pt x="509" y="127"/>
                </a:lnTo>
                <a:lnTo>
                  <a:pt x="509" y="140"/>
                </a:lnTo>
                <a:lnTo>
                  <a:pt x="483" y="178"/>
                </a:lnTo>
                <a:lnTo>
                  <a:pt x="483" y="191"/>
                </a:lnTo>
                <a:lnTo>
                  <a:pt x="470" y="203"/>
                </a:lnTo>
                <a:lnTo>
                  <a:pt x="470" y="216"/>
                </a:lnTo>
                <a:lnTo>
                  <a:pt x="470" y="241"/>
                </a:lnTo>
                <a:lnTo>
                  <a:pt x="458" y="254"/>
                </a:lnTo>
                <a:lnTo>
                  <a:pt x="458" y="279"/>
                </a:lnTo>
                <a:lnTo>
                  <a:pt x="445" y="305"/>
                </a:lnTo>
                <a:lnTo>
                  <a:pt x="445" y="330"/>
                </a:lnTo>
                <a:lnTo>
                  <a:pt x="432" y="355"/>
                </a:lnTo>
                <a:lnTo>
                  <a:pt x="432" y="381"/>
                </a:lnTo>
                <a:lnTo>
                  <a:pt x="420" y="419"/>
                </a:lnTo>
                <a:lnTo>
                  <a:pt x="420" y="457"/>
                </a:lnTo>
                <a:lnTo>
                  <a:pt x="407" y="495"/>
                </a:lnTo>
                <a:lnTo>
                  <a:pt x="407" y="533"/>
                </a:lnTo>
                <a:lnTo>
                  <a:pt x="407" y="583"/>
                </a:lnTo>
                <a:lnTo>
                  <a:pt x="394" y="621"/>
                </a:lnTo>
                <a:lnTo>
                  <a:pt x="381" y="672"/>
                </a:lnTo>
                <a:lnTo>
                  <a:pt x="381" y="710"/>
                </a:lnTo>
                <a:lnTo>
                  <a:pt x="369" y="735"/>
                </a:lnTo>
                <a:lnTo>
                  <a:pt x="356" y="773"/>
                </a:lnTo>
                <a:lnTo>
                  <a:pt x="356" y="799"/>
                </a:lnTo>
                <a:lnTo>
                  <a:pt x="343" y="824"/>
                </a:lnTo>
                <a:lnTo>
                  <a:pt x="331" y="849"/>
                </a:lnTo>
                <a:lnTo>
                  <a:pt x="331" y="862"/>
                </a:lnTo>
                <a:lnTo>
                  <a:pt x="318" y="875"/>
                </a:lnTo>
                <a:lnTo>
                  <a:pt x="318" y="887"/>
                </a:lnTo>
                <a:lnTo>
                  <a:pt x="305" y="900"/>
                </a:lnTo>
                <a:lnTo>
                  <a:pt x="292" y="913"/>
                </a:lnTo>
                <a:lnTo>
                  <a:pt x="280" y="913"/>
                </a:lnTo>
                <a:lnTo>
                  <a:pt x="254" y="900"/>
                </a:lnTo>
                <a:lnTo>
                  <a:pt x="241" y="887"/>
                </a:lnTo>
                <a:lnTo>
                  <a:pt x="241" y="875"/>
                </a:lnTo>
                <a:lnTo>
                  <a:pt x="229" y="862"/>
                </a:lnTo>
                <a:lnTo>
                  <a:pt x="229" y="849"/>
                </a:lnTo>
                <a:lnTo>
                  <a:pt x="241" y="837"/>
                </a:lnTo>
                <a:lnTo>
                  <a:pt x="241" y="824"/>
                </a:lnTo>
                <a:lnTo>
                  <a:pt x="241" y="799"/>
                </a:lnTo>
                <a:lnTo>
                  <a:pt x="254" y="761"/>
                </a:lnTo>
                <a:lnTo>
                  <a:pt x="254" y="723"/>
                </a:lnTo>
                <a:lnTo>
                  <a:pt x="267" y="685"/>
                </a:lnTo>
                <a:lnTo>
                  <a:pt x="267" y="634"/>
                </a:lnTo>
                <a:lnTo>
                  <a:pt x="280" y="571"/>
                </a:lnTo>
                <a:lnTo>
                  <a:pt x="292" y="507"/>
                </a:lnTo>
                <a:lnTo>
                  <a:pt x="292" y="457"/>
                </a:lnTo>
                <a:lnTo>
                  <a:pt x="305" y="406"/>
                </a:lnTo>
                <a:lnTo>
                  <a:pt x="305" y="368"/>
                </a:lnTo>
                <a:lnTo>
                  <a:pt x="305" y="330"/>
                </a:lnTo>
                <a:lnTo>
                  <a:pt x="305" y="305"/>
                </a:lnTo>
                <a:lnTo>
                  <a:pt x="318" y="279"/>
                </a:lnTo>
                <a:lnTo>
                  <a:pt x="318" y="254"/>
                </a:lnTo>
                <a:lnTo>
                  <a:pt x="305" y="229"/>
                </a:lnTo>
                <a:lnTo>
                  <a:pt x="305" y="203"/>
                </a:lnTo>
                <a:lnTo>
                  <a:pt x="292" y="178"/>
                </a:lnTo>
                <a:lnTo>
                  <a:pt x="280" y="165"/>
                </a:lnTo>
                <a:lnTo>
                  <a:pt x="254" y="153"/>
                </a:lnTo>
                <a:lnTo>
                  <a:pt x="229" y="153"/>
                </a:lnTo>
                <a:lnTo>
                  <a:pt x="191" y="153"/>
                </a:lnTo>
                <a:lnTo>
                  <a:pt x="152" y="165"/>
                </a:lnTo>
                <a:lnTo>
                  <a:pt x="114" y="178"/>
                </a:lnTo>
                <a:lnTo>
                  <a:pt x="89" y="178"/>
                </a:lnTo>
                <a:lnTo>
                  <a:pt x="76" y="178"/>
                </a:lnTo>
                <a:lnTo>
                  <a:pt x="63" y="178"/>
                </a:lnTo>
                <a:lnTo>
                  <a:pt x="51" y="178"/>
                </a:lnTo>
                <a:lnTo>
                  <a:pt x="38" y="178"/>
                </a:lnTo>
                <a:lnTo>
                  <a:pt x="25" y="165"/>
                </a:lnTo>
                <a:lnTo>
                  <a:pt x="12" y="153"/>
                </a:lnTo>
                <a:lnTo>
                  <a:pt x="0" y="140"/>
                </a:lnTo>
                <a:lnTo>
                  <a:pt x="0" y="127"/>
                </a:lnTo>
                <a:lnTo>
                  <a:pt x="0" y="114"/>
                </a:lnTo>
                <a:lnTo>
                  <a:pt x="0" y="102"/>
                </a:lnTo>
                <a:lnTo>
                  <a:pt x="12" y="89"/>
                </a:lnTo>
                <a:lnTo>
                  <a:pt x="25" y="89"/>
                </a:lnTo>
                <a:lnTo>
                  <a:pt x="38" y="89"/>
                </a:lnTo>
                <a:lnTo>
                  <a:pt x="51" y="89"/>
                </a:lnTo>
                <a:lnTo>
                  <a:pt x="76" y="89"/>
                </a:lnTo>
                <a:lnTo>
                  <a:pt x="89" y="76"/>
                </a:lnTo>
                <a:lnTo>
                  <a:pt x="114" y="76"/>
                </a:lnTo>
                <a:lnTo>
                  <a:pt x="152" y="76"/>
                </a:lnTo>
                <a:lnTo>
                  <a:pt x="178" y="64"/>
                </a:lnTo>
                <a:lnTo>
                  <a:pt x="203" y="64"/>
                </a:lnTo>
                <a:lnTo>
                  <a:pt x="216" y="64"/>
                </a:lnTo>
                <a:lnTo>
                  <a:pt x="241" y="51"/>
                </a:lnTo>
                <a:lnTo>
                  <a:pt x="254" y="51"/>
                </a:lnTo>
                <a:lnTo>
                  <a:pt x="267" y="51"/>
                </a:lnTo>
                <a:lnTo>
                  <a:pt x="280"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2" name="Freeform 84"/>
          <p:cNvSpPr/>
          <p:nvPr/>
        </p:nvSpPr>
        <p:spPr>
          <a:xfrm>
            <a:off x="5032375" y="2355533"/>
            <a:ext cx="395288" cy="104775"/>
          </a:xfrm>
          <a:custGeom>
            <a:avLst/>
            <a:gdLst>
              <a:gd name="txL" fmla="*/ 0 w 624"/>
              <a:gd name="txT" fmla="*/ 0 h 165"/>
              <a:gd name="txR" fmla="*/ 624 w 624"/>
              <a:gd name="txB" fmla="*/ 165 h 16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624" h="165">
                <a:moveTo>
                  <a:pt x="624" y="114"/>
                </a:moveTo>
                <a:lnTo>
                  <a:pt x="547" y="114"/>
                </a:lnTo>
                <a:lnTo>
                  <a:pt x="471" y="114"/>
                </a:lnTo>
                <a:lnTo>
                  <a:pt x="382" y="127"/>
                </a:lnTo>
                <a:lnTo>
                  <a:pt x="293" y="140"/>
                </a:lnTo>
                <a:lnTo>
                  <a:pt x="242" y="140"/>
                </a:lnTo>
                <a:lnTo>
                  <a:pt x="204" y="152"/>
                </a:lnTo>
                <a:lnTo>
                  <a:pt x="153" y="152"/>
                </a:lnTo>
                <a:lnTo>
                  <a:pt x="115" y="165"/>
                </a:lnTo>
                <a:lnTo>
                  <a:pt x="89" y="165"/>
                </a:lnTo>
                <a:lnTo>
                  <a:pt x="51" y="165"/>
                </a:lnTo>
                <a:lnTo>
                  <a:pt x="26" y="165"/>
                </a:lnTo>
                <a:lnTo>
                  <a:pt x="0" y="165"/>
                </a:lnTo>
                <a:lnTo>
                  <a:pt x="0" y="76"/>
                </a:lnTo>
                <a:lnTo>
                  <a:pt x="64" y="64"/>
                </a:lnTo>
                <a:lnTo>
                  <a:pt x="115" y="64"/>
                </a:lnTo>
                <a:lnTo>
                  <a:pt x="204" y="51"/>
                </a:lnTo>
                <a:lnTo>
                  <a:pt x="293" y="38"/>
                </a:lnTo>
                <a:lnTo>
                  <a:pt x="382" y="26"/>
                </a:lnTo>
                <a:lnTo>
                  <a:pt x="458" y="13"/>
                </a:lnTo>
                <a:lnTo>
                  <a:pt x="522" y="13"/>
                </a:lnTo>
                <a:lnTo>
                  <a:pt x="573" y="13"/>
                </a:lnTo>
                <a:lnTo>
                  <a:pt x="624" y="0"/>
                </a:lnTo>
                <a:lnTo>
                  <a:pt x="624"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3" name="Freeform 85"/>
          <p:cNvSpPr/>
          <p:nvPr/>
        </p:nvSpPr>
        <p:spPr>
          <a:xfrm>
            <a:off x="4959350" y="2541270"/>
            <a:ext cx="484188" cy="152400"/>
          </a:xfrm>
          <a:custGeom>
            <a:avLst/>
            <a:gdLst>
              <a:gd name="txL" fmla="*/ 0 w 763"/>
              <a:gd name="txT" fmla="*/ 0 h 241"/>
              <a:gd name="txR" fmla="*/ 763 w 763"/>
              <a:gd name="txB" fmla="*/ 241 h 241"/>
            </a:gdLst>
            <a:ahLst/>
            <a:cxnLst>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63" h="241">
                <a:moveTo>
                  <a:pt x="38" y="215"/>
                </a:moveTo>
                <a:lnTo>
                  <a:pt x="25" y="203"/>
                </a:lnTo>
                <a:lnTo>
                  <a:pt x="12" y="190"/>
                </a:lnTo>
                <a:lnTo>
                  <a:pt x="0" y="177"/>
                </a:lnTo>
                <a:lnTo>
                  <a:pt x="0" y="152"/>
                </a:lnTo>
                <a:lnTo>
                  <a:pt x="12" y="152"/>
                </a:lnTo>
                <a:lnTo>
                  <a:pt x="38" y="152"/>
                </a:lnTo>
                <a:lnTo>
                  <a:pt x="76" y="139"/>
                </a:lnTo>
                <a:lnTo>
                  <a:pt x="114" y="139"/>
                </a:lnTo>
                <a:lnTo>
                  <a:pt x="152" y="127"/>
                </a:lnTo>
                <a:lnTo>
                  <a:pt x="216" y="114"/>
                </a:lnTo>
                <a:lnTo>
                  <a:pt x="267" y="89"/>
                </a:lnTo>
                <a:lnTo>
                  <a:pt x="343" y="76"/>
                </a:lnTo>
                <a:lnTo>
                  <a:pt x="407" y="63"/>
                </a:lnTo>
                <a:lnTo>
                  <a:pt x="470" y="38"/>
                </a:lnTo>
                <a:lnTo>
                  <a:pt x="521" y="25"/>
                </a:lnTo>
                <a:lnTo>
                  <a:pt x="560" y="25"/>
                </a:lnTo>
                <a:lnTo>
                  <a:pt x="610" y="13"/>
                </a:lnTo>
                <a:lnTo>
                  <a:pt x="636" y="13"/>
                </a:lnTo>
                <a:lnTo>
                  <a:pt x="674" y="0"/>
                </a:lnTo>
                <a:lnTo>
                  <a:pt x="687" y="0"/>
                </a:lnTo>
                <a:lnTo>
                  <a:pt x="725" y="13"/>
                </a:lnTo>
                <a:lnTo>
                  <a:pt x="738" y="13"/>
                </a:lnTo>
                <a:lnTo>
                  <a:pt x="750" y="25"/>
                </a:lnTo>
                <a:lnTo>
                  <a:pt x="763" y="51"/>
                </a:lnTo>
                <a:lnTo>
                  <a:pt x="763" y="63"/>
                </a:lnTo>
                <a:lnTo>
                  <a:pt x="750" y="63"/>
                </a:lnTo>
                <a:lnTo>
                  <a:pt x="750" y="76"/>
                </a:lnTo>
                <a:lnTo>
                  <a:pt x="738" y="76"/>
                </a:lnTo>
                <a:lnTo>
                  <a:pt x="725" y="89"/>
                </a:lnTo>
                <a:lnTo>
                  <a:pt x="712" y="89"/>
                </a:lnTo>
                <a:lnTo>
                  <a:pt x="699" y="101"/>
                </a:lnTo>
                <a:lnTo>
                  <a:pt x="687" y="101"/>
                </a:lnTo>
                <a:lnTo>
                  <a:pt x="661" y="114"/>
                </a:lnTo>
                <a:lnTo>
                  <a:pt x="649" y="114"/>
                </a:lnTo>
                <a:lnTo>
                  <a:pt x="623" y="127"/>
                </a:lnTo>
                <a:lnTo>
                  <a:pt x="585" y="139"/>
                </a:lnTo>
                <a:lnTo>
                  <a:pt x="560" y="139"/>
                </a:lnTo>
                <a:lnTo>
                  <a:pt x="534" y="152"/>
                </a:lnTo>
                <a:lnTo>
                  <a:pt x="496" y="165"/>
                </a:lnTo>
                <a:lnTo>
                  <a:pt x="458" y="165"/>
                </a:lnTo>
                <a:lnTo>
                  <a:pt x="394" y="190"/>
                </a:lnTo>
                <a:lnTo>
                  <a:pt x="331" y="203"/>
                </a:lnTo>
                <a:lnTo>
                  <a:pt x="280" y="215"/>
                </a:lnTo>
                <a:lnTo>
                  <a:pt x="229" y="215"/>
                </a:lnTo>
                <a:lnTo>
                  <a:pt x="191" y="228"/>
                </a:lnTo>
                <a:lnTo>
                  <a:pt x="165" y="228"/>
                </a:lnTo>
                <a:lnTo>
                  <a:pt x="140" y="241"/>
                </a:lnTo>
                <a:lnTo>
                  <a:pt x="127" y="241"/>
                </a:lnTo>
                <a:lnTo>
                  <a:pt x="102" y="241"/>
                </a:lnTo>
                <a:lnTo>
                  <a:pt x="89" y="228"/>
                </a:lnTo>
                <a:lnTo>
                  <a:pt x="63" y="228"/>
                </a:lnTo>
                <a:lnTo>
                  <a:pt x="38" y="21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4" name="Freeform 86"/>
          <p:cNvSpPr/>
          <p:nvPr/>
        </p:nvSpPr>
        <p:spPr>
          <a:xfrm>
            <a:off x="5589588" y="1833245"/>
            <a:ext cx="209550" cy="658813"/>
          </a:xfrm>
          <a:custGeom>
            <a:avLst/>
            <a:gdLst>
              <a:gd name="txL" fmla="*/ 0 w 331"/>
              <a:gd name="txT" fmla="*/ 0 h 1039"/>
              <a:gd name="txR" fmla="*/ 331 w 331"/>
              <a:gd name="txB" fmla="*/ 1039 h 103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31" h="1039">
                <a:moveTo>
                  <a:pt x="140" y="925"/>
                </a:moveTo>
                <a:lnTo>
                  <a:pt x="115" y="950"/>
                </a:lnTo>
                <a:lnTo>
                  <a:pt x="89" y="975"/>
                </a:lnTo>
                <a:lnTo>
                  <a:pt x="76" y="1001"/>
                </a:lnTo>
                <a:lnTo>
                  <a:pt x="51" y="1013"/>
                </a:lnTo>
                <a:lnTo>
                  <a:pt x="38" y="1026"/>
                </a:lnTo>
                <a:lnTo>
                  <a:pt x="26" y="1039"/>
                </a:lnTo>
                <a:lnTo>
                  <a:pt x="13" y="1039"/>
                </a:lnTo>
                <a:lnTo>
                  <a:pt x="0" y="1039"/>
                </a:lnTo>
                <a:lnTo>
                  <a:pt x="0" y="1026"/>
                </a:lnTo>
                <a:lnTo>
                  <a:pt x="0" y="1013"/>
                </a:lnTo>
                <a:lnTo>
                  <a:pt x="0" y="1001"/>
                </a:lnTo>
                <a:lnTo>
                  <a:pt x="13" y="988"/>
                </a:lnTo>
                <a:lnTo>
                  <a:pt x="26" y="963"/>
                </a:lnTo>
                <a:lnTo>
                  <a:pt x="38" y="937"/>
                </a:lnTo>
                <a:lnTo>
                  <a:pt x="51" y="912"/>
                </a:lnTo>
                <a:lnTo>
                  <a:pt x="89" y="861"/>
                </a:lnTo>
                <a:lnTo>
                  <a:pt x="115" y="798"/>
                </a:lnTo>
                <a:lnTo>
                  <a:pt x="165" y="684"/>
                </a:lnTo>
                <a:lnTo>
                  <a:pt x="178" y="621"/>
                </a:lnTo>
                <a:lnTo>
                  <a:pt x="191" y="557"/>
                </a:lnTo>
                <a:lnTo>
                  <a:pt x="204" y="494"/>
                </a:lnTo>
                <a:lnTo>
                  <a:pt x="204" y="418"/>
                </a:lnTo>
                <a:lnTo>
                  <a:pt x="204" y="355"/>
                </a:lnTo>
                <a:lnTo>
                  <a:pt x="204" y="291"/>
                </a:lnTo>
                <a:lnTo>
                  <a:pt x="191" y="228"/>
                </a:lnTo>
                <a:lnTo>
                  <a:pt x="191" y="177"/>
                </a:lnTo>
                <a:lnTo>
                  <a:pt x="178" y="139"/>
                </a:lnTo>
                <a:lnTo>
                  <a:pt x="178" y="101"/>
                </a:lnTo>
                <a:lnTo>
                  <a:pt x="165" y="76"/>
                </a:lnTo>
                <a:lnTo>
                  <a:pt x="165" y="50"/>
                </a:lnTo>
                <a:lnTo>
                  <a:pt x="165" y="38"/>
                </a:lnTo>
                <a:lnTo>
                  <a:pt x="178" y="25"/>
                </a:lnTo>
                <a:lnTo>
                  <a:pt x="178" y="12"/>
                </a:lnTo>
                <a:lnTo>
                  <a:pt x="204" y="0"/>
                </a:lnTo>
                <a:lnTo>
                  <a:pt x="216" y="0"/>
                </a:lnTo>
                <a:lnTo>
                  <a:pt x="229" y="0"/>
                </a:lnTo>
                <a:lnTo>
                  <a:pt x="242" y="0"/>
                </a:lnTo>
                <a:lnTo>
                  <a:pt x="255" y="12"/>
                </a:lnTo>
                <a:lnTo>
                  <a:pt x="280" y="12"/>
                </a:lnTo>
                <a:lnTo>
                  <a:pt x="305" y="25"/>
                </a:lnTo>
                <a:lnTo>
                  <a:pt x="331" y="38"/>
                </a:lnTo>
                <a:lnTo>
                  <a:pt x="331" y="126"/>
                </a:lnTo>
                <a:lnTo>
                  <a:pt x="331" y="215"/>
                </a:lnTo>
                <a:lnTo>
                  <a:pt x="331" y="291"/>
                </a:lnTo>
                <a:lnTo>
                  <a:pt x="331" y="355"/>
                </a:lnTo>
                <a:lnTo>
                  <a:pt x="331" y="431"/>
                </a:lnTo>
                <a:lnTo>
                  <a:pt x="318" y="481"/>
                </a:lnTo>
                <a:lnTo>
                  <a:pt x="318" y="545"/>
                </a:lnTo>
                <a:lnTo>
                  <a:pt x="305" y="583"/>
                </a:lnTo>
                <a:lnTo>
                  <a:pt x="280" y="671"/>
                </a:lnTo>
                <a:lnTo>
                  <a:pt x="242" y="760"/>
                </a:lnTo>
                <a:lnTo>
                  <a:pt x="191" y="849"/>
                </a:lnTo>
                <a:lnTo>
                  <a:pt x="140" y="9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5" name="Freeform 87"/>
          <p:cNvSpPr/>
          <p:nvPr/>
        </p:nvSpPr>
        <p:spPr>
          <a:xfrm>
            <a:off x="5743575" y="1799908"/>
            <a:ext cx="539750" cy="506412"/>
          </a:xfrm>
          <a:custGeom>
            <a:avLst/>
            <a:gdLst>
              <a:gd name="txL" fmla="*/ 0 w 852"/>
              <a:gd name="txT" fmla="*/ 0 h 798"/>
              <a:gd name="txR" fmla="*/ 852 w 852"/>
              <a:gd name="txB" fmla="*/ 798 h 79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52" h="798">
                <a:moveTo>
                  <a:pt x="432" y="393"/>
                </a:moveTo>
                <a:lnTo>
                  <a:pt x="432" y="444"/>
                </a:lnTo>
                <a:lnTo>
                  <a:pt x="420" y="482"/>
                </a:lnTo>
                <a:lnTo>
                  <a:pt x="420" y="507"/>
                </a:lnTo>
                <a:lnTo>
                  <a:pt x="420" y="545"/>
                </a:lnTo>
                <a:lnTo>
                  <a:pt x="432" y="570"/>
                </a:lnTo>
                <a:lnTo>
                  <a:pt x="432" y="583"/>
                </a:lnTo>
                <a:lnTo>
                  <a:pt x="432" y="608"/>
                </a:lnTo>
                <a:lnTo>
                  <a:pt x="445" y="608"/>
                </a:lnTo>
                <a:lnTo>
                  <a:pt x="458" y="621"/>
                </a:lnTo>
                <a:lnTo>
                  <a:pt x="471" y="634"/>
                </a:lnTo>
                <a:lnTo>
                  <a:pt x="496" y="646"/>
                </a:lnTo>
                <a:lnTo>
                  <a:pt x="521" y="646"/>
                </a:lnTo>
                <a:lnTo>
                  <a:pt x="547" y="646"/>
                </a:lnTo>
                <a:lnTo>
                  <a:pt x="585" y="646"/>
                </a:lnTo>
                <a:lnTo>
                  <a:pt x="623" y="646"/>
                </a:lnTo>
                <a:lnTo>
                  <a:pt x="661" y="646"/>
                </a:lnTo>
                <a:lnTo>
                  <a:pt x="712" y="646"/>
                </a:lnTo>
                <a:lnTo>
                  <a:pt x="750" y="646"/>
                </a:lnTo>
                <a:lnTo>
                  <a:pt x="776" y="646"/>
                </a:lnTo>
                <a:lnTo>
                  <a:pt x="801" y="659"/>
                </a:lnTo>
                <a:lnTo>
                  <a:pt x="827" y="659"/>
                </a:lnTo>
                <a:lnTo>
                  <a:pt x="839" y="659"/>
                </a:lnTo>
                <a:lnTo>
                  <a:pt x="852" y="672"/>
                </a:lnTo>
                <a:lnTo>
                  <a:pt x="852" y="684"/>
                </a:lnTo>
                <a:lnTo>
                  <a:pt x="839" y="710"/>
                </a:lnTo>
                <a:lnTo>
                  <a:pt x="827" y="722"/>
                </a:lnTo>
                <a:lnTo>
                  <a:pt x="801" y="748"/>
                </a:lnTo>
                <a:lnTo>
                  <a:pt x="789" y="760"/>
                </a:lnTo>
                <a:lnTo>
                  <a:pt x="776" y="773"/>
                </a:lnTo>
                <a:lnTo>
                  <a:pt x="763" y="786"/>
                </a:lnTo>
                <a:lnTo>
                  <a:pt x="738" y="786"/>
                </a:lnTo>
                <a:lnTo>
                  <a:pt x="712" y="798"/>
                </a:lnTo>
                <a:lnTo>
                  <a:pt x="687" y="798"/>
                </a:lnTo>
                <a:lnTo>
                  <a:pt x="649" y="798"/>
                </a:lnTo>
                <a:lnTo>
                  <a:pt x="623" y="798"/>
                </a:lnTo>
                <a:lnTo>
                  <a:pt x="585" y="798"/>
                </a:lnTo>
                <a:lnTo>
                  <a:pt x="547" y="798"/>
                </a:lnTo>
                <a:lnTo>
                  <a:pt x="521" y="798"/>
                </a:lnTo>
                <a:lnTo>
                  <a:pt x="496" y="798"/>
                </a:lnTo>
                <a:lnTo>
                  <a:pt x="483" y="798"/>
                </a:lnTo>
                <a:lnTo>
                  <a:pt x="458" y="798"/>
                </a:lnTo>
                <a:lnTo>
                  <a:pt x="445" y="786"/>
                </a:lnTo>
                <a:lnTo>
                  <a:pt x="432" y="786"/>
                </a:lnTo>
                <a:lnTo>
                  <a:pt x="407" y="773"/>
                </a:lnTo>
                <a:lnTo>
                  <a:pt x="381" y="773"/>
                </a:lnTo>
                <a:lnTo>
                  <a:pt x="369" y="748"/>
                </a:lnTo>
                <a:lnTo>
                  <a:pt x="343" y="735"/>
                </a:lnTo>
                <a:lnTo>
                  <a:pt x="331" y="710"/>
                </a:lnTo>
                <a:lnTo>
                  <a:pt x="318" y="697"/>
                </a:lnTo>
                <a:lnTo>
                  <a:pt x="318" y="659"/>
                </a:lnTo>
                <a:lnTo>
                  <a:pt x="318" y="634"/>
                </a:lnTo>
                <a:lnTo>
                  <a:pt x="318" y="596"/>
                </a:lnTo>
                <a:lnTo>
                  <a:pt x="318" y="545"/>
                </a:lnTo>
                <a:lnTo>
                  <a:pt x="318" y="494"/>
                </a:lnTo>
                <a:lnTo>
                  <a:pt x="318" y="444"/>
                </a:lnTo>
                <a:lnTo>
                  <a:pt x="331" y="380"/>
                </a:lnTo>
                <a:lnTo>
                  <a:pt x="331" y="342"/>
                </a:lnTo>
                <a:lnTo>
                  <a:pt x="331" y="292"/>
                </a:lnTo>
                <a:lnTo>
                  <a:pt x="331" y="254"/>
                </a:lnTo>
                <a:lnTo>
                  <a:pt x="331" y="228"/>
                </a:lnTo>
                <a:lnTo>
                  <a:pt x="331" y="203"/>
                </a:lnTo>
                <a:lnTo>
                  <a:pt x="331" y="190"/>
                </a:lnTo>
                <a:lnTo>
                  <a:pt x="318" y="177"/>
                </a:lnTo>
                <a:lnTo>
                  <a:pt x="318" y="165"/>
                </a:lnTo>
                <a:lnTo>
                  <a:pt x="305" y="165"/>
                </a:lnTo>
                <a:lnTo>
                  <a:pt x="292" y="165"/>
                </a:lnTo>
                <a:lnTo>
                  <a:pt x="267" y="152"/>
                </a:lnTo>
                <a:lnTo>
                  <a:pt x="229" y="152"/>
                </a:lnTo>
                <a:lnTo>
                  <a:pt x="191" y="152"/>
                </a:lnTo>
                <a:lnTo>
                  <a:pt x="127" y="165"/>
                </a:lnTo>
                <a:lnTo>
                  <a:pt x="76" y="165"/>
                </a:lnTo>
                <a:lnTo>
                  <a:pt x="0" y="177"/>
                </a:lnTo>
                <a:lnTo>
                  <a:pt x="0" y="89"/>
                </a:lnTo>
                <a:lnTo>
                  <a:pt x="38" y="89"/>
                </a:lnTo>
                <a:lnTo>
                  <a:pt x="89" y="76"/>
                </a:lnTo>
                <a:lnTo>
                  <a:pt x="114" y="76"/>
                </a:lnTo>
                <a:lnTo>
                  <a:pt x="152" y="76"/>
                </a:lnTo>
                <a:lnTo>
                  <a:pt x="178" y="63"/>
                </a:lnTo>
                <a:lnTo>
                  <a:pt x="203" y="63"/>
                </a:lnTo>
                <a:lnTo>
                  <a:pt x="229" y="63"/>
                </a:lnTo>
                <a:lnTo>
                  <a:pt x="254" y="51"/>
                </a:lnTo>
                <a:lnTo>
                  <a:pt x="280" y="51"/>
                </a:lnTo>
                <a:lnTo>
                  <a:pt x="305" y="38"/>
                </a:lnTo>
                <a:lnTo>
                  <a:pt x="331" y="25"/>
                </a:lnTo>
                <a:lnTo>
                  <a:pt x="343" y="25"/>
                </a:lnTo>
                <a:lnTo>
                  <a:pt x="356" y="0"/>
                </a:lnTo>
                <a:lnTo>
                  <a:pt x="369" y="0"/>
                </a:lnTo>
                <a:lnTo>
                  <a:pt x="381" y="0"/>
                </a:lnTo>
                <a:lnTo>
                  <a:pt x="394" y="0"/>
                </a:lnTo>
                <a:lnTo>
                  <a:pt x="420" y="13"/>
                </a:lnTo>
                <a:lnTo>
                  <a:pt x="445" y="25"/>
                </a:lnTo>
                <a:lnTo>
                  <a:pt x="483" y="38"/>
                </a:lnTo>
                <a:lnTo>
                  <a:pt x="521" y="63"/>
                </a:lnTo>
                <a:lnTo>
                  <a:pt x="534" y="76"/>
                </a:lnTo>
                <a:lnTo>
                  <a:pt x="547" y="89"/>
                </a:lnTo>
                <a:lnTo>
                  <a:pt x="547" y="101"/>
                </a:lnTo>
                <a:lnTo>
                  <a:pt x="547" y="114"/>
                </a:lnTo>
                <a:lnTo>
                  <a:pt x="547" y="127"/>
                </a:lnTo>
                <a:lnTo>
                  <a:pt x="534" y="139"/>
                </a:lnTo>
                <a:lnTo>
                  <a:pt x="509" y="165"/>
                </a:lnTo>
                <a:lnTo>
                  <a:pt x="496" y="177"/>
                </a:lnTo>
                <a:lnTo>
                  <a:pt x="483" y="190"/>
                </a:lnTo>
                <a:lnTo>
                  <a:pt x="471" y="215"/>
                </a:lnTo>
                <a:lnTo>
                  <a:pt x="471" y="241"/>
                </a:lnTo>
                <a:lnTo>
                  <a:pt x="458" y="266"/>
                </a:lnTo>
                <a:lnTo>
                  <a:pt x="445" y="304"/>
                </a:lnTo>
                <a:lnTo>
                  <a:pt x="445" y="342"/>
                </a:lnTo>
                <a:lnTo>
                  <a:pt x="432" y="39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8" name="Freeform 90"/>
          <p:cNvSpPr/>
          <p:nvPr/>
        </p:nvSpPr>
        <p:spPr>
          <a:xfrm>
            <a:off x="5411788" y="2403158"/>
            <a:ext cx="711200" cy="733425"/>
          </a:xfrm>
          <a:custGeom>
            <a:avLst/>
            <a:gdLst>
              <a:gd name="txL" fmla="*/ 0 w 1120"/>
              <a:gd name="txT" fmla="*/ 0 h 1154"/>
              <a:gd name="txR" fmla="*/ 1120 w 1120"/>
              <a:gd name="txB" fmla="*/ 1154 h 115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Lst>
            <a:rect l="txL" t="txT" r="txR" b="txB"/>
            <a:pathLst>
              <a:path w="1120" h="1154">
                <a:moveTo>
                  <a:pt x="1056" y="89"/>
                </a:moveTo>
                <a:lnTo>
                  <a:pt x="1082" y="114"/>
                </a:lnTo>
                <a:lnTo>
                  <a:pt x="1094" y="127"/>
                </a:lnTo>
                <a:lnTo>
                  <a:pt x="1107" y="140"/>
                </a:lnTo>
                <a:lnTo>
                  <a:pt x="1120" y="152"/>
                </a:lnTo>
                <a:lnTo>
                  <a:pt x="1120" y="165"/>
                </a:lnTo>
                <a:lnTo>
                  <a:pt x="1107" y="178"/>
                </a:lnTo>
                <a:lnTo>
                  <a:pt x="1094" y="190"/>
                </a:lnTo>
                <a:lnTo>
                  <a:pt x="1069" y="203"/>
                </a:lnTo>
                <a:lnTo>
                  <a:pt x="1056" y="216"/>
                </a:lnTo>
                <a:lnTo>
                  <a:pt x="1043" y="241"/>
                </a:lnTo>
                <a:lnTo>
                  <a:pt x="1031" y="254"/>
                </a:lnTo>
                <a:lnTo>
                  <a:pt x="1018" y="279"/>
                </a:lnTo>
                <a:lnTo>
                  <a:pt x="1005" y="305"/>
                </a:lnTo>
                <a:lnTo>
                  <a:pt x="980" y="343"/>
                </a:lnTo>
                <a:lnTo>
                  <a:pt x="967" y="381"/>
                </a:lnTo>
                <a:lnTo>
                  <a:pt x="942" y="419"/>
                </a:lnTo>
                <a:lnTo>
                  <a:pt x="916" y="457"/>
                </a:lnTo>
                <a:lnTo>
                  <a:pt x="903" y="495"/>
                </a:lnTo>
                <a:lnTo>
                  <a:pt x="853" y="571"/>
                </a:lnTo>
                <a:lnTo>
                  <a:pt x="814" y="634"/>
                </a:lnTo>
                <a:lnTo>
                  <a:pt x="764" y="697"/>
                </a:lnTo>
                <a:lnTo>
                  <a:pt x="725" y="761"/>
                </a:lnTo>
                <a:lnTo>
                  <a:pt x="662" y="811"/>
                </a:lnTo>
                <a:lnTo>
                  <a:pt x="611" y="862"/>
                </a:lnTo>
                <a:lnTo>
                  <a:pt x="547" y="913"/>
                </a:lnTo>
                <a:lnTo>
                  <a:pt x="471" y="963"/>
                </a:lnTo>
                <a:lnTo>
                  <a:pt x="382" y="1014"/>
                </a:lnTo>
                <a:lnTo>
                  <a:pt x="306" y="1052"/>
                </a:lnTo>
                <a:lnTo>
                  <a:pt x="216" y="1090"/>
                </a:lnTo>
                <a:lnTo>
                  <a:pt x="166" y="1115"/>
                </a:lnTo>
                <a:lnTo>
                  <a:pt x="127" y="1128"/>
                </a:lnTo>
                <a:lnTo>
                  <a:pt x="89" y="1141"/>
                </a:lnTo>
                <a:lnTo>
                  <a:pt x="64" y="1141"/>
                </a:lnTo>
                <a:lnTo>
                  <a:pt x="38" y="1154"/>
                </a:lnTo>
                <a:lnTo>
                  <a:pt x="26" y="1154"/>
                </a:lnTo>
                <a:lnTo>
                  <a:pt x="13" y="1141"/>
                </a:lnTo>
                <a:lnTo>
                  <a:pt x="0" y="1141"/>
                </a:lnTo>
                <a:lnTo>
                  <a:pt x="0" y="1128"/>
                </a:lnTo>
                <a:lnTo>
                  <a:pt x="13" y="1115"/>
                </a:lnTo>
                <a:lnTo>
                  <a:pt x="26" y="1103"/>
                </a:lnTo>
                <a:lnTo>
                  <a:pt x="38" y="1090"/>
                </a:lnTo>
                <a:lnTo>
                  <a:pt x="64" y="1077"/>
                </a:lnTo>
                <a:lnTo>
                  <a:pt x="89" y="1065"/>
                </a:lnTo>
                <a:lnTo>
                  <a:pt x="127" y="1039"/>
                </a:lnTo>
                <a:lnTo>
                  <a:pt x="153" y="1027"/>
                </a:lnTo>
                <a:lnTo>
                  <a:pt x="191" y="1014"/>
                </a:lnTo>
                <a:lnTo>
                  <a:pt x="242" y="989"/>
                </a:lnTo>
                <a:lnTo>
                  <a:pt x="280" y="963"/>
                </a:lnTo>
                <a:lnTo>
                  <a:pt x="331" y="925"/>
                </a:lnTo>
                <a:lnTo>
                  <a:pt x="369" y="887"/>
                </a:lnTo>
                <a:lnTo>
                  <a:pt x="420" y="849"/>
                </a:lnTo>
                <a:lnTo>
                  <a:pt x="484" y="811"/>
                </a:lnTo>
                <a:lnTo>
                  <a:pt x="535" y="773"/>
                </a:lnTo>
                <a:lnTo>
                  <a:pt x="573" y="723"/>
                </a:lnTo>
                <a:lnTo>
                  <a:pt x="624" y="672"/>
                </a:lnTo>
                <a:lnTo>
                  <a:pt x="662" y="621"/>
                </a:lnTo>
                <a:lnTo>
                  <a:pt x="700" y="571"/>
                </a:lnTo>
                <a:lnTo>
                  <a:pt x="725" y="520"/>
                </a:lnTo>
                <a:lnTo>
                  <a:pt x="764" y="457"/>
                </a:lnTo>
                <a:lnTo>
                  <a:pt x="789" y="406"/>
                </a:lnTo>
                <a:lnTo>
                  <a:pt x="802" y="355"/>
                </a:lnTo>
                <a:lnTo>
                  <a:pt x="827" y="305"/>
                </a:lnTo>
                <a:lnTo>
                  <a:pt x="840" y="267"/>
                </a:lnTo>
                <a:lnTo>
                  <a:pt x="853" y="229"/>
                </a:lnTo>
                <a:lnTo>
                  <a:pt x="865" y="203"/>
                </a:lnTo>
                <a:lnTo>
                  <a:pt x="865" y="190"/>
                </a:lnTo>
                <a:lnTo>
                  <a:pt x="865" y="165"/>
                </a:lnTo>
                <a:lnTo>
                  <a:pt x="853" y="152"/>
                </a:lnTo>
                <a:lnTo>
                  <a:pt x="840" y="152"/>
                </a:lnTo>
                <a:lnTo>
                  <a:pt x="827" y="165"/>
                </a:lnTo>
                <a:lnTo>
                  <a:pt x="814" y="165"/>
                </a:lnTo>
                <a:lnTo>
                  <a:pt x="789" y="165"/>
                </a:lnTo>
                <a:lnTo>
                  <a:pt x="764" y="165"/>
                </a:lnTo>
                <a:lnTo>
                  <a:pt x="738" y="178"/>
                </a:lnTo>
                <a:lnTo>
                  <a:pt x="687" y="190"/>
                </a:lnTo>
                <a:lnTo>
                  <a:pt x="636" y="203"/>
                </a:lnTo>
                <a:lnTo>
                  <a:pt x="598" y="216"/>
                </a:lnTo>
                <a:lnTo>
                  <a:pt x="573" y="216"/>
                </a:lnTo>
                <a:lnTo>
                  <a:pt x="535" y="229"/>
                </a:lnTo>
                <a:lnTo>
                  <a:pt x="496" y="241"/>
                </a:lnTo>
                <a:lnTo>
                  <a:pt x="471" y="241"/>
                </a:lnTo>
                <a:lnTo>
                  <a:pt x="458" y="229"/>
                </a:lnTo>
                <a:lnTo>
                  <a:pt x="433" y="229"/>
                </a:lnTo>
                <a:lnTo>
                  <a:pt x="420" y="216"/>
                </a:lnTo>
                <a:lnTo>
                  <a:pt x="407" y="203"/>
                </a:lnTo>
                <a:lnTo>
                  <a:pt x="395" y="190"/>
                </a:lnTo>
                <a:lnTo>
                  <a:pt x="395" y="178"/>
                </a:lnTo>
                <a:lnTo>
                  <a:pt x="407" y="178"/>
                </a:lnTo>
                <a:lnTo>
                  <a:pt x="420" y="165"/>
                </a:lnTo>
                <a:lnTo>
                  <a:pt x="433" y="152"/>
                </a:lnTo>
                <a:lnTo>
                  <a:pt x="458" y="140"/>
                </a:lnTo>
                <a:lnTo>
                  <a:pt x="496" y="127"/>
                </a:lnTo>
                <a:lnTo>
                  <a:pt x="535" y="114"/>
                </a:lnTo>
                <a:lnTo>
                  <a:pt x="585" y="102"/>
                </a:lnTo>
                <a:lnTo>
                  <a:pt x="636" y="89"/>
                </a:lnTo>
                <a:lnTo>
                  <a:pt x="674" y="76"/>
                </a:lnTo>
                <a:lnTo>
                  <a:pt x="713" y="64"/>
                </a:lnTo>
                <a:lnTo>
                  <a:pt x="751" y="64"/>
                </a:lnTo>
                <a:lnTo>
                  <a:pt x="776" y="51"/>
                </a:lnTo>
                <a:lnTo>
                  <a:pt x="789" y="38"/>
                </a:lnTo>
                <a:lnTo>
                  <a:pt x="802" y="26"/>
                </a:lnTo>
                <a:lnTo>
                  <a:pt x="814" y="26"/>
                </a:lnTo>
                <a:lnTo>
                  <a:pt x="814" y="13"/>
                </a:lnTo>
                <a:lnTo>
                  <a:pt x="827" y="13"/>
                </a:lnTo>
                <a:lnTo>
                  <a:pt x="840" y="0"/>
                </a:lnTo>
                <a:lnTo>
                  <a:pt x="865" y="0"/>
                </a:lnTo>
                <a:lnTo>
                  <a:pt x="878" y="0"/>
                </a:lnTo>
                <a:lnTo>
                  <a:pt x="903" y="13"/>
                </a:lnTo>
                <a:lnTo>
                  <a:pt x="954" y="26"/>
                </a:lnTo>
                <a:lnTo>
                  <a:pt x="980" y="38"/>
                </a:lnTo>
                <a:lnTo>
                  <a:pt x="1005" y="51"/>
                </a:lnTo>
                <a:lnTo>
                  <a:pt x="1031" y="64"/>
                </a:lnTo>
                <a:lnTo>
                  <a:pt x="1056"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9" name="Freeform 91"/>
          <p:cNvSpPr/>
          <p:nvPr/>
        </p:nvSpPr>
        <p:spPr>
          <a:xfrm>
            <a:off x="5168900" y="2620645"/>
            <a:ext cx="88900" cy="338138"/>
          </a:xfrm>
          <a:custGeom>
            <a:avLst/>
            <a:gdLst>
              <a:gd name="txL" fmla="*/ 0 w 139"/>
              <a:gd name="txT" fmla="*/ 0 h 532"/>
              <a:gd name="txR" fmla="*/ 139 w 139"/>
              <a:gd name="txB" fmla="*/ 532 h 532"/>
            </a:gdLst>
            <a:ahLst/>
            <a:cxnLst>
              <a:cxn ang="0">
                <a:pos x="0"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0"/>
              </a:cxn>
            </a:cxnLst>
            <a:rect l="txL" t="txT" r="txR" b="txB"/>
            <a:pathLst>
              <a:path w="139" h="532">
                <a:moveTo>
                  <a:pt x="0" y="0"/>
                </a:moveTo>
                <a:lnTo>
                  <a:pt x="139" y="0"/>
                </a:lnTo>
                <a:lnTo>
                  <a:pt x="139" y="12"/>
                </a:lnTo>
                <a:lnTo>
                  <a:pt x="139" y="25"/>
                </a:lnTo>
                <a:lnTo>
                  <a:pt x="139" y="38"/>
                </a:lnTo>
                <a:lnTo>
                  <a:pt x="139" y="63"/>
                </a:lnTo>
                <a:lnTo>
                  <a:pt x="139" y="76"/>
                </a:lnTo>
                <a:lnTo>
                  <a:pt x="139" y="101"/>
                </a:lnTo>
                <a:lnTo>
                  <a:pt x="139" y="126"/>
                </a:lnTo>
                <a:lnTo>
                  <a:pt x="139" y="164"/>
                </a:lnTo>
                <a:lnTo>
                  <a:pt x="127" y="202"/>
                </a:lnTo>
                <a:lnTo>
                  <a:pt x="127" y="228"/>
                </a:lnTo>
                <a:lnTo>
                  <a:pt x="127" y="278"/>
                </a:lnTo>
                <a:lnTo>
                  <a:pt x="127" y="316"/>
                </a:lnTo>
                <a:lnTo>
                  <a:pt x="127" y="367"/>
                </a:lnTo>
                <a:lnTo>
                  <a:pt x="127" y="418"/>
                </a:lnTo>
                <a:lnTo>
                  <a:pt x="127" y="468"/>
                </a:lnTo>
                <a:lnTo>
                  <a:pt x="114" y="532"/>
                </a:lnTo>
                <a:lnTo>
                  <a:pt x="12" y="532"/>
                </a:lnTo>
                <a:lnTo>
                  <a:pt x="12" y="481"/>
                </a:lnTo>
                <a:lnTo>
                  <a:pt x="12" y="418"/>
                </a:lnTo>
                <a:lnTo>
                  <a:pt x="12" y="367"/>
                </a:lnTo>
                <a:lnTo>
                  <a:pt x="12" y="304"/>
                </a:lnTo>
                <a:lnTo>
                  <a:pt x="0" y="228"/>
                </a:lnTo>
                <a:lnTo>
                  <a:pt x="0" y="164"/>
                </a:lnTo>
                <a:lnTo>
                  <a:pt x="0" y="88"/>
                </a:lnTo>
                <a:lnTo>
                  <a:pt x="0"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0" name="Freeform 82"/>
          <p:cNvSpPr/>
          <p:nvPr/>
        </p:nvSpPr>
        <p:spPr>
          <a:xfrm>
            <a:off x="5257800" y="2130108"/>
            <a:ext cx="203200" cy="73025"/>
          </a:xfrm>
          <a:custGeom>
            <a:avLst/>
            <a:gdLst>
              <a:gd name="txL" fmla="*/ 0 w 319"/>
              <a:gd name="txT" fmla="*/ 0 h 114"/>
              <a:gd name="txR" fmla="*/ 319 w 319"/>
              <a:gd name="txB" fmla="*/ 114 h 114"/>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Lst>
            <a:rect l="txL" t="txT" r="txR" b="txB"/>
            <a:pathLst>
              <a:path w="319" h="114">
                <a:moveTo>
                  <a:pt x="26" y="38"/>
                </a:moveTo>
                <a:lnTo>
                  <a:pt x="39" y="25"/>
                </a:lnTo>
                <a:lnTo>
                  <a:pt x="64" y="25"/>
                </a:lnTo>
                <a:lnTo>
                  <a:pt x="102" y="12"/>
                </a:lnTo>
                <a:lnTo>
                  <a:pt x="128" y="12"/>
                </a:lnTo>
                <a:lnTo>
                  <a:pt x="166" y="0"/>
                </a:lnTo>
                <a:lnTo>
                  <a:pt x="217" y="0"/>
                </a:lnTo>
                <a:lnTo>
                  <a:pt x="268" y="0"/>
                </a:lnTo>
                <a:lnTo>
                  <a:pt x="319" y="0"/>
                </a:lnTo>
                <a:lnTo>
                  <a:pt x="319" y="88"/>
                </a:lnTo>
                <a:lnTo>
                  <a:pt x="242" y="88"/>
                </a:lnTo>
                <a:lnTo>
                  <a:pt x="204" y="101"/>
                </a:lnTo>
                <a:lnTo>
                  <a:pt x="166" y="101"/>
                </a:lnTo>
                <a:lnTo>
                  <a:pt x="128" y="114"/>
                </a:lnTo>
                <a:lnTo>
                  <a:pt x="90" y="114"/>
                </a:lnTo>
                <a:lnTo>
                  <a:pt x="64" y="101"/>
                </a:lnTo>
                <a:lnTo>
                  <a:pt x="39" y="88"/>
                </a:lnTo>
                <a:lnTo>
                  <a:pt x="26" y="88"/>
                </a:lnTo>
                <a:lnTo>
                  <a:pt x="13" y="76"/>
                </a:lnTo>
                <a:lnTo>
                  <a:pt x="0" y="63"/>
                </a:lnTo>
                <a:lnTo>
                  <a:pt x="0" y="50"/>
                </a:lnTo>
                <a:lnTo>
                  <a:pt x="13" y="38"/>
                </a:lnTo>
                <a:lnTo>
                  <a:pt x="26"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6" name="Freeform 88"/>
          <p:cNvSpPr/>
          <p:nvPr/>
        </p:nvSpPr>
        <p:spPr>
          <a:xfrm>
            <a:off x="4805363" y="2830195"/>
            <a:ext cx="711200" cy="280988"/>
          </a:xfrm>
          <a:custGeom>
            <a:avLst/>
            <a:gdLst>
              <a:gd name="txL" fmla="*/ 0 w 1120"/>
              <a:gd name="txT" fmla="*/ 0 h 443"/>
              <a:gd name="txR" fmla="*/ 1120 w 1120"/>
              <a:gd name="txB" fmla="*/ 443 h 44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20" h="443">
                <a:moveTo>
                  <a:pt x="674" y="114"/>
                </a:moveTo>
                <a:lnTo>
                  <a:pt x="725" y="101"/>
                </a:lnTo>
                <a:lnTo>
                  <a:pt x="776" y="89"/>
                </a:lnTo>
                <a:lnTo>
                  <a:pt x="827" y="76"/>
                </a:lnTo>
                <a:lnTo>
                  <a:pt x="865" y="63"/>
                </a:lnTo>
                <a:lnTo>
                  <a:pt x="903" y="51"/>
                </a:lnTo>
                <a:lnTo>
                  <a:pt x="941" y="38"/>
                </a:lnTo>
                <a:lnTo>
                  <a:pt x="980" y="25"/>
                </a:lnTo>
                <a:lnTo>
                  <a:pt x="1005" y="25"/>
                </a:lnTo>
                <a:lnTo>
                  <a:pt x="1031" y="13"/>
                </a:lnTo>
                <a:lnTo>
                  <a:pt x="1056" y="13"/>
                </a:lnTo>
                <a:lnTo>
                  <a:pt x="1081" y="13"/>
                </a:lnTo>
                <a:lnTo>
                  <a:pt x="1094" y="0"/>
                </a:lnTo>
                <a:lnTo>
                  <a:pt x="1107" y="0"/>
                </a:lnTo>
                <a:lnTo>
                  <a:pt x="1120" y="13"/>
                </a:lnTo>
                <a:lnTo>
                  <a:pt x="1120" y="25"/>
                </a:lnTo>
                <a:lnTo>
                  <a:pt x="1107" y="38"/>
                </a:lnTo>
                <a:lnTo>
                  <a:pt x="1094" y="51"/>
                </a:lnTo>
                <a:lnTo>
                  <a:pt x="1081" y="51"/>
                </a:lnTo>
                <a:lnTo>
                  <a:pt x="1056" y="63"/>
                </a:lnTo>
                <a:lnTo>
                  <a:pt x="1043" y="76"/>
                </a:lnTo>
                <a:lnTo>
                  <a:pt x="1018" y="89"/>
                </a:lnTo>
                <a:lnTo>
                  <a:pt x="980" y="114"/>
                </a:lnTo>
                <a:lnTo>
                  <a:pt x="954" y="127"/>
                </a:lnTo>
                <a:lnTo>
                  <a:pt x="916" y="139"/>
                </a:lnTo>
                <a:lnTo>
                  <a:pt x="878" y="165"/>
                </a:lnTo>
                <a:lnTo>
                  <a:pt x="827" y="177"/>
                </a:lnTo>
                <a:lnTo>
                  <a:pt x="789" y="203"/>
                </a:lnTo>
                <a:lnTo>
                  <a:pt x="738" y="215"/>
                </a:lnTo>
                <a:lnTo>
                  <a:pt x="674" y="241"/>
                </a:lnTo>
                <a:lnTo>
                  <a:pt x="623" y="266"/>
                </a:lnTo>
                <a:lnTo>
                  <a:pt x="573" y="291"/>
                </a:lnTo>
                <a:lnTo>
                  <a:pt x="522" y="317"/>
                </a:lnTo>
                <a:lnTo>
                  <a:pt x="483" y="329"/>
                </a:lnTo>
                <a:lnTo>
                  <a:pt x="445" y="342"/>
                </a:lnTo>
                <a:lnTo>
                  <a:pt x="407" y="367"/>
                </a:lnTo>
                <a:lnTo>
                  <a:pt x="369" y="380"/>
                </a:lnTo>
                <a:lnTo>
                  <a:pt x="331" y="393"/>
                </a:lnTo>
                <a:lnTo>
                  <a:pt x="305" y="405"/>
                </a:lnTo>
                <a:lnTo>
                  <a:pt x="280" y="418"/>
                </a:lnTo>
                <a:lnTo>
                  <a:pt x="254" y="418"/>
                </a:lnTo>
                <a:lnTo>
                  <a:pt x="229" y="431"/>
                </a:lnTo>
                <a:lnTo>
                  <a:pt x="216" y="431"/>
                </a:lnTo>
                <a:lnTo>
                  <a:pt x="204" y="443"/>
                </a:lnTo>
                <a:lnTo>
                  <a:pt x="191" y="443"/>
                </a:lnTo>
                <a:lnTo>
                  <a:pt x="178" y="443"/>
                </a:lnTo>
                <a:lnTo>
                  <a:pt x="153" y="443"/>
                </a:lnTo>
                <a:lnTo>
                  <a:pt x="127" y="431"/>
                </a:lnTo>
                <a:lnTo>
                  <a:pt x="102" y="405"/>
                </a:lnTo>
                <a:lnTo>
                  <a:pt x="76" y="367"/>
                </a:lnTo>
                <a:lnTo>
                  <a:pt x="38" y="342"/>
                </a:lnTo>
                <a:lnTo>
                  <a:pt x="25" y="317"/>
                </a:lnTo>
                <a:lnTo>
                  <a:pt x="13" y="304"/>
                </a:lnTo>
                <a:lnTo>
                  <a:pt x="0" y="279"/>
                </a:lnTo>
                <a:lnTo>
                  <a:pt x="13" y="266"/>
                </a:lnTo>
                <a:lnTo>
                  <a:pt x="25" y="241"/>
                </a:lnTo>
                <a:lnTo>
                  <a:pt x="38" y="241"/>
                </a:lnTo>
                <a:lnTo>
                  <a:pt x="51" y="241"/>
                </a:lnTo>
                <a:lnTo>
                  <a:pt x="76" y="253"/>
                </a:lnTo>
                <a:lnTo>
                  <a:pt x="89" y="253"/>
                </a:lnTo>
                <a:lnTo>
                  <a:pt x="115" y="266"/>
                </a:lnTo>
                <a:lnTo>
                  <a:pt x="140" y="266"/>
                </a:lnTo>
                <a:lnTo>
                  <a:pt x="165" y="279"/>
                </a:lnTo>
                <a:lnTo>
                  <a:pt x="178" y="266"/>
                </a:lnTo>
                <a:lnTo>
                  <a:pt x="191" y="266"/>
                </a:lnTo>
                <a:lnTo>
                  <a:pt x="204" y="266"/>
                </a:lnTo>
                <a:lnTo>
                  <a:pt x="216" y="253"/>
                </a:lnTo>
                <a:lnTo>
                  <a:pt x="229" y="253"/>
                </a:lnTo>
                <a:lnTo>
                  <a:pt x="242" y="241"/>
                </a:lnTo>
                <a:lnTo>
                  <a:pt x="267" y="241"/>
                </a:lnTo>
                <a:lnTo>
                  <a:pt x="293" y="228"/>
                </a:lnTo>
                <a:lnTo>
                  <a:pt x="318" y="228"/>
                </a:lnTo>
                <a:lnTo>
                  <a:pt x="356" y="215"/>
                </a:lnTo>
                <a:lnTo>
                  <a:pt x="394" y="203"/>
                </a:lnTo>
                <a:lnTo>
                  <a:pt x="433" y="190"/>
                </a:lnTo>
                <a:lnTo>
                  <a:pt x="471" y="177"/>
                </a:lnTo>
                <a:lnTo>
                  <a:pt x="522" y="165"/>
                </a:lnTo>
                <a:lnTo>
                  <a:pt x="560" y="152"/>
                </a:lnTo>
                <a:lnTo>
                  <a:pt x="611" y="139"/>
                </a:lnTo>
                <a:lnTo>
                  <a:pt x="674"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2377" name="Freeform 89"/>
          <p:cNvSpPr/>
          <p:nvPr/>
        </p:nvSpPr>
        <p:spPr>
          <a:xfrm>
            <a:off x="5605463" y="2604770"/>
            <a:ext cx="865187" cy="571500"/>
          </a:xfrm>
          <a:custGeom>
            <a:avLst/>
            <a:gdLst>
              <a:gd name="txL" fmla="*/ 0 w 1361"/>
              <a:gd name="txT" fmla="*/ 0 h 900"/>
              <a:gd name="txR" fmla="*/ 1361 w 1361"/>
              <a:gd name="txB" fmla="*/ 900 h 90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361" h="900">
                <a:moveTo>
                  <a:pt x="394" y="380"/>
                </a:moveTo>
                <a:lnTo>
                  <a:pt x="343" y="330"/>
                </a:lnTo>
                <a:lnTo>
                  <a:pt x="292" y="279"/>
                </a:lnTo>
                <a:lnTo>
                  <a:pt x="241" y="228"/>
                </a:lnTo>
                <a:lnTo>
                  <a:pt x="203" y="190"/>
                </a:lnTo>
                <a:lnTo>
                  <a:pt x="165" y="165"/>
                </a:lnTo>
                <a:lnTo>
                  <a:pt x="139" y="127"/>
                </a:lnTo>
                <a:lnTo>
                  <a:pt x="101" y="114"/>
                </a:lnTo>
                <a:lnTo>
                  <a:pt x="89" y="89"/>
                </a:lnTo>
                <a:lnTo>
                  <a:pt x="63" y="76"/>
                </a:lnTo>
                <a:lnTo>
                  <a:pt x="38" y="64"/>
                </a:lnTo>
                <a:lnTo>
                  <a:pt x="25" y="51"/>
                </a:lnTo>
                <a:lnTo>
                  <a:pt x="12" y="38"/>
                </a:lnTo>
                <a:lnTo>
                  <a:pt x="12" y="26"/>
                </a:lnTo>
                <a:lnTo>
                  <a:pt x="0" y="26"/>
                </a:lnTo>
                <a:lnTo>
                  <a:pt x="0" y="13"/>
                </a:lnTo>
                <a:lnTo>
                  <a:pt x="12" y="13"/>
                </a:lnTo>
                <a:lnTo>
                  <a:pt x="12" y="0"/>
                </a:lnTo>
                <a:lnTo>
                  <a:pt x="25" y="0"/>
                </a:lnTo>
                <a:lnTo>
                  <a:pt x="50" y="0"/>
                </a:lnTo>
                <a:lnTo>
                  <a:pt x="76" y="13"/>
                </a:lnTo>
                <a:lnTo>
                  <a:pt x="101" y="13"/>
                </a:lnTo>
                <a:lnTo>
                  <a:pt x="139" y="38"/>
                </a:lnTo>
                <a:lnTo>
                  <a:pt x="178" y="51"/>
                </a:lnTo>
                <a:lnTo>
                  <a:pt x="216" y="76"/>
                </a:lnTo>
                <a:lnTo>
                  <a:pt x="241" y="102"/>
                </a:lnTo>
                <a:lnTo>
                  <a:pt x="267" y="114"/>
                </a:lnTo>
                <a:lnTo>
                  <a:pt x="292" y="140"/>
                </a:lnTo>
                <a:lnTo>
                  <a:pt x="330" y="165"/>
                </a:lnTo>
                <a:lnTo>
                  <a:pt x="368" y="190"/>
                </a:lnTo>
                <a:lnTo>
                  <a:pt x="407" y="228"/>
                </a:lnTo>
                <a:lnTo>
                  <a:pt x="445" y="266"/>
                </a:lnTo>
                <a:lnTo>
                  <a:pt x="496" y="304"/>
                </a:lnTo>
                <a:lnTo>
                  <a:pt x="585" y="380"/>
                </a:lnTo>
                <a:lnTo>
                  <a:pt x="674" y="444"/>
                </a:lnTo>
                <a:lnTo>
                  <a:pt x="763" y="507"/>
                </a:lnTo>
                <a:lnTo>
                  <a:pt x="852" y="570"/>
                </a:lnTo>
                <a:lnTo>
                  <a:pt x="928" y="621"/>
                </a:lnTo>
                <a:lnTo>
                  <a:pt x="1017" y="659"/>
                </a:lnTo>
                <a:lnTo>
                  <a:pt x="1094" y="697"/>
                </a:lnTo>
                <a:lnTo>
                  <a:pt x="1183" y="722"/>
                </a:lnTo>
                <a:lnTo>
                  <a:pt x="1234" y="748"/>
                </a:lnTo>
                <a:lnTo>
                  <a:pt x="1272" y="760"/>
                </a:lnTo>
                <a:lnTo>
                  <a:pt x="1297" y="773"/>
                </a:lnTo>
                <a:lnTo>
                  <a:pt x="1323" y="786"/>
                </a:lnTo>
                <a:lnTo>
                  <a:pt x="1348" y="798"/>
                </a:lnTo>
                <a:lnTo>
                  <a:pt x="1361" y="811"/>
                </a:lnTo>
                <a:lnTo>
                  <a:pt x="1361" y="824"/>
                </a:lnTo>
                <a:lnTo>
                  <a:pt x="1348" y="837"/>
                </a:lnTo>
                <a:lnTo>
                  <a:pt x="1335" y="849"/>
                </a:lnTo>
                <a:lnTo>
                  <a:pt x="1310" y="849"/>
                </a:lnTo>
                <a:lnTo>
                  <a:pt x="1284" y="862"/>
                </a:lnTo>
                <a:lnTo>
                  <a:pt x="1246" y="862"/>
                </a:lnTo>
                <a:lnTo>
                  <a:pt x="1208" y="875"/>
                </a:lnTo>
                <a:lnTo>
                  <a:pt x="1157" y="875"/>
                </a:lnTo>
                <a:lnTo>
                  <a:pt x="1106" y="887"/>
                </a:lnTo>
                <a:lnTo>
                  <a:pt x="1055" y="887"/>
                </a:lnTo>
                <a:lnTo>
                  <a:pt x="1017" y="887"/>
                </a:lnTo>
                <a:lnTo>
                  <a:pt x="979" y="887"/>
                </a:lnTo>
                <a:lnTo>
                  <a:pt x="954" y="900"/>
                </a:lnTo>
                <a:lnTo>
                  <a:pt x="928" y="900"/>
                </a:lnTo>
                <a:lnTo>
                  <a:pt x="903" y="900"/>
                </a:lnTo>
                <a:lnTo>
                  <a:pt x="890" y="887"/>
                </a:lnTo>
                <a:lnTo>
                  <a:pt x="877" y="887"/>
                </a:lnTo>
                <a:lnTo>
                  <a:pt x="865" y="875"/>
                </a:lnTo>
                <a:lnTo>
                  <a:pt x="839" y="862"/>
                </a:lnTo>
                <a:lnTo>
                  <a:pt x="826" y="849"/>
                </a:lnTo>
                <a:lnTo>
                  <a:pt x="801" y="824"/>
                </a:lnTo>
                <a:lnTo>
                  <a:pt x="788" y="798"/>
                </a:lnTo>
                <a:lnTo>
                  <a:pt x="763" y="773"/>
                </a:lnTo>
                <a:lnTo>
                  <a:pt x="737" y="735"/>
                </a:lnTo>
                <a:lnTo>
                  <a:pt x="699" y="697"/>
                </a:lnTo>
                <a:lnTo>
                  <a:pt x="674" y="659"/>
                </a:lnTo>
                <a:lnTo>
                  <a:pt x="636" y="621"/>
                </a:lnTo>
                <a:lnTo>
                  <a:pt x="597" y="583"/>
                </a:lnTo>
                <a:lnTo>
                  <a:pt x="547" y="532"/>
                </a:lnTo>
                <a:lnTo>
                  <a:pt x="496" y="482"/>
                </a:lnTo>
                <a:lnTo>
                  <a:pt x="445" y="431"/>
                </a:lnTo>
                <a:lnTo>
                  <a:pt x="394" y="38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27676" name="矩形 4"/>
          <p:cNvSpPr/>
          <p:nvPr/>
        </p:nvSpPr>
        <p:spPr>
          <a:xfrm>
            <a:off x="492125" y="154876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毁</a:t>
            </a:r>
          </a:p>
        </p:txBody>
      </p:sp>
      <p:sp>
        <p:nvSpPr>
          <p:cNvPr id="30" name="矩形 29"/>
          <p:cNvSpPr/>
          <p:nvPr/>
        </p:nvSpPr>
        <p:spPr>
          <a:xfrm>
            <a:off x="577189" y="726116"/>
            <a:ext cx="119443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huǐ</a:t>
            </a:r>
          </a:p>
        </p:txBody>
      </p:sp>
      <p:pic>
        <p:nvPicPr>
          <p:cNvPr id="38"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5" name="组合 4"/>
          <p:cNvGrpSpPr/>
          <p:nvPr/>
        </p:nvGrpSpPr>
        <p:grpSpPr>
          <a:xfrm>
            <a:off x="672951" y="2963085"/>
            <a:ext cx="3540275" cy="1642253"/>
            <a:chOff x="672951" y="2963085"/>
            <a:chExt cx="3540275" cy="1642253"/>
          </a:xfrm>
        </p:grpSpPr>
        <p:sp>
          <p:nvSpPr>
            <p:cNvPr id="31" name="TextBox 30"/>
            <p:cNvSpPr txBox="1">
              <a:spLocks noChangeArrowheads="1"/>
            </p:cNvSpPr>
            <p:nvPr/>
          </p:nvSpPr>
          <p:spPr bwMode="auto">
            <a:xfrm>
              <a:off x="694697" y="2963085"/>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2" name="TextBox 31"/>
            <p:cNvSpPr txBox="1">
              <a:spLocks noChangeArrowheads="1"/>
            </p:cNvSpPr>
            <p:nvPr/>
          </p:nvSpPr>
          <p:spPr bwMode="auto">
            <a:xfrm>
              <a:off x="715963" y="3743325"/>
              <a:ext cx="3497263"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毁坏  销毁</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4" name="TextBox 33"/>
            <p:cNvSpPr txBox="1">
              <a:spLocks noChangeArrowheads="1"/>
            </p:cNvSpPr>
            <p:nvPr/>
          </p:nvSpPr>
          <p:spPr bwMode="auto">
            <a:xfrm>
              <a:off x="672951" y="3377721"/>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殳</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十三</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220172"/>
            <a:ext cx="1698625" cy="154622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左上边是臼不是白字、上横和中横要分开，工字下横变为提</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78040" y="1816100"/>
            <a:ext cx="1668780" cy="72517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右边要窄。</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7" name="组合 6"/>
          <p:cNvGrpSpPr/>
          <p:nvPr/>
        </p:nvGrpSpPr>
        <p:grpSpPr>
          <a:xfrm>
            <a:off x="7178040" y="317595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17478" y="2260730"/>
              <a:ext cx="1582420" cy="92202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易错提示：左上边是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臼</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白</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367"/>
                                        </p:tgtEl>
                                        <p:attrNameLst>
                                          <p:attrName>style.visibility</p:attrName>
                                        </p:attrNameLst>
                                      </p:cBhvr>
                                      <p:to>
                                        <p:strVal val="visible"/>
                                      </p:to>
                                    </p:set>
                                    <p:animEffect transition="in" filter="wipe(up)">
                                      <p:cBhvr>
                                        <p:cTn id="20" dur="500"/>
                                        <p:tgtEl>
                                          <p:spTgt spid="1236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2368"/>
                                        </p:tgtEl>
                                        <p:attrNameLst>
                                          <p:attrName>style.visibility</p:attrName>
                                        </p:attrNameLst>
                                      </p:cBhvr>
                                      <p:to>
                                        <p:strVal val="visible"/>
                                      </p:to>
                                    </p:set>
                                    <p:animEffect transition="in" filter="wipe(up)">
                                      <p:cBhvr>
                                        <p:cTn id="25" dur="500"/>
                                        <p:tgtEl>
                                          <p:spTgt spid="1236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369"/>
                                        </p:tgtEl>
                                        <p:attrNameLst>
                                          <p:attrName>style.visibility</p:attrName>
                                        </p:attrNameLst>
                                      </p:cBhvr>
                                      <p:to>
                                        <p:strVal val="visible"/>
                                      </p:to>
                                    </p:set>
                                    <p:animEffect transition="in" filter="wipe(left)">
                                      <p:cBhvr>
                                        <p:cTn id="30" dur="500"/>
                                        <p:tgtEl>
                                          <p:spTgt spid="1236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12371"/>
                                        </p:tgtEl>
                                        <p:attrNameLst>
                                          <p:attrName>style.visibility</p:attrName>
                                        </p:attrNameLst>
                                      </p:cBhvr>
                                      <p:to>
                                        <p:strVal val="visible"/>
                                      </p:to>
                                    </p:set>
                                    <p:animEffect transition="in" filter="wipe(up)">
                                      <p:cBhvr>
                                        <p:cTn id="35" dur="500"/>
                                        <p:tgtEl>
                                          <p:spTgt spid="1237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2370"/>
                                        </p:tgtEl>
                                        <p:attrNameLst>
                                          <p:attrName>style.visibility</p:attrName>
                                        </p:attrNameLst>
                                      </p:cBhvr>
                                      <p:to>
                                        <p:strVal val="visible"/>
                                      </p:to>
                                    </p:set>
                                    <p:animEffect transition="in" filter="wipe(left)">
                                      <p:cBhvr>
                                        <p:cTn id="40" dur="500"/>
                                        <p:tgtEl>
                                          <p:spTgt spid="123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2372"/>
                                        </p:tgtEl>
                                        <p:attrNameLst>
                                          <p:attrName>style.visibility</p:attrName>
                                        </p:attrNameLst>
                                      </p:cBhvr>
                                      <p:to>
                                        <p:strVal val="visible"/>
                                      </p:to>
                                    </p:set>
                                    <p:animEffect transition="in" filter="wipe(left)">
                                      <p:cBhvr>
                                        <p:cTn id="45" dur="500"/>
                                        <p:tgtEl>
                                          <p:spTgt spid="1237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2373"/>
                                        </p:tgtEl>
                                        <p:attrNameLst>
                                          <p:attrName>style.visibility</p:attrName>
                                        </p:attrNameLst>
                                      </p:cBhvr>
                                      <p:to>
                                        <p:strVal val="visible"/>
                                      </p:to>
                                    </p:set>
                                    <p:animEffect transition="in" filter="wipe(left)">
                                      <p:cBhvr>
                                        <p:cTn id="50" dur="500"/>
                                        <p:tgtEl>
                                          <p:spTgt spid="1237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12379"/>
                                        </p:tgtEl>
                                        <p:attrNameLst>
                                          <p:attrName>style.visibility</p:attrName>
                                        </p:attrNameLst>
                                      </p:cBhvr>
                                      <p:to>
                                        <p:strVal val="visible"/>
                                      </p:to>
                                    </p:set>
                                    <p:animEffect transition="in" filter="wipe(up)">
                                      <p:cBhvr>
                                        <p:cTn id="55" dur="500"/>
                                        <p:tgtEl>
                                          <p:spTgt spid="1237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2376"/>
                                        </p:tgtEl>
                                        <p:attrNameLst>
                                          <p:attrName>style.visibility</p:attrName>
                                        </p:attrNameLst>
                                      </p:cBhvr>
                                      <p:to>
                                        <p:strVal val="visible"/>
                                      </p:to>
                                    </p:set>
                                    <p:animEffect transition="in" filter="wipe(left)">
                                      <p:cBhvr>
                                        <p:cTn id="60" dur="500"/>
                                        <p:tgtEl>
                                          <p:spTgt spid="1237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12374"/>
                                        </p:tgtEl>
                                        <p:attrNameLst>
                                          <p:attrName>style.visibility</p:attrName>
                                        </p:attrNameLst>
                                      </p:cBhvr>
                                      <p:to>
                                        <p:strVal val="visible"/>
                                      </p:to>
                                    </p:set>
                                    <p:animEffect transition="in" filter="wipe(up)">
                                      <p:cBhvr>
                                        <p:cTn id="65" dur="500"/>
                                        <p:tgtEl>
                                          <p:spTgt spid="1237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2375"/>
                                        </p:tgtEl>
                                        <p:attrNameLst>
                                          <p:attrName>style.visibility</p:attrName>
                                        </p:attrNameLst>
                                      </p:cBhvr>
                                      <p:to>
                                        <p:strVal val="visible"/>
                                      </p:to>
                                    </p:set>
                                    <p:animEffect transition="in" filter="wipe(left)">
                                      <p:cBhvr>
                                        <p:cTn id="70" dur="500"/>
                                        <p:tgtEl>
                                          <p:spTgt spid="1237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12378"/>
                                        </p:tgtEl>
                                        <p:attrNameLst>
                                          <p:attrName>style.visibility</p:attrName>
                                        </p:attrNameLst>
                                      </p:cBhvr>
                                      <p:to>
                                        <p:strVal val="visible"/>
                                      </p:to>
                                    </p:set>
                                    <p:animEffect transition="in" filter="wipe(up)">
                                      <p:cBhvr>
                                        <p:cTn id="75" dur="500"/>
                                        <p:tgtEl>
                                          <p:spTgt spid="1237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12377"/>
                                        </p:tgtEl>
                                        <p:attrNameLst>
                                          <p:attrName>style.visibility</p:attrName>
                                        </p:attrNameLst>
                                      </p:cBhvr>
                                      <p:to>
                                        <p:strVal val="visible"/>
                                      </p:to>
                                    </p:set>
                                    <p:animEffect transition="in" filter="wipe(up)">
                                      <p:cBhvr>
                                        <p:cTn id="80" dur="500"/>
                                        <p:tgtEl>
                                          <p:spTgt spid="1237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right)">
                                      <p:cBhvr>
                                        <p:cTn id="85" dur="500"/>
                                        <p:tgtEl>
                                          <p:spTgt spid="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nodeType="clickEffect">
                                  <p:stCondLst>
                                    <p:cond delay="0"/>
                                  </p:stCondLst>
                                  <p:childTnLst>
                                    <p:set>
                                      <p:cBhvr>
                                        <p:cTn id="89" dur="1" fill="hold">
                                          <p:stCondLst>
                                            <p:cond delay="0"/>
                                          </p:stCondLst>
                                        </p:cTn>
                                        <p:tgtEl>
                                          <p:spTgt spid="4"/>
                                        </p:tgtEl>
                                        <p:attrNameLst>
                                          <p:attrName>style.visibility</p:attrName>
                                        </p:attrNameLst>
                                      </p:cBhvr>
                                      <p:to>
                                        <p:strVal val="visible"/>
                                      </p:to>
                                    </p:set>
                                    <p:animEffect transition="in" filter="wipe(right)">
                                      <p:cBhvr>
                                        <p:cTn id="90" dur="500"/>
                                        <p:tgtEl>
                                          <p:spTgt spid="4"/>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ntr" presetSubtype="16" fill="hold" nodeType="click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circle(in)">
                                      <p:cBhvr>
                                        <p:cTn id="9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Group 47"/>
          <p:cNvGraphicFramePr>
            <a:graphicFrameLocks noGrp="1"/>
          </p:cNvGraphicFramePr>
          <p:nvPr/>
        </p:nvGraphicFramePr>
        <p:xfrm>
          <a:off x="428148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8687" name="矩形 4"/>
          <p:cNvSpPr/>
          <p:nvPr/>
        </p:nvSpPr>
        <p:spPr>
          <a:xfrm>
            <a:off x="599440" y="1619250"/>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估</a:t>
            </a:r>
          </a:p>
        </p:txBody>
      </p:sp>
      <p:sp>
        <p:nvSpPr>
          <p:cNvPr id="19" name="矩形 18"/>
          <p:cNvSpPr/>
          <p:nvPr/>
        </p:nvSpPr>
        <p:spPr>
          <a:xfrm>
            <a:off x="767326" y="864345"/>
            <a:ext cx="850900" cy="830263"/>
          </a:xfrm>
          <a:prstGeom prst="rect">
            <a:avLst/>
          </a:prstGeom>
          <a:noFill/>
          <a:ln w="9525">
            <a:noFill/>
          </a:ln>
        </p:spPr>
        <p:txBody>
          <a:bodyPr>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gū</a:t>
            </a:r>
          </a:p>
        </p:txBody>
      </p:sp>
      <p:pic>
        <p:nvPicPr>
          <p:cNvPr id="28" name="Picture 37">
            <a:hlinkClick r:id="rId2" action="ppaction://hlinksldjump"/>
          </p:cNvPr>
          <p:cNvPicPr>
            <a:picLocks noChangeAspect="1" noChangeArrowheads="1"/>
          </p:cNvPicPr>
          <p:nvPr/>
        </p:nvPicPr>
        <p:blipFill>
          <a:blip r:embed="rId3"/>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sp>
        <p:nvSpPr>
          <p:cNvPr id="31" name="Freeform 6"/>
          <p:cNvSpPr/>
          <p:nvPr/>
        </p:nvSpPr>
        <p:spPr>
          <a:xfrm>
            <a:off x="4597400" y="1586230"/>
            <a:ext cx="681038" cy="1008063"/>
          </a:xfrm>
          <a:custGeom>
            <a:avLst/>
            <a:gdLst/>
            <a:ahLst/>
            <a:cxnLst>
              <a:cxn ang="0">
                <a:pos x="402904306" y="354783450"/>
              </a:cxn>
              <a:cxn ang="0">
                <a:pos x="366276858" y="410768620"/>
              </a:cxn>
              <a:cxn ang="0">
                <a:pos x="323334115" y="471157225"/>
              </a:cxn>
              <a:cxn ang="0">
                <a:pos x="275338816" y="536578214"/>
              </a:cxn>
              <a:cxn ang="0">
                <a:pos x="223555293" y="601370254"/>
              </a:cxn>
              <a:cxn ang="0">
                <a:pos x="175559994" y="657985166"/>
              </a:cxn>
              <a:cxn ang="0">
                <a:pos x="131985482" y="703905568"/>
              </a:cxn>
              <a:cxn ang="0">
                <a:pos x="91569016" y="740390152"/>
              </a:cxn>
              <a:cxn ang="0">
                <a:pos x="56204310" y="768068659"/>
              </a:cxn>
              <a:cxn ang="0">
                <a:pos x="30312151" y="786310554"/>
              </a:cxn>
              <a:cxn ang="0">
                <a:pos x="11998825" y="796375322"/>
              </a:cxn>
              <a:cxn ang="0">
                <a:pos x="1894509" y="798891910"/>
              </a:cxn>
              <a:cxn ang="0">
                <a:pos x="0" y="793859527"/>
              </a:cxn>
              <a:cxn ang="0">
                <a:pos x="3157251" y="785052657"/>
              </a:cxn>
              <a:cxn ang="0">
                <a:pos x="10104315" y="773101043"/>
              </a:cxn>
              <a:cxn ang="0">
                <a:pos x="22734113" y="758632840"/>
              </a:cxn>
              <a:cxn ang="0">
                <a:pos x="39785493" y="739132254"/>
              </a:cxn>
              <a:cxn ang="0">
                <a:pos x="63782348" y="708937952"/>
              </a:cxn>
              <a:cxn ang="0">
                <a:pos x="94095293" y="669307831"/>
              </a:cxn>
              <a:cxn ang="0">
                <a:pos x="130722741" y="619612942"/>
              </a:cxn>
              <a:cxn ang="0">
                <a:pos x="201452153" y="518336318"/>
              </a:cxn>
              <a:cxn ang="0">
                <a:pos x="277865093" y="393784623"/>
              </a:cxn>
              <a:cxn ang="0">
                <a:pos x="321438811" y="314524380"/>
              </a:cxn>
              <a:cxn ang="0">
                <a:pos x="350489015" y="256651571"/>
              </a:cxn>
              <a:cxn ang="0">
                <a:pos x="373854896" y="205069836"/>
              </a:cxn>
              <a:cxn ang="0">
                <a:pos x="391537249" y="159778382"/>
              </a:cxn>
              <a:cxn ang="0">
                <a:pos x="404798815" y="119519312"/>
              </a:cxn>
              <a:cxn ang="0">
                <a:pos x="412376853" y="85550524"/>
              </a:cxn>
              <a:cxn ang="0">
                <a:pos x="415534104" y="58501758"/>
              </a:cxn>
              <a:cxn ang="0">
                <a:pos x="412376853" y="38372223"/>
              </a:cxn>
              <a:cxn ang="0">
                <a:pos x="407325093" y="23904021"/>
              </a:cxn>
              <a:cxn ang="0">
                <a:pos x="406693325" y="11951614"/>
              </a:cxn>
              <a:cxn ang="0">
                <a:pos x="409850576" y="4403435"/>
              </a:cxn>
              <a:cxn ang="0">
                <a:pos x="417428613" y="1257898"/>
              </a:cxn>
              <a:cxn ang="0">
                <a:pos x="429427438" y="0"/>
              </a:cxn>
              <a:cxn ang="0">
                <a:pos x="441426263" y="2516588"/>
              </a:cxn>
              <a:cxn ang="0">
                <a:pos x="456582338" y="8806870"/>
              </a:cxn>
              <a:cxn ang="0">
                <a:pos x="471739209" y="18242688"/>
              </a:cxn>
              <a:cxn ang="0">
                <a:pos x="498894109" y="40259070"/>
              </a:cxn>
              <a:cxn ang="0">
                <a:pos x="521628222" y="64792040"/>
              </a:cxn>
              <a:cxn ang="0">
                <a:pos x="535521556" y="88696061"/>
              </a:cxn>
              <a:cxn ang="0">
                <a:pos x="541205085" y="107567698"/>
              </a:cxn>
              <a:cxn ang="0">
                <a:pos x="540573316" y="117632466"/>
              </a:cxn>
              <a:cxn ang="0">
                <a:pos x="536153324" y="130213028"/>
              </a:cxn>
              <a:cxn ang="0">
                <a:pos x="527943518" y="145939128"/>
              </a:cxn>
              <a:cxn ang="0">
                <a:pos x="517207435" y="164810766"/>
              </a:cxn>
              <a:cxn ang="0">
                <a:pos x="502051360" y="188085838"/>
              </a:cxn>
              <a:cxn ang="0">
                <a:pos x="483737239" y="219538038"/>
              </a:cxn>
              <a:cxn ang="0">
                <a:pos x="461003125" y="257280520"/>
              </a:cxn>
              <a:cxn ang="0">
                <a:pos x="434479993" y="302572766"/>
              </a:cxn>
            </a:cxnLst>
            <a:rect l="0" t="0" r="0" b="0"/>
            <a:pathLst>
              <a:path w="857" h="1271">
                <a:moveTo>
                  <a:pt x="676" y="501"/>
                </a:moveTo>
                <a:lnTo>
                  <a:pt x="665" y="522"/>
                </a:lnTo>
                <a:lnTo>
                  <a:pt x="652" y="543"/>
                </a:lnTo>
                <a:lnTo>
                  <a:pt x="638" y="564"/>
                </a:lnTo>
                <a:lnTo>
                  <a:pt x="625" y="586"/>
                </a:lnTo>
                <a:lnTo>
                  <a:pt x="610" y="608"/>
                </a:lnTo>
                <a:lnTo>
                  <a:pt x="595" y="630"/>
                </a:lnTo>
                <a:lnTo>
                  <a:pt x="580" y="653"/>
                </a:lnTo>
                <a:lnTo>
                  <a:pt x="563" y="676"/>
                </a:lnTo>
                <a:lnTo>
                  <a:pt x="547" y="701"/>
                </a:lnTo>
                <a:lnTo>
                  <a:pt x="530" y="725"/>
                </a:lnTo>
                <a:lnTo>
                  <a:pt x="512" y="749"/>
                </a:lnTo>
                <a:lnTo>
                  <a:pt x="494" y="775"/>
                </a:lnTo>
                <a:lnTo>
                  <a:pt x="475" y="801"/>
                </a:lnTo>
                <a:lnTo>
                  <a:pt x="455" y="826"/>
                </a:lnTo>
                <a:lnTo>
                  <a:pt x="436" y="853"/>
                </a:lnTo>
                <a:lnTo>
                  <a:pt x="415" y="880"/>
                </a:lnTo>
                <a:lnTo>
                  <a:pt x="394" y="906"/>
                </a:lnTo>
                <a:lnTo>
                  <a:pt x="374" y="932"/>
                </a:lnTo>
                <a:lnTo>
                  <a:pt x="354" y="956"/>
                </a:lnTo>
                <a:lnTo>
                  <a:pt x="335" y="979"/>
                </a:lnTo>
                <a:lnTo>
                  <a:pt x="315" y="1003"/>
                </a:lnTo>
                <a:lnTo>
                  <a:pt x="296" y="1025"/>
                </a:lnTo>
                <a:lnTo>
                  <a:pt x="278" y="1046"/>
                </a:lnTo>
                <a:lnTo>
                  <a:pt x="260" y="1065"/>
                </a:lnTo>
                <a:lnTo>
                  <a:pt x="243" y="1084"/>
                </a:lnTo>
                <a:lnTo>
                  <a:pt x="225" y="1103"/>
                </a:lnTo>
                <a:lnTo>
                  <a:pt x="209" y="1119"/>
                </a:lnTo>
                <a:lnTo>
                  <a:pt x="192" y="1135"/>
                </a:lnTo>
                <a:lnTo>
                  <a:pt x="177" y="1150"/>
                </a:lnTo>
                <a:lnTo>
                  <a:pt x="160" y="1164"/>
                </a:lnTo>
                <a:lnTo>
                  <a:pt x="145" y="1177"/>
                </a:lnTo>
                <a:lnTo>
                  <a:pt x="130" y="1190"/>
                </a:lnTo>
                <a:lnTo>
                  <a:pt x="116" y="1201"/>
                </a:lnTo>
                <a:lnTo>
                  <a:pt x="102" y="1211"/>
                </a:lnTo>
                <a:lnTo>
                  <a:pt x="89" y="1221"/>
                </a:lnTo>
                <a:lnTo>
                  <a:pt x="78" y="1229"/>
                </a:lnTo>
                <a:lnTo>
                  <a:pt x="66" y="1237"/>
                </a:lnTo>
                <a:lnTo>
                  <a:pt x="57" y="1244"/>
                </a:lnTo>
                <a:lnTo>
                  <a:pt x="48" y="1250"/>
                </a:lnTo>
                <a:lnTo>
                  <a:pt x="38" y="1256"/>
                </a:lnTo>
                <a:lnTo>
                  <a:pt x="31" y="1260"/>
                </a:lnTo>
                <a:lnTo>
                  <a:pt x="24" y="1264"/>
                </a:lnTo>
                <a:lnTo>
                  <a:pt x="19" y="1266"/>
                </a:lnTo>
                <a:lnTo>
                  <a:pt x="14" y="1269"/>
                </a:lnTo>
                <a:lnTo>
                  <a:pt x="9" y="1270"/>
                </a:lnTo>
                <a:lnTo>
                  <a:pt x="6" y="1271"/>
                </a:lnTo>
                <a:lnTo>
                  <a:pt x="3" y="1270"/>
                </a:lnTo>
                <a:lnTo>
                  <a:pt x="2" y="1269"/>
                </a:lnTo>
                <a:lnTo>
                  <a:pt x="1" y="1266"/>
                </a:lnTo>
                <a:lnTo>
                  <a:pt x="1" y="1264"/>
                </a:lnTo>
                <a:lnTo>
                  <a:pt x="0" y="1262"/>
                </a:lnTo>
                <a:lnTo>
                  <a:pt x="1" y="1258"/>
                </a:lnTo>
                <a:lnTo>
                  <a:pt x="1" y="1255"/>
                </a:lnTo>
                <a:lnTo>
                  <a:pt x="2" y="1251"/>
                </a:lnTo>
                <a:lnTo>
                  <a:pt x="5" y="1248"/>
                </a:lnTo>
                <a:lnTo>
                  <a:pt x="7" y="1243"/>
                </a:lnTo>
                <a:lnTo>
                  <a:pt x="9" y="1238"/>
                </a:lnTo>
                <a:lnTo>
                  <a:pt x="13" y="1234"/>
                </a:lnTo>
                <a:lnTo>
                  <a:pt x="16" y="1229"/>
                </a:lnTo>
                <a:lnTo>
                  <a:pt x="21" y="1223"/>
                </a:lnTo>
                <a:lnTo>
                  <a:pt x="25" y="1217"/>
                </a:lnTo>
                <a:lnTo>
                  <a:pt x="30" y="1212"/>
                </a:lnTo>
                <a:lnTo>
                  <a:pt x="36" y="1206"/>
                </a:lnTo>
                <a:lnTo>
                  <a:pt x="42" y="1199"/>
                </a:lnTo>
                <a:lnTo>
                  <a:pt x="49" y="1192"/>
                </a:lnTo>
                <a:lnTo>
                  <a:pt x="56" y="1184"/>
                </a:lnTo>
                <a:lnTo>
                  <a:pt x="63" y="1175"/>
                </a:lnTo>
                <a:lnTo>
                  <a:pt x="72" y="1164"/>
                </a:lnTo>
                <a:lnTo>
                  <a:pt x="80" y="1152"/>
                </a:lnTo>
                <a:lnTo>
                  <a:pt x="91" y="1141"/>
                </a:lnTo>
                <a:lnTo>
                  <a:pt x="101" y="1127"/>
                </a:lnTo>
                <a:lnTo>
                  <a:pt x="111" y="1113"/>
                </a:lnTo>
                <a:lnTo>
                  <a:pt x="123" y="1098"/>
                </a:lnTo>
                <a:lnTo>
                  <a:pt x="136" y="1082"/>
                </a:lnTo>
                <a:lnTo>
                  <a:pt x="149" y="1064"/>
                </a:lnTo>
                <a:lnTo>
                  <a:pt x="163" y="1047"/>
                </a:lnTo>
                <a:lnTo>
                  <a:pt x="177" y="1027"/>
                </a:lnTo>
                <a:lnTo>
                  <a:pt x="192" y="1007"/>
                </a:lnTo>
                <a:lnTo>
                  <a:pt x="207" y="985"/>
                </a:lnTo>
                <a:lnTo>
                  <a:pt x="223" y="963"/>
                </a:lnTo>
                <a:lnTo>
                  <a:pt x="256" y="918"/>
                </a:lnTo>
                <a:lnTo>
                  <a:pt x="288" y="871"/>
                </a:lnTo>
                <a:lnTo>
                  <a:pt x="319" y="824"/>
                </a:lnTo>
                <a:lnTo>
                  <a:pt x="351" y="775"/>
                </a:lnTo>
                <a:lnTo>
                  <a:pt x="381" y="726"/>
                </a:lnTo>
                <a:lnTo>
                  <a:pt x="411" y="676"/>
                </a:lnTo>
                <a:lnTo>
                  <a:pt x="440" y="626"/>
                </a:lnTo>
                <a:lnTo>
                  <a:pt x="469" y="575"/>
                </a:lnTo>
                <a:lnTo>
                  <a:pt x="483" y="550"/>
                </a:lnTo>
                <a:lnTo>
                  <a:pt x="496" y="524"/>
                </a:lnTo>
                <a:lnTo>
                  <a:pt x="509" y="500"/>
                </a:lnTo>
                <a:lnTo>
                  <a:pt x="522" y="477"/>
                </a:lnTo>
                <a:lnTo>
                  <a:pt x="533" y="453"/>
                </a:lnTo>
                <a:lnTo>
                  <a:pt x="545" y="430"/>
                </a:lnTo>
                <a:lnTo>
                  <a:pt x="555" y="408"/>
                </a:lnTo>
                <a:lnTo>
                  <a:pt x="566" y="387"/>
                </a:lnTo>
                <a:lnTo>
                  <a:pt x="575" y="366"/>
                </a:lnTo>
                <a:lnTo>
                  <a:pt x="583" y="345"/>
                </a:lnTo>
                <a:lnTo>
                  <a:pt x="592" y="326"/>
                </a:lnTo>
                <a:lnTo>
                  <a:pt x="601" y="307"/>
                </a:lnTo>
                <a:lnTo>
                  <a:pt x="608" y="288"/>
                </a:lnTo>
                <a:lnTo>
                  <a:pt x="615" y="271"/>
                </a:lnTo>
                <a:lnTo>
                  <a:pt x="620" y="254"/>
                </a:lnTo>
                <a:lnTo>
                  <a:pt x="626" y="236"/>
                </a:lnTo>
                <a:lnTo>
                  <a:pt x="632" y="220"/>
                </a:lnTo>
                <a:lnTo>
                  <a:pt x="637" y="205"/>
                </a:lnTo>
                <a:lnTo>
                  <a:pt x="641" y="190"/>
                </a:lnTo>
                <a:lnTo>
                  <a:pt x="645" y="175"/>
                </a:lnTo>
                <a:lnTo>
                  <a:pt x="648" y="162"/>
                </a:lnTo>
                <a:lnTo>
                  <a:pt x="651" y="148"/>
                </a:lnTo>
                <a:lnTo>
                  <a:pt x="653" y="136"/>
                </a:lnTo>
                <a:lnTo>
                  <a:pt x="655" y="125"/>
                </a:lnTo>
                <a:lnTo>
                  <a:pt x="656" y="113"/>
                </a:lnTo>
                <a:lnTo>
                  <a:pt x="658" y="103"/>
                </a:lnTo>
                <a:lnTo>
                  <a:pt x="658" y="93"/>
                </a:lnTo>
                <a:lnTo>
                  <a:pt x="656" y="84"/>
                </a:lnTo>
                <a:lnTo>
                  <a:pt x="656" y="75"/>
                </a:lnTo>
                <a:lnTo>
                  <a:pt x="655" y="68"/>
                </a:lnTo>
                <a:lnTo>
                  <a:pt x="653" y="61"/>
                </a:lnTo>
                <a:lnTo>
                  <a:pt x="651" y="54"/>
                </a:lnTo>
                <a:lnTo>
                  <a:pt x="648" y="48"/>
                </a:lnTo>
                <a:lnTo>
                  <a:pt x="647" y="42"/>
                </a:lnTo>
                <a:lnTo>
                  <a:pt x="645" y="38"/>
                </a:lnTo>
                <a:lnTo>
                  <a:pt x="645" y="32"/>
                </a:lnTo>
                <a:lnTo>
                  <a:pt x="644" y="27"/>
                </a:lnTo>
                <a:lnTo>
                  <a:pt x="644" y="24"/>
                </a:lnTo>
                <a:lnTo>
                  <a:pt x="644" y="19"/>
                </a:lnTo>
                <a:lnTo>
                  <a:pt x="645" y="16"/>
                </a:lnTo>
                <a:lnTo>
                  <a:pt x="646" y="13"/>
                </a:lnTo>
                <a:lnTo>
                  <a:pt x="647" y="10"/>
                </a:lnTo>
                <a:lnTo>
                  <a:pt x="649" y="7"/>
                </a:lnTo>
                <a:lnTo>
                  <a:pt x="652" y="5"/>
                </a:lnTo>
                <a:lnTo>
                  <a:pt x="654" y="4"/>
                </a:lnTo>
                <a:lnTo>
                  <a:pt x="658" y="2"/>
                </a:lnTo>
                <a:lnTo>
                  <a:pt x="661" y="2"/>
                </a:lnTo>
                <a:lnTo>
                  <a:pt x="666" y="0"/>
                </a:lnTo>
                <a:lnTo>
                  <a:pt x="670" y="0"/>
                </a:lnTo>
                <a:lnTo>
                  <a:pt x="675" y="0"/>
                </a:lnTo>
                <a:lnTo>
                  <a:pt x="680" y="0"/>
                </a:lnTo>
                <a:lnTo>
                  <a:pt x="684" y="0"/>
                </a:lnTo>
                <a:lnTo>
                  <a:pt x="689" y="2"/>
                </a:lnTo>
                <a:lnTo>
                  <a:pt x="695" y="3"/>
                </a:lnTo>
                <a:lnTo>
                  <a:pt x="699" y="4"/>
                </a:lnTo>
                <a:lnTo>
                  <a:pt x="705" y="6"/>
                </a:lnTo>
                <a:lnTo>
                  <a:pt x="711" y="9"/>
                </a:lnTo>
                <a:lnTo>
                  <a:pt x="717" y="11"/>
                </a:lnTo>
                <a:lnTo>
                  <a:pt x="723" y="14"/>
                </a:lnTo>
                <a:lnTo>
                  <a:pt x="728" y="18"/>
                </a:lnTo>
                <a:lnTo>
                  <a:pt x="734" y="21"/>
                </a:lnTo>
                <a:lnTo>
                  <a:pt x="741" y="25"/>
                </a:lnTo>
                <a:lnTo>
                  <a:pt x="747" y="29"/>
                </a:lnTo>
                <a:lnTo>
                  <a:pt x="754" y="34"/>
                </a:lnTo>
                <a:lnTo>
                  <a:pt x="767" y="45"/>
                </a:lnTo>
                <a:lnTo>
                  <a:pt x="780" y="54"/>
                </a:lnTo>
                <a:lnTo>
                  <a:pt x="790" y="64"/>
                </a:lnTo>
                <a:lnTo>
                  <a:pt x="800" y="74"/>
                </a:lnTo>
                <a:lnTo>
                  <a:pt x="811" y="83"/>
                </a:lnTo>
                <a:lnTo>
                  <a:pt x="819" y="93"/>
                </a:lnTo>
                <a:lnTo>
                  <a:pt x="826" y="103"/>
                </a:lnTo>
                <a:lnTo>
                  <a:pt x="833" y="113"/>
                </a:lnTo>
                <a:lnTo>
                  <a:pt x="839" y="122"/>
                </a:lnTo>
                <a:lnTo>
                  <a:pt x="843" y="132"/>
                </a:lnTo>
                <a:lnTo>
                  <a:pt x="848" y="141"/>
                </a:lnTo>
                <a:lnTo>
                  <a:pt x="852" y="149"/>
                </a:lnTo>
                <a:lnTo>
                  <a:pt x="854" y="157"/>
                </a:lnTo>
                <a:lnTo>
                  <a:pt x="856" y="164"/>
                </a:lnTo>
                <a:lnTo>
                  <a:pt x="857" y="171"/>
                </a:lnTo>
                <a:lnTo>
                  <a:pt x="857" y="177"/>
                </a:lnTo>
                <a:lnTo>
                  <a:pt x="857" y="180"/>
                </a:lnTo>
                <a:lnTo>
                  <a:pt x="856" y="184"/>
                </a:lnTo>
                <a:lnTo>
                  <a:pt x="856" y="187"/>
                </a:lnTo>
                <a:lnTo>
                  <a:pt x="855" y="192"/>
                </a:lnTo>
                <a:lnTo>
                  <a:pt x="853" y="197"/>
                </a:lnTo>
                <a:lnTo>
                  <a:pt x="852" y="201"/>
                </a:lnTo>
                <a:lnTo>
                  <a:pt x="849" y="207"/>
                </a:lnTo>
                <a:lnTo>
                  <a:pt x="847" y="213"/>
                </a:lnTo>
                <a:lnTo>
                  <a:pt x="843" y="219"/>
                </a:lnTo>
                <a:lnTo>
                  <a:pt x="840" y="225"/>
                </a:lnTo>
                <a:lnTo>
                  <a:pt x="836" y="232"/>
                </a:lnTo>
                <a:lnTo>
                  <a:pt x="833" y="238"/>
                </a:lnTo>
                <a:lnTo>
                  <a:pt x="828" y="245"/>
                </a:lnTo>
                <a:lnTo>
                  <a:pt x="824" y="254"/>
                </a:lnTo>
                <a:lnTo>
                  <a:pt x="819" y="262"/>
                </a:lnTo>
                <a:lnTo>
                  <a:pt x="813" y="270"/>
                </a:lnTo>
                <a:lnTo>
                  <a:pt x="807" y="279"/>
                </a:lnTo>
                <a:lnTo>
                  <a:pt x="802" y="288"/>
                </a:lnTo>
                <a:lnTo>
                  <a:pt x="795" y="299"/>
                </a:lnTo>
                <a:lnTo>
                  <a:pt x="788" y="310"/>
                </a:lnTo>
                <a:lnTo>
                  <a:pt x="781" y="322"/>
                </a:lnTo>
                <a:lnTo>
                  <a:pt x="774" y="335"/>
                </a:lnTo>
                <a:lnTo>
                  <a:pt x="766" y="349"/>
                </a:lnTo>
                <a:lnTo>
                  <a:pt x="757" y="363"/>
                </a:lnTo>
                <a:lnTo>
                  <a:pt x="748" y="377"/>
                </a:lnTo>
                <a:lnTo>
                  <a:pt x="739" y="393"/>
                </a:lnTo>
                <a:lnTo>
                  <a:pt x="730" y="409"/>
                </a:lnTo>
                <a:lnTo>
                  <a:pt x="719" y="425"/>
                </a:lnTo>
                <a:lnTo>
                  <a:pt x="709" y="444"/>
                </a:lnTo>
                <a:lnTo>
                  <a:pt x="698" y="461"/>
                </a:lnTo>
                <a:lnTo>
                  <a:pt x="688" y="481"/>
                </a:lnTo>
                <a:lnTo>
                  <a:pt x="676" y="501"/>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2" name="Freeform 7"/>
          <p:cNvSpPr/>
          <p:nvPr/>
        </p:nvSpPr>
        <p:spPr>
          <a:xfrm>
            <a:off x="5676900" y="1573530"/>
            <a:ext cx="231775" cy="1030288"/>
          </a:xfrm>
          <a:custGeom>
            <a:avLst/>
            <a:gdLst/>
            <a:ahLst/>
            <a:cxnLst>
              <a:cxn ang="0">
                <a:pos x="114667506" y="467399391"/>
              </a:cxn>
              <a:cxn ang="0">
                <a:pos x="103956644" y="544145933"/>
              </a:cxn>
              <a:cxn ang="0">
                <a:pos x="93876019" y="619633763"/>
              </a:cxn>
              <a:cxn ang="0">
                <a:pos x="84425631" y="692605754"/>
              </a:cxn>
              <a:cxn ang="0">
                <a:pos x="74974450" y="764319827"/>
              </a:cxn>
              <a:cxn ang="0">
                <a:pos x="0" y="817161942"/>
              </a:cxn>
              <a:cxn ang="0">
                <a:pos x="26462038" y="537225792"/>
              </a:cxn>
              <a:cxn ang="0">
                <a:pos x="36542663" y="419589745"/>
              </a:cxn>
              <a:cxn ang="0">
                <a:pos x="39062819" y="386878299"/>
              </a:cxn>
              <a:cxn ang="0">
                <a:pos x="40952738" y="355424773"/>
              </a:cxn>
              <a:cxn ang="0">
                <a:pos x="43472894" y="325858124"/>
              </a:cxn>
              <a:cxn ang="0">
                <a:pos x="45362813" y="298179148"/>
              </a:cxn>
              <a:cxn ang="0">
                <a:pos x="47252731" y="272387050"/>
              </a:cxn>
              <a:cxn ang="0">
                <a:pos x="48513206" y="248482623"/>
              </a:cxn>
              <a:cxn ang="0">
                <a:pos x="49772888" y="226465075"/>
              </a:cxn>
              <a:cxn ang="0">
                <a:pos x="51663600" y="206335199"/>
              </a:cxn>
              <a:cxn ang="0">
                <a:pos x="52293044" y="188092201"/>
              </a:cxn>
              <a:cxn ang="0">
                <a:pos x="52923281" y="171107122"/>
              </a:cxn>
              <a:cxn ang="0">
                <a:pos x="52923281" y="140911514"/>
              </a:cxn>
              <a:cxn ang="0">
                <a:pos x="51663600" y="114490457"/>
              </a:cxn>
              <a:cxn ang="0">
                <a:pos x="48513206" y="90586030"/>
              </a:cxn>
              <a:cxn ang="0">
                <a:pos x="43472894" y="70456154"/>
              </a:cxn>
              <a:cxn ang="0">
                <a:pos x="36542663" y="52213156"/>
              </a:cxn>
              <a:cxn ang="0">
                <a:pos x="30241875" y="37114955"/>
              </a:cxn>
              <a:cxn ang="0">
                <a:pos x="25201563" y="25792098"/>
              </a:cxn>
              <a:cxn ang="0">
                <a:pos x="24571325" y="15726367"/>
              </a:cxn>
              <a:cxn ang="0">
                <a:pos x="26462038" y="8178060"/>
              </a:cxn>
              <a:cxn ang="0">
                <a:pos x="31502350" y="3145591"/>
              </a:cxn>
              <a:cxn ang="0">
                <a:pos x="40322500" y="0"/>
              </a:cxn>
              <a:cxn ang="0">
                <a:pos x="52293044" y="0"/>
              </a:cxn>
              <a:cxn ang="0">
                <a:pos x="65524063" y="3774550"/>
              </a:cxn>
              <a:cxn ang="0">
                <a:pos x="81275238" y="9435979"/>
              </a:cxn>
              <a:cxn ang="0">
                <a:pos x="99546569" y="18871957"/>
              </a:cxn>
              <a:cxn ang="0">
                <a:pos x="120967500" y="31453527"/>
              </a:cxn>
              <a:cxn ang="0">
                <a:pos x="141758988" y="45293015"/>
              </a:cxn>
              <a:cxn ang="0">
                <a:pos x="157510163" y="57874584"/>
              </a:cxn>
              <a:cxn ang="0">
                <a:pos x="170110944" y="69197442"/>
              </a:cxn>
              <a:cxn ang="0">
                <a:pos x="178300856" y="80521092"/>
              </a:cxn>
              <a:cxn ang="0">
                <a:pos x="182711725" y="90586030"/>
              </a:cxn>
              <a:cxn ang="0">
                <a:pos x="183971406" y="100022009"/>
              </a:cxn>
              <a:cxn ang="0">
                <a:pos x="180821013" y="123297476"/>
              </a:cxn>
              <a:cxn ang="0">
                <a:pos x="172000863" y="151606205"/>
              </a:cxn>
              <a:cxn ang="0">
                <a:pos x="165700075" y="167332572"/>
              </a:cxn>
              <a:cxn ang="0">
                <a:pos x="161920238" y="179285182"/>
              </a:cxn>
              <a:cxn ang="0">
                <a:pos x="157510163" y="193753629"/>
              </a:cxn>
              <a:cxn ang="0">
                <a:pos x="153729531" y="211367668"/>
              </a:cxn>
              <a:cxn ang="0">
                <a:pos x="149319456" y="231497544"/>
              </a:cxn>
              <a:cxn ang="0">
                <a:pos x="144909381" y="254773011"/>
              </a:cxn>
              <a:cxn ang="0">
                <a:pos x="140498513" y="280565109"/>
              </a:cxn>
              <a:cxn ang="0">
                <a:pos x="135458200" y="310131758"/>
              </a:cxn>
              <a:cxn ang="0">
                <a:pos x="131048125" y="342214244"/>
              </a:cxn>
              <a:cxn ang="0">
                <a:pos x="126007813" y="376812568"/>
              </a:cxn>
              <a:cxn ang="0">
                <a:pos x="120967500" y="415186236"/>
              </a:cxn>
            </a:cxnLst>
            <a:rect l="0" t="0" r="0" b="0"/>
            <a:pathLst>
              <a:path w="292" h="1299">
                <a:moveTo>
                  <a:pt x="192" y="660"/>
                </a:moveTo>
                <a:lnTo>
                  <a:pt x="186" y="702"/>
                </a:lnTo>
                <a:lnTo>
                  <a:pt x="182" y="743"/>
                </a:lnTo>
                <a:lnTo>
                  <a:pt x="176" y="784"/>
                </a:lnTo>
                <a:lnTo>
                  <a:pt x="170" y="825"/>
                </a:lnTo>
                <a:lnTo>
                  <a:pt x="165" y="865"/>
                </a:lnTo>
                <a:lnTo>
                  <a:pt x="159" y="905"/>
                </a:lnTo>
                <a:lnTo>
                  <a:pt x="155" y="945"/>
                </a:lnTo>
                <a:lnTo>
                  <a:pt x="149" y="985"/>
                </a:lnTo>
                <a:lnTo>
                  <a:pt x="144" y="1023"/>
                </a:lnTo>
                <a:lnTo>
                  <a:pt x="139" y="1063"/>
                </a:lnTo>
                <a:lnTo>
                  <a:pt x="134" y="1101"/>
                </a:lnTo>
                <a:lnTo>
                  <a:pt x="128" y="1139"/>
                </a:lnTo>
                <a:lnTo>
                  <a:pt x="123" y="1178"/>
                </a:lnTo>
                <a:lnTo>
                  <a:pt x="119" y="1215"/>
                </a:lnTo>
                <a:lnTo>
                  <a:pt x="113" y="1252"/>
                </a:lnTo>
                <a:lnTo>
                  <a:pt x="108" y="1289"/>
                </a:lnTo>
                <a:lnTo>
                  <a:pt x="0" y="1299"/>
                </a:lnTo>
                <a:lnTo>
                  <a:pt x="14" y="1151"/>
                </a:lnTo>
                <a:lnTo>
                  <a:pt x="28" y="1002"/>
                </a:lnTo>
                <a:lnTo>
                  <a:pt x="42" y="854"/>
                </a:lnTo>
                <a:lnTo>
                  <a:pt x="55" y="704"/>
                </a:lnTo>
                <a:lnTo>
                  <a:pt x="56" y="685"/>
                </a:lnTo>
                <a:lnTo>
                  <a:pt x="58" y="667"/>
                </a:lnTo>
                <a:lnTo>
                  <a:pt x="60" y="649"/>
                </a:lnTo>
                <a:lnTo>
                  <a:pt x="61" y="632"/>
                </a:lnTo>
                <a:lnTo>
                  <a:pt x="62" y="615"/>
                </a:lnTo>
                <a:lnTo>
                  <a:pt x="63" y="597"/>
                </a:lnTo>
                <a:lnTo>
                  <a:pt x="64" y="581"/>
                </a:lnTo>
                <a:lnTo>
                  <a:pt x="65" y="565"/>
                </a:lnTo>
                <a:lnTo>
                  <a:pt x="67" y="548"/>
                </a:lnTo>
                <a:lnTo>
                  <a:pt x="68" y="533"/>
                </a:lnTo>
                <a:lnTo>
                  <a:pt x="69" y="518"/>
                </a:lnTo>
                <a:lnTo>
                  <a:pt x="70" y="503"/>
                </a:lnTo>
                <a:lnTo>
                  <a:pt x="71" y="488"/>
                </a:lnTo>
                <a:lnTo>
                  <a:pt x="72" y="474"/>
                </a:lnTo>
                <a:lnTo>
                  <a:pt x="73" y="460"/>
                </a:lnTo>
                <a:lnTo>
                  <a:pt x="75" y="446"/>
                </a:lnTo>
                <a:lnTo>
                  <a:pt x="75" y="433"/>
                </a:lnTo>
                <a:lnTo>
                  <a:pt x="76" y="419"/>
                </a:lnTo>
                <a:lnTo>
                  <a:pt x="77" y="407"/>
                </a:lnTo>
                <a:lnTo>
                  <a:pt x="77" y="395"/>
                </a:lnTo>
                <a:lnTo>
                  <a:pt x="78" y="382"/>
                </a:lnTo>
                <a:lnTo>
                  <a:pt x="79" y="371"/>
                </a:lnTo>
                <a:lnTo>
                  <a:pt x="79" y="360"/>
                </a:lnTo>
                <a:lnTo>
                  <a:pt x="80" y="349"/>
                </a:lnTo>
                <a:lnTo>
                  <a:pt x="80" y="338"/>
                </a:lnTo>
                <a:lnTo>
                  <a:pt x="82" y="328"/>
                </a:lnTo>
                <a:lnTo>
                  <a:pt x="82" y="317"/>
                </a:lnTo>
                <a:lnTo>
                  <a:pt x="83" y="308"/>
                </a:lnTo>
                <a:lnTo>
                  <a:pt x="83" y="299"/>
                </a:lnTo>
                <a:lnTo>
                  <a:pt x="83" y="289"/>
                </a:lnTo>
                <a:lnTo>
                  <a:pt x="84" y="280"/>
                </a:lnTo>
                <a:lnTo>
                  <a:pt x="84" y="272"/>
                </a:lnTo>
                <a:lnTo>
                  <a:pt x="84" y="256"/>
                </a:lnTo>
                <a:lnTo>
                  <a:pt x="85" y="239"/>
                </a:lnTo>
                <a:lnTo>
                  <a:pt x="84" y="224"/>
                </a:lnTo>
                <a:lnTo>
                  <a:pt x="84" y="210"/>
                </a:lnTo>
                <a:lnTo>
                  <a:pt x="83" y="195"/>
                </a:lnTo>
                <a:lnTo>
                  <a:pt x="82" y="182"/>
                </a:lnTo>
                <a:lnTo>
                  <a:pt x="80" y="169"/>
                </a:lnTo>
                <a:lnTo>
                  <a:pt x="79" y="156"/>
                </a:lnTo>
                <a:lnTo>
                  <a:pt x="77" y="144"/>
                </a:lnTo>
                <a:lnTo>
                  <a:pt x="75" y="133"/>
                </a:lnTo>
                <a:lnTo>
                  <a:pt x="72" y="122"/>
                </a:lnTo>
                <a:lnTo>
                  <a:pt x="69" y="112"/>
                </a:lnTo>
                <a:lnTo>
                  <a:pt x="67" y="101"/>
                </a:lnTo>
                <a:lnTo>
                  <a:pt x="63" y="92"/>
                </a:lnTo>
                <a:lnTo>
                  <a:pt x="58" y="83"/>
                </a:lnTo>
                <a:lnTo>
                  <a:pt x="55" y="74"/>
                </a:lnTo>
                <a:lnTo>
                  <a:pt x="51" y="66"/>
                </a:lnTo>
                <a:lnTo>
                  <a:pt x="48" y="59"/>
                </a:lnTo>
                <a:lnTo>
                  <a:pt x="44" y="52"/>
                </a:lnTo>
                <a:lnTo>
                  <a:pt x="42" y="47"/>
                </a:lnTo>
                <a:lnTo>
                  <a:pt x="40" y="41"/>
                </a:lnTo>
                <a:lnTo>
                  <a:pt x="39" y="35"/>
                </a:lnTo>
                <a:lnTo>
                  <a:pt x="39" y="29"/>
                </a:lnTo>
                <a:lnTo>
                  <a:pt x="39" y="25"/>
                </a:lnTo>
                <a:lnTo>
                  <a:pt x="39" y="21"/>
                </a:lnTo>
                <a:lnTo>
                  <a:pt x="40" y="16"/>
                </a:lnTo>
                <a:lnTo>
                  <a:pt x="42" y="13"/>
                </a:lnTo>
                <a:lnTo>
                  <a:pt x="44" y="9"/>
                </a:lnTo>
                <a:lnTo>
                  <a:pt x="47" y="7"/>
                </a:lnTo>
                <a:lnTo>
                  <a:pt x="50" y="5"/>
                </a:lnTo>
                <a:lnTo>
                  <a:pt x="55" y="2"/>
                </a:lnTo>
                <a:lnTo>
                  <a:pt x="60" y="1"/>
                </a:lnTo>
                <a:lnTo>
                  <a:pt x="64" y="0"/>
                </a:lnTo>
                <a:lnTo>
                  <a:pt x="70" y="0"/>
                </a:lnTo>
                <a:lnTo>
                  <a:pt x="76" y="0"/>
                </a:lnTo>
                <a:lnTo>
                  <a:pt x="83" y="0"/>
                </a:lnTo>
                <a:lnTo>
                  <a:pt x="89" y="1"/>
                </a:lnTo>
                <a:lnTo>
                  <a:pt x="97" y="4"/>
                </a:lnTo>
                <a:lnTo>
                  <a:pt x="104" y="6"/>
                </a:lnTo>
                <a:lnTo>
                  <a:pt x="112" y="8"/>
                </a:lnTo>
                <a:lnTo>
                  <a:pt x="120" y="12"/>
                </a:lnTo>
                <a:lnTo>
                  <a:pt x="129" y="15"/>
                </a:lnTo>
                <a:lnTo>
                  <a:pt x="139" y="20"/>
                </a:lnTo>
                <a:lnTo>
                  <a:pt x="149" y="25"/>
                </a:lnTo>
                <a:lnTo>
                  <a:pt x="158" y="30"/>
                </a:lnTo>
                <a:lnTo>
                  <a:pt x="170" y="36"/>
                </a:lnTo>
                <a:lnTo>
                  <a:pt x="180" y="43"/>
                </a:lnTo>
                <a:lnTo>
                  <a:pt x="192" y="50"/>
                </a:lnTo>
                <a:lnTo>
                  <a:pt x="204" y="57"/>
                </a:lnTo>
                <a:lnTo>
                  <a:pt x="214" y="64"/>
                </a:lnTo>
                <a:lnTo>
                  <a:pt x="225" y="72"/>
                </a:lnTo>
                <a:lnTo>
                  <a:pt x="234" y="78"/>
                </a:lnTo>
                <a:lnTo>
                  <a:pt x="242" y="85"/>
                </a:lnTo>
                <a:lnTo>
                  <a:pt x="250" y="92"/>
                </a:lnTo>
                <a:lnTo>
                  <a:pt x="257" y="98"/>
                </a:lnTo>
                <a:lnTo>
                  <a:pt x="264" y="105"/>
                </a:lnTo>
                <a:lnTo>
                  <a:pt x="270" y="110"/>
                </a:lnTo>
                <a:lnTo>
                  <a:pt x="274" y="116"/>
                </a:lnTo>
                <a:lnTo>
                  <a:pt x="279" y="122"/>
                </a:lnTo>
                <a:lnTo>
                  <a:pt x="283" y="128"/>
                </a:lnTo>
                <a:lnTo>
                  <a:pt x="286" y="134"/>
                </a:lnTo>
                <a:lnTo>
                  <a:pt x="288" y="138"/>
                </a:lnTo>
                <a:lnTo>
                  <a:pt x="290" y="144"/>
                </a:lnTo>
                <a:lnTo>
                  <a:pt x="291" y="149"/>
                </a:lnTo>
                <a:lnTo>
                  <a:pt x="291" y="153"/>
                </a:lnTo>
                <a:lnTo>
                  <a:pt x="292" y="159"/>
                </a:lnTo>
                <a:lnTo>
                  <a:pt x="291" y="171"/>
                </a:lnTo>
                <a:lnTo>
                  <a:pt x="290" y="182"/>
                </a:lnTo>
                <a:lnTo>
                  <a:pt x="287" y="196"/>
                </a:lnTo>
                <a:lnTo>
                  <a:pt x="283" y="210"/>
                </a:lnTo>
                <a:lnTo>
                  <a:pt x="278" y="224"/>
                </a:lnTo>
                <a:lnTo>
                  <a:pt x="273" y="241"/>
                </a:lnTo>
                <a:lnTo>
                  <a:pt x="266" y="257"/>
                </a:lnTo>
                <a:lnTo>
                  <a:pt x="264" y="261"/>
                </a:lnTo>
                <a:lnTo>
                  <a:pt x="263" y="266"/>
                </a:lnTo>
                <a:lnTo>
                  <a:pt x="261" y="272"/>
                </a:lnTo>
                <a:lnTo>
                  <a:pt x="258" y="279"/>
                </a:lnTo>
                <a:lnTo>
                  <a:pt x="257" y="285"/>
                </a:lnTo>
                <a:lnTo>
                  <a:pt x="255" y="292"/>
                </a:lnTo>
                <a:lnTo>
                  <a:pt x="252" y="300"/>
                </a:lnTo>
                <a:lnTo>
                  <a:pt x="250" y="308"/>
                </a:lnTo>
                <a:lnTo>
                  <a:pt x="249" y="317"/>
                </a:lnTo>
                <a:lnTo>
                  <a:pt x="247" y="326"/>
                </a:lnTo>
                <a:lnTo>
                  <a:pt x="244" y="336"/>
                </a:lnTo>
                <a:lnTo>
                  <a:pt x="242" y="346"/>
                </a:lnTo>
                <a:lnTo>
                  <a:pt x="240" y="357"/>
                </a:lnTo>
                <a:lnTo>
                  <a:pt x="237" y="368"/>
                </a:lnTo>
                <a:lnTo>
                  <a:pt x="235" y="380"/>
                </a:lnTo>
                <a:lnTo>
                  <a:pt x="233" y="393"/>
                </a:lnTo>
                <a:lnTo>
                  <a:pt x="230" y="405"/>
                </a:lnTo>
                <a:lnTo>
                  <a:pt x="228" y="418"/>
                </a:lnTo>
                <a:lnTo>
                  <a:pt x="226" y="432"/>
                </a:lnTo>
                <a:lnTo>
                  <a:pt x="223" y="446"/>
                </a:lnTo>
                <a:lnTo>
                  <a:pt x="221" y="461"/>
                </a:lnTo>
                <a:lnTo>
                  <a:pt x="219" y="477"/>
                </a:lnTo>
                <a:lnTo>
                  <a:pt x="215" y="493"/>
                </a:lnTo>
                <a:lnTo>
                  <a:pt x="213" y="509"/>
                </a:lnTo>
                <a:lnTo>
                  <a:pt x="211" y="526"/>
                </a:lnTo>
                <a:lnTo>
                  <a:pt x="208" y="544"/>
                </a:lnTo>
                <a:lnTo>
                  <a:pt x="206" y="562"/>
                </a:lnTo>
                <a:lnTo>
                  <a:pt x="202" y="581"/>
                </a:lnTo>
                <a:lnTo>
                  <a:pt x="200" y="599"/>
                </a:lnTo>
                <a:lnTo>
                  <a:pt x="198" y="619"/>
                </a:lnTo>
                <a:lnTo>
                  <a:pt x="194" y="639"/>
                </a:lnTo>
                <a:lnTo>
                  <a:pt x="192" y="66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3" name="Freeform 8"/>
          <p:cNvSpPr/>
          <p:nvPr/>
        </p:nvSpPr>
        <p:spPr>
          <a:xfrm>
            <a:off x="5221288" y="2033905"/>
            <a:ext cx="1181100" cy="250825"/>
          </a:xfrm>
          <a:custGeom>
            <a:avLst/>
            <a:gdLst/>
            <a:ahLst/>
            <a:cxnLst>
              <a:cxn ang="0">
                <a:pos x="481314896" y="64038409"/>
              </a:cxn>
              <a:cxn ang="0">
                <a:pos x="544778808" y="51991643"/>
              </a:cxn>
              <a:cxn ang="0">
                <a:pos x="601958316" y="40578707"/>
              </a:cxn>
              <a:cxn ang="0">
                <a:pos x="652854214" y="27898110"/>
              </a:cxn>
              <a:cxn ang="0">
                <a:pos x="697467294" y="17119005"/>
              </a:cxn>
              <a:cxn ang="0">
                <a:pos x="735168164" y="8242985"/>
              </a:cxn>
              <a:cxn ang="0">
                <a:pos x="766585424" y="1902289"/>
              </a:cxn>
              <a:cxn ang="0">
                <a:pos x="792347673" y="0"/>
              </a:cxn>
              <a:cxn ang="0">
                <a:pos x="812454909" y="633831"/>
              </a:cxn>
              <a:cxn ang="0">
                <a:pos x="833818551" y="5072239"/>
              </a:cxn>
              <a:cxn ang="0">
                <a:pos x="856439391" y="11412936"/>
              </a:cxn>
              <a:cxn ang="0">
                <a:pos x="892255257" y="27898110"/>
              </a:cxn>
              <a:cxn ang="0">
                <a:pos x="912362494" y="39944877"/>
              </a:cxn>
              <a:cxn ang="0">
                <a:pos x="926814719" y="50089354"/>
              </a:cxn>
              <a:cxn ang="0">
                <a:pos x="934354734" y="59600001"/>
              </a:cxn>
              <a:cxn ang="0">
                <a:pos x="936239738" y="67842987"/>
              </a:cxn>
              <a:cxn ang="0">
                <a:pos x="933726136" y="74183683"/>
              </a:cxn>
              <a:cxn ang="0">
                <a:pos x="928071124" y="81158211"/>
              </a:cxn>
              <a:cxn ang="0">
                <a:pos x="919902509" y="86864281"/>
              </a:cxn>
              <a:cxn ang="0">
                <a:pos x="905450284" y="92570350"/>
              </a:cxn>
              <a:cxn ang="0">
                <a:pos x="880316635" y="98277216"/>
              </a:cxn>
              <a:cxn ang="0">
                <a:pos x="858952993" y="100179505"/>
              </a:cxn>
              <a:cxn ang="0">
                <a:pos x="838217158" y="100813336"/>
              </a:cxn>
              <a:cxn ang="0">
                <a:pos x="807428497" y="102715624"/>
              </a:cxn>
              <a:cxn ang="0">
                <a:pos x="766585424" y="105885575"/>
              </a:cxn>
              <a:cxn ang="0">
                <a:pos x="701865901" y="110957814"/>
              </a:cxn>
              <a:cxn ang="0">
                <a:pos x="585621087" y="123004580"/>
              </a:cxn>
              <a:cxn ang="0">
                <a:pos x="459322656" y="138222093"/>
              </a:cxn>
              <a:cxn ang="0">
                <a:pos x="331767819" y="157243387"/>
              </a:cxn>
              <a:cxn ang="0">
                <a:pos x="230603830" y="175630850"/>
              </a:cxn>
              <a:cxn ang="0">
                <a:pos x="201700173" y="181970751"/>
              </a:cxn>
              <a:cxn ang="0">
                <a:pos x="175937924" y="187043786"/>
              </a:cxn>
              <a:cxn ang="0">
                <a:pos x="153945684" y="190847567"/>
              </a:cxn>
              <a:cxn ang="0">
                <a:pos x="134466253" y="194018313"/>
              </a:cxn>
              <a:cxn ang="0">
                <a:pos x="118129817" y="196554433"/>
              </a:cxn>
              <a:cxn ang="0">
                <a:pos x="104933997" y="197822094"/>
              </a:cxn>
              <a:cxn ang="0">
                <a:pos x="94880379" y="199724383"/>
              </a:cxn>
              <a:cxn ang="0">
                <a:pos x="83570356" y="199724383"/>
              </a:cxn>
              <a:cxn ang="0">
                <a:pos x="56551702" y="193383686"/>
              </a:cxn>
              <a:cxn ang="0">
                <a:pos x="30160855" y="181970751"/>
              </a:cxn>
              <a:cxn ang="0">
                <a:pos x="17593634" y="174996223"/>
              </a:cxn>
              <a:cxn ang="0">
                <a:pos x="8168614" y="168656323"/>
              </a:cxn>
              <a:cxn ang="0">
                <a:pos x="2513603" y="162315626"/>
              </a:cxn>
              <a:cxn ang="0">
                <a:pos x="0" y="158511048"/>
              </a:cxn>
              <a:cxn ang="0">
                <a:pos x="2513603" y="152804979"/>
              </a:cxn>
              <a:cxn ang="0">
                <a:pos x="8797213" y="148366571"/>
              </a:cxn>
              <a:cxn ang="0">
                <a:pos x="21363642" y="143928163"/>
              </a:cxn>
              <a:cxn ang="0">
                <a:pos x="38957276" y="138855924"/>
              </a:cxn>
              <a:cxn ang="0">
                <a:pos x="63463119" y="133783685"/>
              </a:cxn>
              <a:cxn ang="0">
                <a:pos x="98022580" y="127442988"/>
              </a:cxn>
              <a:cxn ang="0">
                <a:pos x="140749864" y="119200799"/>
              </a:cxn>
              <a:cxn ang="0">
                <a:pos x="192902959" y="110323983"/>
              </a:cxn>
              <a:cxn ang="0">
                <a:pos x="250082468" y="100813336"/>
              </a:cxn>
              <a:cxn ang="0">
                <a:pos x="311032776" y="90668858"/>
              </a:cxn>
              <a:cxn ang="0">
                <a:pos x="377637304" y="79889753"/>
              </a:cxn>
              <a:cxn ang="0">
                <a:pos x="429162594" y="72281395"/>
              </a:cxn>
            </a:cxnLst>
            <a:rect l="0" t="0" r="0" b="0"/>
            <a:pathLst>
              <a:path w="1490" h="315">
                <a:moveTo>
                  <a:pt x="683" y="114"/>
                </a:moveTo>
                <a:lnTo>
                  <a:pt x="711" y="109"/>
                </a:lnTo>
                <a:lnTo>
                  <a:pt x="739" y="104"/>
                </a:lnTo>
                <a:lnTo>
                  <a:pt x="766" y="101"/>
                </a:lnTo>
                <a:lnTo>
                  <a:pt x="791" y="96"/>
                </a:lnTo>
                <a:lnTo>
                  <a:pt x="817" y="92"/>
                </a:lnTo>
                <a:lnTo>
                  <a:pt x="843" y="87"/>
                </a:lnTo>
                <a:lnTo>
                  <a:pt x="867" y="82"/>
                </a:lnTo>
                <a:lnTo>
                  <a:pt x="890" y="78"/>
                </a:lnTo>
                <a:lnTo>
                  <a:pt x="913" y="73"/>
                </a:lnTo>
                <a:lnTo>
                  <a:pt x="935" y="68"/>
                </a:lnTo>
                <a:lnTo>
                  <a:pt x="958" y="64"/>
                </a:lnTo>
                <a:lnTo>
                  <a:pt x="978" y="59"/>
                </a:lnTo>
                <a:lnTo>
                  <a:pt x="999" y="54"/>
                </a:lnTo>
                <a:lnTo>
                  <a:pt x="1019" y="50"/>
                </a:lnTo>
                <a:lnTo>
                  <a:pt x="1039" y="44"/>
                </a:lnTo>
                <a:lnTo>
                  <a:pt x="1057" y="39"/>
                </a:lnTo>
                <a:lnTo>
                  <a:pt x="1076" y="35"/>
                </a:lnTo>
                <a:lnTo>
                  <a:pt x="1092" y="30"/>
                </a:lnTo>
                <a:lnTo>
                  <a:pt x="1110" y="27"/>
                </a:lnTo>
                <a:lnTo>
                  <a:pt x="1126" y="22"/>
                </a:lnTo>
                <a:lnTo>
                  <a:pt x="1141" y="18"/>
                </a:lnTo>
                <a:lnTo>
                  <a:pt x="1156" y="16"/>
                </a:lnTo>
                <a:lnTo>
                  <a:pt x="1170" y="13"/>
                </a:lnTo>
                <a:lnTo>
                  <a:pt x="1184" y="10"/>
                </a:lnTo>
                <a:lnTo>
                  <a:pt x="1197" y="8"/>
                </a:lnTo>
                <a:lnTo>
                  <a:pt x="1209" y="6"/>
                </a:lnTo>
                <a:lnTo>
                  <a:pt x="1220" y="3"/>
                </a:lnTo>
                <a:lnTo>
                  <a:pt x="1232" y="2"/>
                </a:lnTo>
                <a:lnTo>
                  <a:pt x="1242" y="1"/>
                </a:lnTo>
                <a:lnTo>
                  <a:pt x="1251" y="1"/>
                </a:lnTo>
                <a:lnTo>
                  <a:pt x="1261" y="0"/>
                </a:lnTo>
                <a:lnTo>
                  <a:pt x="1269" y="0"/>
                </a:lnTo>
                <a:lnTo>
                  <a:pt x="1277" y="0"/>
                </a:lnTo>
                <a:lnTo>
                  <a:pt x="1285" y="1"/>
                </a:lnTo>
                <a:lnTo>
                  <a:pt x="1293" y="1"/>
                </a:lnTo>
                <a:lnTo>
                  <a:pt x="1301" y="2"/>
                </a:lnTo>
                <a:lnTo>
                  <a:pt x="1310" y="3"/>
                </a:lnTo>
                <a:lnTo>
                  <a:pt x="1319" y="6"/>
                </a:lnTo>
                <a:lnTo>
                  <a:pt x="1327" y="8"/>
                </a:lnTo>
                <a:lnTo>
                  <a:pt x="1336" y="10"/>
                </a:lnTo>
                <a:lnTo>
                  <a:pt x="1344" y="13"/>
                </a:lnTo>
                <a:lnTo>
                  <a:pt x="1354" y="16"/>
                </a:lnTo>
                <a:lnTo>
                  <a:pt x="1363" y="18"/>
                </a:lnTo>
                <a:lnTo>
                  <a:pt x="1372" y="22"/>
                </a:lnTo>
                <a:lnTo>
                  <a:pt x="1391" y="30"/>
                </a:lnTo>
                <a:lnTo>
                  <a:pt x="1411" y="39"/>
                </a:lnTo>
                <a:lnTo>
                  <a:pt x="1420" y="44"/>
                </a:lnTo>
                <a:lnTo>
                  <a:pt x="1429" y="49"/>
                </a:lnTo>
                <a:lnTo>
                  <a:pt x="1437" y="53"/>
                </a:lnTo>
                <a:lnTo>
                  <a:pt x="1446" y="58"/>
                </a:lnTo>
                <a:lnTo>
                  <a:pt x="1452" y="63"/>
                </a:lnTo>
                <a:lnTo>
                  <a:pt x="1459" y="67"/>
                </a:lnTo>
                <a:lnTo>
                  <a:pt x="1465" y="71"/>
                </a:lnTo>
                <a:lnTo>
                  <a:pt x="1470" y="75"/>
                </a:lnTo>
                <a:lnTo>
                  <a:pt x="1475" y="79"/>
                </a:lnTo>
                <a:lnTo>
                  <a:pt x="1479" y="83"/>
                </a:lnTo>
                <a:lnTo>
                  <a:pt x="1483" y="87"/>
                </a:lnTo>
                <a:lnTo>
                  <a:pt x="1485" y="90"/>
                </a:lnTo>
                <a:lnTo>
                  <a:pt x="1487" y="94"/>
                </a:lnTo>
                <a:lnTo>
                  <a:pt x="1489" y="97"/>
                </a:lnTo>
                <a:lnTo>
                  <a:pt x="1490" y="100"/>
                </a:lnTo>
                <a:lnTo>
                  <a:pt x="1490" y="103"/>
                </a:lnTo>
                <a:lnTo>
                  <a:pt x="1490" y="107"/>
                </a:lnTo>
                <a:lnTo>
                  <a:pt x="1490" y="109"/>
                </a:lnTo>
                <a:lnTo>
                  <a:pt x="1489" y="112"/>
                </a:lnTo>
                <a:lnTo>
                  <a:pt x="1487" y="115"/>
                </a:lnTo>
                <a:lnTo>
                  <a:pt x="1486" y="117"/>
                </a:lnTo>
                <a:lnTo>
                  <a:pt x="1484" y="121"/>
                </a:lnTo>
                <a:lnTo>
                  <a:pt x="1483" y="123"/>
                </a:lnTo>
                <a:lnTo>
                  <a:pt x="1480" y="125"/>
                </a:lnTo>
                <a:lnTo>
                  <a:pt x="1477" y="128"/>
                </a:lnTo>
                <a:lnTo>
                  <a:pt x="1475" y="130"/>
                </a:lnTo>
                <a:lnTo>
                  <a:pt x="1471" y="132"/>
                </a:lnTo>
                <a:lnTo>
                  <a:pt x="1468" y="135"/>
                </a:lnTo>
                <a:lnTo>
                  <a:pt x="1464" y="137"/>
                </a:lnTo>
                <a:lnTo>
                  <a:pt x="1459" y="139"/>
                </a:lnTo>
                <a:lnTo>
                  <a:pt x="1455" y="140"/>
                </a:lnTo>
                <a:lnTo>
                  <a:pt x="1450" y="143"/>
                </a:lnTo>
                <a:lnTo>
                  <a:pt x="1441" y="146"/>
                </a:lnTo>
                <a:lnTo>
                  <a:pt x="1430" y="150"/>
                </a:lnTo>
                <a:lnTo>
                  <a:pt x="1421" y="152"/>
                </a:lnTo>
                <a:lnTo>
                  <a:pt x="1412" y="154"/>
                </a:lnTo>
                <a:lnTo>
                  <a:pt x="1401" y="155"/>
                </a:lnTo>
                <a:lnTo>
                  <a:pt x="1392" y="157"/>
                </a:lnTo>
                <a:lnTo>
                  <a:pt x="1382" y="158"/>
                </a:lnTo>
                <a:lnTo>
                  <a:pt x="1372" y="158"/>
                </a:lnTo>
                <a:lnTo>
                  <a:pt x="1367" y="158"/>
                </a:lnTo>
                <a:lnTo>
                  <a:pt x="1361" y="158"/>
                </a:lnTo>
                <a:lnTo>
                  <a:pt x="1353" y="158"/>
                </a:lnTo>
                <a:lnTo>
                  <a:pt x="1344" y="159"/>
                </a:lnTo>
                <a:lnTo>
                  <a:pt x="1334" y="159"/>
                </a:lnTo>
                <a:lnTo>
                  <a:pt x="1324" y="160"/>
                </a:lnTo>
                <a:lnTo>
                  <a:pt x="1312" y="160"/>
                </a:lnTo>
                <a:lnTo>
                  <a:pt x="1299" y="161"/>
                </a:lnTo>
                <a:lnTo>
                  <a:pt x="1285" y="162"/>
                </a:lnTo>
                <a:lnTo>
                  <a:pt x="1271" y="164"/>
                </a:lnTo>
                <a:lnTo>
                  <a:pt x="1255" y="165"/>
                </a:lnTo>
                <a:lnTo>
                  <a:pt x="1239" y="166"/>
                </a:lnTo>
                <a:lnTo>
                  <a:pt x="1220" y="167"/>
                </a:lnTo>
                <a:lnTo>
                  <a:pt x="1202" y="168"/>
                </a:lnTo>
                <a:lnTo>
                  <a:pt x="1182" y="171"/>
                </a:lnTo>
                <a:lnTo>
                  <a:pt x="1161" y="172"/>
                </a:lnTo>
                <a:lnTo>
                  <a:pt x="1117" y="175"/>
                </a:lnTo>
                <a:lnTo>
                  <a:pt x="1073" y="180"/>
                </a:lnTo>
                <a:lnTo>
                  <a:pt x="1026" y="184"/>
                </a:lnTo>
                <a:lnTo>
                  <a:pt x="980" y="189"/>
                </a:lnTo>
                <a:lnTo>
                  <a:pt x="932" y="194"/>
                </a:lnTo>
                <a:lnTo>
                  <a:pt x="883" y="200"/>
                </a:lnTo>
                <a:lnTo>
                  <a:pt x="833" y="205"/>
                </a:lnTo>
                <a:lnTo>
                  <a:pt x="782" y="211"/>
                </a:lnTo>
                <a:lnTo>
                  <a:pt x="731" y="218"/>
                </a:lnTo>
                <a:lnTo>
                  <a:pt x="679" y="224"/>
                </a:lnTo>
                <a:lnTo>
                  <a:pt x="629" y="232"/>
                </a:lnTo>
                <a:lnTo>
                  <a:pt x="578" y="240"/>
                </a:lnTo>
                <a:lnTo>
                  <a:pt x="528" y="248"/>
                </a:lnTo>
                <a:lnTo>
                  <a:pt x="478" y="256"/>
                </a:lnTo>
                <a:lnTo>
                  <a:pt x="428" y="266"/>
                </a:lnTo>
                <a:lnTo>
                  <a:pt x="379" y="275"/>
                </a:lnTo>
                <a:lnTo>
                  <a:pt x="367" y="277"/>
                </a:lnTo>
                <a:lnTo>
                  <a:pt x="355" y="280"/>
                </a:lnTo>
                <a:lnTo>
                  <a:pt x="343" y="282"/>
                </a:lnTo>
                <a:lnTo>
                  <a:pt x="332" y="284"/>
                </a:lnTo>
                <a:lnTo>
                  <a:pt x="321" y="287"/>
                </a:lnTo>
                <a:lnTo>
                  <a:pt x="310" y="289"/>
                </a:lnTo>
                <a:lnTo>
                  <a:pt x="300" y="290"/>
                </a:lnTo>
                <a:lnTo>
                  <a:pt x="291" y="292"/>
                </a:lnTo>
                <a:lnTo>
                  <a:pt x="280" y="295"/>
                </a:lnTo>
                <a:lnTo>
                  <a:pt x="271" y="296"/>
                </a:lnTo>
                <a:lnTo>
                  <a:pt x="262" y="298"/>
                </a:lnTo>
                <a:lnTo>
                  <a:pt x="253" y="299"/>
                </a:lnTo>
                <a:lnTo>
                  <a:pt x="245" y="301"/>
                </a:lnTo>
                <a:lnTo>
                  <a:pt x="237" y="302"/>
                </a:lnTo>
                <a:lnTo>
                  <a:pt x="229" y="304"/>
                </a:lnTo>
                <a:lnTo>
                  <a:pt x="221" y="305"/>
                </a:lnTo>
                <a:lnTo>
                  <a:pt x="214" y="306"/>
                </a:lnTo>
                <a:lnTo>
                  <a:pt x="207" y="308"/>
                </a:lnTo>
                <a:lnTo>
                  <a:pt x="201" y="309"/>
                </a:lnTo>
                <a:lnTo>
                  <a:pt x="194" y="309"/>
                </a:lnTo>
                <a:lnTo>
                  <a:pt x="188" y="310"/>
                </a:lnTo>
                <a:lnTo>
                  <a:pt x="183" y="311"/>
                </a:lnTo>
                <a:lnTo>
                  <a:pt x="177" y="311"/>
                </a:lnTo>
                <a:lnTo>
                  <a:pt x="172" y="312"/>
                </a:lnTo>
                <a:lnTo>
                  <a:pt x="167" y="312"/>
                </a:lnTo>
                <a:lnTo>
                  <a:pt x="163" y="313"/>
                </a:lnTo>
                <a:lnTo>
                  <a:pt x="159" y="313"/>
                </a:lnTo>
                <a:lnTo>
                  <a:pt x="155" y="315"/>
                </a:lnTo>
                <a:lnTo>
                  <a:pt x="151" y="315"/>
                </a:lnTo>
                <a:lnTo>
                  <a:pt x="149" y="315"/>
                </a:lnTo>
                <a:lnTo>
                  <a:pt x="145" y="315"/>
                </a:lnTo>
                <a:lnTo>
                  <a:pt x="143" y="315"/>
                </a:lnTo>
                <a:lnTo>
                  <a:pt x="133" y="315"/>
                </a:lnTo>
                <a:lnTo>
                  <a:pt x="122" y="313"/>
                </a:lnTo>
                <a:lnTo>
                  <a:pt x="112" y="311"/>
                </a:lnTo>
                <a:lnTo>
                  <a:pt x="101" y="309"/>
                </a:lnTo>
                <a:lnTo>
                  <a:pt x="90" y="305"/>
                </a:lnTo>
                <a:lnTo>
                  <a:pt x="78" y="301"/>
                </a:lnTo>
                <a:lnTo>
                  <a:pt x="66" y="296"/>
                </a:lnTo>
                <a:lnTo>
                  <a:pt x="54" y="290"/>
                </a:lnTo>
                <a:lnTo>
                  <a:pt x="48" y="287"/>
                </a:lnTo>
                <a:lnTo>
                  <a:pt x="42" y="284"/>
                </a:lnTo>
                <a:lnTo>
                  <a:pt x="37" y="281"/>
                </a:lnTo>
                <a:lnTo>
                  <a:pt x="32" y="279"/>
                </a:lnTo>
                <a:lnTo>
                  <a:pt x="28" y="276"/>
                </a:lnTo>
                <a:lnTo>
                  <a:pt x="23" y="273"/>
                </a:lnTo>
                <a:lnTo>
                  <a:pt x="20" y="270"/>
                </a:lnTo>
                <a:lnTo>
                  <a:pt x="16" y="268"/>
                </a:lnTo>
                <a:lnTo>
                  <a:pt x="13" y="266"/>
                </a:lnTo>
                <a:lnTo>
                  <a:pt x="11" y="263"/>
                </a:lnTo>
                <a:lnTo>
                  <a:pt x="7" y="261"/>
                </a:lnTo>
                <a:lnTo>
                  <a:pt x="6" y="259"/>
                </a:lnTo>
                <a:lnTo>
                  <a:pt x="4" y="256"/>
                </a:lnTo>
                <a:lnTo>
                  <a:pt x="3" y="254"/>
                </a:lnTo>
                <a:lnTo>
                  <a:pt x="1" y="253"/>
                </a:lnTo>
                <a:lnTo>
                  <a:pt x="0" y="251"/>
                </a:lnTo>
                <a:lnTo>
                  <a:pt x="0" y="250"/>
                </a:lnTo>
                <a:lnTo>
                  <a:pt x="0" y="247"/>
                </a:lnTo>
                <a:lnTo>
                  <a:pt x="0" y="245"/>
                </a:lnTo>
                <a:lnTo>
                  <a:pt x="1" y="244"/>
                </a:lnTo>
                <a:lnTo>
                  <a:pt x="4" y="241"/>
                </a:lnTo>
                <a:lnTo>
                  <a:pt x="5" y="240"/>
                </a:lnTo>
                <a:lnTo>
                  <a:pt x="8" y="238"/>
                </a:lnTo>
                <a:lnTo>
                  <a:pt x="11" y="237"/>
                </a:lnTo>
                <a:lnTo>
                  <a:pt x="14" y="234"/>
                </a:lnTo>
                <a:lnTo>
                  <a:pt x="19" y="232"/>
                </a:lnTo>
                <a:lnTo>
                  <a:pt x="23" y="231"/>
                </a:lnTo>
                <a:lnTo>
                  <a:pt x="28" y="229"/>
                </a:lnTo>
                <a:lnTo>
                  <a:pt x="34" y="227"/>
                </a:lnTo>
                <a:lnTo>
                  <a:pt x="40" y="225"/>
                </a:lnTo>
                <a:lnTo>
                  <a:pt x="47" y="224"/>
                </a:lnTo>
                <a:lnTo>
                  <a:pt x="54" y="222"/>
                </a:lnTo>
                <a:lnTo>
                  <a:pt x="62" y="219"/>
                </a:lnTo>
                <a:lnTo>
                  <a:pt x="70" y="218"/>
                </a:lnTo>
                <a:lnTo>
                  <a:pt x="80" y="216"/>
                </a:lnTo>
                <a:lnTo>
                  <a:pt x="91" y="214"/>
                </a:lnTo>
                <a:lnTo>
                  <a:pt x="101" y="211"/>
                </a:lnTo>
                <a:lnTo>
                  <a:pt x="114" y="209"/>
                </a:lnTo>
                <a:lnTo>
                  <a:pt x="127" y="205"/>
                </a:lnTo>
                <a:lnTo>
                  <a:pt x="141" y="203"/>
                </a:lnTo>
                <a:lnTo>
                  <a:pt x="156" y="201"/>
                </a:lnTo>
                <a:lnTo>
                  <a:pt x="172" y="197"/>
                </a:lnTo>
                <a:lnTo>
                  <a:pt x="188" y="195"/>
                </a:lnTo>
                <a:lnTo>
                  <a:pt x="206" y="191"/>
                </a:lnTo>
                <a:lnTo>
                  <a:pt x="224" y="188"/>
                </a:lnTo>
                <a:lnTo>
                  <a:pt x="243" y="184"/>
                </a:lnTo>
                <a:lnTo>
                  <a:pt x="264" y="181"/>
                </a:lnTo>
                <a:lnTo>
                  <a:pt x="285" y="178"/>
                </a:lnTo>
                <a:lnTo>
                  <a:pt x="307" y="174"/>
                </a:lnTo>
                <a:lnTo>
                  <a:pt x="329" y="171"/>
                </a:lnTo>
                <a:lnTo>
                  <a:pt x="351" y="166"/>
                </a:lnTo>
                <a:lnTo>
                  <a:pt x="374" y="162"/>
                </a:lnTo>
                <a:lnTo>
                  <a:pt x="398" y="159"/>
                </a:lnTo>
                <a:lnTo>
                  <a:pt x="422" y="154"/>
                </a:lnTo>
                <a:lnTo>
                  <a:pt x="446" y="151"/>
                </a:lnTo>
                <a:lnTo>
                  <a:pt x="471" y="146"/>
                </a:lnTo>
                <a:lnTo>
                  <a:pt x="495" y="143"/>
                </a:lnTo>
                <a:lnTo>
                  <a:pt x="521" y="138"/>
                </a:lnTo>
                <a:lnTo>
                  <a:pt x="547" y="135"/>
                </a:lnTo>
                <a:lnTo>
                  <a:pt x="574" y="130"/>
                </a:lnTo>
                <a:lnTo>
                  <a:pt x="601" y="126"/>
                </a:lnTo>
                <a:lnTo>
                  <a:pt x="628" y="122"/>
                </a:lnTo>
                <a:lnTo>
                  <a:pt x="655" y="118"/>
                </a:lnTo>
                <a:lnTo>
                  <a:pt x="683" y="11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5" name="Freeform 9"/>
          <p:cNvSpPr/>
          <p:nvPr/>
        </p:nvSpPr>
        <p:spPr>
          <a:xfrm>
            <a:off x="5380038" y="2581593"/>
            <a:ext cx="207962" cy="554037"/>
          </a:xfrm>
          <a:custGeom>
            <a:avLst/>
            <a:gdLst/>
            <a:ahLst/>
            <a:cxnLst>
              <a:cxn ang="0">
                <a:pos x="12505396" y="47882926"/>
              </a:cxn>
              <a:cxn ang="0">
                <a:pos x="5002158" y="34022476"/>
              </a:cxn>
              <a:cxn ang="0">
                <a:pos x="625467" y="22051149"/>
              </a:cxn>
              <a:cxn ang="0">
                <a:pos x="625467" y="12600770"/>
              </a:cxn>
              <a:cxn ang="0">
                <a:pos x="3751223" y="6300782"/>
              </a:cxn>
              <a:cxn ang="0">
                <a:pos x="10004316" y="2520154"/>
              </a:cxn>
              <a:cxn ang="0">
                <a:pos x="21258777" y="0"/>
              </a:cxn>
              <a:cxn ang="0">
                <a:pos x="36889928" y="0"/>
              </a:cxn>
              <a:cxn ang="0">
                <a:pos x="58774173" y="2520154"/>
              </a:cxn>
              <a:cxn ang="0">
                <a:pos x="85660576" y="6930225"/>
              </a:cxn>
              <a:cxn ang="0">
                <a:pos x="117548346" y="12600770"/>
              </a:cxn>
              <a:cxn ang="0">
                <a:pos x="121925037" y="34022476"/>
              </a:cxn>
              <a:cxn ang="0">
                <a:pos x="126927195" y="61744169"/>
              </a:cxn>
              <a:cxn ang="0">
                <a:pos x="131929353" y="94506171"/>
              </a:cxn>
              <a:cxn ang="0">
                <a:pos x="138181656" y="134198398"/>
              </a:cxn>
              <a:cxn ang="0">
                <a:pos x="143183814" y="179561169"/>
              </a:cxn>
              <a:cxn ang="0">
                <a:pos x="148811440" y="228074332"/>
              </a:cxn>
              <a:cxn ang="0">
                <a:pos x="153813598" y="270286712"/>
              </a:cxn>
              <a:cxn ang="0">
                <a:pos x="157564821" y="307458785"/>
              </a:cxn>
              <a:cxn ang="0">
                <a:pos x="160691368" y="338961107"/>
              </a:cxn>
              <a:cxn ang="0">
                <a:pos x="163192447" y="364162646"/>
              </a:cxn>
              <a:cxn ang="0">
                <a:pos x="164442591" y="383693641"/>
              </a:cxn>
              <a:cxn ang="0">
                <a:pos x="164442591" y="400075039"/>
              </a:cxn>
              <a:cxn ang="0">
                <a:pos x="162566979" y="412675809"/>
              </a:cxn>
              <a:cxn ang="0">
                <a:pos x="160691368" y="423385868"/>
              </a:cxn>
              <a:cxn ang="0">
                <a:pos x="156939354" y="429686650"/>
              </a:cxn>
              <a:cxn ang="0">
                <a:pos x="151937195" y="433466484"/>
              </a:cxn>
              <a:cxn ang="0">
                <a:pos x="140682735" y="437877349"/>
              </a:cxn>
              <a:cxn ang="0">
                <a:pos x="131929353" y="439137029"/>
              </a:cxn>
              <a:cxn ang="0">
                <a:pos x="126301728" y="439767266"/>
              </a:cxn>
              <a:cxn ang="0">
                <a:pos x="124426116" y="437247112"/>
              </a:cxn>
              <a:cxn ang="0">
                <a:pos x="121925037" y="432206804"/>
              </a:cxn>
              <a:cxn ang="0">
                <a:pos x="119423958" y="424016105"/>
              </a:cxn>
              <a:cxn ang="0">
                <a:pos x="115672734" y="412045572"/>
              </a:cxn>
              <a:cxn ang="0">
                <a:pos x="111920720" y="398184328"/>
              </a:cxn>
              <a:cxn ang="0">
                <a:pos x="107544030" y="380543250"/>
              </a:cxn>
              <a:cxn ang="0">
                <a:pos x="103167339" y="361012255"/>
              </a:cxn>
              <a:cxn ang="0">
                <a:pos x="98165181" y="337700633"/>
              </a:cxn>
              <a:cxn ang="0">
                <a:pos x="92538346" y="311869650"/>
              </a:cxn>
              <a:cxn ang="0">
                <a:pos x="86285252" y="282887482"/>
              </a:cxn>
              <a:cxn ang="0">
                <a:pos x="80032950" y="252015398"/>
              </a:cxn>
              <a:cxn ang="0">
                <a:pos x="74405324" y="223664261"/>
              </a:cxn>
              <a:cxn ang="0">
                <a:pos x="67527555" y="196572010"/>
              </a:cxn>
              <a:cxn ang="0">
                <a:pos x="61275252" y="172000707"/>
              </a:cxn>
              <a:cxn ang="0">
                <a:pos x="55022950" y="149319321"/>
              </a:cxn>
              <a:cxn ang="0">
                <a:pos x="49395324" y="129158090"/>
              </a:cxn>
              <a:cxn ang="0">
                <a:pos x="43143022" y="110886775"/>
              </a:cxn>
              <a:cxn ang="0">
                <a:pos x="36889928" y="94506171"/>
              </a:cxn>
              <a:cxn ang="0">
                <a:pos x="31263094" y="80644927"/>
              </a:cxn>
              <a:cxn ang="0">
                <a:pos x="25635468" y="69304631"/>
              </a:cxn>
              <a:cxn ang="0">
                <a:pos x="19383165" y="58593778"/>
              </a:cxn>
            </a:cxnLst>
            <a:rect l="0" t="0" r="0" b="0"/>
            <a:pathLst>
              <a:path w="263" h="698">
                <a:moveTo>
                  <a:pt x="31" y="93"/>
                </a:moveTo>
                <a:lnTo>
                  <a:pt x="26" y="84"/>
                </a:lnTo>
                <a:lnTo>
                  <a:pt x="20" y="76"/>
                </a:lnTo>
                <a:lnTo>
                  <a:pt x="15" y="68"/>
                </a:lnTo>
                <a:lnTo>
                  <a:pt x="12" y="61"/>
                </a:lnTo>
                <a:lnTo>
                  <a:pt x="8" y="54"/>
                </a:lnTo>
                <a:lnTo>
                  <a:pt x="5" y="47"/>
                </a:lnTo>
                <a:lnTo>
                  <a:pt x="4" y="41"/>
                </a:lnTo>
                <a:lnTo>
                  <a:pt x="1" y="35"/>
                </a:lnTo>
                <a:lnTo>
                  <a:pt x="1" y="30"/>
                </a:lnTo>
                <a:lnTo>
                  <a:pt x="0" y="25"/>
                </a:lnTo>
                <a:lnTo>
                  <a:pt x="1" y="20"/>
                </a:lnTo>
                <a:lnTo>
                  <a:pt x="1" y="17"/>
                </a:lnTo>
                <a:lnTo>
                  <a:pt x="4" y="13"/>
                </a:lnTo>
                <a:lnTo>
                  <a:pt x="6" y="10"/>
                </a:lnTo>
                <a:lnTo>
                  <a:pt x="8" y="7"/>
                </a:lnTo>
                <a:lnTo>
                  <a:pt x="12" y="5"/>
                </a:lnTo>
                <a:lnTo>
                  <a:pt x="16" y="4"/>
                </a:lnTo>
                <a:lnTo>
                  <a:pt x="21" y="3"/>
                </a:lnTo>
                <a:lnTo>
                  <a:pt x="27" y="2"/>
                </a:lnTo>
                <a:lnTo>
                  <a:pt x="34" y="0"/>
                </a:lnTo>
                <a:lnTo>
                  <a:pt x="42" y="0"/>
                </a:lnTo>
                <a:lnTo>
                  <a:pt x="50" y="0"/>
                </a:lnTo>
                <a:lnTo>
                  <a:pt x="59" y="0"/>
                </a:lnTo>
                <a:lnTo>
                  <a:pt x="71" y="2"/>
                </a:lnTo>
                <a:lnTo>
                  <a:pt x="81" y="3"/>
                </a:lnTo>
                <a:lnTo>
                  <a:pt x="94" y="4"/>
                </a:lnTo>
                <a:lnTo>
                  <a:pt x="108" y="6"/>
                </a:lnTo>
                <a:lnTo>
                  <a:pt x="122" y="9"/>
                </a:lnTo>
                <a:lnTo>
                  <a:pt x="137" y="11"/>
                </a:lnTo>
                <a:lnTo>
                  <a:pt x="153" y="13"/>
                </a:lnTo>
                <a:lnTo>
                  <a:pt x="170" y="17"/>
                </a:lnTo>
                <a:lnTo>
                  <a:pt x="188" y="20"/>
                </a:lnTo>
                <a:lnTo>
                  <a:pt x="191" y="31"/>
                </a:lnTo>
                <a:lnTo>
                  <a:pt x="193" y="42"/>
                </a:lnTo>
                <a:lnTo>
                  <a:pt x="195" y="54"/>
                </a:lnTo>
                <a:lnTo>
                  <a:pt x="199" y="68"/>
                </a:lnTo>
                <a:lnTo>
                  <a:pt x="201" y="82"/>
                </a:lnTo>
                <a:lnTo>
                  <a:pt x="203" y="98"/>
                </a:lnTo>
                <a:lnTo>
                  <a:pt x="207" y="114"/>
                </a:lnTo>
                <a:lnTo>
                  <a:pt x="209" y="132"/>
                </a:lnTo>
                <a:lnTo>
                  <a:pt x="211" y="150"/>
                </a:lnTo>
                <a:lnTo>
                  <a:pt x="215" y="170"/>
                </a:lnTo>
                <a:lnTo>
                  <a:pt x="217" y="191"/>
                </a:lnTo>
                <a:lnTo>
                  <a:pt x="221" y="213"/>
                </a:lnTo>
                <a:lnTo>
                  <a:pt x="223" y="236"/>
                </a:lnTo>
                <a:lnTo>
                  <a:pt x="227" y="259"/>
                </a:lnTo>
                <a:lnTo>
                  <a:pt x="229" y="285"/>
                </a:lnTo>
                <a:lnTo>
                  <a:pt x="232" y="311"/>
                </a:lnTo>
                <a:lnTo>
                  <a:pt x="236" y="336"/>
                </a:lnTo>
                <a:lnTo>
                  <a:pt x="238" y="362"/>
                </a:lnTo>
                <a:lnTo>
                  <a:pt x="241" y="385"/>
                </a:lnTo>
                <a:lnTo>
                  <a:pt x="244" y="408"/>
                </a:lnTo>
                <a:lnTo>
                  <a:pt x="246" y="429"/>
                </a:lnTo>
                <a:lnTo>
                  <a:pt x="249" y="450"/>
                </a:lnTo>
                <a:lnTo>
                  <a:pt x="250" y="470"/>
                </a:lnTo>
                <a:lnTo>
                  <a:pt x="252" y="488"/>
                </a:lnTo>
                <a:lnTo>
                  <a:pt x="254" y="506"/>
                </a:lnTo>
                <a:lnTo>
                  <a:pt x="256" y="522"/>
                </a:lnTo>
                <a:lnTo>
                  <a:pt x="257" y="538"/>
                </a:lnTo>
                <a:lnTo>
                  <a:pt x="259" y="552"/>
                </a:lnTo>
                <a:lnTo>
                  <a:pt x="260" y="566"/>
                </a:lnTo>
                <a:lnTo>
                  <a:pt x="261" y="578"/>
                </a:lnTo>
                <a:lnTo>
                  <a:pt x="261" y="589"/>
                </a:lnTo>
                <a:lnTo>
                  <a:pt x="263" y="600"/>
                </a:lnTo>
                <a:lnTo>
                  <a:pt x="263" y="609"/>
                </a:lnTo>
                <a:lnTo>
                  <a:pt x="263" y="618"/>
                </a:lnTo>
                <a:lnTo>
                  <a:pt x="263" y="626"/>
                </a:lnTo>
                <a:lnTo>
                  <a:pt x="263" y="635"/>
                </a:lnTo>
                <a:lnTo>
                  <a:pt x="263" y="643"/>
                </a:lnTo>
                <a:lnTo>
                  <a:pt x="261" y="650"/>
                </a:lnTo>
                <a:lnTo>
                  <a:pt x="260" y="655"/>
                </a:lnTo>
                <a:lnTo>
                  <a:pt x="260" y="661"/>
                </a:lnTo>
                <a:lnTo>
                  <a:pt x="258" y="667"/>
                </a:lnTo>
                <a:lnTo>
                  <a:pt x="257" y="672"/>
                </a:lnTo>
                <a:lnTo>
                  <a:pt x="256" y="675"/>
                </a:lnTo>
                <a:lnTo>
                  <a:pt x="253" y="679"/>
                </a:lnTo>
                <a:lnTo>
                  <a:pt x="251" y="682"/>
                </a:lnTo>
                <a:lnTo>
                  <a:pt x="249" y="685"/>
                </a:lnTo>
                <a:lnTo>
                  <a:pt x="246" y="687"/>
                </a:lnTo>
                <a:lnTo>
                  <a:pt x="243" y="688"/>
                </a:lnTo>
                <a:lnTo>
                  <a:pt x="237" y="690"/>
                </a:lnTo>
                <a:lnTo>
                  <a:pt x="231" y="693"/>
                </a:lnTo>
                <a:lnTo>
                  <a:pt x="225" y="695"/>
                </a:lnTo>
                <a:lnTo>
                  <a:pt x="221" y="696"/>
                </a:lnTo>
                <a:lnTo>
                  <a:pt x="216" y="697"/>
                </a:lnTo>
                <a:lnTo>
                  <a:pt x="211" y="697"/>
                </a:lnTo>
                <a:lnTo>
                  <a:pt x="207" y="698"/>
                </a:lnTo>
                <a:lnTo>
                  <a:pt x="203" y="698"/>
                </a:lnTo>
                <a:lnTo>
                  <a:pt x="202" y="698"/>
                </a:lnTo>
                <a:lnTo>
                  <a:pt x="201" y="697"/>
                </a:lnTo>
                <a:lnTo>
                  <a:pt x="200" y="696"/>
                </a:lnTo>
                <a:lnTo>
                  <a:pt x="199" y="694"/>
                </a:lnTo>
                <a:lnTo>
                  <a:pt x="198" y="691"/>
                </a:lnTo>
                <a:lnTo>
                  <a:pt x="196" y="689"/>
                </a:lnTo>
                <a:lnTo>
                  <a:pt x="195" y="686"/>
                </a:lnTo>
                <a:lnTo>
                  <a:pt x="193" y="682"/>
                </a:lnTo>
                <a:lnTo>
                  <a:pt x="192" y="678"/>
                </a:lnTo>
                <a:lnTo>
                  <a:pt x="191" y="673"/>
                </a:lnTo>
                <a:lnTo>
                  <a:pt x="188" y="667"/>
                </a:lnTo>
                <a:lnTo>
                  <a:pt x="187" y="661"/>
                </a:lnTo>
                <a:lnTo>
                  <a:pt x="185" y="654"/>
                </a:lnTo>
                <a:lnTo>
                  <a:pt x="182" y="647"/>
                </a:lnTo>
                <a:lnTo>
                  <a:pt x="181" y="640"/>
                </a:lnTo>
                <a:lnTo>
                  <a:pt x="179" y="632"/>
                </a:lnTo>
                <a:lnTo>
                  <a:pt x="177" y="624"/>
                </a:lnTo>
                <a:lnTo>
                  <a:pt x="174" y="615"/>
                </a:lnTo>
                <a:lnTo>
                  <a:pt x="172" y="604"/>
                </a:lnTo>
                <a:lnTo>
                  <a:pt x="170" y="595"/>
                </a:lnTo>
                <a:lnTo>
                  <a:pt x="167" y="585"/>
                </a:lnTo>
                <a:lnTo>
                  <a:pt x="165" y="573"/>
                </a:lnTo>
                <a:lnTo>
                  <a:pt x="162" y="561"/>
                </a:lnTo>
                <a:lnTo>
                  <a:pt x="159" y="549"/>
                </a:lnTo>
                <a:lnTo>
                  <a:pt x="157" y="536"/>
                </a:lnTo>
                <a:lnTo>
                  <a:pt x="153" y="523"/>
                </a:lnTo>
                <a:lnTo>
                  <a:pt x="151" y="509"/>
                </a:lnTo>
                <a:lnTo>
                  <a:pt x="148" y="495"/>
                </a:lnTo>
                <a:lnTo>
                  <a:pt x="144" y="480"/>
                </a:lnTo>
                <a:lnTo>
                  <a:pt x="142" y="465"/>
                </a:lnTo>
                <a:lnTo>
                  <a:pt x="138" y="449"/>
                </a:lnTo>
                <a:lnTo>
                  <a:pt x="135" y="433"/>
                </a:lnTo>
                <a:lnTo>
                  <a:pt x="131" y="416"/>
                </a:lnTo>
                <a:lnTo>
                  <a:pt x="128" y="400"/>
                </a:lnTo>
                <a:lnTo>
                  <a:pt x="124" y="385"/>
                </a:lnTo>
                <a:lnTo>
                  <a:pt x="121" y="370"/>
                </a:lnTo>
                <a:lnTo>
                  <a:pt x="119" y="355"/>
                </a:lnTo>
                <a:lnTo>
                  <a:pt x="115" y="340"/>
                </a:lnTo>
                <a:lnTo>
                  <a:pt x="112" y="326"/>
                </a:lnTo>
                <a:lnTo>
                  <a:pt x="108" y="312"/>
                </a:lnTo>
                <a:lnTo>
                  <a:pt x="105" y="299"/>
                </a:lnTo>
                <a:lnTo>
                  <a:pt x="101" y="286"/>
                </a:lnTo>
                <a:lnTo>
                  <a:pt x="98" y="273"/>
                </a:lnTo>
                <a:lnTo>
                  <a:pt x="95" y="261"/>
                </a:lnTo>
                <a:lnTo>
                  <a:pt x="92" y="249"/>
                </a:lnTo>
                <a:lnTo>
                  <a:pt x="88" y="237"/>
                </a:lnTo>
                <a:lnTo>
                  <a:pt x="85" y="226"/>
                </a:lnTo>
                <a:lnTo>
                  <a:pt x="81" y="215"/>
                </a:lnTo>
                <a:lnTo>
                  <a:pt x="79" y="205"/>
                </a:lnTo>
                <a:lnTo>
                  <a:pt x="76" y="196"/>
                </a:lnTo>
                <a:lnTo>
                  <a:pt x="72" y="185"/>
                </a:lnTo>
                <a:lnTo>
                  <a:pt x="69" y="176"/>
                </a:lnTo>
                <a:lnTo>
                  <a:pt x="66" y="168"/>
                </a:lnTo>
                <a:lnTo>
                  <a:pt x="63" y="158"/>
                </a:lnTo>
                <a:lnTo>
                  <a:pt x="59" y="150"/>
                </a:lnTo>
                <a:lnTo>
                  <a:pt x="56" y="142"/>
                </a:lnTo>
                <a:lnTo>
                  <a:pt x="53" y="135"/>
                </a:lnTo>
                <a:lnTo>
                  <a:pt x="50" y="128"/>
                </a:lnTo>
                <a:lnTo>
                  <a:pt x="46" y="121"/>
                </a:lnTo>
                <a:lnTo>
                  <a:pt x="44" y="115"/>
                </a:lnTo>
                <a:lnTo>
                  <a:pt x="41" y="110"/>
                </a:lnTo>
                <a:lnTo>
                  <a:pt x="37" y="104"/>
                </a:lnTo>
                <a:lnTo>
                  <a:pt x="35" y="98"/>
                </a:lnTo>
                <a:lnTo>
                  <a:pt x="31" y="93"/>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6" name="Freeform 10"/>
          <p:cNvSpPr/>
          <p:nvPr/>
        </p:nvSpPr>
        <p:spPr>
          <a:xfrm>
            <a:off x="5449888" y="2475230"/>
            <a:ext cx="785812" cy="457200"/>
          </a:xfrm>
          <a:custGeom>
            <a:avLst/>
            <a:gdLst/>
            <a:ahLst/>
            <a:cxnLst>
              <a:cxn ang="0">
                <a:pos x="453914886" y="5040313"/>
              </a:cxn>
              <a:cxn ang="0">
                <a:pos x="476642254" y="0"/>
              </a:cxn>
              <a:cxn ang="0">
                <a:pos x="491161898" y="3150394"/>
              </a:cxn>
              <a:cxn ang="0">
                <a:pos x="508839093" y="11970544"/>
              </a:cxn>
              <a:cxn ang="0">
                <a:pos x="530303917" y="24571325"/>
              </a:cxn>
              <a:cxn ang="0">
                <a:pos x="558712332" y="44103131"/>
              </a:cxn>
              <a:cxn ang="0">
                <a:pos x="586490667" y="66784538"/>
              </a:cxn>
              <a:cxn ang="0">
                <a:pos x="607323822" y="85055075"/>
              </a:cxn>
              <a:cxn ang="0">
                <a:pos x="619950049" y="99546569"/>
              </a:cxn>
              <a:cxn ang="0">
                <a:pos x="624369348" y="109627194"/>
              </a:cxn>
              <a:cxn ang="0">
                <a:pos x="622475136" y="117817106"/>
              </a:cxn>
              <a:cxn ang="0">
                <a:pos x="615530751" y="127268288"/>
              </a:cxn>
              <a:cxn ang="0">
                <a:pos x="605429610" y="137348913"/>
              </a:cxn>
              <a:cxn ang="0">
                <a:pos x="591540840" y="149319456"/>
              </a:cxn>
              <a:cxn ang="0">
                <a:pos x="580808825" y="158139606"/>
              </a:cxn>
              <a:cxn ang="0">
                <a:pos x="570076016" y="171370625"/>
              </a:cxn>
              <a:cxn ang="0">
                <a:pos x="559344001" y="189011719"/>
              </a:cxn>
              <a:cxn ang="0">
                <a:pos x="546086105" y="210433444"/>
              </a:cxn>
              <a:cxn ang="0">
                <a:pos x="532829004" y="238784606"/>
              </a:cxn>
              <a:cxn ang="0">
                <a:pos x="517677690" y="271546638"/>
              </a:cxn>
              <a:cxn ang="0">
                <a:pos x="501263039" y="308719538"/>
              </a:cxn>
              <a:cxn ang="0">
                <a:pos x="482954970" y="350931956"/>
              </a:cxn>
              <a:cxn ang="0">
                <a:pos x="423611465" y="327620313"/>
              </a:cxn>
              <a:cxn ang="0">
                <a:pos x="438762778" y="248865231"/>
              </a:cxn>
              <a:cxn ang="0">
                <a:pos x="452020674" y="183341169"/>
              </a:cxn>
              <a:cxn ang="0">
                <a:pos x="457070847" y="148058981"/>
              </a:cxn>
              <a:cxn ang="0">
                <a:pos x="458965059" y="121597738"/>
              </a:cxn>
              <a:cxn ang="0">
                <a:pos x="456439973" y="104586881"/>
              </a:cxn>
              <a:cxn ang="0">
                <a:pos x="451389005" y="98286094"/>
              </a:cxn>
              <a:cxn ang="0">
                <a:pos x="443182077" y="95135700"/>
              </a:cxn>
              <a:cxn ang="0">
                <a:pos x="429924976" y="93876019"/>
              </a:cxn>
              <a:cxn ang="0">
                <a:pos x="411616907" y="93876019"/>
              </a:cxn>
              <a:cxn ang="0">
                <a:pos x="388257870" y="95135700"/>
              </a:cxn>
              <a:cxn ang="0">
                <a:pos x="360480330" y="97026413"/>
              </a:cxn>
              <a:cxn ang="0">
                <a:pos x="327020153" y="100806250"/>
              </a:cxn>
              <a:cxn ang="0">
                <a:pos x="288510598" y="105846563"/>
              </a:cxn>
              <a:cxn ang="0">
                <a:pos x="225378668" y="114667506"/>
              </a:cxn>
              <a:cxn ang="0">
                <a:pos x="148358763" y="126007813"/>
              </a:cxn>
              <a:cxn ang="0">
                <a:pos x="81439204" y="134828756"/>
              </a:cxn>
              <a:cxn ang="0">
                <a:pos x="25252454" y="142389225"/>
              </a:cxn>
              <a:cxn ang="0">
                <a:pos x="22095699" y="96396175"/>
              </a:cxn>
              <a:cxn ang="0">
                <a:pos x="37878681" y="95765938"/>
              </a:cxn>
              <a:cxn ang="0">
                <a:pos x="56818419" y="94506256"/>
              </a:cxn>
              <a:cxn ang="0">
                <a:pos x="79545786" y="91355863"/>
              </a:cxn>
              <a:cxn ang="0">
                <a:pos x="106060783" y="87575231"/>
              </a:cxn>
              <a:cxn ang="0">
                <a:pos x="136995079" y="83165156"/>
              </a:cxn>
              <a:cxn ang="0">
                <a:pos x="170454462" y="77494606"/>
              </a:cxn>
              <a:cxn ang="0">
                <a:pos x="208333937" y="71194613"/>
              </a:cxn>
              <a:cxn ang="0">
                <a:pos x="250000248" y="63003906"/>
              </a:cxn>
              <a:cxn ang="0">
                <a:pos x="289141472" y="55443438"/>
              </a:cxn>
              <a:cxn ang="0">
                <a:pos x="324495067" y="49143444"/>
              </a:cxn>
              <a:cxn ang="0">
                <a:pos x="354798488" y="42212419"/>
              </a:cxn>
              <a:cxn ang="0">
                <a:pos x="380050942" y="35912425"/>
              </a:cxn>
              <a:cxn ang="0">
                <a:pos x="400884097" y="30241875"/>
              </a:cxn>
              <a:cxn ang="0">
                <a:pos x="417929623" y="24571325"/>
              </a:cxn>
              <a:cxn ang="0">
                <a:pos x="429293307" y="19531013"/>
              </a:cxn>
              <a:cxn ang="0">
                <a:pos x="434975149" y="15751175"/>
              </a:cxn>
            </a:cxnLst>
            <a:rect l="0" t="0" r="0" b="0"/>
            <a:pathLst>
              <a:path w="989" h="576">
                <a:moveTo>
                  <a:pt x="689" y="25"/>
                </a:moveTo>
                <a:lnTo>
                  <a:pt x="700" y="19"/>
                </a:lnTo>
                <a:lnTo>
                  <a:pt x="709" y="13"/>
                </a:lnTo>
                <a:lnTo>
                  <a:pt x="719" y="8"/>
                </a:lnTo>
                <a:lnTo>
                  <a:pt x="728" y="5"/>
                </a:lnTo>
                <a:lnTo>
                  <a:pt x="737" y="2"/>
                </a:lnTo>
                <a:lnTo>
                  <a:pt x="745" y="1"/>
                </a:lnTo>
                <a:lnTo>
                  <a:pt x="755" y="0"/>
                </a:lnTo>
                <a:lnTo>
                  <a:pt x="763" y="1"/>
                </a:lnTo>
                <a:lnTo>
                  <a:pt x="767" y="2"/>
                </a:lnTo>
                <a:lnTo>
                  <a:pt x="772" y="3"/>
                </a:lnTo>
                <a:lnTo>
                  <a:pt x="778" y="5"/>
                </a:lnTo>
                <a:lnTo>
                  <a:pt x="784" y="7"/>
                </a:lnTo>
                <a:lnTo>
                  <a:pt x="791" y="10"/>
                </a:lnTo>
                <a:lnTo>
                  <a:pt x="798" y="14"/>
                </a:lnTo>
                <a:lnTo>
                  <a:pt x="806" y="19"/>
                </a:lnTo>
                <a:lnTo>
                  <a:pt x="814" y="23"/>
                </a:lnTo>
                <a:lnTo>
                  <a:pt x="822" y="28"/>
                </a:lnTo>
                <a:lnTo>
                  <a:pt x="831" y="34"/>
                </a:lnTo>
                <a:lnTo>
                  <a:pt x="840" y="39"/>
                </a:lnTo>
                <a:lnTo>
                  <a:pt x="851" y="46"/>
                </a:lnTo>
                <a:lnTo>
                  <a:pt x="861" y="53"/>
                </a:lnTo>
                <a:lnTo>
                  <a:pt x="873" y="61"/>
                </a:lnTo>
                <a:lnTo>
                  <a:pt x="885" y="70"/>
                </a:lnTo>
                <a:lnTo>
                  <a:pt x="896" y="79"/>
                </a:lnTo>
                <a:lnTo>
                  <a:pt x="908" y="88"/>
                </a:lnTo>
                <a:lnTo>
                  <a:pt x="920" y="96"/>
                </a:lnTo>
                <a:lnTo>
                  <a:pt x="929" y="106"/>
                </a:lnTo>
                <a:lnTo>
                  <a:pt x="939" y="113"/>
                </a:lnTo>
                <a:lnTo>
                  <a:pt x="947" y="121"/>
                </a:lnTo>
                <a:lnTo>
                  <a:pt x="956" y="128"/>
                </a:lnTo>
                <a:lnTo>
                  <a:pt x="962" y="135"/>
                </a:lnTo>
                <a:lnTo>
                  <a:pt x="968" y="140"/>
                </a:lnTo>
                <a:lnTo>
                  <a:pt x="974" y="147"/>
                </a:lnTo>
                <a:lnTo>
                  <a:pt x="979" y="152"/>
                </a:lnTo>
                <a:lnTo>
                  <a:pt x="982" y="158"/>
                </a:lnTo>
                <a:lnTo>
                  <a:pt x="986" y="163"/>
                </a:lnTo>
                <a:lnTo>
                  <a:pt x="988" y="167"/>
                </a:lnTo>
                <a:lnTo>
                  <a:pt x="989" y="171"/>
                </a:lnTo>
                <a:lnTo>
                  <a:pt x="989" y="174"/>
                </a:lnTo>
                <a:lnTo>
                  <a:pt x="989" y="178"/>
                </a:lnTo>
                <a:lnTo>
                  <a:pt x="988" y="181"/>
                </a:lnTo>
                <a:lnTo>
                  <a:pt x="987" y="183"/>
                </a:lnTo>
                <a:lnTo>
                  <a:pt x="986" y="187"/>
                </a:lnTo>
                <a:lnTo>
                  <a:pt x="983" y="190"/>
                </a:lnTo>
                <a:lnTo>
                  <a:pt x="981" y="194"/>
                </a:lnTo>
                <a:lnTo>
                  <a:pt x="979" y="199"/>
                </a:lnTo>
                <a:lnTo>
                  <a:pt x="975" y="202"/>
                </a:lnTo>
                <a:lnTo>
                  <a:pt x="972" y="205"/>
                </a:lnTo>
                <a:lnTo>
                  <a:pt x="968" y="210"/>
                </a:lnTo>
                <a:lnTo>
                  <a:pt x="964" y="214"/>
                </a:lnTo>
                <a:lnTo>
                  <a:pt x="959" y="218"/>
                </a:lnTo>
                <a:lnTo>
                  <a:pt x="954" y="223"/>
                </a:lnTo>
                <a:lnTo>
                  <a:pt x="949" y="228"/>
                </a:lnTo>
                <a:lnTo>
                  <a:pt x="943" y="232"/>
                </a:lnTo>
                <a:lnTo>
                  <a:pt x="937" y="237"/>
                </a:lnTo>
                <a:lnTo>
                  <a:pt x="930" y="241"/>
                </a:lnTo>
                <a:lnTo>
                  <a:pt x="926" y="244"/>
                </a:lnTo>
                <a:lnTo>
                  <a:pt x="923" y="247"/>
                </a:lnTo>
                <a:lnTo>
                  <a:pt x="920" y="251"/>
                </a:lnTo>
                <a:lnTo>
                  <a:pt x="916" y="255"/>
                </a:lnTo>
                <a:lnTo>
                  <a:pt x="911" y="260"/>
                </a:lnTo>
                <a:lnTo>
                  <a:pt x="908" y="266"/>
                </a:lnTo>
                <a:lnTo>
                  <a:pt x="903" y="272"/>
                </a:lnTo>
                <a:lnTo>
                  <a:pt x="899" y="277"/>
                </a:lnTo>
                <a:lnTo>
                  <a:pt x="895" y="284"/>
                </a:lnTo>
                <a:lnTo>
                  <a:pt x="890" y="291"/>
                </a:lnTo>
                <a:lnTo>
                  <a:pt x="886" y="300"/>
                </a:lnTo>
                <a:lnTo>
                  <a:pt x="880" y="308"/>
                </a:lnTo>
                <a:lnTo>
                  <a:pt x="875" y="316"/>
                </a:lnTo>
                <a:lnTo>
                  <a:pt x="871" y="325"/>
                </a:lnTo>
                <a:lnTo>
                  <a:pt x="865" y="334"/>
                </a:lnTo>
                <a:lnTo>
                  <a:pt x="860" y="345"/>
                </a:lnTo>
                <a:lnTo>
                  <a:pt x="854" y="355"/>
                </a:lnTo>
                <a:lnTo>
                  <a:pt x="849" y="367"/>
                </a:lnTo>
                <a:lnTo>
                  <a:pt x="844" y="379"/>
                </a:lnTo>
                <a:lnTo>
                  <a:pt x="838" y="391"/>
                </a:lnTo>
                <a:lnTo>
                  <a:pt x="831" y="404"/>
                </a:lnTo>
                <a:lnTo>
                  <a:pt x="825" y="417"/>
                </a:lnTo>
                <a:lnTo>
                  <a:pt x="820" y="431"/>
                </a:lnTo>
                <a:lnTo>
                  <a:pt x="813" y="445"/>
                </a:lnTo>
                <a:lnTo>
                  <a:pt x="807" y="460"/>
                </a:lnTo>
                <a:lnTo>
                  <a:pt x="800" y="475"/>
                </a:lnTo>
                <a:lnTo>
                  <a:pt x="794" y="490"/>
                </a:lnTo>
                <a:lnTo>
                  <a:pt x="787" y="506"/>
                </a:lnTo>
                <a:lnTo>
                  <a:pt x="780" y="523"/>
                </a:lnTo>
                <a:lnTo>
                  <a:pt x="773" y="540"/>
                </a:lnTo>
                <a:lnTo>
                  <a:pt x="765" y="557"/>
                </a:lnTo>
                <a:lnTo>
                  <a:pt x="758" y="576"/>
                </a:lnTo>
                <a:lnTo>
                  <a:pt x="660" y="576"/>
                </a:lnTo>
                <a:lnTo>
                  <a:pt x="665" y="548"/>
                </a:lnTo>
                <a:lnTo>
                  <a:pt x="671" y="520"/>
                </a:lnTo>
                <a:lnTo>
                  <a:pt x="677" y="490"/>
                </a:lnTo>
                <a:lnTo>
                  <a:pt x="682" y="460"/>
                </a:lnTo>
                <a:lnTo>
                  <a:pt x="688" y="427"/>
                </a:lnTo>
                <a:lnTo>
                  <a:pt x="695" y="395"/>
                </a:lnTo>
                <a:lnTo>
                  <a:pt x="702" y="360"/>
                </a:lnTo>
                <a:lnTo>
                  <a:pt x="709" y="325"/>
                </a:lnTo>
                <a:lnTo>
                  <a:pt x="713" y="308"/>
                </a:lnTo>
                <a:lnTo>
                  <a:pt x="716" y="291"/>
                </a:lnTo>
                <a:lnTo>
                  <a:pt x="719" y="275"/>
                </a:lnTo>
                <a:lnTo>
                  <a:pt x="721" y="261"/>
                </a:lnTo>
                <a:lnTo>
                  <a:pt x="723" y="247"/>
                </a:lnTo>
                <a:lnTo>
                  <a:pt x="724" y="235"/>
                </a:lnTo>
                <a:lnTo>
                  <a:pt x="725" y="223"/>
                </a:lnTo>
                <a:lnTo>
                  <a:pt x="727" y="212"/>
                </a:lnTo>
                <a:lnTo>
                  <a:pt x="727" y="202"/>
                </a:lnTo>
                <a:lnTo>
                  <a:pt x="727" y="193"/>
                </a:lnTo>
                <a:lnTo>
                  <a:pt x="727" y="185"/>
                </a:lnTo>
                <a:lnTo>
                  <a:pt x="725" y="178"/>
                </a:lnTo>
                <a:lnTo>
                  <a:pt x="724" y="171"/>
                </a:lnTo>
                <a:lnTo>
                  <a:pt x="723" y="166"/>
                </a:lnTo>
                <a:lnTo>
                  <a:pt x="721" y="161"/>
                </a:lnTo>
                <a:lnTo>
                  <a:pt x="719" y="158"/>
                </a:lnTo>
                <a:lnTo>
                  <a:pt x="717" y="157"/>
                </a:lnTo>
                <a:lnTo>
                  <a:pt x="715" y="156"/>
                </a:lnTo>
                <a:lnTo>
                  <a:pt x="713" y="154"/>
                </a:lnTo>
                <a:lnTo>
                  <a:pt x="709" y="153"/>
                </a:lnTo>
                <a:lnTo>
                  <a:pt x="706" y="152"/>
                </a:lnTo>
                <a:lnTo>
                  <a:pt x="702" y="151"/>
                </a:lnTo>
                <a:lnTo>
                  <a:pt x="698" y="150"/>
                </a:lnTo>
                <a:lnTo>
                  <a:pt x="693" y="150"/>
                </a:lnTo>
                <a:lnTo>
                  <a:pt x="687" y="150"/>
                </a:lnTo>
                <a:lnTo>
                  <a:pt x="681" y="149"/>
                </a:lnTo>
                <a:lnTo>
                  <a:pt x="674" y="149"/>
                </a:lnTo>
                <a:lnTo>
                  <a:pt x="667" y="149"/>
                </a:lnTo>
                <a:lnTo>
                  <a:pt x="660" y="149"/>
                </a:lnTo>
                <a:lnTo>
                  <a:pt x="652" y="149"/>
                </a:lnTo>
                <a:lnTo>
                  <a:pt x="644" y="149"/>
                </a:lnTo>
                <a:lnTo>
                  <a:pt x="635" y="150"/>
                </a:lnTo>
                <a:lnTo>
                  <a:pt x="626" y="150"/>
                </a:lnTo>
                <a:lnTo>
                  <a:pt x="615" y="151"/>
                </a:lnTo>
                <a:lnTo>
                  <a:pt x="605" y="151"/>
                </a:lnTo>
                <a:lnTo>
                  <a:pt x="594" y="152"/>
                </a:lnTo>
                <a:lnTo>
                  <a:pt x="583" y="153"/>
                </a:lnTo>
                <a:lnTo>
                  <a:pt x="571" y="154"/>
                </a:lnTo>
                <a:lnTo>
                  <a:pt x="558" y="156"/>
                </a:lnTo>
                <a:lnTo>
                  <a:pt x="545" y="157"/>
                </a:lnTo>
                <a:lnTo>
                  <a:pt x="531" y="159"/>
                </a:lnTo>
                <a:lnTo>
                  <a:pt x="518" y="160"/>
                </a:lnTo>
                <a:lnTo>
                  <a:pt x="504" y="163"/>
                </a:lnTo>
                <a:lnTo>
                  <a:pt x="488" y="164"/>
                </a:lnTo>
                <a:lnTo>
                  <a:pt x="473" y="166"/>
                </a:lnTo>
                <a:lnTo>
                  <a:pt x="457" y="168"/>
                </a:lnTo>
                <a:lnTo>
                  <a:pt x="441" y="171"/>
                </a:lnTo>
                <a:lnTo>
                  <a:pt x="423" y="173"/>
                </a:lnTo>
                <a:lnTo>
                  <a:pt x="390" y="178"/>
                </a:lnTo>
                <a:lnTo>
                  <a:pt x="357" y="182"/>
                </a:lnTo>
                <a:lnTo>
                  <a:pt x="325" y="187"/>
                </a:lnTo>
                <a:lnTo>
                  <a:pt x="293" y="192"/>
                </a:lnTo>
                <a:lnTo>
                  <a:pt x="264" y="195"/>
                </a:lnTo>
                <a:lnTo>
                  <a:pt x="235" y="200"/>
                </a:lnTo>
                <a:lnTo>
                  <a:pt x="207" y="203"/>
                </a:lnTo>
                <a:lnTo>
                  <a:pt x="181" y="207"/>
                </a:lnTo>
                <a:lnTo>
                  <a:pt x="154" y="210"/>
                </a:lnTo>
                <a:lnTo>
                  <a:pt x="129" y="214"/>
                </a:lnTo>
                <a:lnTo>
                  <a:pt x="105" y="217"/>
                </a:lnTo>
                <a:lnTo>
                  <a:pt x="83" y="221"/>
                </a:lnTo>
                <a:lnTo>
                  <a:pt x="61" y="223"/>
                </a:lnTo>
                <a:lnTo>
                  <a:pt x="40" y="226"/>
                </a:lnTo>
                <a:lnTo>
                  <a:pt x="19" y="229"/>
                </a:lnTo>
                <a:lnTo>
                  <a:pt x="0" y="231"/>
                </a:lnTo>
                <a:lnTo>
                  <a:pt x="31" y="153"/>
                </a:lnTo>
                <a:lnTo>
                  <a:pt x="35" y="153"/>
                </a:lnTo>
                <a:lnTo>
                  <a:pt x="41" y="153"/>
                </a:lnTo>
                <a:lnTo>
                  <a:pt x="47" y="153"/>
                </a:lnTo>
                <a:lnTo>
                  <a:pt x="53" y="152"/>
                </a:lnTo>
                <a:lnTo>
                  <a:pt x="60" y="152"/>
                </a:lnTo>
                <a:lnTo>
                  <a:pt x="67" y="152"/>
                </a:lnTo>
                <a:lnTo>
                  <a:pt x="74" y="151"/>
                </a:lnTo>
                <a:lnTo>
                  <a:pt x="82" y="150"/>
                </a:lnTo>
                <a:lnTo>
                  <a:pt x="90" y="150"/>
                </a:lnTo>
                <a:lnTo>
                  <a:pt x="98" y="149"/>
                </a:lnTo>
                <a:lnTo>
                  <a:pt x="107" y="147"/>
                </a:lnTo>
                <a:lnTo>
                  <a:pt x="117" y="146"/>
                </a:lnTo>
                <a:lnTo>
                  <a:pt x="126" y="145"/>
                </a:lnTo>
                <a:lnTo>
                  <a:pt x="136" y="144"/>
                </a:lnTo>
                <a:lnTo>
                  <a:pt x="147" y="143"/>
                </a:lnTo>
                <a:lnTo>
                  <a:pt x="157" y="140"/>
                </a:lnTo>
                <a:lnTo>
                  <a:pt x="168" y="139"/>
                </a:lnTo>
                <a:lnTo>
                  <a:pt x="179" y="138"/>
                </a:lnTo>
                <a:lnTo>
                  <a:pt x="191" y="136"/>
                </a:lnTo>
                <a:lnTo>
                  <a:pt x="204" y="133"/>
                </a:lnTo>
                <a:lnTo>
                  <a:pt x="217" y="132"/>
                </a:lnTo>
                <a:lnTo>
                  <a:pt x="229" y="130"/>
                </a:lnTo>
                <a:lnTo>
                  <a:pt x="242" y="128"/>
                </a:lnTo>
                <a:lnTo>
                  <a:pt x="256" y="125"/>
                </a:lnTo>
                <a:lnTo>
                  <a:pt x="270" y="123"/>
                </a:lnTo>
                <a:lnTo>
                  <a:pt x="285" y="121"/>
                </a:lnTo>
                <a:lnTo>
                  <a:pt x="299" y="118"/>
                </a:lnTo>
                <a:lnTo>
                  <a:pt x="314" y="115"/>
                </a:lnTo>
                <a:lnTo>
                  <a:pt x="330" y="113"/>
                </a:lnTo>
                <a:lnTo>
                  <a:pt x="347" y="109"/>
                </a:lnTo>
                <a:lnTo>
                  <a:pt x="363" y="107"/>
                </a:lnTo>
                <a:lnTo>
                  <a:pt x="379" y="103"/>
                </a:lnTo>
                <a:lnTo>
                  <a:pt x="396" y="100"/>
                </a:lnTo>
                <a:lnTo>
                  <a:pt x="412" y="97"/>
                </a:lnTo>
                <a:lnTo>
                  <a:pt x="428" y="94"/>
                </a:lnTo>
                <a:lnTo>
                  <a:pt x="443" y="92"/>
                </a:lnTo>
                <a:lnTo>
                  <a:pt x="458" y="88"/>
                </a:lnTo>
                <a:lnTo>
                  <a:pt x="473" y="86"/>
                </a:lnTo>
                <a:lnTo>
                  <a:pt x="487" y="82"/>
                </a:lnTo>
                <a:lnTo>
                  <a:pt x="500" y="80"/>
                </a:lnTo>
                <a:lnTo>
                  <a:pt x="514" y="78"/>
                </a:lnTo>
                <a:lnTo>
                  <a:pt x="526" y="74"/>
                </a:lnTo>
                <a:lnTo>
                  <a:pt x="538" y="72"/>
                </a:lnTo>
                <a:lnTo>
                  <a:pt x="550" y="70"/>
                </a:lnTo>
                <a:lnTo>
                  <a:pt x="562" y="67"/>
                </a:lnTo>
                <a:lnTo>
                  <a:pt x="572" y="65"/>
                </a:lnTo>
                <a:lnTo>
                  <a:pt x="583" y="61"/>
                </a:lnTo>
                <a:lnTo>
                  <a:pt x="592" y="59"/>
                </a:lnTo>
                <a:lnTo>
                  <a:pt x="602" y="57"/>
                </a:lnTo>
                <a:lnTo>
                  <a:pt x="610" y="55"/>
                </a:lnTo>
                <a:lnTo>
                  <a:pt x="620" y="52"/>
                </a:lnTo>
                <a:lnTo>
                  <a:pt x="628" y="50"/>
                </a:lnTo>
                <a:lnTo>
                  <a:pt x="635" y="48"/>
                </a:lnTo>
                <a:lnTo>
                  <a:pt x="642" y="45"/>
                </a:lnTo>
                <a:lnTo>
                  <a:pt x="649" y="44"/>
                </a:lnTo>
                <a:lnTo>
                  <a:pt x="656" y="42"/>
                </a:lnTo>
                <a:lnTo>
                  <a:pt x="662" y="39"/>
                </a:lnTo>
                <a:lnTo>
                  <a:pt x="666" y="37"/>
                </a:lnTo>
                <a:lnTo>
                  <a:pt x="671" y="35"/>
                </a:lnTo>
                <a:lnTo>
                  <a:pt x="676" y="34"/>
                </a:lnTo>
                <a:lnTo>
                  <a:pt x="680" y="31"/>
                </a:lnTo>
                <a:lnTo>
                  <a:pt x="684" y="29"/>
                </a:lnTo>
                <a:lnTo>
                  <a:pt x="687" y="28"/>
                </a:lnTo>
                <a:lnTo>
                  <a:pt x="689" y="25"/>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7" name="Freeform 11"/>
          <p:cNvSpPr/>
          <p:nvPr/>
        </p:nvSpPr>
        <p:spPr>
          <a:xfrm>
            <a:off x="5529263" y="2892743"/>
            <a:ext cx="592137" cy="141287"/>
          </a:xfrm>
          <a:custGeom>
            <a:avLst/>
            <a:gdLst/>
            <a:ahLst/>
            <a:cxnLst>
              <a:cxn ang="0">
                <a:pos x="25201541" y="49772711"/>
              </a:cxn>
              <a:cxn ang="0">
                <a:pos x="63634090" y="47882799"/>
              </a:cxn>
              <a:cxn ang="0">
                <a:pos x="103326319" y="44102975"/>
              </a:cxn>
              <a:cxn ang="0">
                <a:pos x="143648785" y="37802210"/>
              </a:cxn>
              <a:cxn ang="0">
                <a:pos x="185231725" y="30872003"/>
              </a:cxn>
              <a:cxn ang="0">
                <a:pos x="228074345" y="22051091"/>
              </a:cxn>
              <a:cxn ang="0">
                <a:pos x="267766574" y="13861207"/>
              </a:cxn>
              <a:cxn ang="0">
                <a:pos x="303678969" y="8190677"/>
              </a:cxn>
              <a:cxn ang="0">
                <a:pos x="335180498" y="3780618"/>
              </a:cxn>
              <a:cxn ang="0">
                <a:pos x="363532431" y="630235"/>
              </a:cxn>
              <a:cxn ang="0">
                <a:pos x="387474292" y="0"/>
              </a:cxn>
              <a:cxn ang="0">
                <a:pos x="407635525" y="1260471"/>
              </a:cxn>
              <a:cxn ang="0">
                <a:pos x="425276603" y="4410059"/>
              </a:cxn>
              <a:cxn ang="0">
                <a:pos x="440397528" y="10080589"/>
              </a:cxn>
              <a:cxn ang="0">
                <a:pos x="451737825" y="17641031"/>
              </a:cxn>
              <a:cxn ang="0">
                <a:pos x="459928524" y="27721621"/>
              </a:cxn>
              <a:cxn ang="0">
                <a:pos x="465599069" y="39062681"/>
              </a:cxn>
              <a:cxn ang="0">
                <a:pos x="468748667" y="48513035"/>
              </a:cxn>
              <a:cxn ang="0">
                <a:pos x="470009141" y="56073477"/>
              </a:cxn>
              <a:cxn ang="0">
                <a:pos x="470009141" y="62374242"/>
              </a:cxn>
              <a:cxn ang="0">
                <a:pos x="468119223" y="66784301"/>
              </a:cxn>
              <a:cxn ang="0">
                <a:pos x="464338595" y="69304448"/>
              </a:cxn>
              <a:cxn ang="0">
                <a:pos x="459298287" y="70564125"/>
              </a:cxn>
              <a:cxn ang="0">
                <a:pos x="451107588" y="71824596"/>
              </a:cxn>
              <a:cxn ang="0">
                <a:pos x="440397528" y="73714508"/>
              </a:cxn>
              <a:cxn ang="0">
                <a:pos x="425906047" y="75604420"/>
              </a:cxn>
              <a:cxn ang="0">
                <a:pos x="409525442" y="77495126"/>
              </a:cxn>
              <a:cxn ang="0">
                <a:pos x="388733972" y="80644715"/>
              </a:cxn>
              <a:cxn ang="0">
                <a:pos x="366052585" y="82535420"/>
              </a:cxn>
              <a:cxn ang="0">
                <a:pos x="339591363" y="85685009"/>
              </a:cxn>
              <a:cxn ang="0">
                <a:pos x="310609194" y="88835392"/>
              </a:cxn>
              <a:cxn ang="0">
                <a:pos x="278477427" y="91985774"/>
              </a:cxn>
              <a:cxn ang="0">
                <a:pos x="243825507" y="95136157"/>
              </a:cxn>
              <a:cxn ang="0">
                <a:pos x="211062709" y="98285746"/>
              </a:cxn>
              <a:cxn ang="0">
                <a:pos x="180191417" y="100805893"/>
              </a:cxn>
              <a:cxn ang="0">
                <a:pos x="151209247" y="103956276"/>
              </a:cxn>
              <a:cxn ang="0">
                <a:pos x="124117789" y="105846188"/>
              </a:cxn>
              <a:cxn ang="0">
                <a:pos x="98916248" y="107736894"/>
              </a:cxn>
              <a:cxn ang="0">
                <a:pos x="75604624" y="108996571"/>
              </a:cxn>
              <a:cxn ang="0">
                <a:pos x="53553474" y="110257041"/>
              </a:cxn>
              <a:cxn ang="0">
                <a:pos x="34022478" y="111516718"/>
              </a:cxn>
              <a:cxn ang="0">
                <a:pos x="16381399" y="112146953"/>
              </a:cxn>
              <a:cxn ang="0">
                <a:pos x="0" y="112146953"/>
              </a:cxn>
            </a:cxnLst>
            <a:rect l="0" t="0" r="0" b="0"/>
            <a:pathLst>
              <a:path w="746" h="178">
                <a:moveTo>
                  <a:pt x="0" y="79"/>
                </a:moveTo>
                <a:lnTo>
                  <a:pt x="20" y="79"/>
                </a:lnTo>
                <a:lnTo>
                  <a:pt x="40" y="79"/>
                </a:lnTo>
                <a:lnTo>
                  <a:pt x="59" y="78"/>
                </a:lnTo>
                <a:lnTo>
                  <a:pt x="80" y="77"/>
                </a:lnTo>
                <a:lnTo>
                  <a:pt x="101" y="76"/>
                </a:lnTo>
                <a:lnTo>
                  <a:pt x="122" y="73"/>
                </a:lnTo>
                <a:lnTo>
                  <a:pt x="143" y="72"/>
                </a:lnTo>
                <a:lnTo>
                  <a:pt x="164" y="70"/>
                </a:lnTo>
                <a:lnTo>
                  <a:pt x="185" y="66"/>
                </a:lnTo>
                <a:lnTo>
                  <a:pt x="207" y="64"/>
                </a:lnTo>
                <a:lnTo>
                  <a:pt x="228" y="60"/>
                </a:lnTo>
                <a:lnTo>
                  <a:pt x="250" y="57"/>
                </a:lnTo>
                <a:lnTo>
                  <a:pt x="272" y="53"/>
                </a:lnTo>
                <a:lnTo>
                  <a:pt x="294" y="49"/>
                </a:lnTo>
                <a:lnTo>
                  <a:pt x="317" y="44"/>
                </a:lnTo>
                <a:lnTo>
                  <a:pt x="339" y="40"/>
                </a:lnTo>
                <a:lnTo>
                  <a:pt x="362" y="35"/>
                </a:lnTo>
                <a:lnTo>
                  <a:pt x="384" y="30"/>
                </a:lnTo>
                <a:lnTo>
                  <a:pt x="405" y="27"/>
                </a:lnTo>
                <a:lnTo>
                  <a:pt x="425" y="22"/>
                </a:lnTo>
                <a:lnTo>
                  <a:pt x="445" y="19"/>
                </a:lnTo>
                <a:lnTo>
                  <a:pt x="464" y="16"/>
                </a:lnTo>
                <a:lnTo>
                  <a:pt x="482" y="13"/>
                </a:lnTo>
                <a:lnTo>
                  <a:pt x="500" y="10"/>
                </a:lnTo>
                <a:lnTo>
                  <a:pt x="517" y="8"/>
                </a:lnTo>
                <a:lnTo>
                  <a:pt x="532" y="6"/>
                </a:lnTo>
                <a:lnTo>
                  <a:pt x="549" y="4"/>
                </a:lnTo>
                <a:lnTo>
                  <a:pt x="563" y="2"/>
                </a:lnTo>
                <a:lnTo>
                  <a:pt x="577" y="1"/>
                </a:lnTo>
                <a:lnTo>
                  <a:pt x="590" y="1"/>
                </a:lnTo>
                <a:lnTo>
                  <a:pt x="603" y="0"/>
                </a:lnTo>
                <a:lnTo>
                  <a:pt x="615" y="0"/>
                </a:lnTo>
                <a:lnTo>
                  <a:pt x="626" y="0"/>
                </a:lnTo>
                <a:lnTo>
                  <a:pt x="637" y="1"/>
                </a:lnTo>
                <a:lnTo>
                  <a:pt x="647" y="2"/>
                </a:lnTo>
                <a:lnTo>
                  <a:pt x="658" y="4"/>
                </a:lnTo>
                <a:lnTo>
                  <a:pt x="667" y="5"/>
                </a:lnTo>
                <a:lnTo>
                  <a:pt x="675" y="7"/>
                </a:lnTo>
                <a:lnTo>
                  <a:pt x="683" y="9"/>
                </a:lnTo>
                <a:lnTo>
                  <a:pt x="692" y="13"/>
                </a:lnTo>
                <a:lnTo>
                  <a:pt x="699" y="16"/>
                </a:lnTo>
                <a:lnTo>
                  <a:pt x="705" y="20"/>
                </a:lnTo>
                <a:lnTo>
                  <a:pt x="711" y="24"/>
                </a:lnTo>
                <a:lnTo>
                  <a:pt x="717" y="28"/>
                </a:lnTo>
                <a:lnTo>
                  <a:pt x="722" y="34"/>
                </a:lnTo>
                <a:lnTo>
                  <a:pt x="726" y="38"/>
                </a:lnTo>
                <a:lnTo>
                  <a:pt x="730" y="44"/>
                </a:lnTo>
                <a:lnTo>
                  <a:pt x="733" y="50"/>
                </a:lnTo>
                <a:lnTo>
                  <a:pt x="736" y="56"/>
                </a:lnTo>
                <a:lnTo>
                  <a:pt x="739" y="62"/>
                </a:lnTo>
                <a:lnTo>
                  <a:pt x="741" y="67"/>
                </a:lnTo>
                <a:lnTo>
                  <a:pt x="743" y="72"/>
                </a:lnTo>
                <a:lnTo>
                  <a:pt x="744" y="77"/>
                </a:lnTo>
                <a:lnTo>
                  <a:pt x="745" y="81"/>
                </a:lnTo>
                <a:lnTo>
                  <a:pt x="746" y="85"/>
                </a:lnTo>
                <a:lnTo>
                  <a:pt x="746" y="89"/>
                </a:lnTo>
                <a:lnTo>
                  <a:pt x="746" y="93"/>
                </a:lnTo>
                <a:lnTo>
                  <a:pt x="746" y="96"/>
                </a:lnTo>
                <a:lnTo>
                  <a:pt x="746" y="99"/>
                </a:lnTo>
                <a:lnTo>
                  <a:pt x="745" y="101"/>
                </a:lnTo>
                <a:lnTo>
                  <a:pt x="744" y="103"/>
                </a:lnTo>
                <a:lnTo>
                  <a:pt x="743" y="106"/>
                </a:lnTo>
                <a:lnTo>
                  <a:pt x="740" y="108"/>
                </a:lnTo>
                <a:lnTo>
                  <a:pt x="738" y="109"/>
                </a:lnTo>
                <a:lnTo>
                  <a:pt x="737" y="110"/>
                </a:lnTo>
                <a:lnTo>
                  <a:pt x="735" y="110"/>
                </a:lnTo>
                <a:lnTo>
                  <a:pt x="732" y="112"/>
                </a:lnTo>
                <a:lnTo>
                  <a:pt x="729" y="112"/>
                </a:lnTo>
                <a:lnTo>
                  <a:pt x="725" y="113"/>
                </a:lnTo>
                <a:lnTo>
                  <a:pt x="721" y="114"/>
                </a:lnTo>
                <a:lnTo>
                  <a:pt x="716" y="114"/>
                </a:lnTo>
                <a:lnTo>
                  <a:pt x="711" y="115"/>
                </a:lnTo>
                <a:lnTo>
                  <a:pt x="705" y="116"/>
                </a:lnTo>
                <a:lnTo>
                  <a:pt x="699" y="117"/>
                </a:lnTo>
                <a:lnTo>
                  <a:pt x="692" y="118"/>
                </a:lnTo>
                <a:lnTo>
                  <a:pt x="685" y="118"/>
                </a:lnTo>
                <a:lnTo>
                  <a:pt x="676" y="120"/>
                </a:lnTo>
                <a:lnTo>
                  <a:pt x="668" y="121"/>
                </a:lnTo>
                <a:lnTo>
                  <a:pt x="659" y="122"/>
                </a:lnTo>
                <a:lnTo>
                  <a:pt x="650" y="123"/>
                </a:lnTo>
                <a:lnTo>
                  <a:pt x="639" y="124"/>
                </a:lnTo>
                <a:lnTo>
                  <a:pt x="629" y="127"/>
                </a:lnTo>
                <a:lnTo>
                  <a:pt x="617" y="128"/>
                </a:lnTo>
                <a:lnTo>
                  <a:pt x="606" y="129"/>
                </a:lnTo>
                <a:lnTo>
                  <a:pt x="594" y="130"/>
                </a:lnTo>
                <a:lnTo>
                  <a:pt x="581" y="131"/>
                </a:lnTo>
                <a:lnTo>
                  <a:pt x="567" y="134"/>
                </a:lnTo>
                <a:lnTo>
                  <a:pt x="553" y="135"/>
                </a:lnTo>
                <a:lnTo>
                  <a:pt x="539" y="136"/>
                </a:lnTo>
                <a:lnTo>
                  <a:pt x="524" y="137"/>
                </a:lnTo>
                <a:lnTo>
                  <a:pt x="509" y="139"/>
                </a:lnTo>
                <a:lnTo>
                  <a:pt x="493" y="141"/>
                </a:lnTo>
                <a:lnTo>
                  <a:pt x="475" y="143"/>
                </a:lnTo>
                <a:lnTo>
                  <a:pt x="459" y="144"/>
                </a:lnTo>
                <a:lnTo>
                  <a:pt x="442" y="146"/>
                </a:lnTo>
                <a:lnTo>
                  <a:pt x="423" y="148"/>
                </a:lnTo>
                <a:lnTo>
                  <a:pt x="405" y="150"/>
                </a:lnTo>
                <a:lnTo>
                  <a:pt x="387" y="151"/>
                </a:lnTo>
                <a:lnTo>
                  <a:pt x="370" y="153"/>
                </a:lnTo>
                <a:lnTo>
                  <a:pt x="352" y="154"/>
                </a:lnTo>
                <a:lnTo>
                  <a:pt x="335" y="156"/>
                </a:lnTo>
                <a:lnTo>
                  <a:pt x="319" y="158"/>
                </a:lnTo>
                <a:lnTo>
                  <a:pt x="302" y="159"/>
                </a:lnTo>
                <a:lnTo>
                  <a:pt x="286" y="160"/>
                </a:lnTo>
                <a:lnTo>
                  <a:pt x="271" y="161"/>
                </a:lnTo>
                <a:lnTo>
                  <a:pt x="255" y="164"/>
                </a:lnTo>
                <a:lnTo>
                  <a:pt x="240" y="165"/>
                </a:lnTo>
                <a:lnTo>
                  <a:pt x="226" y="166"/>
                </a:lnTo>
                <a:lnTo>
                  <a:pt x="211" y="167"/>
                </a:lnTo>
                <a:lnTo>
                  <a:pt x="197" y="168"/>
                </a:lnTo>
                <a:lnTo>
                  <a:pt x="184" y="170"/>
                </a:lnTo>
                <a:lnTo>
                  <a:pt x="170" y="170"/>
                </a:lnTo>
                <a:lnTo>
                  <a:pt x="157" y="171"/>
                </a:lnTo>
                <a:lnTo>
                  <a:pt x="144" y="172"/>
                </a:lnTo>
                <a:lnTo>
                  <a:pt x="132" y="173"/>
                </a:lnTo>
                <a:lnTo>
                  <a:pt x="120" y="173"/>
                </a:lnTo>
                <a:lnTo>
                  <a:pt x="108" y="174"/>
                </a:lnTo>
                <a:lnTo>
                  <a:pt x="97" y="174"/>
                </a:lnTo>
                <a:lnTo>
                  <a:pt x="85" y="175"/>
                </a:lnTo>
                <a:lnTo>
                  <a:pt x="75" y="175"/>
                </a:lnTo>
                <a:lnTo>
                  <a:pt x="64" y="177"/>
                </a:lnTo>
                <a:lnTo>
                  <a:pt x="54" y="177"/>
                </a:lnTo>
                <a:lnTo>
                  <a:pt x="44" y="177"/>
                </a:lnTo>
                <a:lnTo>
                  <a:pt x="35" y="178"/>
                </a:lnTo>
                <a:lnTo>
                  <a:pt x="26" y="178"/>
                </a:lnTo>
                <a:lnTo>
                  <a:pt x="17" y="178"/>
                </a:lnTo>
                <a:lnTo>
                  <a:pt x="8" y="178"/>
                </a:lnTo>
                <a:lnTo>
                  <a:pt x="0" y="178"/>
                </a:lnTo>
                <a:lnTo>
                  <a:pt x="0" y="79"/>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58" name="Freeform 12"/>
          <p:cNvSpPr/>
          <p:nvPr/>
        </p:nvSpPr>
        <p:spPr>
          <a:xfrm>
            <a:off x="4983163" y="2145030"/>
            <a:ext cx="128587" cy="1060450"/>
          </a:xfrm>
          <a:custGeom>
            <a:avLst/>
            <a:gdLst/>
            <a:ahLst/>
            <a:cxnLst>
              <a:cxn ang="0">
                <a:pos x="34850233" y="356068494"/>
              </a:cxn>
              <a:cxn ang="0">
                <a:pos x="35472657" y="316436059"/>
              </a:cxn>
              <a:cxn ang="0">
                <a:pos x="34850233" y="274286146"/>
              </a:cxn>
              <a:cxn ang="0">
                <a:pos x="32361325" y="228991368"/>
              </a:cxn>
              <a:cxn ang="0">
                <a:pos x="28627568" y="179921959"/>
              </a:cxn>
              <a:cxn ang="0">
                <a:pos x="23648964" y="127706892"/>
              </a:cxn>
              <a:cxn ang="0">
                <a:pos x="16180662" y="72975140"/>
              </a:cxn>
              <a:cxn ang="0">
                <a:pos x="8089937" y="15098524"/>
              </a:cxn>
              <a:cxn ang="0">
                <a:pos x="31116476" y="13839785"/>
              </a:cxn>
              <a:cxn ang="0">
                <a:pos x="59121620" y="32712939"/>
              </a:cxn>
              <a:cxn ang="0">
                <a:pos x="78413615" y="50957121"/>
              </a:cxn>
              <a:cxn ang="0">
                <a:pos x="89615672" y="69200509"/>
              </a:cxn>
              <a:cxn ang="0">
                <a:pos x="93971853" y="82411321"/>
              </a:cxn>
              <a:cxn ang="0">
                <a:pos x="96461550" y="98138818"/>
              </a:cxn>
              <a:cxn ang="0">
                <a:pos x="98328822" y="118899684"/>
              </a:cxn>
              <a:cxn ang="0">
                <a:pos x="100195306" y="144692335"/>
              </a:cxn>
              <a:cxn ang="0">
                <a:pos x="100817730" y="176147328"/>
              </a:cxn>
              <a:cxn ang="0">
                <a:pos x="101440154" y="212005925"/>
              </a:cxn>
              <a:cxn ang="0">
                <a:pos x="101440154" y="253526072"/>
              </a:cxn>
              <a:cxn ang="0">
                <a:pos x="100817730" y="299449823"/>
              </a:cxn>
              <a:cxn ang="0">
                <a:pos x="99572882" y="384378623"/>
              </a:cxn>
              <a:cxn ang="0">
                <a:pos x="97706398" y="471822521"/>
              </a:cxn>
              <a:cxn ang="0">
                <a:pos x="95216701" y="547943319"/>
              </a:cxn>
              <a:cxn ang="0">
                <a:pos x="92727793" y="612740225"/>
              </a:cxn>
              <a:cxn ang="0">
                <a:pos x="89615672" y="667471976"/>
              </a:cxn>
              <a:cxn ang="0">
                <a:pos x="85881916" y="715283439"/>
              </a:cxn>
              <a:cxn ang="0">
                <a:pos x="82148160" y="754286901"/>
              </a:cxn>
              <a:cxn ang="0">
                <a:pos x="77791191" y="784483949"/>
              </a:cxn>
              <a:cxn ang="0">
                <a:pos x="72812586" y="807760707"/>
              </a:cxn>
              <a:cxn ang="0">
                <a:pos x="67211557" y="824746150"/>
              </a:cxn>
              <a:cxn ang="0">
                <a:pos x="60988893" y="836070043"/>
              </a:cxn>
              <a:cxn ang="0">
                <a:pos x="54765440" y="841102620"/>
              </a:cxn>
              <a:cxn ang="0">
                <a:pos x="46674714" y="838585935"/>
              </a:cxn>
              <a:cxn ang="0">
                <a:pos x="37962353" y="827891808"/>
              </a:cxn>
              <a:cxn ang="0">
                <a:pos x="29249993" y="807131734"/>
              </a:cxn>
              <a:cxn ang="0">
                <a:pos x="20536843" y="778822399"/>
              </a:cxn>
              <a:cxn ang="0">
                <a:pos x="11824482" y="745479694"/>
              </a:cxn>
              <a:cxn ang="0">
                <a:pos x="6223453" y="719058070"/>
              </a:cxn>
              <a:cxn ang="0">
                <a:pos x="1867273" y="700184916"/>
              </a:cxn>
              <a:cxn ang="0">
                <a:pos x="0" y="688232050"/>
              </a:cxn>
              <a:cxn ang="0">
                <a:pos x="1244848" y="679424842"/>
              </a:cxn>
              <a:cxn ang="0">
                <a:pos x="2489697" y="663697346"/>
              </a:cxn>
              <a:cxn ang="0">
                <a:pos x="6223453" y="639791614"/>
              </a:cxn>
              <a:cxn ang="0">
                <a:pos x="11202058" y="608336621"/>
              </a:cxn>
              <a:cxn ang="0">
                <a:pos x="16803087" y="569962132"/>
              </a:cxn>
              <a:cxn ang="0">
                <a:pos x="22404115" y="521521696"/>
              </a:cxn>
              <a:cxn ang="0">
                <a:pos x="28005144" y="466160971"/>
              </a:cxn>
              <a:cxn ang="0">
                <a:pos x="32361325" y="401364065"/>
              </a:cxn>
            </a:cxnLst>
            <a:rect l="0" t="0" r="0" b="0"/>
            <a:pathLst>
              <a:path w="163" h="1337">
                <a:moveTo>
                  <a:pt x="54" y="610"/>
                </a:moveTo>
                <a:lnTo>
                  <a:pt x="55" y="596"/>
                </a:lnTo>
                <a:lnTo>
                  <a:pt x="55" y="581"/>
                </a:lnTo>
                <a:lnTo>
                  <a:pt x="56" y="566"/>
                </a:lnTo>
                <a:lnTo>
                  <a:pt x="56" y="550"/>
                </a:lnTo>
                <a:lnTo>
                  <a:pt x="57" y="535"/>
                </a:lnTo>
                <a:lnTo>
                  <a:pt x="57" y="519"/>
                </a:lnTo>
                <a:lnTo>
                  <a:pt x="57" y="503"/>
                </a:lnTo>
                <a:lnTo>
                  <a:pt x="57" y="487"/>
                </a:lnTo>
                <a:lnTo>
                  <a:pt x="56" y="470"/>
                </a:lnTo>
                <a:lnTo>
                  <a:pt x="56" y="453"/>
                </a:lnTo>
                <a:lnTo>
                  <a:pt x="56" y="436"/>
                </a:lnTo>
                <a:lnTo>
                  <a:pt x="55" y="418"/>
                </a:lnTo>
                <a:lnTo>
                  <a:pt x="54" y="400"/>
                </a:lnTo>
                <a:lnTo>
                  <a:pt x="53" y="382"/>
                </a:lnTo>
                <a:lnTo>
                  <a:pt x="52" y="364"/>
                </a:lnTo>
                <a:lnTo>
                  <a:pt x="50" y="344"/>
                </a:lnTo>
                <a:lnTo>
                  <a:pt x="49" y="325"/>
                </a:lnTo>
                <a:lnTo>
                  <a:pt x="48" y="305"/>
                </a:lnTo>
                <a:lnTo>
                  <a:pt x="46" y="286"/>
                </a:lnTo>
                <a:lnTo>
                  <a:pt x="43" y="266"/>
                </a:lnTo>
                <a:lnTo>
                  <a:pt x="42" y="245"/>
                </a:lnTo>
                <a:lnTo>
                  <a:pt x="40" y="224"/>
                </a:lnTo>
                <a:lnTo>
                  <a:pt x="38" y="203"/>
                </a:lnTo>
                <a:lnTo>
                  <a:pt x="35" y="182"/>
                </a:lnTo>
                <a:lnTo>
                  <a:pt x="32" y="160"/>
                </a:lnTo>
                <a:lnTo>
                  <a:pt x="29" y="138"/>
                </a:lnTo>
                <a:lnTo>
                  <a:pt x="26" y="116"/>
                </a:lnTo>
                <a:lnTo>
                  <a:pt x="24" y="93"/>
                </a:lnTo>
                <a:lnTo>
                  <a:pt x="20" y="71"/>
                </a:lnTo>
                <a:lnTo>
                  <a:pt x="17" y="48"/>
                </a:lnTo>
                <a:lnTo>
                  <a:pt x="13" y="24"/>
                </a:lnTo>
                <a:lnTo>
                  <a:pt x="10" y="0"/>
                </a:lnTo>
                <a:lnTo>
                  <a:pt x="24" y="7"/>
                </a:lnTo>
                <a:lnTo>
                  <a:pt x="38" y="15"/>
                </a:lnTo>
                <a:lnTo>
                  <a:pt x="50" y="22"/>
                </a:lnTo>
                <a:lnTo>
                  <a:pt x="63" y="30"/>
                </a:lnTo>
                <a:lnTo>
                  <a:pt x="74" y="37"/>
                </a:lnTo>
                <a:lnTo>
                  <a:pt x="84" y="44"/>
                </a:lnTo>
                <a:lnTo>
                  <a:pt x="95" y="52"/>
                </a:lnTo>
                <a:lnTo>
                  <a:pt x="104" y="59"/>
                </a:lnTo>
                <a:lnTo>
                  <a:pt x="112" y="66"/>
                </a:lnTo>
                <a:lnTo>
                  <a:pt x="119" y="74"/>
                </a:lnTo>
                <a:lnTo>
                  <a:pt x="126" y="81"/>
                </a:lnTo>
                <a:lnTo>
                  <a:pt x="132" y="88"/>
                </a:lnTo>
                <a:lnTo>
                  <a:pt x="136" y="95"/>
                </a:lnTo>
                <a:lnTo>
                  <a:pt x="141" y="103"/>
                </a:lnTo>
                <a:lnTo>
                  <a:pt x="144" y="110"/>
                </a:lnTo>
                <a:lnTo>
                  <a:pt x="148" y="117"/>
                </a:lnTo>
                <a:lnTo>
                  <a:pt x="149" y="121"/>
                </a:lnTo>
                <a:lnTo>
                  <a:pt x="150" y="125"/>
                </a:lnTo>
                <a:lnTo>
                  <a:pt x="151" y="131"/>
                </a:lnTo>
                <a:lnTo>
                  <a:pt x="153" y="136"/>
                </a:lnTo>
                <a:lnTo>
                  <a:pt x="154" y="142"/>
                </a:lnTo>
                <a:lnTo>
                  <a:pt x="154" y="149"/>
                </a:lnTo>
                <a:lnTo>
                  <a:pt x="155" y="156"/>
                </a:lnTo>
                <a:lnTo>
                  <a:pt x="156" y="164"/>
                </a:lnTo>
                <a:lnTo>
                  <a:pt x="157" y="171"/>
                </a:lnTo>
                <a:lnTo>
                  <a:pt x="157" y="180"/>
                </a:lnTo>
                <a:lnTo>
                  <a:pt x="158" y="189"/>
                </a:lnTo>
                <a:lnTo>
                  <a:pt x="158" y="199"/>
                </a:lnTo>
                <a:lnTo>
                  <a:pt x="160" y="209"/>
                </a:lnTo>
                <a:lnTo>
                  <a:pt x="160" y="220"/>
                </a:lnTo>
                <a:lnTo>
                  <a:pt x="161" y="230"/>
                </a:lnTo>
                <a:lnTo>
                  <a:pt x="161" y="242"/>
                </a:lnTo>
                <a:lnTo>
                  <a:pt x="162" y="254"/>
                </a:lnTo>
                <a:lnTo>
                  <a:pt x="162" y="266"/>
                </a:lnTo>
                <a:lnTo>
                  <a:pt x="162" y="280"/>
                </a:lnTo>
                <a:lnTo>
                  <a:pt x="162" y="293"/>
                </a:lnTo>
                <a:lnTo>
                  <a:pt x="163" y="308"/>
                </a:lnTo>
                <a:lnTo>
                  <a:pt x="163" y="322"/>
                </a:lnTo>
                <a:lnTo>
                  <a:pt x="163" y="337"/>
                </a:lnTo>
                <a:lnTo>
                  <a:pt x="163" y="353"/>
                </a:lnTo>
                <a:lnTo>
                  <a:pt x="163" y="369"/>
                </a:lnTo>
                <a:lnTo>
                  <a:pt x="163" y="386"/>
                </a:lnTo>
                <a:lnTo>
                  <a:pt x="163" y="403"/>
                </a:lnTo>
                <a:lnTo>
                  <a:pt x="163" y="420"/>
                </a:lnTo>
                <a:lnTo>
                  <a:pt x="163" y="439"/>
                </a:lnTo>
                <a:lnTo>
                  <a:pt x="163" y="458"/>
                </a:lnTo>
                <a:lnTo>
                  <a:pt x="162" y="476"/>
                </a:lnTo>
                <a:lnTo>
                  <a:pt x="162" y="496"/>
                </a:lnTo>
                <a:lnTo>
                  <a:pt x="161" y="535"/>
                </a:lnTo>
                <a:lnTo>
                  <a:pt x="161" y="574"/>
                </a:lnTo>
                <a:lnTo>
                  <a:pt x="160" y="611"/>
                </a:lnTo>
                <a:lnTo>
                  <a:pt x="160" y="648"/>
                </a:lnTo>
                <a:lnTo>
                  <a:pt x="158" y="683"/>
                </a:lnTo>
                <a:lnTo>
                  <a:pt x="157" y="717"/>
                </a:lnTo>
                <a:lnTo>
                  <a:pt x="157" y="750"/>
                </a:lnTo>
                <a:lnTo>
                  <a:pt x="156" y="782"/>
                </a:lnTo>
                <a:lnTo>
                  <a:pt x="155" y="813"/>
                </a:lnTo>
                <a:lnTo>
                  <a:pt x="154" y="842"/>
                </a:lnTo>
                <a:lnTo>
                  <a:pt x="153" y="871"/>
                </a:lnTo>
                <a:lnTo>
                  <a:pt x="153" y="899"/>
                </a:lnTo>
                <a:lnTo>
                  <a:pt x="151" y="924"/>
                </a:lnTo>
                <a:lnTo>
                  <a:pt x="150" y="950"/>
                </a:lnTo>
                <a:lnTo>
                  <a:pt x="149" y="974"/>
                </a:lnTo>
                <a:lnTo>
                  <a:pt x="148" y="998"/>
                </a:lnTo>
                <a:lnTo>
                  <a:pt x="147" y="1020"/>
                </a:lnTo>
                <a:lnTo>
                  <a:pt x="146" y="1042"/>
                </a:lnTo>
                <a:lnTo>
                  <a:pt x="144" y="1061"/>
                </a:lnTo>
                <a:lnTo>
                  <a:pt x="142" y="1082"/>
                </a:lnTo>
                <a:lnTo>
                  <a:pt x="141" y="1101"/>
                </a:lnTo>
                <a:lnTo>
                  <a:pt x="140" y="1120"/>
                </a:lnTo>
                <a:lnTo>
                  <a:pt x="138" y="1137"/>
                </a:lnTo>
                <a:lnTo>
                  <a:pt x="136" y="1153"/>
                </a:lnTo>
                <a:lnTo>
                  <a:pt x="135" y="1169"/>
                </a:lnTo>
                <a:lnTo>
                  <a:pt x="133" y="1185"/>
                </a:lnTo>
                <a:lnTo>
                  <a:pt x="132" y="1199"/>
                </a:lnTo>
                <a:lnTo>
                  <a:pt x="129" y="1212"/>
                </a:lnTo>
                <a:lnTo>
                  <a:pt x="128" y="1225"/>
                </a:lnTo>
                <a:lnTo>
                  <a:pt x="126" y="1237"/>
                </a:lnTo>
                <a:lnTo>
                  <a:pt x="125" y="1247"/>
                </a:lnTo>
                <a:lnTo>
                  <a:pt x="122" y="1258"/>
                </a:lnTo>
                <a:lnTo>
                  <a:pt x="120" y="1267"/>
                </a:lnTo>
                <a:lnTo>
                  <a:pt x="119" y="1276"/>
                </a:lnTo>
                <a:lnTo>
                  <a:pt x="117" y="1284"/>
                </a:lnTo>
                <a:lnTo>
                  <a:pt x="114" y="1293"/>
                </a:lnTo>
                <a:lnTo>
                  <a:pt x="113" y="1300"/>
                </a:lnTo>
                <a:lnTo>
                  <a:pt x="111" y="1305"/>
                </a:lnTo>
                <a:lnTo>
                  <a:pt x="108" y="1311"/>
                </a:lnTo>
                <a:lnTo>
                  <a:pt x="106" y="1317"/>
                </a:lnTo>
                <a:lnTo>
                  <a:pt x="104" y="1322"/>
                </a:lnTo>
                <a:lnTo>
                  <a:pt x="102" y="1325"/>
                </a:lnTo>
                <a:lnTo>
                  <a:pt x="98" y="1329"/>
                </a:lnTo>
                <a:lnTo>
                  <a:pt x="96" y="1332"/>
                </a:lnTo>
                <a:lnTo>
                  <a:pt x="93" y="1334"/>
                </a:lnTo>
                <a:lnTo>
                  <a:pt x="90" y="1336"/>
                </a:lnTo>
                <a:lnTo>
                  <a:pt x="88" y="1337"/>
                </a:lnTo>
                <a:lnTo>
                  <a:pt x="84" y="1337"/>
                </a:lnTo>
                <a:lnTo>
                  <a:pt x="81" y="1337"/>
                </a:lnTo>
                <a:lnTo>
                  <a:pt x="77" y="1336"/>
                </a:lnTo>
                <a:lnTo>
                  <a:pt x="75" y="1333"/>
                </a:lnTo>
                <a:lnTo>
                  <a:pt x="71" y="1330"/>
                </a:lnTo>
                <a:lnTo>
                  <a:pt x="68" y="1326"/>
                </a:lnTo>
                <a:lnTo>
                  <a:pt x="64" y="1320"/>
                </a:lnTo>
                <a:lnTo>
                  <a:pt x="61" y="1316"/>
                </a:lnTo>
                <a:lnTo>
                  <a:pt x="57" y="1309"/>
                </a:lnTo>
                <a:lnTo>
                  <a:pt x="54" y="1301"/>
                </a:lnTo>
                <a:lnTo>
                  <a:pt x="50" y="1293"/>
                </a:lnTo>
                <a:lnTo>
                  <a:pt x="47" y="1283"/>
                </a:lnTo>
                <a:lnTo>
                  <a:pt x="43" y="1274"/>
                </a:lnTo>
                <a:lnTo>
                  <a:pt x="40" y="1262"/>
                </a:lnTo>
                <a:lnTo>
                  <a:pt x="36" y="1251"/>
                </a:lnTo>
                <a:lnTo>
                  <a:pt x="33" y="1238"/>
                </a:lnTo>
                <a:lnTo>
                  <a:pt x="29" y="1224"/>
                </a:lnTo>
                <a:lnTo>
                  <a:pt x="26" y="1210"/>
                </a:lnTo>
                <a:lnTo>
                  <a:pt x="22" y="1197"/>
                </a:lnTo>
                <a:lnTo>
                  <a:pt x="19" y="1185"/>
                </a:lnTo>
                <a:lnTo>
                  <a:pt x="17" y="1173"/>
                </a:lnTo>
                <a:lnTo>
                  <a:pt x="14" y="1163"/>
                </a:lnTo>
                <a:lnTo>
                  <a:pt x="12" y="1152"/>
                </a:lnTo>
                <a:lnTo>
                  <a:pt x="10" y="1143"/>
                </a:lnTo>
                <a:lnTo>
                  <a:pt x="7" y="1135"/>
                </a:lnTo>
                <a:lnTo>
                  <a:pt x="6" y="1127"/>
                </a:lnTo>
                <a:lnTo>
                  <a:pt x="4" y="1120"/>
                </a:lnTo>
                <a:lnTo>
                  <a:pt x="3" y="1113"/>
                </a:lnTo>
                <a:lnTo>
                  <a:pt x="3" y="1107"/>
                </a:lnTo>
                <a:lnTo>
                  <a:pt x="2" y="1102"/>
                </a:lnTo>
                <a:lnTo>
                  <a:pt x="0" y="1097"/>
                </a:lnTo>
                <a:lnTo>
                  <a:pt x="0" y="1094"/>
                </a:lnTo>
                <a:lnTo>
                  <a:pt x="0" y="1091"/>
                </a:lnTo>
                <a:lnTo>
                  <a:pt x="0" y="1088"/>
                </a:lnTo>
                <a:lnTo>
                  <a:pt x="0" y="1085"/>
                </a:lnTo>
                <a:lnTo>
                  <a:pt x="2" y="1080"/>
                </a:lnTo>
                <a:lnTo>
                  <a:pt x="2" y="1075"/>
                </a:lnTo>
                <a:lnTo>
                  <a:pt x="3" y="1068"/>
                </a:lnTo>
                <a:lnTo>
                  <a:pt x="3" y="1063"/>
                </a:lnTo>
                <a:lnTo>
                  <a:pt x="4" y="1055"/>
                </a:lnTo>
                <a:lnTo>
                  <a:pt x="5" y="1046"/>
                </a:lnTo>
                <a:lnTo>
                  <a:pt x="6" y="1038"/>
                </a:lnTo>
                <a:lnTo>
                  <a:pt x="7" y="1028"/>
                </a:lnTo>
                <a:lnTo>
                  <a:pt x="10" y="1017"/>
                </a:lnTo>
                <a:lnTo>
                  <a:pt x="11" y="1007"/>
                </a:lnTo>
                <a:lnTo>
                  <a:pt x="13" y="994"/>
                </a:lnTo>
                <a:lnTo>
                  <a:pt x="16" y="981"/>
                </a:lnTo>
                <a:lnTo>
                  <a:pt x="18" y="967"/>
                </a:lnTo>
                <a:lnTo>
                  <a:pt x="20" y="953"/>
                </a:lnTo>
                <a:lnTo>
                  <a:pt x="22" y="938"/>
                </a:lnTo>
                <a:lnTo>
                  <a:pt x="25" y="922"/>
                </a:lnTo>
                <a:lnTo>
                  <a:pt x="27" y="906"/>
                </a:lnTo>
                <a:lnTo>
                  <a:pt x="29" y="887"/>
                </a:lnTo>
                <a:lnTo>
                  <a:pt x="32" y="869"/>
                </a:lnTo>
                <a:lnTo>
                  <a:pt x="34" y="850"/>
                </a:lnTo>
                <a:lnTo>
                  <a:pt x="36" y="829"/>
                </a:lnTo>
                <a:lnTo>
                  <a:pt x="39" y="808"/>
                </a:lnTo>
                <a:lnTo>
                  <a:pt x="40" y="786"/>
                </a:lnTo>
                <a:lnTo>
                  <a:pt x="42" y="764"/>
                </a:lnTo>
                <a:lnTo>
                  <a:pt x="45" y="741"/>
                </a:lnTo>
                <a:lnTo>
                  <a:pt x="47" y="717"/>
                </a:lnTo>
                <a:lnTo>
                  <a:pt x="48" y="691"/>
                </a:lnTo>
                <a:lnTo>
                  <a:pt x="50" y="664"/>
                </a:lnTo>
                <a:lnTo>
                  <a:pt x="52" y="638"/>
                </a:lnTo>
                <a:lnTo>
                  <a:pt x="54" y="61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grpSp>
        <p:nvGrpSpPr>
          <p:cNvPr id="6" name="组合 5"/>
          <p:cNvGrpSpPr/>
          <p:nvPr/>
        </p:nvGrpSpPr>
        <p:grpSpPr>
          <a:xfrm>
            <a:off x="648031" y="2984351"/>
            <a:ext cx="3529162" cy="1620987"/>
            <a:chOff x="648031" y="2984351"/>
            <a:chExt cx="3529162" cy="1620987"/>
          </a:xfrm>
        </p:grpSpPr>
        <p:sp>
          <p:nvSpPr>
            <p:cNvPr id="20" name="TextBox 19"/>
            <p:cNvSpPr txBox="1">
              <a:spLocks noChangeArrowheads="1"/>
            </p:cNvSpPr>
            <p:nvPr/>
          </p:nvSpPr>
          <p:spPr bwMode="auto">
            <a:xfrm>
              <a:off x="679930" y="2984351"/>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1" name="TextBox 20"/>
            <p:cNvSpPr txBox="1">
              <a:spLocks noChangeArrowheads="1"/>
            </p:cNvSpPr>
            <p:nvPr/>
          </p:nvSpPr>
          <p:spPr bwMode="auto">
            <a:xfrm>
              <a:off x="679930" y="3753958"/>
              <a:ext cx="3497263"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a:ln>
                    <a:noFill/>
                  </a:ln>
                  <a:solidFill>
                    <a:srgbClr val="000000"/>
                  </a:solidFill>
                  <a:effectLst/>
                  <a:uLnTx/>
                  <a:uFillTx/>
                  <a:latin typeface="+mj-ea"/>
                  <a:ea typeface="宋体" panose="02010600030101010101" pitchFamily="2" charset="-122"/>
                  <a:cs typeface="+mn-cs"/>
                </a:rPr>
                <a:t>估计 估价</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23" name="TextBox 22"/>
            <p:cNvSpPr txBox="1">
              <a:spLocks noChangeArrowheads="1"/>
            </p:cNvSpPr>
            <p:nvPr/>
          </p:nvSpPr>
          <p:spPr bwMode="auto">
            <a:xfrm>
              <a:off x="648031" y="3345822"/>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G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亻</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3"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七</a:t>
              </a:r>
            </a:p>
          </p:txBody>
        </p:sp>
      </p:grpSp>
      <p:pic>
        <p:nvPicPr>
          <p:cNvPr id="24602" name="图片 24"/>
          <p:cNvPicPr>
            <a:picLocks noChangeAspect="1"/>
          </p:cNvPicPr>
          <p:nvPr/>
        </p:nvPicPr>
        <p:blipFill>
          <a:blip r:embed="rId4"/>
          <a:stretch>
            <a:fillRect/>
          </a:stretch>
        </p:blipFill>
        <p:spPr>
          <a:xfrm>
            <a:off x="4697095" y="374968"/>
            <a:ext cx="1677988" cy="708025"/>
          </a:xfrm>
          <a:prstGeom prst="rect">
            <a:avLst/>
          </a:prstGeom>
          <a:noFill/>
          <a:ln w="9525">
            <a:noFill/>
          </a:ln>
        </p:spPr>
      </p:pic>
      <p:sp>
        <p:nvSpPr>
          <p:cNvPr id="4" name="线形标注 2 3"/>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“亻”</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竖是垂露竖</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5" name="线形标注 2 4"/>
          <p:cNvSpPr/>
          <p:nvPr/>
        </p:nvSpPr>
        <p:spPr>
          <a:xfrm>
            <a:off x="7169150" y="1421130"/>
            <a:ext cx="1668780"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“古”上横行笔稍向上，中竖稍向左拉， “口”要小。</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7" name="组合 6"/>
          <p:cNvGrpSpPr/>
          <p:nvPr/>
        </p:nvGrpSpPr>
        <p:grpSpPr>
          <a:xfrm>
            <a:off x="7288530" y="323881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38744" y="2271363"/>
              <a:ext cx="1582420" cy="92202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易错提示：左边是</a:t>
              </a:r>
              <a:r>
                <a:rPr lang="en-US" altLang="zh-CN" b="1" dirty="0">
                  <a:latin typeface="楷体" panose="02010609060101010101" pitchFamily="49" charset="-122"/>
                  <a:ea typeface="楷体" panose="02010609060101010101" pitchFamily="49" charset="-122"/>
                </a:rPr>
                <a:t>“亻”</a:t>
              </a:r>
              <a:r>
                <a:rPr lang="zh-CN" altLang="en-US" b="1" dirty="0">
                  <a:latin typeface="楷体" panose="02010609060101010101" pitchFamily="49" charset="-122"/>
                  <a:ea typeface="楷体" panose="02010609060101010101" pitchFamily="49" charset="-122"/>
                </a:rPr>
                <a:t>不是</a:t>
              </a:r>
              <a:r>
                <a:rPr lang="en-US" altLang="zh-CN" b="1" dirty="0">
                  <a:latin typeface="楷体" panose="02010609060101010101" pitchFamily="49" charset="-122"/>
                  <a:ea typeface="楷体" panose="02010609060101010101" pitchFamily="49" charset="-122"/>
                </a:rPr>
                <a:t>“彳”</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up)">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4758"/>
                                        </p:tgtEl>
                                        <p:attrNameLst>
                                          <p:attrName>style.visibility</p:attrName>
                                        </p:attrNameLst>
                                      </p:cBhvr>
                                      <p:to>
                                        <p:strVal val="visible"/>
                                      </p:to>
                                    </p:set>
                                    <p:animEffect transition="in" filter="wipe(up)">
                                      <p:cBhvr>
                                        <p:cTn id="25" dur="500"/>
                                        <p:tgtEl>
                                          <p:spTgt spid="7475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4753"/>
                                        </p:tgtEl>
                                        <p:attrNameLst>
                                          <p:attrName>style.visibility</p:attrName>
                                        </p:attrNameLst>
                                      </p:cBhvr>
                                      <p:to>
                                        <p:strVal val="visible"/>
                                      </p:to>
                                    </p:set>
                                    <p:animEffect transition="in" filter="wipe(left)">
                                      <p:cBhvr>
                                        <p:cTn id="30" dur="500"/>
                                        <p:tgtEl>
                                          <p:spTgt spid="7475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74752"/>
                                        </p:tgtEl>
                                        <p:attrNameLst>
                                          <p:attrName>style.visibility</p:attrName>
                                        </p:attrNameLst>
                                      </p:cBhvr>
                                      <p:to>
                                        <p:strVal val="visible"/>
                                      </p:to>
                                    </p:set>
                                    <p:animEffect transition="in" filter="wipe(up)">
                                      <p:cBhvr>
                                        <p:cTn id="35" dur="500"/>
                                        <p:tgtEl>
                                          <p:spTgt spid="7475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74755"/>
                                        </p:tgtEl>
                                        <p:attrNameLst>
                                          <p:attrName>style.visibility</p:attrName>
                                        </p:attrNameLst>
                                      </p:cBhvr>
                                      <p:to>
                                        <p:strVal val="visible"/>
                                      </p:to>
                                    </p:set>
                                    <p:animEffect transition="in" filter="wipe(up)">
                                      <p:cBhvr>
                                        <p:cTn id="40" dur="500"/>
                                        <p:tgtEl>
                                          <p:spTgt spid="7475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74756"/>
                                        </p:tgtEl>
                                        <p:attrNameLst>
                                          <p:attrName>style.visibility</p:attrName>
                                        </p:attrNameLst>
                                      </p:cBhvr>
                                      <p:to>
                                        <p:strVal val="visible"/>
                                      </p:to>
                                    </p:set>
                                    <p:animEffect transition="in" filter="wipe(up)">
                                      <p:cBhvr>
                                        <p:cTn id="45" dur="500"/>
                                        <p:tgtEl>
                                          <p:spTgt spid="7475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74757"/>
                                        </p:tgtEl>
                                        <p:attrNameLst>
                                          <p:attrName>style.visibility</p:attrName>
                                        </p:attrNameLst>
                                      </p:cBhvr>
                                      <p:to>
                                        <p:strVal val="visible"/>
                                      </p:to>
                                    </p:set>
                                    <p:animEffect transition="in" filter="wipe(left)">
                                      <p:cBhvr>
                                        <p:cTn id="50" dur="500"/>
                                        <p:tgtEl>
                                          <p:spTgt spid="7475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right)">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circle(in)">
                                      <p:cBhvr>
                                        <p:cTn id="6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30053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66" name="Freeform 50"/>
          <p:cNvSpPr/>
          <p:nvPr/>
        </p:nvSpPr>
        <p:spPr>
          <a:xfrm>
            <a:off x="4911725" y="2018030"/>
            <a:ext cx="517525" cy="176213"/>
          </a:xfrm>
          <a:custGeom>
            <a:avLst/>
            <a:gdLst>
              <a:gd name="txL" fmla="*/ 0 w 815"/>
              <a:gd name="txT" fmla="*/ 0 h 278"/>
              <a:gd name="txR" fmla="*/ 815 w 815"/>
              <a:gd name="txB" fmla="*/ 278 h 27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15" h="278">
                <a:moveTo>
                  <a:pt x="357" y="88"/>
                </a:moveTo>
                <a:lnTo>
                  <a:pt x="433" y="76"/>
                </a:lnTo>
                <a:lnTo>
                  <a:pt x="509" y="50"/>
                </a:lnTo>
                <a:lnTo>
                  <a:pt x="560" y="38"/>
                </a:lnTo>
                <a:lnTo>
                  <a:pt x="611" y="25"/>
                </a:lnTo>
                <a:lnTo>
                  <a:pt x="662" y="12"/>
                </a:lnTo>
                <a:lnTo>
                  <a:pt x="700" y="12"/>
                </a:lnTo>
                <a:lnTo>
                  <a:pt x="726" y="0"/>
                </a:lnTo>
                <a:lnTo>
                  <a:pt x="751" y="0"/>
                </a:lnTo>
                <a:lnTo>
                  <a:pt x="776" y="0"/>
                </a:lnTo>
                <a:lnTo>
                  <a:pt x="789" y="12"/>
                </a:lnTo>
                <a:lnTo>
                  <a:pt x="802" y="25"/>
                </a:lnTo>
                <a:lnTo>
                  <a:pt x="815" y="50"/>
                </a:lnTo>
                <a:lnTo>
                  <a:pt x="815" y="63"/>
                </a:lnTo>
                <a:lnTo>
                  <a:pt x="802" y="63"/>
                </a:lnTo>
                <a:lnTo>
                  <a:pt x="789" y="76"/>
                </a:lnTo>
                <a:lnTo>
                  <a:pt x="776" y="88"/>
                </a:lnTo>
                <a:lnTo>
                  <a:pt x="764" y="88"/>
                </a:lnTo>
                <a:lnTo>
                  <a:pt x="751" y="101"/>
                </a:lnTo>
                <a:lnTo>
                  <a:pt x="726" y="114"/>
                </a:lnTo>
                <a:lnTo>
                  <a:pt x="713" y="114"/>
                </a:lnTo>
                <a:lnTo>
                  <a:pt x="687" y="126"/>
                </a:lnTo>
                <a:lnTo>
                  <a:pt x="662" y="139"/>
                </a:lnTo>
                <a:lnTo>
                  <a:pt x="624" y="139"/>
                </a:lnTo>
                <a:lnTo>
                  <a:pt x="598" y="152"/>
                </a:lnTo>
                <a:lnTo>
                  <a:pt x="560" y="164"/>
                </a:lnTo>
                <a:lnTo>
                  <a:pt x="522" y="177"/>
                </a:lnTo>
                <a:lnTo>
                  <a:pt x="484" y="190"/>
                </a:lnTo>
                <a:lnTo>
                  <a:pt x="446" y="202"/>
                </a:lnTo>
                <a:lnTo>
                  <a:pt x="408" y="202"/>
                </a:lnTo>
                <a:lnTo>
                  <a:pt x="369" y="215"/>
                </a:lnTo>
                <a:lnTo>
                  <a:pt x="331" y="228"/>
                </a:lnTo>
                <a:lnTo>
                  <a:pt x="293" y="228"/>
                </a:lnTo>
                <a:lnTo>
                  <a:pt x="268" y="240"/>
                </a:lnTo>
                <a:lnTo>
                  <a:pt x="242" y="253"/>
                </a:lnTo>
                <a:lnTo>
                  <a:pt x="217" y="253"/>
                </a:lnTo>
                <a:lnTo>
                  <a:pt x="191" y="266"/>
                </a:lnTo>
                <a:lnTo>
                  <a:pt x="179" y="266"/>
                </a:lnTo>
                <a:lnTo>
                  <a:pt x="140" y="278"/>
                </a:lnTo>
                <a:lnTo>
                  <a:pt x="115" y="278"/>
                </a:lnTo>
                <a:lnTo>
                  <a:pt x="102" y="278"/>
                </a:lnTo>
                <a:lnTo>
                  <a:pt x="77" y="278"/>
                </a:lnTo>
                <a:lnTo>
                  <a:pt x="51" y="266"/>
                </a:lnTo>
                <a:lnTo>
                  <a:pt x="39" y="240"/>
                </a:lnTo>
                <a:lnTo>
                  <a:pt x="13" y="215"/>
                </a:lnTo>
                <a:lnTo>
                  <a:pt x="13" y="202"/>
                </a:lnTo>
                <a:lnTo>
                  <a:pt x="0" y="190"/>
                </a:lnTo>
                <a:lnTo>
                  <a:pt x="13" y="177"/>
                </a:lnTo>
                <a:lnTo>
                  <a:pt x="26" y="177"/>
                </a:lnTo>
                <a:lnTo>
                  <a:pt x="39" y="177"/>
                </a:lnTo>
                <a:lnTo>
                  <a:pt x="51" y="164"/>
                </a:lnTo>
                <a:lnTo>
                  <a:pt x="64" y="164"/>
                </a:lnTo>
                <a:lnTo>
                  <a:pt x="77" y="164"/>
                </a:lnTo>
                <a:lnTo>
                  <a:pt x="89" y="164"/>
                </a:lnTo>
                <a:lnTo>
                  <a:pt x="115" y="152"/>
                </a:lnTo>
                <a:lnTo>
                  <a:pt x="140" y="152"/>
                </a:lnTo>
                <a:lnTo>
                  <a:pt x="166" y="139"/>
                </a:lnTo>
                <a:lnTo>
                  <a:pt x="217" y="126"/>
                </a:lnTo>
                <a:lnTo>
                  <a:pt x="293" y="114"/>
                </a:lnTo>
                <a:lnTo>
                  <a:pt x="357" y="8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8" name="Freeform 52"/>
          <p:cNvSpPr/>
          <p:nvPr/>
        </p:nvSpPr>
        <p:spPr>
          <a:xfrm>
            <a:off x="5478463" y="2002155"/>
            <a:ext cx="774700" cy="225425"/>
          </a:xfrm>
          <a:custGeom>
            <a:avLst/>
            <a:gdLst>
              <a:gd name="txL" fmla="*/ 0 w 1221"/>
              <a:gd name="txT" fmla="*/ 0 h 355"/>
              <a:gd name="txR" fmla="*/ 1221 w 1221"/>
              <a:gd name="txB" fmla="*/ 355 h 35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21" h="355">
                <a:moveTo>
                  <a:pt x="153" y="355"/>
                </a:moveTo>
                <a:lnTo>
                  <a:pt x="153" y="355"/>
                </a:lnTo>
                <a:lnTo>
                  <a:pt x="140" y="342"/>
                </a:lnTo>
                <a:lnTo>
                  <a:pt x="127" y="342"/>
                </a:lnTo>
                <a:lnTo>
                  <a:pt x="102" y="330"/>
                </a:lnTo>
                <a:lnTo>
                  <a:pt x="76" y="317"/>
                </a:lnTo>
                <a:lnTo>
                  <a:pt x="51" y="304"/>
                </a:lnTo>
                <a:lnTo>
                  <a:pt x="25" y="279"/>
                </a:lnTo>
                <a:lnTo>
                  <a:pt x="0" y="254"/>
                </a:lnTo>
                <a:lnTo>
                  <a:pt x="204" y="216"/>
                </a:lnTo>
                <a:lnTo>
                  <a:pt x="394" y="178"/>
                </a:lnTo>
                <a:lnTo>
                  <a:pt x="585" y="140"/>
                </a:lnTo>
                <a:lnTo>
                  <a:pt x="763" y="102"/>
                </a:lnTo>
                <a:lnTo>
                  <a:pt x="801" y="89"/>
                </a:lnTo>
                <a:lnTo>
                  <a:pt x="840" y="76"/>
                </a:lnTo>
                <a:lnTo>
                  <a:pt x="916" y="51"/>
                </a:lnTo>
                <a:lnTo>
                  <a:pt x="967" y="38"/>
                </a:lnTo>
                <a:lnTo>
                  <a:pt x="1018" y="26"/>
                </a:lnTo>
                <a:lnTo>
                  <a:pt x="1069" y="13"/>
                </a:lnTo>
                <a:lnTo>
                  <a:pt x="1094" y="13"/>
                </a:lnTo>
                <a:lnTo>
                  <a:pt x="1120" y="0"/>
                </a:lnTo>
                <a:lnTo>
                  <a:pt x="1145" y="0"/>
                </a:lnTo>
                <a:lnTo>
                  <a:pt x="1158" y="0"/>
                </a:lnTo>
                <a:lnTo>
                  <a:pt x="1183" y="13"/>
                </a:lnTo>
                <a:lnTo>
                  <a:pt x="1196" y="26"/>
                </a:lnTo>
                <a:lnTo>
                  <a:pt x="1221" y="51"/>
                </a:lnTo>
                <a:lnTo>
                  <a:pt x="1221" y="76"/>
                </a:lnTo>
                <a:lnTo>
                  <a:pt x="1221" y="89"/>
                </a:lnTo>
                <a:lnTo>
                  <a:pt x="1221" y="114"/>
                </a:lnTo>
                <a:lnTo>
                  <a:pt x="1209" y="127"/>
                </a:lnTo>
                <a:lnTo>
                  <a:pt x="1183" y="140"/>
                </a:lnTo>
                <a:lnTo>
                  <a:pt x="1158" y="152"/>
                </a:lnTo>
                <a:lnTo>
                  <a:pt x="1132" y="152"/>
                </a:lnTo>
                <a:lnTo>
                  <a:pt x="1094" y="165"/>
                </a:lnTo>
                <a:lnTo>
                  <a:pt x="1056" y="178"/>
                </a:lnTo>
                <a:lnTo>
                  <a:pt x="1005" y="190"/>
                </a:lnTo>
                <a:lnTo>
                  <a:pt x="941" y="203"/>
                </a:lnTo>
                <a:lnTo>
                  <a:pt x="814" y="228"/>
                </a:lnTo>
                <a:lnTo>
                  <a:pt x="687" y="241"/>
                </a:lnTo>
                <a:lnTo>
                  <a:pt x="560" y="266"/>
                </a:lnTo>
                <a:lnTo>
                  <a:pt x="433" y="292"/>
                </a:lnTo>
                <a:lnTo>
                  <a:pt x="369" y="304"/>
                </a:lnTo>
                <a:lnTo>
                  <a:pt x="318" y="317"/>
                </a:lnTo>
                <a:lnTo>
                  <a:pt x="280" y="330"/>
                </a:lnTo>
                <a:lnTo>
                  <a:pt x="242" y="330"/>
                </a:lnTo>
                <a:lnTo>
                  <a:pt x="204" y="342"/>
                </a:lnTo>
                <a:lnTo>
                  <a:pt x="178" y="342"/>
                </a:lnTo>
                <a:lnTo>
                  <a:pt x="165" y="355"/>
                </a:lnTo>
                <a:lnTo>
                  <a:pt x="153" y="35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9" name="Freeform 53"/>
          <p:cNvSpPr/>
          <p:nvPr/>
        </p:nvSpPr>
        <p:spPr>
          <a:xfrm>
            <a:off x="5365750" y="2613343"/>
            <a:ext cx="460375" cy="466725"/>
          </a:xfrm>
          <a:custGeom>
            <a:avLst/>
            <a:gdLst>
              <a:gd name="txL" fmla="*/ 0 w 725"/>
              <a:gd name="txT" fmla="*/ 0 h 735"/>
              <a:gd name="txR" fmla="*/ 725 w 725"/>
              <a:gd name="txB" fmla="*/ 735 h 73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25" h="735">
                <a:moveTo>
                  <a:pt x="521" y="393"/>
                </a:moveTo>
                <a:lnTo>
                  <a:pt x="471" y="431"/>
                </a:lnTo>
                <a:lnTo>
                  <a:pt x="432" y="469"/>
                </a:lnTo>
                <a:lnTo>
                  <a:pt x="382" y="507"/>
                </a:lnTo>
                <a:lnTo>
                  <a:pt x="343" y="545"/>
                </a:lnTo>
                <a:lnTo>
                  <a:pt x="305" y="570"/>
                </a:lnTo>
                <a:lnTo>
                  <a:pt x="254" y="608"/>
                </a:lnTo>
                <a:lnTo>
                  <a:pt x="216" y="634"/>
                </a:lnTo>
                <a:lnTo>
                  <a:pt x="178" y="659"/>
                </a:lnTo>
                <a:lnTo>
                  <a:pt x="140" y="672"/>
                </a:lnTo>
                <a:lnTo>
                  <a:pt x="102" y="697"/>
                </a:lnTo>
                <a:lnTo>
                  <a:pt x="76" y="710"/>
                </a:lnTo>
                <a:lnTo>
                  <a:pt x="51" y="723"/>
                </a:lnTo>
                <a:lnTo>
                  <a:pt x="38" y="735"/>
                </a:lnTo>
                <a:lnTo>
                  <a:pt x="25" y="735"/>
                </a:lnTo>
                <a:lnTo>
                  <a:pt x="13" y="735"/>
                </a:lnTo>
                <a:lnTo>
                  <a:pt x="0" y="735"/>
                </a:lnTo>
                <a:lnTo>
                  <a:pt x="0" y="723"/>
                </a:lnTo>
                <a:lnTo>
                  <a:pt x="13" y="710"/>
                </a:lnTo>
                <a:lnTo>
                  <a:pt x="25" y="697"/>
                </a:lnTo>
                <a:lnTo>
                  <a:pt x="38" y="672"/>
                </a:lnTo>
                <a:lnTo>
                  <a:pt x="51" y="659"/>
                </a:lnTo>
                <a:lnTo>
                  <a:pt x="76" y="634"/>
                </a:lnTo>
                <a:lnTo>
                  <a:pt x="102" y="608"/>
                </a:lnTo>
                <a:lnTo>
                  <a:pt x="165" y="558"/>
                </a:lnTo>
                <a:lnTo>
                  <a:pt x="216" y="494"/>
                </a:lnTo>
                <a:lnTo>
                  <a:pt x="280" y="431"/>
                </a:lnTo>
                <a:lnTo>
                  <a:pt x="331" y="368"/>
                </a:lnTo>
                <a:lnTo>
                  <a:pt x="356" y="330"/>
                </a:lnTo>
                <a:lnTo>
                  <a:pt x="382" y="304"/>
                </a:lnTo>
                <a:lnTo>
                  <a:pt x="407" y="266"/>
                </a:lnTo>
                <a:lnTo>
                  <a:pt x="432" y="241"/>
                </a:lnTo>
                <a:lnTo>
                  <a:pt x="458" y="190"/>
                </a:lnTo>
                <a:lnTo>
                  <a:pt x="483" y="152"/>
                </a:lnTo>
                <a:lnTo>
                  <a:pt x="496" y="127"/>
                </a:lnTo>
                <a:lnTo>
                  <a:pt x="509" y="102"/>
                </a:lnTo>
                <a:lnTo>
                  <a:pt x="509" y="76"/>
                </a:lnTo>
                <a:lnTo>
                  <a:pt x="496" y="51"/>
                </a:lnTo>
                <a:lnTo>
                  <a:pt x="496" y="38"/>
                </a:lnTo>
                <a:lnTo>
                  <a:pt x="496" y="26"/>
                </a:lnTo>
                <a:lnTo>
                  <a:pt x="496" y="13"/>
                </a:lnTo>
                <a:lnTo>
                  <a:pt x="509" y="13"/>
                </a:lnTo>
                <a:lnTo>
                  <a:pt x="521" y="0"/>
                </a:lnTo>
                <a:lnTo>
                  <a:pt x="534" y="0"/>
                </a:lnTo>
                <a:lnTo>
                  <a:pt x="547" y="0"/>
                </a:lnTo>
                <a:lnTo>
                  <a:pt x="572" y="13"/>
                </a:lnTo>
                <a:lnTo>
                  <a:pt x="598" y="26"/>
                </a:lnTo>
                <a:lnTo>
                  <a:pt x="636" y="38"/>
                </a:lnTo>
                <a:lnTo>
                  <a:pt x="661" y="64"/>
                </a:lnTo>
                <a:lnTo>
                  <a:pt x="687" y="89"/>
                </a:lnTo>
                <a:lnTo>
                  <a:pt x="700" y="127"/>
                </a:lnTo>
                <a:lnTo>
                  <a:pt x="712" y="152"/>
                </a:lnTo>
                <a:lnTo>
                  <a:pt x="725" y="165"/>
                </a:lnTo>
                <a:lnTo>
                  <a:pt x="712" y="178"/>
                </a:lnTo>
                <a:lnTo>
                  <a:pt x="700" y="190"/>
                </a:lnTo>
                <a:lnTo>
                  <a:pt x="687" y="216"/>
                </a:lnTo>
                <a:lnTo>
                  <a:pt x="661" y="241"/>
                </a:lnTo>
                <a:lnTo>
                  <a:pt x="636" y="266"/>
                </a:lnTo>
                <a:lnTo>
                  <a:pt x="598" y="304"/>
                </a:lnTo>
                <a:lnTo>
                  <a:pt x="560" y="342"/>
                </a:lnTo>
                <a:lnTo>
                  <a:pt x="521" y="39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0" name="Freeform 54"/>
          <p:cNvSpPr/>
          <p:nvPr/>
        </p:nvSpPr>
        <p:spPr>
          <a:xfrm>
            <a:off x="5962650" y="2654618"/>
            <a:ext cx="323850" cy="433387"/>
          </a:xfrm>
          <a:custGeom>
            <a:avLst/>
            <a:gdLst>
              <a:gd name="txL" fmla="*/ 0 w 509"/>
              <a:gd name="txT" fmla="*/ 0 h 684"/>
              <a:gd name="txR" fmla="*/ 509 w 509"/>
              <a:gd name="txB" fmla="*/ 684 h 684"/>
            </a:gdLst>
            <a:ahLst/>
            <a:cxnLst>
              <a:cxn ang="0">
                <a:pos x="0"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Lst>
            <a:rect l="txL" t="txT" r="txR" b="txB"/>
            <a:pathLst>
              <a:path w="509" h="684">
                <a:moveTo>
                  <a:pt x="0" y="25"/>
                </a:moveTo>
                <a:lnTo>
                  <a:pt x="13" y="12"/>
                </a:lnTo>
                <a:lnTo>
                  <a:pt x="26" y="12"/>
                </a:lnTo>
                <a:lnTo>
                  <a:pt x="38" y="0"/>
                </a:lnTo>
                <a:lnTo>
                  <a:pt x="64" y="12"/>
                </a:lnTo>
                <a:lnTo>
                  <a:pt x="77" y="12"/>
                </a:lnTo>
                <a:lnTo>
                  <a:pt x="102" y="25"/>
                </a:lnTo>
                <a:lnTo>
                  <a:pt x="128" y="38"/>
                </a:lnTo>
                <a:lnTo>
                  <a:pt x="153" y="50"/>
                </a:lnTo>
                <a:lnTo>
                  <a:pt x="178" y="63"/>
                </a:lnTo>
                <a:lnTo>
                  <a:pt x="204" y="88"/>
                </a:lnTo>
                <a:lnTo>
                  <a:pt x="242" y="101"/>
                </a:lnTo>
                <a:lnTo>
                  <a:pt x="280" y="126"/>
                </a:lnTo>
                <a:lnTo>
                  <a:pt x="318" y="152"/>
                </a:lnTo>
                <a:lnTo>
                  <a:pt x="344" y="164"/>
                </a:lnTo>
                <a:lnTo>
                  <a:pt x="369" y="190"/>
                </a:lnTo>
                <a:lnTo>
                  <a:pt x="395" y="215"/>
                </a:lnTo>
                <a:lnTo>
                  <a:pt x="420" y="228"/>
                </a:lnTo>
                <a:lnTo>
                  <a:pt x="433" y="253"/>
                </a:lnTo>
                <a:lnTo>
                  <a:pt x="446" y="266"/>
                </a:lnTo>
                <a:lnTo>
                  <a:pt x="471" y="291"/>
                </a:lnTo>
                <a:lnTo>
                  <a:pt x="484" y="329"/>
                </a:lnTo>
                <a:lnTo>
                  <a:pt x="496" y="367"/>
                </a:lnTo>
                <a:lnTo>
                  <a:pt x="496" y="405"/>
                </a:lnTo>
                <a:lnTo>
                  <a:pt x="509" y="430"/>
                </a:lnTo>
                <a:lnTo>
                  <a:pt x="509" y="468"/>
                </a:lnTo>
                <a:lnTo>
                  <a:pt x="496" y="506"/>
                </a:lnTo>
                <a:lnTo>
                  <a:pt x="484" y="595"/>
                </a:lnTo>
                <a:lnTo>
                  <a:pt x="484" y="608"/>
                </a:lnTo>
                <a:lnTo>
                  <a:pt x="471" y="633"/>
                </a:lnTo>
                <a:lnTo>
                  <a:pt x="458" y="646"/>
                </a:lnTo>
                <a:lnTo>
                  <a:pt x="458" y="659"/>
                </a:lnTo>
                <a:lnTo>
                  <a:pt x="446" y="671"/>
                </a:lnTo>
                <a:lnTo>
                  <a:pt x="433" y="684"/>
                </a:lnTo>
                <a:lnTo>
                  <a:pt x="420" y="684"/>
                </a:lnTo>
                <a:lnTo>
                  <a:pt x="407" y="671"/>
                </a:lnTo>
                <a:lnTo>
                  <a:pt x="382" y="646"/>
                </a:lnTo>
                <a:lnTo>
                  <a:pt x="369" y="608"/>
                </a:lnTo>
                <a:lnTo>
                  <a:pt x="344" y="570"/>
                </a:lnTo>
                <a:lnTo>
                  <a:pt x="306" y="532"/>
                </a:lnTo>
                <a:lnTo>
                  <a:pt x="267" y="468"/>
                </a:lnTo>
                <a:lnTo>
                  <a:pt x="229" y="405"/>
                </a:lnTo>
                <a:lnTo>
                  <a:pt x="191" y="342"/>
                </a:lnTo>
                <a:lnTo>
                  <a:pt x="153" y="291"/>
                </a:lnTo>
                <a:lnTo>
                  <a:pt x="115" y="240"/>
                </a:lnTo>
                <a:lnTo>
                  <a:pt x="89" y="190"/>
                </a:lnTo>
                <a:lnTo>
                  <a:pt x="64" y="164"/>
                </a:lnTo>
                <a:lnTo>
                  <a:pt x="51" y="126"/>
                </a:lnTo>
                <a:lnTo>
                  <a:pt x="38" y="101"/>
                </a:lnTo>
                <a:lnTo>
                  <a:pt x="26" y="88"/>
                </a:lnTo>
                <a:lnTo>
                  <a:pt x="13" y="63"/>
                </a:lnTo>
                <a:lnTo>
                  <a:pt x="0" y="50"/>
                </a:lnTo>
                <a:lnTo>
                  <a:pt x="0" y="38"/>
                </a:lnTo>
                <a:lnTo>
                  <a:pt x="0"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1" name="Freeform 55"/>
          <p:cNvSpPr/>
          <p:nvPr/>
        </p:nvSpPr>
        <p:spPr>
          <a:xfrm>
            <a:off x="5591175" y="1792605"/>
            <a:ext cx="153988" cy="723900"/>
          </a:xfrm>
          <a:custGeom>
            <a:avLst/>
            <a:gdLst>
              <a:gd name="txL" fmla="*/ 0 w 242"/>
              <a:gd name="txT" fmla="*/ 0 h 1140"/>
              <a:gd name="txR" fmla="*/ 242 w 242"/>
              <a:gd name="txB" fmla="*/ 1140 h 1140"/>
            </a:gdLst>
            <a:ahLst/>
            <a:cxnLst>
              <a:cxn ang="0">
                <a:pos x="2147483647" y="2147483647"/>
              </a:cxn>
              <a:cxn ang="0">
                <a:pos x="2147483647" y="2147483647"/>
              </a:cxn>
              <a:cxn ang="0">
                <a:pos x="0" y="2147483647"/>
              </a:cxn>
              <a:cxn ang="0">
                <a:pos x="0" y="2147483647"/>
              </a:cxn>
              <a:cxn ang="0">
                <a:pos x="0" y="2147483647"/>
              </a:cxn>
              <a:cxn ang="0">
                <a:pos x="0" y="2147483647"/>
              </a:cxn>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42" h="1140">
                <a:moveTo>
                  <a:pt x="26" y="114"/>
                </a:moveTo>
                <a:lnTo>
                  <a:pt x="13" y="89"/>
                </a:lnTo>
                <a:lnTo>
                  <a:pt x="0" y="76"/>
                </a:lnTo>
                <a:lnTo>
                  <a:pt x="0" y="63"/>
                </a:lnTo>
                <a:lnTo>
                  <a:pt x="0" y="50"/>
                </a:lnTo>
                <a:lnTo>
                  <a:pt x="0" y="38"/>
                </a:lnTo>
                <a:lnTo>
                  <a:pt x="0" y="25"/>
                </a:lnTo>
                <a:lnTo>
                  <a:pt x="13" y="12"/>
                </a:lnTo>
                <a:lnTo>
                  <a:pt x="26" y="0"/>
                </a:lnTo>
                <a:lnTo>
                  <a:pt x="38" y="0"/>
                </a:lnTo>
                <a:lnTo>
                  <a:pt x="51" y="12"/>
                </a:lnTo>
                <a:lnTo>
                  <a:pt x="76" y="12"/>
                </a:lnTo>
                <a:lnTo>
                  <a:pt x="102" y="25"/>
                </a:lnTo>
                <a:lnTo>
                  <a:pt x="140" y="38"/>
                </a:lnTo>
                <a:lnTo>
                  <a:pt x="165" y="50"/>
                </a:lnTo>
                <a:lnTo>
                  <a:pt x="191" y="76"/>
                </a:lnTo>
                <a:lnTo>
                  <a:pt x="204" y="89"/>
                </a:lnTo>
                <a:lnTo>
                  <a:pt x="216" y="114"/>
                </a:lnTo>
                <a:lnTo>
                  <a:pt x="229" y="139"/>
                </a:lnTo>
                <a:lnTo>
                  <a:pt x="242" y="165"/>
                </a:lnTo>
                <a:lnTo>
                  <a:pt x="242" y="203"/>
                </a:lnTo>
                <a:lnTo>
                  <a:pt x="242" y="241"/>
                </a:lnTo>
                <a:lnTo>
                  <a:pt x="229" y="291"/>
                </a:lnTo>
                <a:lnTo>
                  <a:pt x="229" y="304"/>
                </a:lnTo>
                <a:lnTo>
                  <a:pt x="229" y="329"/>
                </a:lnTo>
                <a:lnTo>
                  <a:pt x="229" y="355"/>
                </a:lnTo>
                <a:lnTo>
                  <a:pt x="229" y="380"/>
                </a:lnTo>
                <a:lnTo>
                  <a:pt x="216" y="418"/>
                </a:lnTo>
                <a:lnTo>
                  <a:pt x="216" y="456"/>
                </a:lnTo>
                <a:lnTo>
                  <a:pt x="216" y="507"/>
                </a:lnTo>
                <a:lnTo>
                  <a:pt x="216" y="557"/>
                </a:lnTo>
                <a:lnTo>
                  <a:pt x="216" y="608"/>
                </a:lnTo>
                <a:lnTo>
                  <a:pt x="216" y="671"/>
                </a:lnTo>
                <a:lnTo>
                  <a:pt x="216" y="735"/>
                </a:lnTo>
                <a:lnTo>
                  <a:pt x="216" y="811"/>
                </a:lnTo>
                <a:lnTo>
                  <a:pt x="216" y="887"/>
                </a:lnTo>
                <a:lnTo>
                  <a:pt x="216" y="963"/>
                </a:lnTo>
                <a:lnTo>
                  <a:pt x="216" y="1052"/>
                </a:lnTo>
                <a:lnTo>
                  <a:pt x="216" y="1140"/>
                </a:lnTo>
                <a:lnTo>
                  <a:pt x="127" y="1140"/>
                </a:lnTo>
                <a:lnTo>
                  <a:pt x="115" y="1026"/>
                </a:lnTo>
                <a:lnTo>
                  <a:pt x="115" y="912"/>
                </a:lnTo>
                <a:lnTo>
                  <a:pt x="102" y="811"/>
                </a:lnTo>
                <a:lnTo>
                  <a:pt x="102" y="709"/>
                </a:lnTo>
                <a:lnTo>
                  <a:pt x="89" y="621"/>
                </a:lnTo>
                <a:lnTo>
                  <a:pt x="89" y="545"/>
                </a:lnTo>
                <a:lnTo>
                  <a:pt x="76" y="469"/>
                </a:lnTo>
                <a:lnTo>
                  <a:pt x="76" y="393"/>
                </a:lnTo>
                <a:lnTo>
                  <a:pt x="64" y="342"/>
                </a:lnTo>
                <a:lnTo>
                  <a:pt x="64" y="279"/>
                </a:lnTo>
                <a:lnTo>
                  <a:pt x="51" y="241"/>
                </a:lnTo>
                <a:lnTo>
                  <a:pt x="51" y="203"/>
                </a:lnTo>
                <a:lnTo>
                  <a:pt x="38" y="165"/>
                </a:lnTo>
                <a:lnTo>
                  <a:pt x="38" y="139"/>
                </a:lnTo>
                <a:lnTo>
                  <a:pt x="26" y="127"/>
                </a:lnTo>
                <a:lnTo>
                  <a:pt x="26"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2" name="Freeform 56"/>
          <p:cNvSpPr/>
          <p:nvPr/>
        </p:nvSpPr>
        <p:spPr>
          <a:xfrm>
            <a:off x="5946775" y="1590993"/>
            <a:ext cx="185738" cy="877887"/>
          </a:xfrm>
          <a:custGeom>
            <a:avLst/>
            <a:gdLst>
              <a:gd name="txL" fmla="*/ 0 w 292"/>
              <a:gd name="txT" fmla="*/ 0 h 1381"/>
              <a:gd name="txR" fmla="*/ 292 w 292"/>
              <a:gd name="txB" fmla="*/ 1381 h 1381"/>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92" h="1381">
                <a:moveTo>
                  <a:pt x="51" y="89"/>
                </a:moveTo>
                <a:lnTo>
                  <a:pt x="38" y="63"/>
                </a:lnTo>
                <a:lnTo>
                  <a:pt x="38" y="38"/>
                </a:lnTo>
                <a:lnTo>
                  <a:pt x="38" y="25"/>
                </a:lnTo>
                <a:lnTo>
                  <a:pt x="51" y="13"/>
                </a:lnTo>
                <a:lnTo>
                  <a:pt x="63" y="0"/>
                </a:lnTo>
                <a:lnTo>
                  <a:pt x="76" y="13"/>
                </a:lnTo>
                <a:lnTo>
                  <a:pt x="89" y="13"/>
                </a:lnTo>
                <a:lnTo>
                  <a:pt x="114" y="13"/>
                </a:lnTo>
                <a:lnTo>
                  <a:pt x="153" y="38"/>
                </a:lnTo>
                <a:lnTo>
                  <a:pt x="203" y="63"/>
                </a:lnTo>
                <a:lnTo>
                  <a:pt x="229" y="76"/>
                </a:lnTo>
                <a:lnTo>
                  <a:pt x="254" y="89"/>
                </a:lnTo>
                <a:lnTo>
                  <a:pt x="280" y="101"/>
                </a:lnTo>
                <a:lnTo>
                  <a:pt x="280" y="114"/>
                </a:lnTo>
                <a:lnTo>
                  <a:pt x="292" y="114"/>
                </a:lnTo>
                <a:lnTo>
                  <a:pt x="292" y="127"/>
                </a:lnTo>
                <a:lnTo>
                  <a:pt x="292" y="152"/>
                </a:lnTo>
                <a:lnTo>
                  <a:pt x="280" y="165"/>
                </a:lnTo>
                <a:lnTo>
                  <a:pt x="280" y="190"/>
                </a:lnTo>
                <a:lnTo>
                  <a:pt x="280" y="215"/>
                </a:lnTo>
                <a:lnTo>
                  <a:pt x="267" y="241"/>
                </a:lnTo>
                <a:lnTo>
                  <a:pt x="254" y="279"/>
                </a:lnTo>
                <a:lnTo>
                  <a:pt x="242" y="317"/>
                </a:lnTo>
                <a:lnTo>
                  <a:pt x="242" y="355"/>
                </a:lnTo>
                <a:lnTo>
                  <a:pt x="229" y="393"/>
                </a:lnTo>
                <a:lnTo>
                  <a:pt x="216" y="444"/>
                </a:lnTo>
                <a:lnTo>
                  <a:pt x="216" y="494"/>
                </a:lnTo>
                <a:lnTo>
                  <a:pt x="203" y="558"/>
                </a:lnTo>
                <a:lnTo>
                  <a:pt x="203" y="608"/>
                </a:lnTo>
                <a:lnTo>
                  <a:pt x="191" y="684"/>
                </a:lnTo>
                <a:lnTo>
                  <a:pt x="178" y="760"/>
                </a:lnTo>
                <a:lnTo>
                  <a:pt x="178" y="849"/>
                </a:lnTo>
                <a:lnTo>
                  <a:pt x="165" y="938"/>
                </a:lnTo>
                <a:lnTo>
                  <a:pt x="153" y="1039"/>
                </a:lnTo>
                <a:lnTo>
                  <a:pt x="140" y="1140"/>
                </a:lnTo>
                <a:lnTo>
                  <a:pt x="114" y="1254"/>
                </a:lnTo>
                <a:lnTo>
                  <a:pt x="102" y="1381"/>
                </a:lnTo>
                <a:lnTo>
                  <a:pt x="0" y="1369"/>
                </a:lnTo>
                <a:lnTo>
                  <a:pt x="13" y="1280"/>
                </a:lnTo>
                <a:lnTo>
                  <a:pt x="13" y="1204"/>
                </a:lnTo>
                <a:lnTo>
                  <a:pt x="25" y="1115"/>
                </a:lnTo>
                <a:lnTo>
                  <a:pt x="25" y="1039"/>
                </a:lnTo>
                <a:lnTo>
                  <a:pt x="38" y="963"/>
                </a:lnTo>
                <a:lnTo>
                  <a:pt x="38" y="900"/>
                </a:lnTo>
                <a:lnTo>
                  <a:pt x="51" y="836"/>
                </a:lnTo>
                <a:lnTo>
                  <a:pt x="51" y="773"/>
                </a:lnTo>
                <a:lnTo>
                  <a:pt x="51" y="710"/>
                </a:lnTo>
                <a:lnTo>
                  <a:pt x="63" y="659"/>
                </a:lnTo>
                <a:lnTo>
                  <a:pt x="63" y="596"/>
                </a:lnTo>
                <a:lnTo>
                  <a:pt x="63" y="558"/>
                </a:lnTo>
                <a:lnTo>
                  <a:pt x="76" y="507"/>
                </a:lnTo>
                <a:lnTo>
                  <a:pt x="76" y="469"/>
                </a:lnTo>
                <a:lnTo>
                  <a:pt x="76" y="431"/>
                </a:lnTo>
                <a:lnTo>
                  <a:pt x="76" y="393"/>
                </a:lnTo>
                <a:lnTo>
                  <a:pt x="89" y="329"/>
                </a:lnTo>
                <a:lnTo>
                  <a:pt x="89" y="279"/>
                </a:lnTo>
                <a:lnTo>
                  <a:pt x="89" y="228"/>
                </a:lnTo>
                <a:lnTo>
                  <a:pt x="76" y="190"/>
                </a:lnTo>
                <a:lnTo>
                  <a:pt x="76" y="152"/>
                </a:lnTo>
                <a:lnTo>
                  <a:pt x="63" y="127"/>
                </a:lnTo>
                <a:lnTo>
                  <a:pt x="63" y="114"/>
                </a:lnTo>
                <a:lnTo>
                  <a:pt x="51"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73" name="Freeform 57"/>
          <p:cNvSpPr/>
          <p:nvPr/>
        </p:nvSpPr>
        <p:spPr>
          <a:xfrm>
            <a:off x="5308600" y="2387918"/>
            <a:ext cx="1163638" cy="233362"/>
          </a:xfrm>
          <a:custGeom>
            <a:avLst/>
            <a:gdLst>
              <a:gd name="txL" fmla="*/ 0 w 1832"/>
              <a:gd name="txT" fmla="*/ 0 h 367"/>
              <a:gd name="txR" fmla="*/ 1832 w 1832"/>
              <a:gd name="txB" fmla="*/ 367 h 36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832" h="367">
                <a:moveTo>
                  <a:pt x="916" y="228"/>
                </a:moveTo>
                <a:lnTo>
                  <a:pt x="852" y="241"/>
                </a:lnTo>
                <a:lnTo>
                  <a:pt x="789" y="253"/>
                </a:lnTo>
                <a:lnTo>
                  <a:pt x="738" y="253"/>
                </a:lnTo>
                <a:lnTo>
                  <a:pt x="674" y="266"/>
                </a:lnTo>
                <a:lnTo>
                  <a:pt x="623" y="279"/>
                </a:lnTo>
                <a:lnTo>
                  <a:pt x="560" y="291"/>
                </a:lnTo>
                <a:lnTo>
                  <a:pt x="509" y="304"/>
                </a:lnTo>
                <a:lnTo>
                  <a:pt x="471" y="317"/>
                </a:lnTo>
                <a:lnTo>
                  <a:pt x="420" y="329"/>
                </a:lnTo>
                <a:lnTo>
                  <a:pt x="381" y="329"/>
                </a:lnTo>
                <a:lnTo>
                  <a:pt x="331" y="342"/>
                </a:lnTo>
                <a:lnTo>
                  <a:pt x="305" y="355"/>
                </a:lnTo>
                <a:lnTo>
                  <a:pt x="267" y="355"/>
                </a:lnTo>
                <a:lnTo>
                  <a:pt x="242" y="355"/>
                </a:lnTo>
                <a:lnTo>
                  <a:pt x="216" y="355"/>
                </a:lnTo>
                <a:lnTo>
                  <a:pt x="203" y="355"/>
                </a:lnTo>
                <a:lnTo>
                  <a:pt x="165" y="367"/>
                </a:lnTo>
                <a:lnTo>
                  <a:pt x="127" y="355"/>
                </a:lnTo>
                <a:lnTo>
                  <a:pt x="102" y="342"/>
                </a:lnTo>
                <a:lnTo>
                  <a:pt x="63" y="329"/>
                </a:lnTo>
                <a:lnTo>
                  <a:pt x="38" y="304"/>
                </a:lnTo>
                <a:lnTo>
                  <a:pt x="25" y="279"/>
                </a:lnTo>
                <a:lnTo>
                  <a:pt x="13" y="266"/>
                </a:lnTo>
                <a:lnTo>
                  <a:pt x="0" y="253"/>
                </a:lnTo>
                <a:lnTo>
                  <a:pt x="13" y="253"/>
                </a:lnTo>
                <a:lnTo>
                  <a:pt x="25" y="241"/>
                </a:lnTo>
                <a:lnTo>
                  <a:pt x="38" y="241"/>
                </a:lnTo>
                <a:lnTo>
                  <a:pt x="63" y="241"/>
                </a:lnTo>
                <a:lnTo>
                  <a:pt x="76" y="241"/>
                </a:lnTo>
                <a:lnTo>
                  <a:pt x="89" y="241"/>
                </a:lnTo>
                <a:lnTo>
                  <a:pt x="102" y="241"/>
                </a:lnTo>
                <a:lnTo>
                  <a:pt x="114" y="241"/>
                </a:lnTo>
                <a:lnTo>
                  <a:pt x="140" y="241"/>
                </a:lnTo>
                <a:lnTo>
                  <a:pt x="152" y="228"/>
                </a:lnTo>
                <a:lnTo>
                  <a:pt x="178" y="228"/>
                </a:lnTo>
                <a:lnTo>
                  <a:pt x="203" y="228"/>
                </a:lnTo>
                <a:lnTo>
                  <a:pt x="242" y="215"/>
                </a:lnTo>
                <a:lnTo>
                  <a:pt x="267" y="215"/>
                </a:lnTo>
                <a:lnTo>
                  <a:pt x="305" y="215"/>
                </a:lnTo>
                <a:lnTo>
                  <a:pt x="343" y="203"/>
                </a:lnTo>
                <a:lnTo>
                  <a:pt x="381" y="203"/>
                </a:lnTo>
                <a:lnTo>
                  <a:pt x="420" y="190"/>
                </a:lnTo>
                <a:lnTo>
                  <a:pt x="471" y="177"/>
                </a:lnTo>
                <a:lnTo>
                  <a:pt x="509" y="177"/>
                </a:lnTo>
                <a:lnTo>
                  <a:pt x="700" y="139"/>
                </a:lnTo>
                <a:lnTo>
                  <a:pt x="878" y="114"/>
                </a:lnTo>
                <a:lnTo>
                  <a:pt x="1043" y="89"/>
                </a:lnTo>
                <a:lnTo>
                  <a:pt x="1208" y="63"/>
                </a:lnTo>
                <a:lnTo>
                  <a:pt x="1285" y="50"/>
                </a:lnTo>
                <a:lnTo>
                  <a:pt x="1348" y="38"/>
                </a:lnTo>
                <a:lnTo>
                  <a:pt x="1399" y="25"/>
                </a:lnTo>
                <a:lnTo>
                  <a:pt x="1450" y="12"/>
                </a:lnTo>
                <a:lnTo>
                  <a:pt x="1488" y="12"/>
                </a:lnTo>
                <a:lnTo>
                  <a:pt x="1526" y="0"/>
                </a:lnTo>
                <a:lnTo>
                  <a:pt x="1565" y="0"/>
                </a:lnTo>
                <a:lnTo>
                  <a:pt x="1577" y="0"/>
                </a:lnTo>
                <a:lnTo>
                  <a:pt x="1616" y="0"/>
                </a:lnTo>
                <a:lnTo>
                  <a:pt x="1654" y="12"/>
                </a:lnTo>
                <a:lnTo>
                  <a:pt x="1692" y="25"/>
                </a:lnTo>
                <a:lnTo>
                  <a:pt x="1743" y="50"/>
                </a:lnTo>
                <a:lnTo>
                  <a:pt x="1755" y="63"/>
                </a:lnTo>
                <a:lnTo>
                  <a:pt x="1781" y="76"/>
                </a:lnTo>
                <a:lnTo>
                  <a:pt x="1794" y="76"/>
                </a:lnTo>
                <a:lnTo>
                  <a:pt x="1806" y="89"/>
                </a:lnTo>
                <a:lnTo>
                  <a:pt x="1819" y="101"/>
                </a:lnTo>
                <a:lnTo>
                  <a:pt x="1819" y="114"/>
                </a:lnTo>
                <a:lnTo>
                  <a:pt x="1832" y="114"/>
                </a:lnTo>
                <a:lnTo>
                  <a:pt x="1832" y="127"/>
                </a:lnTo>
                <a:lnTo>
                  <a:pt x="1819" y="139"/>
                </a:lnTo>
                <a:lnTo>
                  <a:pt x="1819" y="152"/>
                </a:lnTo>
                <a:lnTo>
                  <a:pt x="1819" y="165"/>
                </a:lnTo>
                <a:lnTo>
                  <a:pt x="1806" y="165"/>
                </a:lnTo>
                <a:lnTo>
                  <a:pt x="1794" y="165"/>
                </a:lnTo>
                <a:lnTo>
                  <a:pt x="1768" y="177"/>
                </a:lnTo>
                <a:lnTo>
                  <a:pt x="1743" y="177"/>
                </a:lnTo>
                <a:lnTo>
                  <a:pt x="1730" y="177"/>
                </a:lnTo>
                <a:lnTo>
                  <a:pt x="1705" y="177"/>
                </a:lnTo>
                <a:lnTo>
                  <a:pt x="1692" y="177"/>
                </a:lnTo>
                <a:lnTo>
                  <a:pt x="1666" y="177"/>
                </a:lnTo>
                <a:lnTo>
                  <a:pt x="1628" y="177"/>
                </a:lnTo>
                <a:lnTo>
                  <a:pt x="1603" y="190"/>
                </a:lnTo>
                <a:lnTo>
                  <a:pt x="1565" y="190"/>
                </a:lnTo>
                <a:lnTo>
                  <a:pt x="1539" y="190"/>
                </a:lnTo>
                <a:lnTo>
                  <a:pt x="1501" y="190"/>
                </a:lnTo>
                <a:lnTo>
                  <a:pt x="1336" y="190"/>
                </a:lnTo>
                <a:lnTo>
                  <a:pt x="1196" y="190"/>
                </a:lnTo>
                <a:lnTo>
                  <a:pt x="1056" y="215"/>
                </a:lnTo>
                <a:lnTo>
                  <a:pt x="992" y="215"/>
                </a:lnTo>
                <a:lnTo>
                  <a:pt x="916" y="22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5" name="Freeform 49"/>
          <p:cNvSpPr/>
          <p:nvPr/>
        </p:nvSpPr>
        <p:spPr>
          <a:xfrm>
            <a:off x="5000625" y="1583055"/>
            <a:ext cx="292100" cy="1544638"/>
          </a:xfrm>
          <a:custGeom>
            <a:avLst/>
            <a:gdLst>
              <a:gd name="txL" fmla="*/ 0 w 458"/>
              <a:gd name="txT" fmla="*/ 0 h 2433"/>
              <a:gd name="txR" fmla="*/ 458 w 458"/>
              <a:gd name="txB" fmla="*/ 2433 h 2433"/>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58" h="2433">
                <a:moveTo>
                  <a:pt x="191" y="2332"/>
                </a:moveTo>
                <a:lnTo>
                  <a:pt x="178" y="2294"/>
                </a:lnTo>
                <a:lnTo>
                  <a:pt x="153" y="2243"/>
                </a:lnTo>
                <a:lnTo>
                  <a:pt x="128" y="2205"/>
                </a:lnTo>
                <a:lnTo>
                  <a:pt x="89" y="2154"/>
                </a:lnTo>
                <a:lnTo>
                  <a:pt x="51" y="2129"/>
                </a:lnTo>
                <a:lnTo>
                  <a:pt x="39" y="2116"/>
                </a:lnTo>
                <a:lnTo>
                  <a:pt x="26" y="2104"/>
                </a:lnTo>
                <a:lnTo>
                  <a:pt x="13" y="2091"/>
                </a:lnTo>
                <a:lnTo>
                  <a:pt x="13" y="2078"/>
                </a:lnTo>
                <a:lnTo>
                  <a:pt x="0" y="2078"/>
                </a:lnTo>
                <a:lnTo>
                  <a:pt x="0" y="2066"/>
                </a:lnTo>
                <a:lnTo>
                  <a:pt x="13" y="2066"/>
                </a:lnTo>
                <a:lnTo>
                  <a:pt x="13" y="2053"/>
                </a:lnTo>
                <a:lnTo>
                  <a:pt x="26" y="2053"/>
                </a:lnTo>
                <a:lnTo>
                  <a:pt x="39" y="2053"/>
                </a:lnTo>
                <a:lnTo>
                  <a:pt x="64" y="2066"/>
                </a:lnTo>
                <a:lnTo>
                  <a:pt x="89" y="2066"/>
                </a:lnTo>
                <a:lnTo>
                  <a:pt x="115" y="2066"/>
                </a:lnTo>
                <a:lnTo>
                  <a:pt x="140" y="2066"/>
                </a:lnTo>
                <a:lnTo>
                  <a:pt x="166" y="2078"/>
                </a:lnTo>
                <a:lnTo>
                  <a:pt x="178" y="2078"/>
                </a:lnTo>
                <a:lnTo>
                  <a:pt x="204" y="2078"/>
                </a:lnTo>
                <a:lnTo>
                  <a:pt x="217" y="2078"/>
                </a:lnTo>
                <a:lnTo>
                  <a:pt x="229" y="2066"/>
                </a:lnTo>
                <a:lnTo>
                  <a:pt x="242" y="2066"/>
                </a:lnTo>
                <a:lnTo>
                  <a:pt x="255" y="2053"/>
                </a:lnTo>
                <a:lnTo>
                  <a:pt x="268" y="2040"/>
                </a:lnTo>
                <a:lnTo>
                  <a:pt x="268" y="2028"/>
                </a:lnTo>
                <a:lnTo>
                  <a:pt x="268" y="2015"/>
                </a:lnTo>
                <a:lnTo>
                  <a:pt x="280" y="1990"/>
                </a:lnTo>
                <a:lnTo>
                  <a:pt x="280" y="1964"/>
                </a:lnTo>
                <a:lnTo>
                  <a:pt x="280" y="1939"/>
                </a:lnTo>
                <a:lnTo>
                  <a:pt x="293" y="1901"/>
                </a:lnTo>
                <a:lnTo>
                  <a:pt x="293" y="1876"/>
                </a:lnTo>
                <a:lnTo>
                  <a:pt x="293" y="1825"/>
                </a:lnTo>
                <a:lnTo>
                  <a:pt x="293" y="1787"/>
                </a:lnTo>
                <a:lnTo>
                  <a:pt x="306" y="1736"/>
                </a:lnTo>
                <a:lnTo>
                  <a:pt x="306" y="1686"/>
                </a:lnTo>
                <a:lnTo>
                  <a:pt x="306" y="1622"/>
                </a:lnTo>
                <a:lnTo>
                  <a:pt x="306" y="1559"/>
                </a:lnTo>
                <a:lnTo>
                  <a:pt x="306" y="1496"/>
                </a:lnTo>
                <a:lnTo>
                  <a:pt x="318" y="1369"/>
                </a:lnTo>
                <a:lnTo>
                  <a:pt x="318" y="1242"/>
                </a:lnTo>
                <a:lnTo>
                  <a:pt x="318" y="1128"/>
                </a:lnTo>
                <a:lnTo>
                  <a:pt x="318" y="1014"/>
                </a:lnTo>
                <a:lnTo>
                  <a:pt x="306" y="913"/>
                </a:lnTo>
                <a:lnTo>
                  <a:pt x="306" y="811"/>
                </a:lnTo>
                <a:lnTo>
                  <a:pt x="306" y="723"/>
                </a:lnTo>
                <a:lnTo>
                  <a:pt x="293" y="621"/>
                </a:lnTo>
                <a:lnTo>
                  <a:pt x="293" y="545"/>
                </a:lnTo>
                <a:lnTo>
                  <a:pt x="293" y="469"/>
                </a:lnTo>
                <a:lnTo>
                  <a:pt x="293" y="406"/>
                </a:lnTo>
                <a:lnTo>
                  <a:pt x="280" y="355"/>
                </a:lnTo>
                <a:lnTo>
                  <a:pt x="280" y="304"/>
                </a:lnTo>
                <a:lnTo>
                  <a:pt x="280" y="254"/>
                </a:lnTo>
                <a:lnTo>
                  <a:pt x="268" y="228"/>
                </a:lnTo>
                <a:lnTo>
                  <a:pt x="268" y="203"/>
                </a:lnTo>
                <a:lnTo>
                  <a:pt x="255" y="152"/>
                </a:lnTo>
                <a:lnTo>
                  <a:pt x="242" y="127"/>
                </a:lnTo>
                <a:lnTo>
                  <a:pt x="242" y="102"/>
                </a:lnTo>
                <a:lnTo>
                  <a:pt x="217" y="76"/>
                </a:lnTo>
                <a:lnTo>
                  <a:pt x="217" y="64"/>
                </a:lnTo>
                <a:lnTo>
                  <a:pt x="204" y="51"/>
                </a:lnTo>
                <a:lnTo>
                  <a:pt x="191" y="38"/>
                </a:lnTo>
                <a:lnTo>
                  <a:pt x="191" y="26"/>
                </a:lnTo>
                <a:lnTo>
                  <a:pt x="204" y="13"/>
                </a:lnTo>
                <a:lnTo>
                  <a:pt x="217" y="0"/>
                </a:lnTo>
                <a:lnTo>
                  <a:pt x="229" y="0"/>
                </a:lnTo>
                <a:lnTo>
                  <a:pt x="255" y="0"/>
                </a:lnTo>
                <a:lnTo>
                  <a:pt x="268" y="0"/>
                </a:lnTo>
                <a:lnTo>
                  <a:pt x="293" y="13"/>
                </a:lnTo>
                <a:lnTo>
                  <a:pt x="318" y="13"/>
                </a:lnTo>
                <a:lnTo>
                  <a:pt x="344" y="26"/>
                </a:lnTo>
                <a:lnTo>
                  <a:pt x="369" y="26"/>
                </a:lnTo>
                <a:lnTo>
                  <a:pt x="395" y="38"/>
                </a:lnTo>
                <a:lnTo>
                  <a:pt x="407" y="51"/>
                </a:lnTo>
                <a:lnTo>
                  <a:pt x="433" y="51"/>
                </a:lnTo>
                <a:lnTo>
                  <a:pt x="446" y="64"/>
                </a:lnTo>
                <a:lnTo>
                  <a:pt x="458" y="76"/>
                </a:lnTo>
                <a:lnTo>
                  <a:pt x="458" y="89"/>
                </a:lnTo>
                <a:lnTo>
                  <a:pt x="458" y="114"/>
                </a:lnTo>
                <a:lnTo>
                  <a:pt x="458" y="127"/>
                </a:lnTo>
                <a:lnTo>
                  <a:pt x="458" y="152"/>
                </a:lnTo>
                <a:lnTo>
                  <a:pt x="458" y="178"/>
                </a:lnTo>
                <a:lnTo>
                  <a:pt x="458" y="203"/>
                </a:lnTo>
                <a:lnTo>
                  <a:pt x="458" y="228"/>
                </a:lnTo>
                <a:lnTo>
                  <a:pt x="446" y="266"/>
                </a:lnTo>
                <a:lnTo>
                  <a:pt x="446" y="304"/>
                </a:lnTo>
                <a:lnTo>
                  <a:pt x="446" y="342"/>
                </a:lnTo>
                <a:lnTo>
                  <a:pt x="433" y="380"/>
                </a:lnTo>
                <a:lnTo>
                  <a:pt x="433" y="431"/>
                </a:lnTo>
                <a:lnTo>
                  <a:pt x="433" y="482"/>
                </a:lnTo>
                <a:lnTo>
                  <a:pt x="433" y="533"/>
                </a:lnTo>
                <a:lnTo>
                  <a:pt x="433" y="596"/>
                </a:lnTo>
                <a:lnTo>
                  <a:pt x="433" y="621"/>
                </a:lnTo>
                <a:lnTo>
                  <a:pt x="433" y="659"/>
                </a:lnTo>
                <a:lnTo>
                  <a:pt x="433" y="697"/>
                </a:lnTo>
                <a:lnTo>
                  <a:pt x="420" y="735"/>
                </a:lnTo>
                <a:lnTo>
                  <a:pt x="420" y="773"/>
                </a:lnTo>
                <a:lnTo>
                  <a:pt x="420" y="824"/>
                </a:lnTo>
                <a:lnTo>
                  <a:pt x="420" y="875"/>
                </a:lnTo>
                <a:lnTo>
                  <a:pt x="420" y="938"/>
                </a:lnTo>
                <a:lnTo>
                  <a:pt x="420" y="989"/>
                </a:lnTo>
                <a:lnTo>
                  <a:pt x="420" y="1052"/>
                </a:lnTo>
                <a:lnTo>
                  <a:pt x="420" y="1115"/>
                </a:lnTo>
                <a:lnTo>
                  <a:pt x="420" y="1191"/>
                </a:lnTo>
                <a:lnTo>
                  <a:pt x="433" y="1255"/>
                </a:lnTo>
                <a:lnTo>
                  <a:pt x="433" y="1331"/>
                </a:lnTo>
                <a:lnTo>
                  <a:pt x="433" y="1420"/>
                </a:lnTo>
                <a:lnTo>
                  <a:pt x="433" y="1496"/>
                </a:lnTo>
                <a:lnTo>
                  <a:pt x="433" y="1584"/>
                </a:lnTo>
                <a:lnTo>
                  <a:pt x="433" y="1660"/>
                </a:lnTo>
                <a:lnTo>
                  <a:pt x="433" y="1736"/>
                </a:lnTo>
                <a:lnTo>
                  <a:pt x="433" y="1800"/>
                </a:lnTo>
                <a:lnTo>
                  <a:pt x="420" y="1876"/>
                </a:lnTo>
                <a:lnTo>
                  <a:pt x="420" y="1926"/>
                </a:lnTo>
                <a:lnTo>
                  <a:pt x="420" y="1990"/>
                </a:lnTo>
                <a:lnTo>
                  <a:pt x="407" y="2040"/>
                </a:lnTo>
                <a:lnTo>
                  <a:pt x="407" y="2091"/>
                </a:lnTo>
                <a:lnTo>
                  <a:pt x="407" y="2142"/>
                </a:lnTo>
                <a:lnTo>
                  <a:pt x="395" y="2180"/>
                </a:lnTo>
                <a:lnTo>
                  <a:pt x="395" y="2218"/>
                </a:lnTo>
                <a:lnTo>
                  <a:pt x="382" y="2243"/>
                </a:lnTo>
                <a:lnTo>
                  <a:pt x="369" y="2269"/>
                </a:lnTo>
                <a:lnTo>
                  <a:pt x="369" y="2294"/>
                </a:lnTo>
                <a:lnTo>
                  <a:pt x="357" y="2307"/>
                </a:lnTo>
                <a:lnTo>
                  <a:pt x="331" y="2345"/>
                </a:lnTo>
                <a:lnTo>
                  <a:pt x="318" y="2370"/>
                </a:lnTo>
                <a:lnTo>
                  <a:pt x="306" y="2383"/>
                </a:lnTo>
                <a:lnTo>
                  <a:pt x="293" y="2408"/>
                </a:lnTo>
                <a:lnTo>
                  <a:pt x="280" y="2421"/>
                </a:lnTo>
                <a:lnTo>
                  <a:pt x="268" y="2433"/>
                </a:lnTo>
                <a:lnTo>
                  <a:pt x="255" y="2433"/>
                </a:lnTo>
                <a:lnTo>
                  <a:pt x="242" y="2433"/>
                </a:lnTo>
                <a:lnTo>
                  <a:pt x="229" y="2421"/>
                </a:lnTo>
                <a:lnTo>
                  <a:pt x="217" y="2408"/>
                </a:lnTo>
                <a:lnTo>
                  <a:pt x="204" y="2370"/>
                </a:lnTo>
                <a:lnTo>
                  <a:pt x="191" y="233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0467" name="Freeform 51"/>
          <p:cNvSpPr/>
          <p:nvPr/>
        </p:nvSpPr>
        <p:spPr>
          <a:xfrm>
            <a:off x="4751388" y="2299018"/>
            <a:ext cx="654050" cy="492125"/>
          </a:xfrm>
          <a:custGeom>
            <a:avLst/>
            <a:gdLst>
              <a:gd name="txL" fmla="*/ 0 w 1030"/>
              <a:gd name="txT" fmla="*/ 0 h 773"/>
              <a:gd name="txR" fmla="*/ 1030 w 1030"/>
              <a:gd name="txB" fmla="*/ 773 h 77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30" h="773">
                <a:moveTo>
                  <a:pt x="178" y="773"/>
                </a:moveTo>
                <a:lnTo>
                  <a:pt x="165" y="773"/>
                </a:lnTo>
                <a:lnTo>
                  <a:pt x="153" y="773"/>
                </a:lnTo>
                <a:lnTo>
                  <a:pt x="140" y="760"/>
                </a:lnTo>
                <a:lnTo>
                  <a:pt x="127" y="760"/>
                </a:lnTo>
                <a:lnTo>
                  <a:pt x="114" y="748"/>
                </a:lnTo>
                <a:lnTo>
                  <a:pt x="102" y="735"/>
                </a:lnTo>
                <a:lnTo>
                  <a:pt x="89" y="710"/>
                </a:lnTo>
                <a:lnTo>
                  <a:pt x="76" y="697"/>
                </a:lnTo>
                <a:lnTo>
                  <a:pt x="51" y="672"/>
                </a:lnTo>
                <a:lnTo>
                  <a:pt x="38" y="659"/>
                </a:lnTo>
                <a:lnTo>
                  <a:pt x="25" y="646"/>
                </a:lnTo>
                <a:lnTo>
                  <a:pt x="13" y="634"/>
                </a:lnTo>
                <a:lnTo>
                  <a:pt x="13" y="621"/>
                </a:lnTo>
                <a:lnTo>
                  <a:pt x="0" y="608"/>
                </a:lnTo>
                <a:lnTo>
                  <a:pt x="0" y="596"/>
                </a:lnTo>
                <a:lnTo>
                  <a:pt x="13" y="583"/>
                </a:lnTo>
                <a:lnTo>
                  <a:pt x="13" y="558"/>
                </a:lnTo>
                <a:lnTo>
                  <a:pt x="38" y="545"/>
                </a:lnTo>
                <a:lnTo>
                  <a:pt x="51" y="532"/>
                </a:lnTo>
                <a:lnTo>
                  <a:pt x="76" y="532"/>
                </a:lnTo>
                <a:lnTo>
                  <a:pt x="102" y="545"/>
                </a:lnTo>
                <a:lnTo>
                  <a:pt x="114" y="545"/>
                </a:lnTo>
                <a:lnTo>
                  <a:pt x="140" y="545"/>
                </a:lnTo>
                <a:lnTo>
                  <a:pt x="153" y="532"/>
                </a:lnTo>
                <a:lnTo>
                  <a:pt x="165" y="520"/>
                </a:lnTo>
                <a:lnTo>
                  <a:pt x="178" y="520"/>
                </a:lnTo>
                <a:lnTo>
                  <a:pt x="191" y="507"/>
                </a:lnTo>
                <a:lnTo>
                  <a:pt x="216" y="494"/>
                </a:lnTo>
                <a:lnTo>
                  <a:pt x="229" y="482"/>
                </a:lnTo>
                <a:lnTo>
                  <a:pt x="254" y="469"/>
                </a:lnTo>
                <a:lnTo>
                  <a:pt x="280" y="456"/>
                </a:lnTo>
                <a:lnTo>
                  <a:pt x="318" y="431"/>
                </a:lnTo>
                <a:lnTo>
                  <a:pt x="343" y="418"/>
                </a:lnTo>
                <a:lnTo>
                  <a:pt x="382" y="393"/>
                </a:lnTo>
                <a:lnTo>
                  <a:pt x="420" y="368"/>
                </a:lnTo>
                <a:lnTo>
                  <a:pt x="458" y="342"/>
                </a:lnTo>
                <a:lnTo>
                  <a:pt x="509" y="304"/>
                </a:lnTo>
                <a:lnTo>
                  <a:pt x="560" y="279"/>
                </a:lnTo>
                <a:lnTo>
                  <a:pt x="611" y="241"/>
                </a:lnTo>
                <a:lnTo>
                  <a:pt x="649" y="216"/>
                </a:lnTo>
                <a:lnTo>
                  <a:pt x="700" y="177"/>
                </a:lnTo>
                <a:lnTo>
                  <a:pt x="751" y="152"/>
                </a:lnTo>
                <a:lnTo>
                  <a:pt x="789" y="127"/>
                </a:lnTo>
                <a:lnTo>
                  <a:pt x="827" y="101"/>
                </a:lnTo>
                <a:lnTo>
                  <a:pt x="865" y="89"/>
                </a:lnTo>
                <a:lnTo>
                  <a:pt x="891" y="63"/>
                </a:lnTo>
                <a:lnTo>
                  <a:pt x="916" y="51"/>
                </a:lnTo>
                <a:lnTo>
                  <a:pt x="941" y="38"/>
                </a:lnTo>
                <a:lnTo>
                  <a:pt x="967" y="25"/>
                </a:lnTo>
                <a:lnTo>
                  <a:pt x="992" y="13"/>
                </a:lnTo>
                <a:lnTo>
                  <a:pt x="1005" y="13"/>
                </a:lnTo>
                <a:lnTo>
                  <a:pt x="1018" y="13"/>
                </a:lnTo>
                <a:lnTo>
                  <a:pt x="1030" y="0"/>
                </a:lnTo>
                <a:lnTo>
                  <a:pt x="1030" y="13"/>
                </a:lnTo>
                <a:lnTo>
                  <a:pt x="1030" y="25"/>
                </a:lnTo>
                <a:lnTo>
                  <a:pt x="1030" y="38"/>
                </a:lnTo>
                <a:lnTo>
                  <a:pt x="1018" y="38"/>
                </a:lnTo>
                <a:lnTo>
                  <a:pt x="1005" y="51"/>
                </a:lnTo>
                <a:lnTo>
                  <a:pt x="992" y="76"/>
                </a:lnTo>
                <a:lnTo>
                  <a:pt x="980" y="89"/>
                </a:lnTo>
                <a:lnTo>
                  <a:pt x="954" y="101"/>
                </a:lnTo>
                <a:lnTo>
                  <a:pt x="929" y="127"/>
                </a:lnTo>
                <a:lnTo>
                  <a:pt x="903" y="152"/>
                </a:lnTo>
                <a:lnTo>
                  <a:pt x="878" y="177"/>
                </a:lnTo>
                <a:lnTo>
                  <a:pt x="840" y="203"/>
                </a:lnTo>
                <a:lnTo>
                  <a:pt x="814" y="228"/>
                </a:lnTo>
                <a:lnTo>
                  <a:pt x="776" y="266"/>
                </a:lnTo>
                <a:lnTo>
                  <a:pt x="738" y="304"/>
                </a:lnTo>
                <a:lnTo>
                  <a:pt x="687" y="330"/>
                </a:lnTo>
                <a:lnTo>
                  <a:pt x="611" y="406"/>
                </a:lnTo>
                <a:lnTo>
                  <a:pt x="534" y="469"/>
                </a:lnTo>
                <a:lnTo>
                  <a:pt x="471" y="532"/>
                </a:lnTo>
                <a:lnTo>
                  <a:pt x="445" y="558"/>
                </a:lnTo>
                <a:lnTo>
                  <a:pt x="420" y="583"/>
                </a:lnTo>
                <a:lnTo>
                  <a:pt x="394" y="596"/>
                </a:lnTo>
                <a:lnTo>
                  <a:pt x="369" y="621"/>
                </a:lnTo>
                <a:lnTo>
                  <a:pt x="343" y="634"/>
                </a:lnTo>
                <a:lnTo>
                  <a:pt x="331" y="646"/>
                </a:lnTo>
                <a:lnTo>
                  <a:pt x="318" y="672"/>
                </a:lnTo>
                <a:lnTo>
                  <a:pt x="305" y="672"/>
                </a:lnTo>
                <a:lnTo>
                  <a:pt x="293" y="684"/>
                </a:lnTo>
                <a:lnTo>
                  <a:pt x="280" y="697"/>
                </a:lnTo>
                <a:lnTo>
                  <a:pt x="267" y="710"/>
                </a:lnTo>
                <a:lnTo>
                  <a:pt x="254" y="722"/>
                </a:lnTo>
                <a:lnTo>
                  <a:pt x="229" y="748"/>
                </a:lnTo>
                <a:lnTo>
                  <a:pt x="204" y="760"/>
                </a:lnTo>
                <a:lnTo>
                  <a:pt x="178" y="77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29720" name="矩形 4"/>
          <p:cNvSpPr/>
          <p:nvPr/>
        </p:nvSpPr>
        <p:spPr>
          <a:xfrm>
            <a:off x="680513" y="1451176"/>
            <a:ext cx="1214437"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拱</a:t>
            </a:r>
          </a:p>
        </p:txBody>
      </p:sp>
      <p:sp>
        <p:nvSpPr>
          <p:cNvPr id="27" name="矩形 26"/>
          <p:cNvSpPr/>
          <p:nvPr/>
        </p:nvSpPr>
        <p:spPr>
          <a:xfrm>
            <a:off x="606982" y="694217"/>
            <a:ext cx="169926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gǒng</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630419" y="2963085"/>
            <a:ext cx="3508376" cy="1674152"/>
            <a:chOff x="651685" y="2931186"/>
            <a:chExt cx="3508376" cy="1674152"/>
          </a:xfrm>
        </p:grpSpPr>
        <p:sp>
          <p:nvSpPr>
            <p:cNvPr id="30" name="TextBox 29"/>
            <p:cNvSpPr txBox="1">
              <a:spLocks noChangeArrowheads="1"/>
            </p:cNvSpPr>
            <p:nvPr/>
          </p:nvSpPr>
          <p:spPr bwMode="auto">
            <a:xfrm>
              <a:off x="673431" y="2931186"/>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1" name="TextBox 30"/>
            <p:cNvSpPr txBox="1">
              <a:spLocks noChangeArrowheads="1"/>
            </p:cNvSpPr>
            <p:nvPr/>
          </p:nvSpPr>
          <p:spPr bwMode="auto">
            <a:xfrm>
              <a:off x="662798" y="3764112"/>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拱门   拱手听命</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3" name="TextBox 32"/>
            <p:cNvSpPr txBox="1">
              <a:spLocks noChangeArrowheads="1"/>
            </p:cNvSpPr>
            <p:nvPr/>
          </p:nvSpPr>
          <p:spPr bwMode="auto">
            <a:xfrm>
              <a:off x="651685" y="3344863"/>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G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扌</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九</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61150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左窄右宽</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共字两横和两竖距离要匀称、左竖与下横都要长。</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038754" y="3206911"/>
            <a:ext cx="2050002" cy="1366517"/>
            <a:chOff x="6397625" y="2093508"/>
            <a:chExt cx="1800225" cy="1241425"/>
          </a:xfrm>
        </p:grpSpPr>
        <p:sp>
          <p:nvSpPr>
            <p:cNvPr id="60" name="云形标注 59"/>
            <p:cNvSpPr/>
            <p:nvPr/>
          </p:nvSpPr>
          <p:spPr>
            <a:xfrm>
              <a:off x="6397625" y="2093508"/>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18774" y="2251970"/>
              <a:ext cx="1582420" cy="838808"/>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易错提示：左边</a:t>
              </a:r>
              <a:r>
                <a:rPr lang="en-US" altLang="zh-CN" b="1" dirty="0">
                  <a:latin typeface="楷体" panose="02010609060101010101" pitchFamily="49" charset="-122"/>
                  <a:ea typeface="楷体" panose="02010609060101010101" pitchFamily="49" charset="-122"/>
                </a:rPr>
                <a:t>“扌”</a:t>
              </a:r>
              <a:r>
                <a:rPr lang="zh-CN" altLang="en-US" b="1" dirty="0">
                  <a:latin typeface="楷体" panose="02010609060101010101" pitchFamily="49" charset="-122"/>
                  <a:ea typeface="楷体" panose="02010609060101010101" pitchFamily="49" charset="-122"/>
                </a:rPr>
                <a:t>的第三笔是提，不是撇</a:t>
              </a:r>
              <a:r>
                <a:rPr lang="zh-CN" altLang="en-US" b="1" dirty="0" smtClean="0">
                  <a:latin typeface="楷体" panose="02010609060101010101" pitchFamily="49" charset="-122"/>
                  <a:ea typeface="楷体" panose="02010609060101010101" pitchFamily="49" charset="-122"/>
                </a:rPr>
                <a:t>哦！</a:t>
              </a:r>
              <a:endParaRPr lang="zh-CN" altLang="en-US" b="1" dirty="0">
                <a:latin typeface="楷体" panose="02010609060101010101" pitchFamily="49" charset="-122"/>
                <a:ea typeface="楷体" panose="02010609060101010101" pitchFamily="49"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0466"/>
                                        </p:tgtEl>
                                        <p:attrNameLst>
                                          <p:attrName>style.visibility</p:attrName>
                                        </p:attrNameLst>
                                      </p:cBhvr>
                                      <p:to>
                                        <p:strVal val="visible"/>
                                      </p:to>
                                    </p:set>
                                    <p:animEffect transition="in" filter="wipe(left)">
                                      <p:cBhvr>
                                        <p:cTn id="20" dur="500"/>
                                        <p:tgtEl>
                                          <p:spTgt spid="6046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0465"/>
                                        </p:tgtEl>
                                        <p:attrNameLst>
                                          <p:attrName>style.visibility</p:attrName>
                                        </p:attrNameLst>
                                      </p:cBhvr>
                                      <p:to>
                                        <p:strVal val="visible"/>
                                      </p:to>
                                    </p:set>
                                    <p:animEffect transition="in" filter="wipe(up)">
                                      <p:cBhvr>
                                        <p:cTn id="25" dur="500"/>
                                        <p:tgtEl>
                                          <p:spTgt spid="604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0467"/>
                                        </p:tgtEl>
                                        <p:attrNameLst>
                                          <p:attrName>style.visibility</p:attrName>
                                        </p:attrNameLst>
                                      </p:cBhvr>
                                      <p:to>
                                        <p:strVal val="visible"/>
                                      </p:to>
                                    </p:set>
                                    <p:animEffect transition="in" filter="wipe(left)">
                                      <p:cBhvr>
                                        <p:cTn id="30" dur="500"/>
                                        <p:tgtEl>
                                          <p:spTgt spid="6046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0468"/>
                                        </p:tgtEl>
                                        <p:attrNameLst>
                                          <p:attrName>style.visibility</p:attrName>
                                        </p:attrNameLst>
                                      </p:cBhvr>
                                      <p:to>
                                        <p:strVal val="visible"/>
                                      </p:to>
                                    </p:set>
                                    <p:animEffect transition="in" filter="wipe(left)">
                                      <p:cBhvr>
                                        <p:cTn id="35" dur="500"/>
                                        <p:tgtEl>
                                          <p:spTgt spid="6046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0471"/>
                                        </p:tgtEl>
                                        <p:attrNameLst>
                                          <p:attrName>style.visibility</p:attrName>
                                        </p:attrNameLst>
                                      </p:cBhvr>
                                      <p:to>
                                        <p:strVal val="visible"/>
                                      </p:to>
                                    </p:set>
                                    <p:animEffect transition="in" filter="wipe(up)">
                                      <p:cBhvr>
                                        <p:cTn id="40" dur="500"/>
                                        <p:tgtEl>
                                          <p:spTgt spid="6047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0472"/>
                                        </p:tgtEl>
                                        <p:attrNameLst>
                                          <p:attrName>style.visibility</p:attrName>
                                        </p:attrNameLst>
                                      </p:cBhvr>
                                      <p:to>
                                        <p:strVal val="visible"/>
                                      </p:to>
                                    </p:set>
                                    <p:animEffect transition="in" filter="wipe(up)">
                                      <p:cBhvr>
                                        <p:cTn id="45" dur="500"/>
                                        <p:tgtEl>
                                          <p:spTgt spid="6047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0473"/>
                                        </p:tgtEl>
                                        <p:attrNameLst>
                                          <p:attrName>style.visibility</p:attrName>
                                        </p:attrNameLst>
                                      </p:cBhvr>
                                      <p:to>
                                        <p:strVal val="visible"/>
                                      </p:to>
                                    </p:set>
                                    <p:animEffect transition="in" filter="wipe(left)">
                                      <p:cBhvr>
                                        <p:cTn id="50" dur="500"/>
                                        <p:tgtEl>
                                          <p:spTgt spid="6047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0469"/>
                                        </p:tgtEl>
                                        <p:attrNameLst>
                                          <p:attrName>style.visibility</p:attrName>
                                        </p:attrNameLst>
                                      </p:cBhvr>
                                      <p:to>
                                        <p:strVal val="visible"/>
                                      </p:to>
                                    </p:set>
                                    <p:animEffect transition="in" filter="wipe(up)">
                                      <p:cBhvr>
                                        <p:cTn id="55" dur="500"/>
                                        <p:tgtEl>
                                          <p:spTgt spid="6046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60470"/>
                                        </p:tgtEl>
                                        <p:attrNameLst>
                                          <p:attrName>style.visibility</p:attrName>
                                        </p:attrNameLst>
                                      </p:cBhvr>
                                      <p:to>
                                        <p:strVal val="visible"/>
                                      </p:to>
                                    </p:set>
                                    <p:animEffect transition="in" filter="wipe(up)">
                                      <p:cBhvr>
                                        <p:cTn id="60" dur="500"/>
                                        <p:tgtEl>
                                          <p:spTgt spid="6047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wipe(right)">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right)">
                                      <p:cBhvr>
                                        <p:cTn id="70" dur="500"/>
                                        <p:tgtEl>
                                          <p:spTgt spid="4"/>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circle(in)">
                                      <p:cBhvr>
                                        <p:cTn id="7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Group 47"/>
          <p:cNvGraphicFramePr>
            <a:graphicFrameLocks noGrp="1"/>
          </p:cNvGraphicFramePr>
          <p:nvPr/>
        </p:nvGraphicFramePr>
        <p:xfrm>
          <a:off x="41881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735" name="矩形 4"/>
          <p:cNvSpPr/>
          <p:nvPr/>
        </p:nvSpPr>
        <p:spPr>
          <a:xfrm>
            <a:off x="617855" y="1553210"/>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辉</a:t>
            </a:r>
          </a:p>
        </p:txBody>
      </p:sp>
      <p:sp>
        <p:nvSpPr>
          <p:cNvPr id="6" name="矩形 5"/>
          <p:cNvSpPr/>
          <p:nvPr/>
        </p:nvSpPr>
        <p:spPr>
          <a:xfrm>
            <a:off x="738926" y="874978"/>
            <a:ext cx="1108075" cy="830263"/>
          </a:xfrm>
          <a:prstGeom prst="rect">
            <a:avLst/>
          </a:prstGeom>
          <a:noFill/>
          <a:ln w="9525">
            <a:noFill/>
          </a:ln>
        </p:spPr>
        <p:txBody>
          <a:bodyPr>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huī</a:t>
            </a:r>
          </a:p>
        </p:txBody>
      </p:sp>
      <p:pic>
        <p:nvPicPr>
          <p:cNvPr id="14" name="Picture 37">
            <a:hlinkClick r:id="rId2" action="ppaction://hlinksldjump"/>
          </p:cNvPr>
          <p:cNvPicPr>
            <a:picLocks noChangeAspect="1" noChangeArrowheads="1"/>
          </p:cNvPicPr>
          <p:nvPr/>
        </p:nvPicPr>
        <p:blipFill>
          <a:blip r:embed="rId3"/>
          <a:srcRect/>
          <a:stretch>
            <a:fillRect/>
          </a:stretch>
        </p:blipFill>
        <p:spPr bwMode="auto">
          <a:xfrm>
            <a:off x="7747000" y="704850"/>
            <a:ext cx="901700" cy="512763"/>
          </a:xfrm>
          <a:prstGeom prst="rect">
            <a:avLst/>
          </a:prstGeom>
          <a:noFill/>
          <a:ln>
            <a:noFill/>
          </a:ln>
          <a:effectLst>
            <a:outerShdw blurRad="50800" dist="38100" dir="8100000" algn="tr" rotWithShape="0">
              <a:srgbClr val="000000">
                <a:alpha val="39999"/>
              </a:srgbClr>
            </a:outerShdw>
          </a:effectLst>
        </p:spPr>
      </p:pic>
      <p:sp>
        <p:nvSpPr>
          <p:cNvPr id="15" name="Freeform 13"/>
          <p:cNvSpPr/>
          <p:nvPr/>
        </p:nvSpPr>
        <p:spPr>
          <a:xfrm>
            <a:off x="4697730" y="1875155"/>
            <a:ext cx="152400" cy="201613"/>
          </a:xfrm>
          <a:custGeom>
            <a:avLst/>
            <a:gdLst/>
            <a:ahLst/>
            <a:cxnLst>
              <a:cxn ang="0">
                <a:pos x="120337263" y="110019819"/>
              </a:cxn>
              <a:cxn ang="0">
                <a:pos x="119707819" y="119396009"/>
              </a:cxn>
              <a:cxn ang="0">
                <a:pos x="118447344" y="128147595"/>
              </a:cxn>
              <a:cxn ang="0">
                <a:pos x="116557425" y="135649180"/>
              </a:cxn>
              <a:cxn ang="0">
                <a:pos x="115296950" y="142525369"/>
              </a:cxn>
              <a:cxn ang="0">
                <a:pos x="114037269" y="147526162"/>
              </a:cxn>
              <a:cxn ang="0">
                <a:pos x="111517113" y="151901559"/>
              </a:cxn>
              <a:cxn ang="0">
                <a:pos x="109627194" y="155652352"/>
              </a:cxn>
              <a:cxn ang="0">
                <a:pos x="107107038" y="157527748"/>
              </a:cxn>
              <a:cxn ang="0">
                <a:pos x="104586881" y="159403144"/>
              </a:cxn>
              <a:cxn ang="0">
                <a:pos x="100806250" y="159403144"/>
              </a:cxn>
              <a:cxn ang="0">
                <a:pos x="96396175" y="157527748"/>
              </a:cxn>
              <a:cxn ang="0">
                <a:pos x="91355863" y="155652352"/>
              </a:cxn>
              <a:cxn ang="0">
                <a:pos x="85055075" y="151901559"/>
              </a:cxn>
              <a:cxn ang="0">
                <a:pos x="79385319" y="147526162"/>
              </a:cxn>
              <a:cxn ang="0">
                <a:pos x="72454294" y="141899973"/>
              </a:cxn>
              <a:cxn ang="0">
                <a:pos x="60483750" y="130648387"/>
              </a:cxn>
              <a:cxn ang="0">
                <a:pos x="46623288" y="115645217"/>
              </a:cxn>
              <a:cxn ang="0">
                <a:pos x="34022506" y="98142046"/>
              </a:cxn>
              <a:cxn ang="0">
                <a:pos x="23941881" y="78764269"/>
              </a:cxn>
              <a:cxn ang="0">
                <a:pos x="16381413" y="62511099"/>
              </a:cxn>
              <a:cxn ang="0">
                <a:pos x="11970544" y="52509513"/>
              </a:cxn>
              <a:cxn ang="0">
                <a:pos x="8190706" y="43757927"/>
              </a:cxn>
              <a:cxn ang="0">
                <a:pos x="5670550" y="35630947"/>
              </a:cxn>
              <a:cxn ang="0">
                <a:pos x="3150394" y="29380153"/>
              </a:cxn>
              <a:cxn ang="0">
                <a:pos x="1889919" y="23129360"/>
              </a:cxn>
              <a:cxn ang="0">
                <a:pos x="630238" y="18128567"/>
              </a:cxn>
              <a:cxn ang="0">
                <a:pos x="0" y="13752379"/>
              </a:cxn>
              <a:cxn ang="0">
                <a:pos x="0" y="11252377"/>
              </a:cxn>
              <a:cxn ang="0">
                <a:pos x="630238" y="8126190"/>
              </a:cxn>
              <a:cxn ang="0">
                <a:pos x="1889919" y="6250794"/>
              </a:cxn>
              <a:cxn ang="0">
                <a:pos x="5040313" y="4375397"/>
              </a:cxn>
              <a:cxn ang="0">
                <a:pos x="7560469" y="2500792"/>
              </a:cxn>
              <a:cxn ang="0">
                <a:pos x="11341100" y="1875396"/>
              </a:cxn>
              <a:cxn ang="0">
                <a:pos x="18901569" y="0"/>
              </a:cxn>
              <a:cxn ang="0">
                <a:pos x="27721719" y="0"/>
              </a:cxn>
              <a:cxn ang="0">
                <a:pos x="34022506" y="625396"/>
              </a:cxn>
              <a:cxn ang="0">
                <a:pos x="41582975" y="3125397"/>
              </a:cxn>
              <a:cxn ang="0">
                <a:pos x="48513206" y="6250794"/>
              </a:cxn>
              <a:cxn ang="0">
                <a:pos x="56703913" y="9376981"/>
              </a:cxn>
              <a:cxn ang="0">
                <a:pos x="64893825" y="15002379"/>
              </a:cxn>
              <a:cxn ang="0">
                <a:pos x="73714769" y="20628568"/>
              </a:cxn>
              <a:cxn ang="0">
                <a:pos x="82534919" y="26879361"/>
              </a:cxn>
              <a:cxn ang="0">
                <a:pos x="91355863" y="35006342"/>
              </a:cxn>
              <a:cxn ang="0">
                <a:pos x="99546569" y="43132532"/>
              </a:cxn>
              <a:cxn ang="0">
                <a:pos x="105846563" y="51258722"/>
              </a:cxn>
              <a:cxn ang="0">
                <a:pos x="111517113" y="60635703"/>
              </a:cxn>
              <a:cxn ang="0">
                <a:pos x="115927188" y="69387288"/>
              </a:cxn>
              <a:cxn ang="0">
                <a:pos x="119077581" y="78764269"/>
              </a:cxn>
              <a:cxn ang="0">
                <a:pos x="120337263" y="88765855"/>
              </a:cxn>
              <a:cxn ang="0">
                <a:pos x="120967500" y="99392837"/>
              </a:cxn>
              <a:cxn ang="0">
                <a:pos x="120967500" y="105018235"/>
              </a:cxn>
            </a:cxnLst>
            <a:rect l="0" t="0" r="0" b="0"/>
            <a:pathLst>
              <a:path w="192" h="255">
                <a:moveTo>
                  <a:pt x="192" y="168"/>
                </a:moveTo>
                <a:lnTo>
                  <a:pt x="191" y="176"/>
                </a:lnTo>
                <a:lnTo>
                  <a:pt x="191" y="184"/>
                </a:lnTo>
                <a:lnTo>
                  <a:pt x="190" y="191"/>
                </a:lnTo>
                <a:lnTo>
                  <a:pt x="189" y="198"/>
                </a:lnTo>
                <a:lnTo>
                  <a:pt x="188" y="205"/>
                </a:lnTo>
                <a:lnTo>
                  <a:pt x="187" y="212"/>
                </a:lnTo>
                <a:lnTo>
                  <a:pt x="185" y="217"/>
                </a:lnTo>
                <a:lnTo>
                  <a:pt x="184" y="222"/>
                </a:lnTo>
                <a:lnTo>
                  <a:pt x="183" y="228"/>
                </a:lnTo>
                <a:lnTo>
                  <a:pt x="182" y="233"/>
                </a:lnTo>
                <a:lnTo>
                  <a:pt x="181" y="236"/>
                </a:lnTo>
                <a:lnTo>
                  <a:pt x="180" y="240"/>
                </a:lnTo>
                <a:lnTo>
                  <a:pt x="177" y="243"/>
                </a:lnTo>
                <a:lnTo>
                  <a:pt x="176" y="247"/>
                </a:lnTo>
                <a:lnTo>
                  <a:pt x="174" y="249"/>
                </a:lnTo>
                <a:lnTo>
                  <a:pt x="173" y="251"/>
                </a:lnTo>
                <a:lnTo>
                  <a:pt x="170" y="252"/>
                </a:lnTo>
                <a:lnTo>
                  <a:pt x="168" y="253"/>
                </a:lnTo>
                <a:lnTo>
                  <a:pt x="166" y="255"/>
                </a:lnTo>
                <a:lnTo>
                  <a:pt x="163" y="255"/>
                </a:lnTo>
                <a:lnTo>
                  <a:pt x="160" y="255"/>
                </a:lnTo>
                <a:lnTo>
                  <a:pt x="156" y="253"/>
                </a:lnTo>
                <a:lnTo>
                  <a:pt x="153" y="252"/>
                </a:lnTo>
                <a:lnTo>
                  <a:pt x="149" y="251"/>
                </a:lnTo>
                <a:lnTo>
                  <a:pt x="145" y="249"/>
                </a:lnTo>
                <a:lnTo>
                  <a:pt x="140" y="247"/>
                </a:lnTo>
                <a:lnTo>
                  <a:pt x="135" y="243"/>
                </a:lnTo>
                <a:lnTo>
                  <a:pt x="131" y="240"/>
                </a:lnTo>
                <a:lnTo>
                  <a:pt x="126" y="236"/>
                </a:lnTo>
                <a:lnTo>
                  <a:pt x="120" y="231"/>
                </a:lnTo>
                <a:lnTo>
                  <a:pt x="115" y="227"/>
                </a:lnTo>
                <a:lnTo>
                  <a:pt x="109" y="221"/>
                </a:lnTo>
                <a:lnTo>
                  <a:pt x="96" y="209"/>
                </a:lnTo>
                <a:lnTo>
                  <a:pt x="86" y="198"/>
                </a:lnTo>
                <a:lnTo>
                  <a:pt x="74" y="185"/>
                </a:lnTo>
                <a:lnTo>
                  <a:pt x="65" y="171"/>
                </a:lnTo>
                <a:lnTo>
                  <a:pt x="54" y="157"/>
                </a:lnTo>
                <a:lnTo>
                  <a:pt x="46" y="142"/>
                </a:lnTo>
                <a:lnTo>
                  <a:pt x="38" y="126"/>
                </a:lnTo>
                <a:lnTo>
                  <a:pt x="30" y="108"/>
                </a:lnTo>
                <a:lnTo>
                  <a:pt x="26" y="100"/>
                </a:lnTo>
                <a:lnTo>
                  <a:pt x="23" y="92"/>
                </a:lnTo>
                <a:lnTo>
                  <a:pt x="19" y="84"/>
                </a:lnTo>
                <a:lnTo>
                  <a:pt x="17" y="77"/>
                </a:lnTo>
                <a:lnTo>
                  <a:pt x="13" y="70"/>
                </a:lnTo>
                <a:lnTo>
                  <a:pt x="11" y="64"/>
                </a:lnTo>
                <a:lnTo>
                  <a:pt x="9" y="57"/>
                </a:lnTo>
                <a:lnTo>
                  <a:pt x="8" y="53"/>
                </a:lnTo>
                <a:lnTo>
                  <a:pt x="5" y="47"/>
                </a:lnTo>
                <a:lnTo>
                  <a:pt x="4" y="42"/>
                </a:lnTo>
                <a:lnTo>
                  <a:pt x="3" y="37"/>
                </a:lnTo>
                <a:lnTo>
                  <a:pt x="2" y="33"/>
                </a:lnTo>
                <a:lnTo>
                  <a:pt x="1" y="29"/>
                </a:lnTo>
                <a:lnTo>
                  <a:pt x="0" y="26"/>
                </a:lnTo>
                <a:lnTo>
                  <a:pt x="0" y="22"/>
                </a:lnTo>
                <a:lnTo>
                  <a:pt x="0" y="20"/>
                </a:lnTo>
                <a:lnTo>
                  <a:pt x="0" y="18"/>
                </a:lnTo>
                <a:lnTo>
                  <a:pt x="1" y="15"/>
                </a:lnTo>
                <a:lnTo>
                  <a:pt x="1" y="13"/>
                </a:lnTo>
                <a:lnTo>
                  <a:pt x="2" y="12"/>
                </a:lnTo>
                <a:lnTo>
                  <a:pt x="3" y="10"/>
                </a:lnTo>
                <a:lnTo>
                  <a:pt x="5" y="8"/>
                </a:lnTo>
                <a:lnTo>
                  <a:pt x="8" y="7"/>
                </a:lnTo>
                <a:lnTo>
                  <a:pt x="10" y="5"/>
                </a:lnTo>
                <a:lnTo>
                  <a:pt x="12" y="4"/>
                </a:lnTo>
                <a:lnTo>
                  <a:pt x="16" y="3"/>
                </a:lnTo>
                <a:lnTo>
                  <a:pt x="18" y="3"/>
                </a:lnTo>
                <a:lnTo>
                  <a:pt x="22" y="1"/>
                </a:lnTo>
                <a:lnTo>
                  <a:pt x="30" y="0"/>
                </a:lnTo>
                <a:lnTo>
                  <a:pt x="39" y="0"/>
                </a:lnTo>
                <a:lnTo>
                  <a:pt x="44" y="0"/>
                </a:lnTo>
                <a:lnTo>
                  <a:pt x="49" y="1"/>
                </a:lnTo>
                <a:lnTo>
                  <a:pt x="54" y="1"/>
                </a:lnTo>
                <a:lnTo>
                  <a:pt x="60" y="4"/>
                </a:lnTo>
                <a:lnTo>
                  <a:pt x="66" y="5"/>
                </a:lnTo>
                <a:lnTo>
                  <a:pt x="72" y="7"/>
                </a:lnTo>
                <a:lnTo>
                  <a:pt x="77" y="10"/>
                </a:lnTo>
                <a:lnTo>
                  <a:pt x="83" y="13"/>
                </a:lnTo>
                <a:lnTo>
                  <a:pt x="90" y="15"/>
                </a:lnTo>
                <a:lnTo>
                  <a:pt x="96" y="19"/>
                </a:lnTo>
                <a:lnTo>
                  <a:pt x="103" y="24"/>
                </a:lnTo>
                <a:lnTo>
                  <a:pt x="110" y="28"/>
                </a:lnTo>
                <a:lnTo>
                  <a:pt x="117" y="33"/>
                </a:lnTo>
                <a:lnTo>
                  <a:pt x="124" y="37"/>
                </a:lnTo>
                <a:lnTo>
                  <a:pt x="131" y="43"/>
                </a:lnTo>
                <a:lnTo>
                  <a:pt x="138" y="49"/>
                </a:lnTo>
                <a:lnTo>
                  <a:pt x="145" y="56"/>
                </a:lnTo>
                <a:lnTo>
                  <a:pt x="152" y="62"/>
                </a:lnTo>
                <a:lnTo>
                  <a:pt x="158" y="69"/>
                </a:lnTo>
                <a:lnTo>
                  <a:pt x="163" y="76"/>
                </a:lnTo>
                <a:lnTo>
                  <a:pt x="168" y="82"/>
                </a:lnTo>
                <a:lnTo>
                  <a:pt x="173" y="89"/>
                </a:lnTo>
                <a:lnTo>
                  <a:pt x="177" y="97"/>
                </a:lnTo>
                <a:lnTo>
                  <a:pt x="181" y="104"/>
                </a:lnTo>
                <a:lnTo>
                  <a:pt x="184" y="111"/>
                </a:lnTo>
                <a:lnTo>
                  <a:pt x="187" y="119"/>
                </a:lnTo>
                <a:lnTo>
                  <a:pt x="189" y="126"/>
                </a:lnTo>
                <a:lnTo>
                  <a:pt x="190" y="134"/>
                </a:lnTo>
                <a:lnTo>
                  <a:pt x="191" y="142"/>
                </a:lnTo>
                <a:lnTo>
                  <a:pt x="192" y="150"/>
                </a:lnTo>
                <a:lnTo>
                  <a:pt x="192" y="159"/>
                </a:lnTo>
                <a:lnTo>
                  <a:pt x="192" y="16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6" name="Freeform 14"/>
          <p:cNvSpPr/>
          <p:nvPr/>
        </p:nvSpPr>
        <p:spPr>
          <a:xfrm>
            <a:off x="4912043" y="1529080"/>
            <a:ext cx="165100" cy="650875"/>
          </a:xfrm>
          <a:custGeom>
            <a:avLst/>
            <a:gdLst/>
            <a:ahLst/>
            <a:cxnLst>
              <a:cxn ang="0">
                <a:pos x="11341100" y="45473831"/>
              </a:cxn>
              <a:cxn ang="0">
                <a:pos x="4410075" y="36631785"/>
              </a:cxn>
              <a:cxn ang="0">
                <a:pos x="630238" y="28420747"/>
              </a:cxn>
              <a:cxn ang="0">
                <a:pos x="0" y="20210503"/>
              </a:cxn>
              <a:cxn ang="0">
                <a:pos x="1260475" y="13263068"/>
              </a:cxn>
              <a:cxn ang="0">
                <a:pos x="5670550" y="5683832"/>
              </a:cxn>
              <a:cxn ang="0">
                <a:pos x="13231019" y="1262809"/>
              </a:cxn>
              <a:cxn ang="0">
                <a:pos x="23941881" y="0"/>
              </a:cxn>
              <a:cxn ang="0">
                <a:pos x="37172106" y="1262809"/>
              </a:cxn>
              <a:cxn ang="0">
                <a:pos x="54813200" y="6315633"/>
              </a:cxn>
              <a:cxn ang="0">
                <a:pos x="75604688" y="13894870"/>
              </a:cxn>
              <a:cxn ang="0">
                <a:pos x="95135700" y="23368717"/>
              </a:cxn>
              <a:cxn ang="0">
                <a:pos x="110886875" y="32210763"/>
              </a:cxn>
              <a:cxn ang="0">
                <a:pos x="121597738" y="41052808"/>
              </a:cxn>
              <a:cxn ang="0">
                <a:pos x="129158206" y="49894854"/>
              </a:cxn>
              <a:cxn ang="0">
                <a:pos x="131048125" y="58105097"/>
              </a:cxn>
              <a:cxn ang="0">
                <a:pos x="129158206" y="72631769"/>
              </a:cxn>
              <a:cxn ang="0">
                <a:pos x="125377575" y="92842272"/>
              </a:cxn>
              <a:cxn ang="0">
                <a:pos x="118447344" y="116210195"/>
              </a:cxn>
              <a:cxn ang="0">
                <a:pos x="117187663" y="126315844"/>
              </a:cxn>
              <a:cxn ang="0">
                <a:pos x="115927188" y="140841721"/>
              </a:cxn>
              <a:cxn ang="0">
                <a:pos x="114037269" y="161684026"/>
              </a:cxn>
              <a:cxn ang="0">
                <a:pos x="112147350" y="188841964"/>
              </a:cxn>
              <a:cxn ang="0">
                <a:pos x="110886875" y="221683734"/>
              </a:cxn>
              <a:cxn ang="0">
                <a:pos x="108996956" y="260210129"/>
              </a:cxn>
              <a:cxn ang="0">
                <a:pos x="108366719" y="304421152"/>
              </a:cxn>
              <a:cxn ang="0">
                <a:pos x="107107038" y="354947012"/>
              </a:cxn>
              <a:cxn ang="0">
                <a:pos x="105216325" y="410525697"/>
              </a:cxn>
              <a:cxn ang="0">
                <a:pos x="103956644" y="472420810"/>
              </a:cxn>
              <a:cxn ang="0">
                <a:pos x="40952738" y="517262840"/>
              </a:cxn>
              <a:cxn ang="0">
                <a:pos x="40952738" y="476841833"/>
              </a:cxn>
              <a:cxn ang="0">
                <a:pos x="40952738" y="437683636"/>
              </a:cxn>
              <a:cxn ang="0">
                <a:pos x="40322500" y="401052645"/>
              </a:cxn>
              <a:cxn ang="0">
                <a:pos x="40322500" y="365683668"/>
              </a:cxn>
              <a:cxn ang="0">
                <a:pos x="39692263" y="332841899"/>
              </a:cxn>
              <a:cxn ang="0">
                <a:pos x="39062819" y="301894739"/>
              </a:cxn>
              <a:cxn ang="0">
                <a:pos x="37802344" y="272842191"/>
              </a:cxn>
              <a:cxn ang="0">
                <a:pos x="37172106" y="245052451"/>
              </a:cxn>
              <a:cxn ang="0">
                <a:pos x="36542663" y="219158116"/>
              </a:cxn>
              <a:cxn ang="0">
                <a:pos x="35912425" y="195157597"/>
              </a:cxn>
              <a:cxn ang="0">
                <a:pos x="34651950" y="173052483"/>
              </a:cxn>
              <a:cxn ang="0">
                <a:pos x="32762031" y="152210178"/>
              </a:cxn>
              <a:cxn ang="0">
                <a:pos x="32131794" y="133894286"/>
              </a:cxn>
              <a:cxn ang="0">
                <a:pos x="30241875" y="117473798"/>
              </a:cxn>
              <a:cxn ang="0">
                <a:pos x="28351956" y="102316120"/>
              </a:cxn>
              <a:cxn ang="0">
                <a:pos x="27091481" y="90315860"/>
              </a:cxn>
              <a:cxn ang="0">
                <a:pos x="25831800" y="78315601"/>
              </a:cxn>
              <a:cxn ang="0">
                <a:pos x="23311644" y="69473555"/>
              </a:cxn>
              <a:cxn ang="0">
                <a:pos x="21421725" y="61263311"/>
              </a:cxn>
              <a:cxn ang="0">
                <a:pos x="18901569" y="56210487"/>
              </a:cxn>
              <a:cxn ang="0">
                <a:pos x="17010856" y="51789464"/>
              </a:cxn>
              <a:cxn ang="0">
                <a:pos x="16381413" y="51157662"/>
              </a:cxn>
            </a:cxnLst>
            <a:rect l="0" t="0" r="0" b="0"/>
            <a:pathLst>
              <a:path w="208" h="819">
                <a:moveTo>
                  <a:pt x="26" y="81"/>
                </a:moveTo>
                <a:lnTo>
                  <a:pt x="21" y="76"/>
                </a:lnTo>
                <a:lnTo>
                  <a:pt x="18" y="72"/>
                </a:lnTo>
                <a:lnTo>
                  <a:pt x="13" y="67"/>
                </a:lnTo>
                <a:lnTo>
                  <a:pt x="11" y="63"/>
                </a:lnTo>
                <a:lnTo>
                  <a:pt x="7" y="58"/>
                </a:lnTo>
                <a:lnTo>
                  <a:pt x="5" y="53"/>
                </a:lnTo>
                <a:lnTo>
                  <a:pt x="4" y="49"/>
                </a:lnTo>
                <a:lnTo>
                  <a:pt x="1" y="45"/>
                </a:lnTo>
                <a:lnTo>
                  <a:pt x="0" y="40"/>
                </a:lnTo>
                <a:lnTo>
                  <a:pt x="0" y="36"/>
                </a:lnTo>
                <a:lnTo>
                  <a:pt x="0" y="32"/>
                </a:lnTo>
                <a:lnTo>
                  <a:pt x="0" y="28"/>
                </a:lnTo>
                <a:lnTo>
                  <a:pt x="1" y="24"/>
                </a:lnTo>
                <a:lnTo>
                  <a:pt x="2" y="21"/>
                </a:lnTo>
                <a:lnTo>
                  <a:pt x="5" y="16"/>
                </a:lnTo>
                <a:lnTo>
                  <a:pt x="7" y="13"/>
                </a:lnTo>
                <a:lnTo>
                  <a:pt x="9" y="9"/>
                </a:lnTo>
                <a:lnTo>
                  <a:pt x="13" y="7"/>
                </a:lnTo>
                <a:lnTo>
                  <a:pt x="16" y="4"/>
                </a:lnTo>
                <a:lnTo>
                  <a:pt x="21" y="2"/>
                </a:lnTo>
                <a:lnTo>
                  <a:pt x="27" y="1"/>
                </a:lnTo>
                <a:lnTo>
                  <a:pt x="31" y="0"/>
                </a:lnTo>
                <a:lnTo>
                  <a:pt x="38" y="0"/>
                </a:lnTo>
                <a:lnTo>
                  <a:pt x="44" y="0"/>
                </a:lnTo>
                <a:lnTo>
                  <a:pt x="52" y="1"/>
                </a:lnTo>
                <a:lnTo>
                  <a:pt x="59" y="2"/>
                </a:lnTo>
                <a:lnTo>
                  <a:pt x="69" y="4"/>
                </a:lnTo>
                <a:lnTo>
                  <a:pt x="78" y="7"/>
                </a:lnTo>
                <a:lnTo>
                  <a:pt x="87" y="10"/>
                </a:lnTo>
                <a:lnTo>
                  <a:pt x="98" y="14"/>
                </a:lnTo>
                <a:lnTo>
                  <a:pt x="108" y="17"/>
                </a:lnTo>
                <a:lnTo>
                  <a:pt x="120" y="22"/>
                </a:lnTo>
                <a:lnTo>
                  <a:pt x="131" y="27"/>
                </a:lnTo>
                <a:lnTo>
                  <a:pt x="142" y="32"/>
                </a:lnTo>
                <a:lnTo>
                  <a:pt x="151" y="37"/>
                </a:lnTo>
                <a:lnTo>
                  <a:pt x="160" y="42"/>
                </a:lnTo>
                <a:lnTo>
                  <a:pt x="169" y="46"/>
                </a:lnTo>
                <a:lnTo>
                  <a:pt x="176" y="51"/>
                </a:lnTo>
                <a:lnTo>
                  <a:pt x="182" y="56"/>
                </a:lnTo>
                <a:lnTo>
                  <a:pt x="188" y="60"/>
                </a:lnTo>
                <a:lnTo>
                  <a:pt x="193" y="65"/>
                </a:lnTo>
                <a:lnTo>
                  <a:pt x="198" y="69"/>
                </a:lnTo>
                <a:lnTo>
                  <a:pt x="201" y="74"/>
                </a:lnTo>
                <a:lnTo>
                  <a:pt x="205" y="79"/>
                </a:lnTo>
                <a:lnTo>
                  <a:pt x="207" y="83"/>
                </a:lnTo>
                <a:lnTo>
                  <a:pt x="208" y="87"/>
                </a:lnTo>
                <a:lnTo>
                  <a:pt x="208" y="92"/>
                </a:lnTo>
                <a:lnTo>
                  <a:pt x="208" y="96"/>
                </a:lnTo>
                <a:lnTo>
                  <a:pt x="207" y="105"/>
                </a:lnTo>
                <a:lnTo>
                  <a:pt x="205" y="115"/>
                </a:lnTo>
                <a:lnTo>
                  <a:pt x="203" y="125"/>
                </a:lnTo>
                <a:lnTo>
                  <a:pt x="201" y="136"/>
                </a:lnTo>
                <a:lnTo>
                  <a:pt x="199" y="147"/>
                </a:lnTo>
                <a:lnTo>
                  <a:pt x="195" y="159"/>
                </a:lnTo>
                <a:lnTo>
                  <a:pt x="192" y="172"/>
                </a:lnTo>
                <a:lnTo>
                  <a:pt x="188" y="184"/>
                </a:lnTo>
                <a:lnTo>
                  <a:pt x="187" y="188"/>
                </a:lnTo>
                <a:lnTo>
                  <a:pt x="187" y="194"/>
                </a:lnTo>
                <a:lnTo>
                  <a:pt x="186" y="200"/>
                </a:lnTo>
                <a:lnTo>
                  <a:pt x="185" y="207"/>
                </a:lnTo>
                <a:lnTo>
                  <a:pt x="184" y="215"/>
                </a:lnTo>
                <a:lnTo>
                  <a:pt x="184" y="223"/>
                </a:lnTo>
                <a:lnTo>
                  <a:pt x="182" y="233"/>
                </a:lnTo>
                <a:lnTo>
                  <a:pt x="181" y="245"/>
                </a:lnTo>
                <a:lnTo>
                  <a:pt x="181" y="256"/>
                </a:lnTo>
                <a:lnTo>
                  <a:pt x="180" y="269"/>
                </a:lnTo>
                <a:lnTo>
                  <a:pt x="179" y="284"/>
                </a:lnTo>
                <a:lnTo>
                  <a:pt x="178" y="299"/>
                </a:lnTo>
                <a:lnTo>
                  <a:pt x="178" y="316"/>
                </a:lnTo>
                <a:lnTo>
                  <a:pt x="177" y="332"/>
                </a:lnTo>
                <a:lnTo>
                  <a:pt x="176" y="351"/>
                </a:lnTo>
                <a:lnTo>
                  <a:pt x="176" y="370"/>
                </a:lnTo>
                <a:lnTo>
                  <a:pt x="174" y="390"/>
                </a:lnTo>
                <a:lnTo>
                  <a:pt x="173" y="412"/>
                </a:lnTo>
                <a:lnTo>
                  <a:pt x="173" y="434"/>
                </a:lnTo>
                <a:lnTo>
                  <a:pt x="172" y="457"/>
                </a:lnTo>
                <a:lnTo>
                  <a:pt x="172" y="482"/>
                </a:lnTo>
                <a:lnTo>
                  <a:pt x="171" y="507"/>
                </a:lnTo>
                <a:lnTo>
                  <a:pt x="170" y="534"/>
                </a:lnTo>
                <a:lnTo>
                  <a:pt x="170" y="562"/>
                </a:lnTo>
                <a:lnTo>
                  <a:pt x="169" y="590"/>
                </a:lnTo>
                <a:lnTo>
                  <a:pt x="169" y="620"/>
                </a:lnTo>
                <a:lnTo>
                  <a:pt x="167" y="650"/>
                </a:lnTo>
                <a:lnTo>
                  <a:pt x="166" y="682"/>
                </a:lnTo>
                <a:lnTo>
                  <a:pt x="166" y="714"/>
                </a:lnTo>
                <a:lnTo>
                  <a:pt x="165" y="748"/>
                </a:lnTo>
                <a:lnTo>
                  <a:pt x="165" y="783"/>
                </a:lnTo>
                <a:lnTo>
                  <a:pt x="164" y="819"/>
                </a:lnTo>
                <a:lnTo>
                  <a:pt x="65" y="819"/>
                </a:lnTo>
                <a:lnTo>
                  <a:pt x="65" y="796"/>
                </a:lnTo>
                <a:lnTo>
                  <a:pt x="65" y="776"/>
                </a:lnTo>
                <a:lnTo>
                  <a:pt x="65" y="755"/>
                </a:lnTo>
                <a:lnTo>
                  <a:pt x="65" y="734"/>
                </a:lnTo>
                <a:lnTo>
                  <a:pt x="65" y="714"/>
                </a:lnTo>
                <a:lnTo>
                  <a:pt x="65" y="693"/>
                </a:lnTo>
                <a:lnTo>
                  <a:pt x="65" y="673"/>
                </a:lnTo>
                <a:lnTo>
                  <a:pt x="65" y="655"/>
                </a:lnTo>
                <a:lnTo>
                  <a:pt x="64" y="635"/>
                </a:lnTo>
                <a:lnTo>
                  <a:pt x="64" y="616"/>
                </a:lnTo>
                <a:lnTo>
                  <a:pt x="64" y="598"/>
                </a:lnTo>
                <a:lnTo>
                  <a:pt x="64" y="579"/>
                </a:lnTo>
                <a:lnTo>
                  <a:pt x="64" y="562"/>
                </a:lnTo>
                <a:lnTo>
                  <a:pt x="63" y="544"/>
                </a:lnTo>
                <a:lnTo>
                  <a:pt x="63" y="527"/>
                </a:lnTo>
                <a:lnTo>
                  <a:pt x="63" y="511"/>
                </a:lnTo>
                <a:lnTo>
                  <a:pt x="63" y="495"/>
                </a:lnTo>
                <a:lnTo>
                  <a:pt x="62" y="478"/>
                </a:lnTo>
                <a:lnTo>
                  <a:pt x="62" y="462"/>
                </a:lnTo>
                <a:lnTo>
                  <a:pt x="62" y="447"/>
                </a:lnTo>
                <a:lnTo>
                  <a:pt x="60" y="432"/>
                </a:lnTo>
                <a:lnTo>
                  <a:pt x="60" y="417"/>
                </a:lnTo>
                <a:lnTo>
                  <a:pt x="60" y="402"/>
                </a:lnTo>
                <a:lnTo>
                  <a:pt x="59" y="388"/>
                </a:lnTo>
                <a:lnTo>
                  <a:pt x="59" y="374"/>
                </a:lnTo>
                <a:lnTo>
                  <a:pt x="59" y="360"/>
                </a:lnTo>
                <a:lnTo>
                  <a:pt x="58" y="347"/>
                </a:lnTo>
                <a:lnTo>
                  <a:pt x="58" y="334"/>
                </a:lnTo>
                <a:lnTo>
                  <a:pt x="57" y="321"/>
                </a:lnTo>
                <a:lnTo>
                  <a:pt x="57" y="309"/>
                </a:lnTo>
                <a:lnTo>
                  <a:pt x="56" y="297"/>
                </a:lnTo>
                <a:lnTo>
                  <a:pt x="56" y="285"/>
                </a:lnTo>
                <a:lnTo>
                  <a:pt x="55" y="274"/>
                </a:lnTo>
                <a:lnTo>
                  <a:pt x="55" y="262"/>
                </a:lnTo>
                <a:lnTo>
                  <a:pt x="54" y="252"/>
                </a:lnTo>
                <a:lnTo>
                  <a:pt x="52" y="241"/>
                </a:lnTo>
                <a:lnTo>
                  <a:pt x="52" y="232"/>
                </a:lnTo>
                <a:lnTo>
                  <a:pt x="51" y="222"/>
                </a:lnTo>
                <a:lnTo>
                  <a:pt x="51" y="212"/>
                </a:lnTo>
                <a:lnTo>
                  <a:pt x="50" y="203"/>
                </a:lnTo>
                <a:lnTo>
                  <a:pt x="49" y="195"/>
                </a:lnTo>
                <a:lnTo>
                  <a:pt x="48" y="186"/>
                </a:lnTo>
                <a:lnTo>
                  <a:pt x="48" y="177"/>
                </a:lnTo>
                <a:lnTo>
                  <a:pt x="47" y="171"/>
                </a:lnTo>
                <a:lnTo>
                  <a:pt x="45" y="162"/>
                </a:lnTo>
                <a:lnTo>
                  <a:pt x="45" y="155"/>
                </a:lnTo>
                <a:lnTo>
                  <a:pt x="44" y="148"/>
                </a:lnTo>
                <a:lnTo>
                  <a:pt x="43" y="143"/>
                </a:lnTo>
                <a:lnTo>
                  <a:pt x="42" y="136"/>
                </a:lnTo>
                <a:lnTo>
                  <a:pt x="41" y="130"/>
                </a:lnTo>
                <a:lnTo>
                  <a:pt x="41" y="124"/>
                </a:lnTo>
                <a:lnTo>
                  <a:pt x="40" y="119"/>
                </a:lnTo>
                <a:lnTo>
                  <a:pt x="38" y="115"/>
                </a:lnTo>
                <a:lnTo>
                  <a:pt x="37" y="110"/>
                </a:lnTo>
                <a:lnTo>
                  <a:pt x="36" y="105"/>
                </a:lnTo>
                <a:lnTo>
                  <a:pt x="35" y="101"/>
                </a:lnTo>
                <a:lnTo>
                  <a:pt x="34" y="97"/>
                </a:lnTo>
                <a:lnTo>
                  <a:pt x="33" y="94"/>
                </a:lnTo>
                <a:lnTo>
                  <a:pt x="31" y="92"/>
                </a:lnTo>
                <a:lnTo>
                  <a:pt x="30" y="89"/>
                </a:lnTo>
                <a:lnTo>
                  <a:pt x="29" y="86"/>
                </a:lnTo>
                <a:lnTo>
                  <a:pt x="28" y="85"/>
                </a:lnTo>
                <a:lnTo>
                  <a:pt x="27" y="82"/>
                </a:lnTo>
                <a:lnTo>
                  <a:pt x="26" y="81"/>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7" name="Freeform 15"/>
          <p:cNvSpPr/>
          <p:nvPr/>
        </p:nvSpPr>
        <p:spPr>
          <a:xfrm>
            <a:off x="4534218" y="2095818"/>
            <a:ext cx="788987" cy="231775"/>
          </a:xfrm>
          <a:custGeom>
            <a:avLst/>
            <a:gdLst/>
            <a:ahLst/>
            <a:cxnLst>
              <a:cxn ang="0">
                <a:pos x="598480408" y="45679451"/>
              </a:cxn>
              <a:cxn ang="0">
                <a:pos x="589010975" y="48808018"/>
              </a:cxn>
              <a:cxn ang="0">
                <a:pos x="576384799" y="51936585"/>
              </a:cxn>
              <a:cxn ang="0">
                <a:pos x="559339343" y="57568797"/>
              </a:cxn>
              <a:cxn ang="0">
                <a:pos x="539137938" y="63200217"/>
              </a:cxn>
              <a:cxn ang="0">
                <a:pos x="515148125" y="70709569"/>
              </a:cxn>
              <a:cxn ang="0">
                <a:pos x="486739031" y="77592416"/>
              </a:cxn>
              <a:cxn ang="0">
                <a:pos x="455173195" y="86353195"/>
              </a:cxn>
              <a:cxn ang="0">
                <a:pos x="420451411" y="95738896"/>
              </a:cxn>
              <a:cxn ang="0">
                <a:pos x="380679474" y="107002528"/>
              </a:cxn>
              <a:cxn ang="0">
                <a:pos x="337750000" y="118266160"/>
              </a:cxn>
              <a:cxn ang="0">
                <a:pos x="295452192" y="130155506"/>
              </a:cxn>
              <a:cxn ang="0">
                <a:pos x="256942794" y="140166920"/>
              </a:cxn>
              <a:cxn ang="0">
                <a:pos x="221589343" y="149553412"/>
              </a:cxn>
              <a:cxn ang="0">
                <a:pos x="190655173" y="157687686"/>
              </a:cxn>
              <a:cxn ang="0">
                <a:pos x="163508617" y="164571325"/>
              </a:cxn>
              <a:cxn ang="0">
                <a:pos x="140150470" y="170828459"/>
              </a:cxn>
              <a:cxn ang="0">
                <a:pos x="121211604" y="175208452"/>
              </a:cxn>
              <a:cxn ang="0">
                <a:pos x="105428686" y="178963524"/>
              </a:cxn>
              <a:cxn ang="0">
                <a:pos x="94065048" y="181466377"/>
              </a:cxn>
              <a:cxn ang="0">
                <a:pos x="86489025" y="183343517"/>
              </a:cxn>
              <a:cxn ang="0">
                <a:pos x="78913796" y="183343517"/>
              </a:cxn>
              <a:cxn ang="0">
                <a:pos x="63130878" y="178963524"/>
              </a:cxn>
              <a:cxn ang="0">
                <a:pos x="41666141" y="168951318"/>
              </a:cxn>
              <a:cxn ang="0">
                <a:pos x="25884018" y="159564826"/>
              </a:cxn>
              <a:cxn ang="0">
                <a:pos x="15782918" y="152056266"/>
              </a:cxn>
              <a:cxn ang="0">
                <a:pos x="8206895" y="143295487"/>
              </a:cxn>
              <a:cxn ang="0">
                <a:pos x="3156743" y="133909786"/>
              </a:cxn>
              <a:cxn ang="0">
                <a:pos x="631666" y="122646154"/>
              </a:cxn>
              <a:cxn ang="0">
                <a:pos x="8206895" y="115763307"/>
              </a:cxn>
              <a:cxn ang="0">
                <a:pos x="35984323" y="113885375"/>
              </a:cxn>
              <a:cxn ang="0">
                <a:pos x="68812697" y="110131095"/>
              </a:cxn>
              <a:cxn ang="0">
                <a:pos x="87120691" y="108253955"/>
              </a:cxn>
              <a:cxn ang="0">
                <a:pos x="100377739" y="105751101"/>
              </a:cxn>
              <a:cxn ang="0">
                <a:pos x="116792323" y="103248248"/>
              </a:cxn>
              <a:cxn ang="0">
                <a:pos x="135100318" y="98867463"/>
              </a:cxn>
              <a:cxn ang="0">
                <a:pos x="157195927" y="93861756"/>
              </a:cxn>
              <a:cxn ang="0">
                <a:pos x="182448278" y="87604622"/>
              </a:cxn>
              <a:cxn ang="0">
                <a:pos x="210225705" y="81346697"/>
              </a:cxn>
              <a:cxn ang="0">
                <a:pos x="241159875" y="73212423"/>
              </a:cxn>
              <a:cxn ang="0">
                <a:pos x="275881660" y="64451644"/>
              </a:cxn>
              <a:cxn ang="0">
                <a:pos x="313129315" y="55065943"/>
              </a:cxn>
              <a:cxn ang="0">
                <a:pos x="353532918" y="44428024"/>
              </a:cxn>
              <a:cxn ang="0">
                <a:pos x="393936521" y="33790105"/>
              </a:cxn>
              <a:cxn ang="0">
                <a:pos x="431184176" y="25655831"/>
              </a:cxn>
              <a:cxn ang="0">
                <a:pos x="465905961" y="18146480"/>
              </a:cxn>
              <a:cxn ang="0">
                <a:pos x="496208465" y="11263632"/>
              </a:cxn>
              <a:cxn ang="0">
                <a:pos x="525248430" y="6257134"/>
              </a:cxn>
              <a:cxn ang="0">
                <a:pos x="549869910" y="3754280"/>
              </a:cxn>
              <a:cxn ang="0">
                <a:pos x="571965518" y="1251427"/>
              </a:cxn>
              <a:cxn ang="0">
                <a:pos x="590905179" y="0"/>
              </a:cxn>
              <a:cxn ang="0">
                <a:pos x="607318969" y="625713"/>
              </a:cxn>
              <a:cxn ang="0">
                <a:pos x="620576811" y="1877140"/>
              </a:cxn>
              <a:cxn ang="0">
                <a:pos x="626889502" y="8135065"/>
              </a:cxn>
              <a:cxn ang="0">
                <a:pos x="625626964" y="18772193"/>
              </a:cxn>
              <a:cxn ang="0">
                <a:pos x="621839349" y="27532972"/>
              </a:cxn>
              <a:cxn ang="0">
                <a:pos x="616788402" y="35041532"/>
              </a:cxn>
              <a:cxn ang="0">
                <a:pos x="607950635" y="41925171"/>
              </a:cxn>
              <a:cxn ang="0">
                <a:pos x="602268817" y="44428024"/>
              </a:cxn>
            </a:cxnLst>
            <a:rect l="0" t="0" r="0" b="0"/>
            <a:pathLst>
              <a:path w="993" h="293">
                <a:moveTo>
                  <a:pt x="954" y="71"/>
                </a:moveTo>
                <a:lnTo>
                  <a:pt x="951" y="72"/>
                </a:lnTo>
                <a:lnTo>
                  <a:pt x="948" y="73"/>
                </a:lnTo>
                <a:lnTo>
                  <a:pt x="943" y="74"/>
                </a:lnTo>
                <a:lnTo>
                  <a:pt x="939" y="77"/>
                </a:lnTo>
                <a:lnTo>
                  <a:pt x="933" y="78"/>
                </a:lnTo>
                <a:lnTo>
                  <a:pt x="927" y="80"/>
                </a:lnTo>
                <a:lnTo>
                  <a:pt x="920" y="82"/>
                </a:lnTo>
                <a:lnTo>
                  <a:pt x="913" y="83"/>
                </a:lnTo>
                <a:lnTo>
                  <a:pt x="905" y="87"/>
                </a:lnTo>
                <a:lnTo>
                  <a:pt x="896" y="89"/>
                </a:lnTo>
                <a:lnTo>
                  <a:pt x="886" y="92"/>
                </a:lnTo>
                <a:lnTo>
                  <a:pt x="876" y="95"/>
                </a:lnTo>
                <a:lnTo>
                  <a:pt x="865" y="97"/>
                </a:lnTo>
                <a:lnTo>
                  <a:pt x="854" y="101"/>
                </a:lnTo>
                <a:lnTo>
                  <a:pt x="842" y="104"/>
                </a:lnTo>
                <a:lnTo>
                  <a:pt x="829" y="108"/>
                </a:lnTo>
                <a:lnTo>
                  <a:pt x="816" y="113"/>
                </a:lnTo>
                <a:lnTo>
                  <a:pt x="802" y="116"/>
                </a:lnTo>
                <a:lnTo>
                  <a:pt x="786" y="119"/>
                </a:lnTo>
                <a:lnTo>
                  <a:pt x="771" y="124"/>
                </a:lnTo>
                <a:lnTo>
                  <a:pt x="755" y="129"/>
                </a:lnTo>
                <a:lnTo>
                  <a:pt x="739" y="133"/>
                </a:lnTo>
                <a:lnTo>
                  <a:pt x="721" y="138"/>
                </a:lnTo>
                <a:lnTo>
                  <a:pt x="704" y="143"/>
                </a:lnTo>
                <a:lnTo>
                  <a:pt x="685" y="149"/>
                </a:lnTo>
                <a:lnTo>
                  <a:pt x="666" y="153"/>
                </a:lnTo>
                <a:lnTo>
                  <a:pt x="646" y="159"/>
                </a:lnTo>
                <a:lnTo>
                  <a:pt x="625" y="165"/>
                </a:lnTo>
                <a:lnTo>
                  <a:pt x="603" y="171"/>
                </a:lnTo>
                <a:lnTo>
                  <a:pt x="582" y="176"/>
                </a:lnTo>
                <a:lnTo>
                  <a:pt x="559" y="183"/>
                </a:lnTo>
                <a:lnTo>
                  <a:pt x="535" y="189"/>
                </a:lnTo>
                <a:lnTo>
                  <a:pt x="512" y="195"/>
                </a:lnTo>
                <a:lnTo>
                  <a:pt x="490" y="202"/>
                </a:lnTo>
                <a:lnTo>
                  <a:pt x="468" y="208"/>
                </a:lnTo>
                <a:lnTo>
                  <a:pt x="446" y="214"/>
                </a:lnTo>
                <a:lnTo>
                  <a:pt x="426" y="219"/>
                </a:lnTo>
                <a:lnTo>
                  <a:pt x="407" y="224"/>
                </a:lnTo>
                <a:lnTo>
                  <a:pt x="387" y="230"/>
                </a:lnTo>
                <a:lnTo>
                  <a:pt x="368" y="234"/>
                </a:lnTo>
                <a:lnTo>
                  <a:pt x="351" y="239"/>
                </a:lnTo>
                <a:lnTo>
                  <a:pt x="333" y="244"/>
                </a:lnTo>
                <a:lnTo>
                  <a:pt x="317" y="248"/>
                </a:lnTo>
                <a:lnTo>
                  <a:pt x="302" y="252"/>
                </a:lnTo>
                <a:lnTo>
                  <a:pt x="287" y="257"/>
                </a:lnTo>
                <a:lnTo>
                  <a:pt x="272" y="260"/>
                </a:lnTo>
                <a:lnTo>
                  <a:pt x="259" y="263"/>
                </a:lnTo>
                <a:lnTo>
                  <a:pt x="245" y="267"/>
                </a:lnTo>
                <a:lnTo>
                  <a:pt x="233" y="269"/>
                </a:lnTo>
                <a:lnTo>
                  <a:pt x="222" y="273"/>
                </a:lnTo>
                <a:lnTo>
                  <a:pt x="211" y="275"/>
                </a:lnTo>
                <a:lnTo>
                  <a:pt x="201" y="277"/>
                </a:lnTo>
                <a:lnTo>
                  <a:pt x="192" y="280"/>
                </a:lnTo>
                <a:lnTo>
                  <a:pt x="182" y="282"/>
                </a:lnTo>
                <a:lnTo>
                  <a:pt x="174" y="284"/>
                </a:lnTo>
                <a:lnTo>
                  <a:pt x="167" y="286"/>
                </a:lnTo>
                <a:lnTo>
                  <a:pt x="160" y="288"/>
                </a:lnTo>
                <a:lnTo>
                  <a:pt x="154" y="289"/>
                </a:lnTo>
                <a:lnTo>
                  <a:pt x="149" y="290"/>
                </a:lnTo>
                <a:lnTo>
                  <a:pt x="144" y="291"/>
                </a:lnTo>
                <a:lnTo>
                  <a:pt x="140" y="291"/>
                </a:lnTo>
                <a:lnTo>
                  <a:pt x="137" y="293"/>
                </a:lnTo>
                <a:lnTo>
                  <a:pt x="135" y="293"/>
                </a:lnTo>
                <a:lnTo>
                  <a:pt x="132" y="293"/>
                </a:lnTo>
                <a:lnTo>
                  <a:pt x="125" y="293"/>
                </a:lnTo>
                <a:lnTo>
                  <a:pt x="118" y="291"/>
                </a:lnTo>
                <a:lnTo>
                  <a:pt x="110" y="289"/>
                </a:lnTo>
                <a:lnTo>
                  <a:pt x="100" y="286"/>
                </a:lnTo>
                <a:lnTo>
                  <a:pt x="89" y="281"/>
                </a:lnTo>
                <a:lnTo>
                  <a:pt x="79" y="276"/>
                </a:lnTo>
                <a:lnTo>
                  <a:pt x="66" y="270"/>
                </a:lnTo>
                <a:lnTo>
                  <a:pt x="53" y="263"/>
                </a:lnTo>
                <a:lnTo>
                  <a:pt x="46" y="260"/>
                </a:lnTo>
                <a:lnTo>
                  <a:pt x="41" y="255"/>
                </a:lnTo>
                <a:lnTo>
                  <a:pt x="35" y="252"/>
                </a:lnTo>
                <a:lnTo>
                  <a:pt x="30" y="247"/>
                </a:lnTo>
                <a:lnTo>
                  <a:pt x="25" y="243"/>
                </a:lnTo>
                <a:lnTo>
                  <a:pt x="21" y="238"/>
                </a:lnTo>
                <a:lnTo>
                  <a:pt x="16" y="233"/>
                </a:lnTo>
                <a:lnTo>
                  <a:pt x="13" y="229"/>
                </a:lnTo>
                <a:lnTo>
                  <a:pt x="10" y="224"/>
                </a:lnTo>
                <a:lnTo>
                  <a:pt x="7" y="218"/>
                </a:lnTo>
                <a:lnTo>
                  <a:pt x="5" y="214"/>
                </a:lnTo>
                <a:lnTo>
                  <a:pt x="3" y="208"/>
                </a:lnTo>
                <a:lnTo>
                  <a:pt x="2" y="202"/>
                </a:lnTo>
                <a:lnTo>
                  <a:pt x="1" y="196"/>
                </a:lnTo>
                <a:lnTo>
                  <a:pt x="0" y="190"/>
                </a:lnTo>
                <a:lnTo>
                  <a:pt x="0" y="185"/>
                </a:lnTo>
                <a:lnTo>
                  <a:pt x="13" y="185"/>
                </a:lnTo>
                <a:lnTo>
                  <a:pt x="27" y="183"/>
                </a:lnTo>
                <a:lnTo>
                  <a:pt x="41" y="183"/>
                </a:lnTo>
                <a:lnTo>
                  <a:pt x="57" y="182"/>
                </a:lnTo>
                <a:lnTo>
                  <a:pt x="73" y="181"/>
                </a:lnTo>
                <a:lnTo>
                  <a:pt x="91" y="179"/>
                </a:lnTo>
                <a:lnTo>
                  <a:pt x="109" y="176"/>
                </a:lnTo>
                <a:lnTo>
                  <a:pt x="128" y="174"/>
                </a:lnTo>
                <a:lnTo>
                  <a:pt x="132" y="173"/>
                </a:lnTo>
                <a:lnTo>
                  <a:pt x="138" y="173"/>
                </a:lnTo>
                <a:lnTo>
                  <a:pt x="145" y="172"/>
                </a:lnTo>
                <a:lnTo>
                  <a:pt x="152" y="171"/>
                </a:lnTo>
                <a:lnTo>
                  <a:pt x="159" y="169"/>
                </a:lnTo>
                <a:lnTo>
                  <a:pt x="167" y="168"/>
                </a:lnTo>
                <a:lnTo>
                  <a:pt x="175" y="166"/>
                </a:lnTo>
                <a:lnTo>
                  <a:pt x="185" y="165"/>
                </a:lnTo>
                <a:lnTo>
                  <a:pt x="194" y="162"/>
                </a:lnTo>
                <a:lnTo>
                  <a:pt x="203" y="160"/>
                </a:lnTo>
                <a:lnTo>
                  <a:pt x="214" y="158"/>
                </a:lnTo>
                <a:lnTo>
                  <a:pt x="225" y="155"/>
                </a:lnTo>
                <a:lnTo>
                  <a:pt x="237" y="153"/>
                </a:lnTo>
                <a:lnTo>
                  <a:pt x="249" y="150"/>
                </a:lnTo>
                <a:lnTo>
                  <a:pt x="261" y="147"/>
                </a:lnTo>
                <a:lnTo>
                  <a:pt x="275" y="144"/>
                </a:lnTo>
                <a:lnTo>
                  <a:pt x="289" y="140"/>
                </a:lnTo>
                <a:lnTo>
                  <a:pt x="303" y="137"/>
                </a:lnTo>
                <a:lnTo>
                  <a:pt x="318" y="133"/>
                </a:lnTo>
                <a:lnTo>
                  <a:pt x="333" y="130"/>
                </a:lnTo>
                <a:lnTo>
                  <a:pt x="350" y="125"/>
                </a:lnTo>
                <a:lnTo>
                  <a:pt x="366" y="122"/>
                </a:lnTo>
                <a:lnTo>
                  <a:pt x="382" y="117"/>
                </a:lnTo>
                <a:lnTo>
                  <a:pt x="401" y="113"/>
                </a:lnTo>
                <a:lnTo>
                  <a:pt x="418" y="108"/>
                </a:lnTo>
                <a:lnTo>
                  <a:pt x="437" y="103"/>
                </a:lnTo>
                <a:lnTo>
                  <a:pt x="456" y="99"/>
                </a:lnTo>
                <a:lnTo>
                  <a:pt x="476" y="93"/>
                </a:lnTo>
                <a:lnTo>
                  <a:pt x="496" y="88"/>
                </a:lnTo>
                <a:lnTo>
                  <a:pt x="517" y="82"/>
                </a:lnTo>
                <a:lnTo>
                  <a:pt x="538" y="77"/>
                </a:lnTo>
                <a:lnTo>
                  <a:pt x="560" y="71"/>
                </a:lnTo>
                <a:lnTo>
                  <a:pt x="582" y="65"/>
                </a:lnTo>
                <a:lnTo>
                  <a:pt x="603" y="59"/>
                </a:lnTo>
                <a:lnTo>
                  <a:pt x="624" y="54"/>
                </a:lnTo>
                <a:lnTo>
                  <a:pt x="644" y="50"/>
                </a:lnTo>
                <a:lnTo>
                  <a:pt x="663" y="45"/>
                </a:lnTo>
                <a:lnTo>
                  <a:pt x="683" y="41"/>
                </a:lnTo>
                <a:lnTo>
                  <a:pt x="702" y="36"/>
                </a:lnTo>
                <a:lnTo>
                  <a:pt x="720" y="32"/>
                </a:lnTo>
                <a:lnTo>
                  <a:pt x="738" y="29"/>
                </a:lnTo>
                <a:lnTo>
                  <a:pt x="754" y="25"/>
                </a:lnTo>
                <a:lnTo>
                  <a:pt x="771" y="22"/>
                </a:lnTo>
                <a:lnTo>
                  <a:pt x="786" y="18"/>
                </a:lnTo>
                <a:lnTo>
                  <a:pt x="803" y="16"/>
                </a:lnTo>
                <a:lnTo>
                  <a:pt x="818" y="13"/>
                </a:lnTo>
                <a:lnTo>
                  <a:pt x="832" y="10"/>
                </a:lnTo>
                <a:lnTo>
                  <a:pt x="846" y="9"/>
                </a:lnTo>
                <a:lnTo>
                  <a:pt x="858" y="7"/>
                </a:lnTo>
                <a:lnTo>
                  <a:pt x="871" y="6"/>
                </a:lnTo>
                <a:lnTo>
                  <a:pt x="884" y="3"/>
                </a:lnTo>
                <a:lnTo>
                  <a:pt x="896" y="2"/>
                </a:lnTo>
                <a:lnTo>
                  <a:pt x="906" y="2"/>
                </a:lnTo>
                <a:lnTo>
                  <a:pt x="917" y="1"/>
                </a:lnTo>
                <a:lnTo>
                  <a:pt x="927" y="1"/>
                </a:lnTo>
                <a:lnTo>
                  <a:pt x="936" y="0"/>
                </a:lnTo>
                <a:lnTo>
                  <a:pt x="946" y="0"/>
                </a:lnTo>
                <a:lnTo>
                  <a:pt x="954" y="1"/>
                </a:lnTo>
                <a:lnTo>
                  <a:pt x="962" y="1"/>
                </a:lnTo>
                <a:lnTo>
                  <a:pt x="969" y="2"/>
                </a:lnTo>
                <a:lnTo>
                  <a:pt x="976" y="2"/>
                </a:lnTo>
                <a:lnTo>
                  <a:pt x="983" y="3"/>
                </a:lnTo>
                <a:lnTo>
                  <a:pt x="989" y="6"/>
                </a:lnTo>
                <a:lnTo>
                  <a:pt x="993" y="7"/>
                </a:lnTo>
                <a:lnTo>
                  <a:pt x="993" y="13"/>
                </a:lnTo>
                <a:lnTo>
                  <a:pt x="992" y="18"/>
                </a:lnTo>
                <a:lnTo>
                  <a:pt x="992" y="24"/>
                </a:lnTo>
                <a:lnTo>
                  <a:pt x="991" y="30"/>
                </a:lnTo>
                <a:lnTo>
                  <a:pt x="990" y="35"/>
                </a:lnTo>
                <a:lnTo>
                  <a:pt x="987" y="39"/>
                </a:lnTo>
                <a:lnTo>
                  <a:pt x="985" y="44"/>
                </a:lnTo>
                <a:lnTo>
                  <a:pt x="983" y="47"/>
                </a:lnTo>
                <a:lnTo>
                  <a:pt x="980" y="52"/>
                </a:lnTo>
                <a:lnTo>
                  <a:pt x="977" y="56"/>
                </a:lnTo>
                <a:lnTo>
                  <a:pt x="975" y="59"/>
                </a:lnTo>
                <a:lnTo>
                  <a:pt x="971" y="61"/>
                </a:lnTo>
                <a:lnTo>
                  <a:pt x="963" y="67"/>
                </a:lnTo>
                <a:lnTo>
                  <a:pt x="954" y="71"/>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8" name="Freeform 16"/>
          <p:cNvSpPr/>
          <p:nvPr/>
        </p:nvSpPr>
        <p:spPr>
          <a:xfrm>
            <a:off x="4502468" y="2187893"/>
            <a:ext cx="558800" cy="676275"/>
          </a:xfrm>
          <a:custGeom>
            <a:avLst/>
            <a:gdLst/>
            <a:ahLst/>
            <a:cxnLst>
              <a:cxn ang="0">
                <a:pos x="405636338" y="164195756"/>
              </a:cxn>
              <a:cxn ang="0">
                <a:pos x="389840501" y="186298266"/>
              </a:cxn>
              <a:cxn ang="0">
                <a:pos x="370253885" y="212822392"/>
              </a:cxn>
              <a:cxn ang="0">
                <a:pos x="344980704" y="243767337"/>
              </a:cxn>
              <a:cxn ang="0">
                <a:pos x="316547879" y="277868762"/>
              </a:cxn>
              <a:cxn ang="0">
                <a:pos x="284325071" y="317023575"/>
              </a:cxn>
              <a:cxn ang="0">
                <a:pos x="249573752" y="354283069"/>
              </a:cxn>
              <a:cxn ang="0">
                <a:pos x="214823228" y="388385289"/>
              </a:cxn>
              <a:cxn ang="0">
                <a:pos x="179440775" y="421223963"/>
              </a:cxn>
              <a:cxn ang="0">
                <a:pos x="142794464" y="450274385"/>
              </a:cxn>
              <a:cxn ang="0">
                <a:pos x="106148154" y="477429488"/>
              </a:cxn>
              <a:cxn ang="0">
                <a:pos x="72028764" y="500164566"/>
              </a:cxn>
              <a:cxn ang="0">
                <a:pos x="44228662" y="517847052"/>
              </a:cxn>
              <a:cxn ang="0">
                <a:pos x="24009323" y="529214193"/>
              </a:cxn>
              <a:cxn ang="0">
                <a:pos x="8845415" y="536161310"/>
              </a:cxn>
              <a:cxn ang="0">
                <a:pos x="1895787" y="537424061"/>
              </a:cxn>
              <a:cxn ang="0">
                <a:pos x="0" y="535529537"/>
              </a:cxn>
              <a:cxn ang="0">
                <a:pos x="1263858" y="531108717"/>
              </a:cxn>
              <a:cxn ang="0">
                <a:pos x="4422707" y="525425146"/>
              </a:cxn>
              <a:cxn ang="0">
                <a:pos x="10741201" y="517847052"/>
              </a:cxn>
              <a:cxn ang="0">
                <a:pos x="17691624" y="508374434"/>
              </a:cxn>
              <a:cxn ang="0">
                <a:pos x="28432825" y="497006497"/>
              </a:cxn>
              <a:cxn ang="0">
                <a:pos x="39805160" y="483744832"/>
              </a:cxn>
              <a:cxn ang="0">
                <a:pos x="53706006" y="468588643"/>
              </a:cxn>
              <a:cxn ang="0">
                <a:pos x="70133772" y="451537136"/>
              </a:cxn>
              <a:cxn ang="0">
                <a:pos x="88456530" y="432591899"/>
              </a:cxn>
              <a:cxn ang="0">
                <a:pos x="108675074" y="412383118"/>
              </a:cxn>
              <a:cxn ang="0">
                <a:pos x="130789405" y="389648040"/>
              </a:cxn>
              <a:cxn ang="0">
                <a:pos x="154166799" y="363124709"/>
              </a:cxn>
              <a:cxn ang="0">
                <a:pos x="178808846" y="332811536"/>
              </a:cxn>
              <a:cxn ang="0">
                <a:pos x="204082027" y="300603840"/>
              </a:cxn>
              <a:cxn ang="0">
                <a:pos x="230619065" y="264607097"/>
              </a:cxn>
              <a:cxn ang="0">
                <a:pos x="258419961" y="225453079"/>
              </a:cxn>
              <a:cxn ang="0">
                <a:pos x="288115849" y="182509219"/>
              </a:cxn>
              <a:cxn ang="0">
                <a:pos x="317811737" y="137039857"/>
              </a:cxn>
              <a:cxn ang="0">
                <a:pos x="348771483" y="89044199"/>
              </a:cxn>
              <a:cxn ang="0">
                <a:pos x="382258944" y="36628516"/>
              </a:cxn>
              <a:cxn ang="0">
                <a:pos x="409427911" y="8209867"/>
              </a:cxn>
              <a:cxn ang="0">
                <a:pos x="423327962" y="30944151"/>
              </a:cxn>
              <a:cxn ang="0">
                <a:pos x="433437234" y="49890182"/>
              </a:cxn>
              <a:cxn ang="0">
                <a:pos x="439755728" y="66309916"/>
              </a:cxn>
              <a:cxn ang="0">
                <a:pos x="443546506" y="77677058"/>
              </a:cxn>
              <a:cxn ang="0">
                <a:pos x="444178435" y="86518698"/>
              </a:cxn>
              <a:cxn ang="0">
                <a:pos x="442282649" y="94727770"/>
              </a:cxn>
              <a:cxn ang="0">
                <a:pos x="438491870" y="104832161"/>
              </a:cxn>
              <a:cxn ang="0">
                <a:pos x="433437234" y="116831076"/>
              </a:cxn>
              <a:cxn ang="0">
                <a:pos x="425855677" y="130724514"/>
              </a:cxn>
              <a:cxn ang="0">
                <a:pos x="417009468" y="145881497"/>
              </a:cxn>
              <a:cxn ang="0">
                <a:pos x="413850618" y="151565068"/>
              </a:cxn>
            </a:cxnLst>
            <a:rect l="0" t="0" r="0" b="0"/>
            <a:pathLst>
              <a:path w="703" h="851">
                <a:moveTo>
                  <a:pt x="655" y="240"/>
                </a:moveTo>
                <a:lnTo>
                  <a:pt x="649" y="250"/>
                </a:lnTo>
                <a:lnTo>
                  <a:pt x="642" y="260"/>
                </a:lnTo>
                <a:lnTo>
                  <a:pt x="635" y="271"/>
                </a:lnTo>
                <a:lnTo>
                  <a:pt x="625" y="283"/>
                </a:lnTo>
                <a:lnTo>
                  <a:pt x="617" y="295"/>
                </a:lnTo>
                <a:lnTo>
                  <a:pt x="607" y="309"/>
                </a:lnTo>
                <a:lnTo>
                  <a:pt x="596" y="323"/>
                </a:lnTo>
                <a:lnTo>
                  <a:pt x="586" y="337"/>
                </a:lnTo>
                <a:lnTo>
                  <a:pt x="573" y="353"/>
                </a:lnTo>
                <a:lnTo>
                  <a:pt x="560" y="368"/>
                </a:lnTo>
                <a:lnTo>
                  <a:pt x="546" y="386"/>
                </a:lnTo>
                <a:lnTo>
                  <a:pt x="533" y="403"/>
                </a:lnTo>
                <a:lnTo>
                  <a:pt x="517" y="422"/>
                </a:lnTo>
                <a:lnTo>
                  <a:pt x="501" y="440"/>
                </a:lnTo>
                <a:lnTo>
                  <a:pt x="485" y="460"/>
                </a:lnTo>
                <a:lnTo>
                  <a:pt x="467" y="481"/>
                </a:lnTo>
                <a:lnTo>
                  <a:pt x="450" y="502"/>
                </a:lnTo>
                <a:lnTo>
                  <a:pt x="431" y="521"/>
                </a:lnTo>
                <a:lnTo>
                  <a:pt x="413" y="541"/>
                </a:lnTo>
                <a:lnTo>
                  <a:pt x="395" y="561"/>
                </a:lnTo>
                <a:lnTo>
                  <a:pt x="377" y="579"/>
                </a:lnTo>
                <a:lnTo>
                  <a:pt x="358" y="598"/>
                </a:lnTo>
                <a:lnTo>
                  <a:pt x="340" y="615"/>
                </a:lnTo>
                <a:lnTo>
                  <a:pt x="321" y="633"/>
                </a:lnTo>
                <a:lnTo>
                  <a:pt x="302" y="650"/>
                </a:lnTo>
                <a:lnTo>
                  <a:pt x="284" y="667"/>
                </a:lnTo>
                <a:lnTo>
                  <a:pt x="264" y="683"/>
                </a:lnTo>
                <a:lnTo>
                  <a:pt x="246" y="698"/>
                </a:lnTo>
                <a:lnTo>
                  <a:pt x="226" y="713"/>
                </a:lnTo>
                <a:lnTo>
                  <a:pt x="207" y="728"/>
                </a:lnTo>
                <a:lnTo>
                  <a:pt x="187" y="742"/>
                </a:lnTo>
                <a:lnTo>
                  <a:pt x="168" y="756"/>
                </a:lnTo>
                <a:lnTo>
                  <a:pt x="149" y="769"/>
                </a:lnTo>
                <a:lnTo>
                  <a:pt x="131" y="782"/>
                </a:lnTo>
                <a:lnTo>
                  <a:pt x="114" y="792"/>
                </a:lnTo>
                <a:lnTo>
                  <a:pt x="98" y="802"/>
                </a:lnTo>
                <a:lnTo>
                  <a:pt x="84" y="812"/>
                </a:lnTo>
                <a:lnTo>
                  <a:pt x="70" y="820"/>
                </a:lnTo>
                <a:lnTo>
                  <a:pt x="58" y="827"/>
                </a:lnTo>
                <a:lnTo>
                  <a:pt x="48" y="834"/>
                </a:lnTo>
                <a:lnTo>
                  <a:pt x="38" y="838"/>
                </a:lnTo>
                <a:lnTo>
                  <a:pt x="28" y="843"/>
                </a:lnTo>
                <a:lnTo>
                  <a:pt x="21" y="847"/>
                </a:lnTo>
                <a:lnTo>
                  <a:pt x="14" y="849"/>
                </a:lnTo>
                <a:lnTo>
                  <a:pt x="10" y="851"/>
                </a:lnTo>
                <a:lnTo>
                  <a:pt x="5" y="851"/>
                </a:lnTo>
                <a:lnTo>
                  <a:pt x="3" y="851"/>
                </a:lnTo>
                <a:lnTo>
                  <a:pt x="0" y="850"/>
                </a:lnTo>
                <a:lnTo>
                  <a:pt x="0" y="849"/>
                </a:lnTo>
                <a:lnTo>
                  <a:pt x="0" y="848"/>
                </a:lnTo>
                <a:lnTo>
                  <a:pt x="0" y="845"/>
                </a:lnTo>
                <a:lnTo>
                  <a:pt x="0" y="843"/>
                </a:lnTo>
                <a:lnTo>
                  <a:pt x="2" y="841"/>
                </a:lnTo>
                <a:lnTo>
                  <a:pt x="4" y="838"/>
                </a:lnTo>
                <a:lnTo>
                  <a:pt x="5" y="835"/>
                </a:lnTo>
                <a:lnTo>
                  <a:pt x="7" y="832"/>
                </a:lnTo>
                <a:lnTo>
                  <a:pt x="10" y="828"/>
                </a:lnTo>
                <a:lnTo>
                  <a:pt x="13" y="825"/>
                </a:lnTo>
                <a:lnTo>
                  <a:pt x="17" y="820"/>
                </a:lnTo>
                <a:lnTo>
                  <a:pt x="20" y="815"/>
                </a:lnTo>
                <a:lnTo>
                  <a:pt x="24" y="811"/>
                </a:lnTo>
                <a:lnTo>
                  <a:pt x="28" y="805"/>
                </a:lnTo>
                <a:lnTo>
                  <a:pt x="33" y="799"/>
                </a:lnTo>
                <a:lnTo>
                  <a:pt x="39" y="793"/>
                </a:lnTo>
                <a:lnTo>
                  <a:pt x="45" y="787"/>
                </a:lnTo>
                <a:lnTo>
                  <a:pt x="50" y="780"/>
                </a:lnTo>
                <a:lnTo>
                  <a:pt x="56" y="773"/>
                </a:lnTo>
                <a:lnTo>
                  <a:pt x="63" y="766"/>
                </a:lnTo>
                <a:lnTo>
                  <a:pt x="70" y="758"/>
                </a:lnTo>
                <a:lnTo>
                  <a:pt x="77" y="750"/>
                </a:lnTo>
                <a:lnTo>
                  <a:pt x="85" y="742"/>
                </a:lnTo>
                <a:lnTo>
                  <a:pt x="93" y="734"/>
                </a:lnTo>
                <a:lnTo>
                  <a:pt x="103" y="725"/>
                </a:lnTo>
                <a:lnTo>
                  <a:pt x="111" y="715"/>
                </a:lnTo>
                <a:lnTo>
                  <a:pt x="120" y="706"/>
                </a:lnTo>
                <a:lnTo>
                  <a:pt x="131" y="696"/>
                </a:lnTo>
                <a:lnTo>
                  <a:pt x="140" y="685"/>
                </a:lnTo>
                <a:lnTo>
                  <a:pt x="150" y="675"/>
                </a:lnTo>
                <a:lnTo>
                  <a:pt x="161" y="664"/>
                </a:lnTo>
                <a:lnTo>
                  <a:pt x="172" y="653"/>
                </a:lnTo>
                <a:lnTo>
                  <a:pt x="184" y="641"/>
                </a:lnTo>
                <a:lnTo>
                  <a:pt x="196" y="629"/>
                </a:lnTo>
                <a:lnTo>
                  <a:pt x="207" y="617"/>
                </a:lnTo>
                <a:lnTo>
                  <a:pt x="219" y="603"/>
                </a:lnTo>
                <a:lnTo>
                  <a:pt x="232" y="589"/>
                </a:lnTo>
                <a:lnTo>
                  <a:pt x="244" y="575"/>
                </a:lnTo>
                <a:lnTo>
                  <a:pt x="257" y="560"/>
                </a:lnTo>
                <a:lnTo>
                  <a:pt x="270" y="543"/>
                </a:lnTo>
                <a:lnTo>
                  <a:pt x="283" y="527"/>
                </a:lnTo>
                <a:lnTo>
                  <a:pt x="295" y="511"/>
                </a:lnTo>
                <a:lnTo>
                  <a:pt x="309" y="494"/>
                </a:lnTo>
                <a:lnTo>
                  <a:pt x="323" y="476"/>
                </a:lnTo>
                <a:lnTo>
                  <a:pt x="337" y="458"/>
                </a:lnTo>
                <a:lnTo>
                  <a:pt x="351" y="438"/>
                </a:lnTo>
                <a:lnTo>
                  <a:pt x="365" y="419"/>
                </a:lnTo>
                <a:lnTo>
                  <a:pt x="380" y="398"/>
                </a:lnTo>
                <a:lnTo>
                  <a:pt x="394" y="377"/>
                </a:lnTo>
                <a:lnTo>
                  <a:pt x="409" y="357"/>
                </a:lnTo>
                <a:lnTo>
                  <a:pt x="424" y="334"/>
                </a:lnTo>
                <a:lnTo>
                  <a:pt x="440" y="312"/>
                </a:lnTo>
                <a:lnTo>
                  <a:pt x="456" y="289"/>
                </a:lnTo>
                <a:lnTo>
                  <a:pt x="471" y="266"/>
                </a:lnTo>
                <a:lnTo>
                  <a:pt x="487" y="242"/>
                </a:lnTo>
                <a:lnTo>
                  <a:pt x="503" y="217"/>
                </a:lnTo>
                <a:lnTo>
                  <a:pt x="520" y="192"/>
                </a:lnTo>
                <a:lnTo>
                  <a:pt x="536" y="166"/>
                </a:lnTo>
                <a:lnTo>
                  <a:pt x="552" y="141"/>
                </a:lnTo>
                <a:lnTo>
                  <a:pt x="570" y="113"/>
                </a:lnTo>
                <a:lnTo>
                  <a:pt x="587" y="86"/>
                </a:lnTo>
                <a:lnTo>
                  <a:pt x="605" y="58"/>
                </a:lnTo>
                <a:lnTo>
                  <a:pt x="622" y="29"/>
                </a:lnTo>
                <a:lnTo>
                  <a:pt x="639" y="0"/>
                </a:lnTo>
                <a:lnTo>
                  <a:pt x="648" y="13"/>
                </a:lnTo>
                <a:lnTo>
                  <a:pt x="656" y="26"/>
                </a:lnTo>
                <a:lnTo>
                  <a:pt x="663" y="37"/>
                </a:lnTo>
                <a:lnTo>
                  <a:pt x="670" y="49"/>
                </a:lnTo>
                <a:lnTo>
                  <a:pt x="675" y="59"/>
                </a:lnTo>
                <a:lnTo>
                  <a:pt x="681" y="70"/>
                </a:lnTo>
                <a:lnTo>
                  <a:pt x="686" y="79"/>
                </a:lnTo>
                <a:lnTo>
                  <a:pt x="691" y="88"/>
                </a:lnTo>
                <a:lnTo>
                  <a:pt x="694" y="96"/>
                </a:lnTo>
                <a:lnTo>
                  <a:pt x="696" y="105"/>
                </a:lnTo>
                <a:lnTo>
                  <a:pt x="700" y="111"/>
                </a:lnTo>
                <a:lnTo>
                  <a:pt x="701" y="117"/>
                </a:lnTo>
                <a:lnTo>
                  <a:pt x="702" y="123"/>
                </a:lnTo>
                <a:lnTo>
                  <a:pt x="703" y="129"/>
                </a:lnTo>
                <a:lnTo>
                  <a:pt x="703" y="134"/>
                </a:lnTo>
                <a:lnTo>
                  <a:pt x="703" y="137"/>
                </a:lnTo>
                <a:lnTo>
                  <a:pt x="702" y="141"/>
                </a:lnTo>
                <a:lnTo>
                  <a:pt x="701" y="145"/>
                </a:lnTo>
                <a:lnTo>
                  <a:pt x="700" y="150"/>
                </a:lnTo>
                <a:lnTo>
                  <a:pt x="699" y="154"/>
                </a:lnTo>
                <a:lnTo>
                  <a:pt x="696" y="160"/>
                </a:lnTo>
                <a:lnTo>
                  <a:pt x="694" y="166"/>
                </a:lnTo>
                <a:lnTo>
                  <a:pt x="692" y="172"/>
                </a:lnTo>
                <a:lnTo>
                  <a:pt x="688" y="178"/>
                </a:lnTo>
                <a:lnTo>
                  <a:pt x="686" y="185"/>
                </a:lnTo>
                <a:lnTo>
                  <a:pt x="682" y="192"/>
                </a:lnTo>
                <a:lnTo>
                  <a:pt x="678" y="199"/>
                </a:lnTo>
                <a:lnTo>
                  <a:pt x="674" y="207"/>
                </a:lnTo>
                <a:lnTo>
                  <a:pt x="670" y="215"/>
                </a:lnTo>
                <a:lnTo>
                  <a:pt x="665" y="223"/>
                </a:lnTo>
                <a:lnTo>
                  <a:pt x="660" y="231"/>
                </a:lnTo>
                <a:lnTo>
                  <a:pt x="655" y="24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9" name="Freeform 17"/>
          <p:cNvSpPr/>
          <p:nvPr/>
        </p:nvSpPr>
        <p:spPr>
          <a:xfrm>
            <a:off x="4962843" y="2327593"/>
            <a:ext cx="323850" cy="538162"/>
          </a:xfrm>
          <a:custGeom>
            <a:avLst/>
            <a:gdLst/>
            <a:ahLst/>
            <a:cxnLst>
              <a:cxn ang="0">
                <a:pos x="49143444" y="174520857"/>
              </a:cxn>
              <a:cxn ang="0">
                <a:pos x="49772888" y="128527849"/>
              </a:cxn>
              <a:cxn ang="0">
                <a:pos x="45993050" y="75604617"/>
              </a:cxn>
              <a:cxn ang="0">
                <a:pos x="39692263" y="15751160"/>
              </a:cxn>
              <a:cxn ang="0">
                <a:pos x="64264381" y="18271314"/>
              </a:cxn>
              <a:cxn ang="0">
                <a:pos x="90725625" y="42842616"/>
              </a:cxn>
              <a:cxn ang="0">
                <a:pos x="105216325" y="68044156"/>
              </a:cxn>
              <a:cxn ang="0">
                <a:pos x="108996956" y="92615458"/>
              </a:cxn>
              <a:cxn ang="0">
                <a:pos x="103326406" y="136088311"/>
              </a:cxn>
              <a:cxn ang="0">
                <a:pos x="99546569" y="185231709"/>
              </a:cxn>
              <a:cxn ang="0">
                <a:pos x="99546569" y="214843319"/>
              </a:cxn>
              <a:cxn ang="0">
                <a:pos x="100806250" y="233744870"/>
              </a:cxn>
              <a:cxn ang="0">
                <a:pos x="103956644" y="246975083"/>
              </a:cxn>
              <a:cxn ang="0">
                <a:pos x="107736481" y="255165782"/>
              </a:cxn>
              <a:cxn ang="0">
                <a:pos x="113407031" y="257685936"/>
              </a:cxn>
              <a:cxn ang="0">
                <a:pos x="126638050" y="252015391"/>
              </a:cxn>
              <a:cxn ang="0">
                <a:pos x="144909381" y="237524704"/>
              </a:cxn>
              <a:cxn ang="0">
                <a:pos x="170110944" y="214843319"/>
              </a:cxn>
              <a:cxn ang="0">
                <a:pos x="197832663" y="187121626"/>
              </a:cxn>
              <a:cxn ang="0">
                <a:pos x="220514069" y="166960395"/>
              </a:cxn>
              <a:cxn ang="0">
                <a:pos x="238784606" y="154359625"/>
              </a:cxn>
              <a:cxn ang="0">
                <a:pos x="252015625" y="148058844"/>
              </a:cxn>
              <a:cxn ang="0">
                <a:pos x="256425700" y="149949554"/>
              </a:cxn>
              <a:cxn ang="0">
                <a:pos x="257055938" y="154989862"/>
              </a:cxn>
              <a:cxn ang="0">
                <a:pos x="253276100" y="165070478"/>
              </a:cxn>
              <a:cxn ang="0">
                <a:pos x="246345075" y="178930928"/>
              </a:cxn>
              <a:cxn ang="0">
                <a:pos x="235004769" y="197202242"/>
              </a:cxn>
              <a:cxn ang="0">
                <a:pos x="220514069" y="220513864"/>
              </a:cxn>
              <a:cxn ang="0">
                <a:pos x="202242738" y="247605320"/>
              </a:cxn>
              <a:cxn ang="0">
                <a:pos x="179561331" y="279107641"/>
              </a:cxn>
              <a:cxn ang="0">
                <a:pos x="156249688" y="313129322"/>
              </a:cxn>
              <a:cxn ang="0">
                <a:pos x="134198519" y="342111488"/>
              </a:cxn>
              <a:cxn ang="0">
                <a:pos x="115296950" y="367313027"/>
              </a:cxn>
              <a:cxn ang="0">
                <a:pos x="98286094" y="388103702"/>
              </a:cxn>
              <a:cxn ang="0">
                <a:pos x="84425631" y="404485099"/>
              </a:cxn>
              <a:cxn ang="0">
                <a:pos x="72454294" y="415825395"/>
              </a:cxn>
              <a:cxn ang="0">
                <a:pos x="63634144" y="423385857"/>
              </a:cxn>
              <a:cxn ang="0">
                <a:pos x="57333356" y="427166484"/>
              </a:cxn>
              <a:cxn ang="0">
                <a:pos x="49143444" y="425276567"/>
              </a:cxn>
              <a:cxn ang="0">
                <a:pos x="40322500" y="419606023"/>
              </a:cxn>
              <a:cxn ang="0">
                <a:pos x="30872113" y="409525407"/>
              </a:cxn>
              <a:cxn ang="0">
                <a:pos x="21421725" y="393774247"/>
              </a:cxn>
              <a:cxn ang="0">
                <a:pos x="12600781" y="376763406"/>
              </a:cxn>
              <a:cxn ang="0">
                <a:pos x="5670550" y="362902163"/>
              </a:cxn>
              <a:cxn ang="0">
                <a:pos x="2520156" y="351561867"/>
              </a:cxn>
              <a:cxn ang="0">
                <a:pos x="0" y="345261085"/>
              </a:cxn>
              <a:cxn ang="0">
                <a:pos x="3150394" y="333920790"/>
              </a:cxn>
              <a:cxn ang="0">
                <a:pos x="14490700" y="313129322"/>
              </a:cxn>
              <a:cxn ang="0">
                <a:pos x="25831800" y="294858007"/>
              </a:cxn>
              <a:cxn ang="0">
                <a:pos x="34022506" y="273437096"/>
              </a:cxn>
              <a:cxn ang="0">
                <a:pos x="40322500" y="246345640"/>
              </a:cxn>
              <a:cxn ang="0">
                <a:pos x="45362813" y="213583639"/>
              </a:cxn>
            </a:cxnLst>
            <a:rect l="0" t="0" r="0" b="0"/>
            <a:pathLst>
              <a:path w="408" h="678">
                <a:moveTo>
                  <a:pt x="75" y="324"/>
                </a:moveTo>
                <a:lnTo>
                  <a:pt x="76" y="308"/>
                </a:lnTo>
                <a:lnTo>
                  <a:pt x="77" y="293"/>
                </a:lnTo>
                <a:lnTo>
                  <a:pt x="78" y="277"/>
                </a:lnTo>
                <a:lnTo>
                  <a:pt x="79" y="260"/>
                </a:lnTo>
                <a:lnTo>
                  <a:pt x="79" y="241"/>
                </a:lnTo>
                <a:lnTo>
                  <a:pt x="79" y="222"/>
                </a:lnTo>
                <a:lnTo>
                  <a:pt x="79" y="204"/>
                </a:lnTo>
                <a:lnTo>
                  <a:pt x="78" y="184"/>
                </a:lnTo>
                <a:lnTo>
                  <a:pt x="77" y="163"/>
                </a:lnTo>
                <a:lnTo>
                  <a:pt x="76" y="141"/>
                </a:lnTo>
                <a:lnTo>
                  <a:pt x="73" y="120"/>
                </a:lnTo>
                <a:lnTo>
                  <a:pt x="71" y="97"/>
                </a:lnTo>
                <a:lnTo>
                  <a:pt x="69" y="74"/>
                </a:lnTo>
                <a:lnTo>
                  <a:pt x="66" y="49"/>
                </a:lnTo>
                <a:lnTo>
                  <a:pt x="63" y="25"/>
                </a:lnTo>
                <a:lnTo>
                  <a:pt x="59" y="0"/>
                </a:lnTo>
                <a:lnTo>
                  <a:pt x="75" y="9"/>
                </a:lnTo>
                <a:lnTo>
                  <a:pt x="90" y="19"/>
                </a:lnTo>
                <a:lnTo>
                  <a:pt x="102" y="29"/>
                </a:lnTo>
                <a:lnTo>
                  <a:pt x="114" y="39"/>
                </a:lnTo>
                <a:lnTo>
                  <a:pt x="126" y="48"/>
                </a:lnTo>
                <a:lnTo>
                  <a:pt x="135" y="59"/>
                </a:lnTo>
                <a:lnTo>
                  <a:pt x="144" y="68"/>
                </a:lnTo>
                <a:lnTo>
                  <a:pt x="151" y="78"/>
                </a:lnTo>
                <a:lnTo>
                  <a:pt x="158" y="88"/>
                </a:lnTo>
                <a:lnTo>
                  <a:pt x="164" y="97"/>
                </a:lnTo>
                <a:lnTo>
                  <a:pt x="167" y="108"/>
                </a:lnTo>
                <a:lnTo>
                  <a:pt x="171" y="117"/>
                </a:lnTo>
                <a:lnTo>
                  <a:pt x="173" y="127"/>
                </a:lnTo>
                <a:lnTo>
                  <a:pt x="173" y="137"/>
                </a:lnTo>
                <a:lnTo>
                  <a:pt x="173" y="147"/>
                </a:lnTo>
                <a:lnTo>
                  <a:pt x="172" y="156"/>
                </a:lnTo>
                <a:lnTo>
                  <a:pt x="169" y="176"/>
                </a:lnTo>
                <a:lnTo>
                  <a:pt x="166" y="196"/>
                </a:lnTo>
                <a:lnTo>
                  <a:pt x="164" y="216"/>
                </a:lnTo>
                <a:lnTo>
                  <a:pt x="162" y="235"/>
                </a:lnTo>
                <a:lnTo>
                  <a:pt x="160" y="255"/>
                </a:lnTo>
                <a:lnTo>
                  <a:pt x="159" y="275"/>
                </a:lnTo>
                <a:lnTo>
                  <a:pt x="158" y="294"/>
                </a:lnTo>
                <a:lnTo>
                  <a:pt x="158" y="314"/>
                </a:lnTo>
                <a:lnTo>
                  <a:pt x="158" y="324"/>
                </a:lnTo>
                <a:lnTo>
                  <a:pt x="158" y="333"/>
                </a:lnTo>
                <a:lnTo>
                  <a:pt x="158" y="341"/>
                </a:lnTo>
                <a:lnTo>
                  <a:pt x="159" y="349"/>
                </a:lnTo>
                <a:lnTo>
                  <a:pt x="159" y="357"/>
                </a:lnTo>
                <a:lnTo>
                  <a:pt x="160" y="364"/>
                </a:lnTo>
                <a:lnTo>
                  <a:pt x="160" y="371"/>
                </a:lnTo>
                <a:lnTo>
                  <a:pt x="162" y="377"/>
                </a:lnTo>
                <a:lnTo>
                  <a:pt x="163" y="383"/>
                </a:lnTo>
                <a:lnTo>
                  <a:pt x="164" y="387"/>
                </a:lnTo>
                <a:lnTo>
                  <a:pt x="165" y="392"/>
                </a:lnTo>
                <a:lnTo>
                  <a:pt x="166" y="396"/>
                </a:lnTo>
                <a:lnTo>
                  <a:pt x="167" y="400"/>
                </a:lnTo>
                <a:lnTo>
                  <a:pt x="169" y="402"/>
                </a:lnTo>
                <a:lnTo>
                  <a:pt x="171" y="405"/>
                </a:lnTo>
                <a:lnTo>
                  <a:pt x="172" y="407"/>
                </a:lnTo>
                <a:lnTo>
                  <a:pt x="174" y="408"/>
                </a:lnTo>
                <a:lnTo>
                  <a:pt x="177" y="409"/>
                </a:lnTo>
                <a:lnTo>
                  <a:pt x="180" y="409"/>
                </a:lnTo>
                <a:lnTo>
                  <a:pt x="185" y="408"/>
                </a:lnTo>
                <a:lnTo>
                  <a:pt x="190" y="406"/>
                </a:lnTo>
                <a:lnTo>
                  <a:pt x="194" y="404"/>
                </a:lnTo>
                <a:lnTo>
                  <a:pt x="201" y="400"/>
                </a:lnTo>
                <a:lnTo>
                  <a:pt x="207" y="396"/>
                </a:lnTo>
                <a:lnTo>
                  <a:pt x="214" y="390"/>
                </a:lnTo>
                <a:lnTo>
                  <a:pt x="222" y="384"/>
                </a:lnTo>
                <a:lnTo>
                  <a:pt x="230" y="377"/>
                </a:lnTo>
                <a:lnTo>
                  <a:pt x="239" y="369"/>
                </a:lnTo>
                <a:lnTo>
                  <a:pt x="249" y="361"/>
                </a:lnTo>
                <a:lnTo>
                  <a:pt x="259" y="350"/>
                </a:lnTo>
                <a:lnTo>
                  <a:pt x="270" y="341"/>
                </a:lnTo>
                <a:lnTo>
                  <a:pt x="281" y="329"/>
                </a:lnTo>
                <a:lnTo>
                  <a:pt x="293" y="318"/>
                </a:lnTo>
                <a:lnTo>
                  <a:pt x="303" y="307"/>
                </a:lnTo>
                <a:lnTo>
                  <a:pt x="314" y="297"/>
                </a:lnTo>
                <a:lnTo>
                  <a:pt x="323" y="289"/>
                </a:lnTo>
                <a:lnTo>
                  <a:pt x="332" y="279"/>
                </a:lnTo>
                <a:lnTo>
                  <a:pt x="342" y="272"/>
                </a:lnTo>
                <a:lnTo>
                  <a:pt x="350" y="265"/>
                </a:lnTo>
                <a:lnTo>
                  <a:pt x="358" y="258"/>
                </a:lnTo>
                <a:lnTo>
                  <a:pt x="365" y="254"/>
                </a:lnTo>
                <a:lnTo>
                  <a:pt x="372" y="248"/>
                </a:lnTo>
                <a:lnTo>
                  <a:pt x="379" y="245"/>
                </a:lnTo>
                <a:lnTo>
                  <a:pt x="385" y="241"/>
                </a:lnTo>
                <a:lnTo>
                  <a:pt x="391" y="239"/>
                </a:lnTo>
                <a:lnTo>
                  <a:pt x="395" y="236"/>
                </a:lnTo>
                <a:lnTo>
                  <a:pt x="400" y="235"/>
                </a:lnTo>
                <a:lnTo>
                  <a:pt x="403" y="235"/>
                </a:lnTo>
                <a:lnTo>
                  <a:pt x="404" y="235"/>
                </a:lnTo>
                <a:lnTo>
                  <a:pt x="407" y="236"/>
                </a:lnTo>
                <a:lnTo>
                  <a:pt x="407" y="238"/>
                </a:lnTo>
                <a:lnTo>
                  <a:pt x="408" y="239"/>
                </a:lnTo>
                <a:lnTo>
                  <a:pt x="408" y="241"/>
                </a:lnTo>
                <a:lnTo>
                  <a:pt x="408" y="243"/>
                </a:lnTo>
                <a:lnTo>
                  <a:pt x="408" y="246"/>
                </a:lnTo>
                <a:lnTo>
                  <a:pt x="407" y="249"/>
                </a:lnTo>
                <a:lnTo>
                  <a:pt x="406" y="253"/>
                </a:lnTo>
                <a:lnTo>
                  <a:pt x="403" y="257"/>
                </a:lnTo>
                <a:lnTo>
                  <a:pt x="402" y="262"/>
                </a:lnTo>
                <a:lnTo>
                  <a:pt x="400" y="267"/>
                </a:lnTo>
                <a:lnTo>
                  <a:pt x="396" y="272"/>
                </a:lnTo>
                <a:lnTo>
                  <a:pt x="394" y="278"/>
                </a:lnTo>
                <a:lnTo>
                  <a:pt x="391" y="284"/>
                </a:lnTo>
                <a:lnTo>
                  <a:pt x="387" y="291"/>
                </a:lnTo>
                <a:lnTo>
                  <a:pt x="382" y="298"/>
                </a:lnTo>
                <a:lnTo>
                  <a:pt x="378" y="306"/>
                </a:lnTo>
                <a:lnTo>
                  <a:pt x="373" y="313"/>
                </a:lnTo>
                <a:lnTo>
                  <a:pt x="367" y="322"/>
                </a:lnTo>
                <a:lnTo>
                  <a:pt x="361" y="330"/>
                </a:lnTo>
                <a:lnTo>
                  <a:pt x="356" y="340"/>
                </a:lnTo>
                <a:lnTo>
                  <a:pt x="350" y="350"/>
                </a:lnTo>
                <a:lnTo>
                  <a:pt x="343" y="361"/>
                </a:lnTo>
                <a:lnTo>
                  <a:pt x="336" y="371"/>
                </a:lnTo>
                <a:lnTo>
                  <a:pt x="328" y="382"/>
                </a:lnTo>
                <a:lnTo>
                  <a:pt x="321" y="393"/>
                </a:lnTo>
                <a:lnTo>
                  <a:pt x="313" y="405"/>
                </a:lnTo>
                <a:lnTo>
                  <a:pt x="303" y="418"/>
                </a:lnTo>
                <a:lnTo>
                  <a:pt x="294" y="430"/>
                </a:lnTo>
                <a:lnTo>
                  <a:pt x="285" y="443"/>
                </a:lnTo>
                <a:lnTo>
                  <a:pt x="276" y="457"/>
                </a:lnTo>
                <a:lnTo>
                  <a:pt x="266" y="471"/>
                </a:lnTo>
                <a:lnTo>
                  <a:pt x="257" y="484"/>
                </a:lnTo>
                <a:lnTo>
                  <a:pt x="248" y="497"/>
                </a:lnTo>
                <a:lnTo>
                  <a:pt x="238" y="509"/>
                </a:lnTo>
                <a:lnTo>
                  <a:pt x="229" y="521"/>
                </a:lnTo>
                <a:lnTo>
                  <a:pt x="221" y="533"/>
                </a:lnTo>
                <a:lnTo>
                  <a:pt x="213" y="543"/>
                </a:lnTo>
                <a:lnTo>
                  <a:pt x="205" y="553"/>
                </a:lnTo>
                <a:lnTo>
                  <a:pt x="198" y="564"/>
                </a:lnTo>
                <a:lnTo>
                  <a:pt x="190" y="573"/>
                </a:lnTo>
                <a:lnTo>
                  <a:pt x="183" y="583"/>
                </a:lnTo>
                <a:lnTo>
                  <a:pt x="176" y="592"/>
                </a:lnTo>
                <a:lnTo>
                  <a:pt x="169" y="600"/>
                </a:lnTo>
                <a:lnTo>
                  <a:pt x="163" y="608"/>
                </a:lnTo>
                <a:lnTo>
                  <a:pt x="156" y="616"/>
                </a:lnTo>
                <a:lnTo>
                  <a:pt x="150" y="623"/>
                </a:lnTo>
                <a:lnTo>
                  <a:pt x="144" y="629"/>
                </a:lnTo>
                <a:lnTo>
                  <a:pt x="138" y="636"/>
                </a:lnTo>
                <a:lnTo>
                  <a:pt x="134" y="642"/>
                </a:lnTo>
                <a:lnTo>
                  <a:pt x="129" y="646"/>
                </a:lnTo>
                <a:lnTo>
                  <a:pt x="124" y="652"/>
                </a:lnTo>
                <a:lnTo>
                  <a:pt x="120" y="657"/>
                </a:lnTo>
                <a:lnTo>
                  <a:pt x="115" y="660"/>
                </a:lnTo>
                <a:lnTo>
                  <a:pt x="112" y="664"/>
                </a:lnTo>
                <a:lnTo>
                  <a:pt x="107" y="667"/>
                </a:lnTo>
                <a:lnTo>
                  <a:pt x="104" y="670"/>
                </a:lnTo>
                <a:lnTo>
                  <a:pt x="101" y="672"/>
                </a:lnTo>
                <a:lnTo>
                  <a:pt x="98" y="674"/>
                </a:lnTo>
                <a:lnTo>
                  <a:pt x="95" y="675"/>
                </a:lnTo>
                <a:lnTo>
                  <a:pt x="93" y="677"/>
                </a:lnTo>
                <a:lnTo>
                  <a:pt x="91" y="678"/>
                </a:lnTo>
                <a:lnTo>
                  <a:pt x="88" y="678"/>
                </a:lnTo>
                <a:lnTo>
                  <a:pt x="85" y="678"/>
                </a:lnTo>
                <a:lnTo>
                  <a:pt x="81" y="677"/>
                </a:lnTo>
                <a:lnTo>
                  <a:pt x="78" y="675"/>
                </a:lnTo>
                <a:lnTo>
                  <a:pt x="75" y="674"/>
                </a:lnTo>
                <a:lnTo>
                  <a:pt x="71" y="672"/>
                </a:lnTo>
                <a:lnTo>
                  <a:pt x="68" y="670"/>
                </a:lnTo>
                <a:lnTo>
                  <a:pt x="64" y="666"/>
                </a:lnTo>
                <a:lnTo>
                  <a:pt x="59" y="663"/>
                </a:lnTo>
                <a:lnTo>
                  <a:pt x="56" y="659"/>
                </a:lnTo>
                <a:lnTo>
                  <a:pt x="52" y="655"/>
                </a:lnTo>
                <a:lnTo>
                  <a:pt x="49" y="650"/>
                </a:lnTo>
                <a:lnTo>
                  <a:pt x="45" y="644"/>
                </a:lnTo>
                <a:lnTo>
                  <a:pt x="42" y="638"/>
                </a:lnTo>
                <a:lnTo>
                  <a:pt x="37" y="632"/>
                </a:lnTo>
                <a:lnTo>
                  <a:pt x="34" y="625"/>
                </a:lnTo>
                <a:lnTo>
                  <a:pt x="30" y="619"/>
                </a:lnTo>
                <a:lnTo>
                  <a:pt x="27" y="612"/>
                </a:lnTo>
                <a:lnTo>
                  <a:pt x="23" y="605"/>
                </a:lnTo>
                <a:lnTo>
                  <a:pt x="20" y="598"/>
                </a:lnTo>
                <a:lnTo>
                  <a:pt x="18" y="592"/>
                </a:lnTo>
                <a:lnTo>
                  <a:pt x="14" y="586"/>
                </a:lnTo>
                <a:lnTo>
                  <a:pt x="12" y="580"/>
                </a:lnTo>
                <a:lnTo>
                  <a:pt x="9" y="576"/>
                </a:lnTo>
                <a:lnTo>
                  <a:pt x="8" y="571"/>
                </a:lnTo>
                <a:lnTo>
                  <a:pt x="6" y="566"/>
                </a:lnTo>
                <a:lnTo>
                  <a:pt x="5" y="563"/>
                </a:lnTo>
                <a:lnTo>
                  <a:pt x="4" y="558"/>
                </a:lnTo>
                <a:lnTo>
                  <a:pt x="2" y="555"/>
                </a:lnTo>
                <a:lnTo>
                  <a:pt x="1" y="552"/>
                </a:lnTo>
                <a:lnTo>
                  <a:pt x="0" y="550"/>
                </a:lnTo>
                <a:lnTo>
                  <a:pt x="0" y="548"/>
                </a:lnTo>
                <a:lnTo>
                  <a:pt x="0" y="545"/>
                </a:lnTo>
                <a:lnTo>
                  <a:pt x="0" y="541"/>
                </a:lnTo>
                <a:lnTo>
                  <a:pt x="2" y="536"/>
                </a:lnTo>
                <a:lnTo>
                  <a:pt x="5" y="530"/>
                </a:lnTo>
                <a:lnTo>
                  <a:pt x="8" y="523"/>
                </a:lnTo>
                <a:lnTo>
                  <a:pt x="12" y="515"/>
                </a:lnTo>
                <a:lnTo>
                  <a:pt x="18" y="506"/>
                </a:lnTo>
                <a:lnTo>
                  <a:pt x="23" y="497"/>
                </a:lnTo>
                <a:lnTo>
                  <a:pt x="30" y="486"/>
                </a:lnTo>
                <a:lnTo>
                  <a:pt x="34" y="480"/>
                </a:lnTo>
                <a:lnTo>
                  <a:pt x="37" y="475"/>
                </a:lnTo>
                <a:lnTo>
                  <a:pt x="41" y="468"/>
                </a:lnTo>
                <a:lnTo>
                  <a:pt x="44" y="459"/>
                </a:lnTo>
                <a:lnTo>
                  <a:pt x="48" y="451"/>
                </a:lnTo>
                <a:lnTo>
                  <a:pt x="50" y="443"/>
                </a:lnTo>
                <a:lnTo>
                  <a:pt x="54" y="434"/>
                </a:lnTo>
                <a:lnTo>
                  <a:pt x="56" y="423"/>
                </a:lnTo>
                <a:lnTo>
                  <a:pt x="58" y="413"/>
                </a:lnTo>
                <a:lnTo>
                  <a:pt x="62" y="402"/>
                </a:lnTo>
                <a:lnTo>
                  <a:pt x="64" y="391"/>
                </a:lnTo>
                <a:lnTo>
                  <a:pt x="66" y="378"/>
                </a:lnTo>
                <a:lnTo>
                  <a:pt x="69" y="365"/>
                </a:lnTo>
                <a:lnTo>
                  <a:pt x="71" y="353"/>
                </a:lnTo>
                <a:lnTo>
                  <a:pt x="72" y="339"/>
                </a:lnTo>
                <a:lnTo>
                  <a:pt x="75" y="32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0" name="Freeform 18"/>
          <p:cNvSpPr/>
          <p:nvPr/>
        </p:nvSpPr>
        <p:spPr>
          <a:xfrm>
            <a:off x="5348605" y="1562418"/>
            <a:ext cx="155575" cy="366712"/>
          </a:xfrm>
          <a:custGeom>
            <a:avLst/>
            <a:gdLst/>
            <a:ahLst/>
            <a:cxnLst>
              <a:cxn ang="0">
                <a:pos x="47739186" y="291078047"/>
              </a:cxn>
              <a:cxn ang="0">
                <a:pos x="44555882" y="289188131"/>
              </a:cxn>
              <a:cxn ang="0">
                <a:pos x="40100852" y="287297421"/>
              </a:cxn>
              <a:cxn ang="0">
                <a:pos x="36281686" y="283517588"/>
              </a:cxn>
              <a:cxn ang="0">
                <a:pos x="31825858" y="279107519"/>
              </a:cxn>
              <a:cxn ang="0">
                <a:pos x="27370031" y="273436977"/>
              </a:cxn>
              <a:cxn ang="0">
                <a:pos x="22278340" y="265876519"/>
              </a:cxn>
              <a:cxn ang="0">
                <a:pos x="17822512" y="258316060"/>
              </a:cxn>
              <a:cxn ang="0">
                <a:pos x="10820840" y="245085060"/>
              </a:cxn>
              <a:cxn ang="0">
                <a:pos x="5092488" y="229333906"/>
              </a:cxn>
              <a:cxn ang="0">
                <a:pos x="1273322" y="216103699"/>
              </a:cxn>
              <a:cxn ang="0">
                <a:pos x="0" y="205392851"/>
              </a:cxn>
              <a:cxn ang="0">
                <a:pos x="636661" y="196571919"/>
              </a:cxn>
              <a:cxn ang="0">
                <a:pos x="4455828" y="187121545"/>
              </a:cxn>
              <a:cxn ang="0">
                <a:pos x="10184179" y="175781254"/>
              </a:cxn>
              <a:cxn ang="0">
                <a:pos x="17822512" y="161920017"/>
              </a:cxn>
              <a:cxn ang="0">
                <a:pos x="24187524" y="151209169"/>
              </a:cxn>
              <a:cxn ang="0">
                <a:pos x="29280013" y="142389031"/>
              </a:cxn>
              <a:cxn ang="0">
                <a:pos x="33735043" y="132937862"/>
              </a:cxn>
              <a:cxn ang="0">
                <a:pos x="38190870" y="122227808"/>
              </a:cxn>
              <a:cxn ang="0">
                <a:pos x="43920019" y="110256487"/>
              </a:cxn>
              <a:cxn ang="0">
                <a:pos x="47739186" y="97655723"/>
              </a:cxn>
              <a:cxn ang="0">
                <a:pos x="52194216" y="84425516"/>
              </a:cxn>
              <a:cxn ang="0">
                <a:pos x="57923365" y="69934042"/>
              </a:cxn>
              <a:cxn ang="0">
                <a:pos x="62378395" y="54813125"/>
              </a:cxn>
              <a:cxn ang="0">
                <a:pos x="66834222" y="40952682"/>
              </a:cxn>
              <a:cxn ang="0">
                <a:pos x="70653389" y="28982154"/>
              </a:cxn>
              <a:cxn ang="0">
                <a:pos x="75109217" y="19530986"/>
              </a:cxn>
              <a:cxn ang="0">
                <a:pos x="78928383" y="11970527"/>
              </a:cxn>
              <a:cxn ang="0">
                <a:pos x="82747550" y="5670542"/>
              </a:cxn>
              <a:cxn ang="0">
                <a:pos x="86566717" y="1889916"/>
              </a:cxn>
              <a:cxn ang="0">
                <a:pos x="89749223" y="0"/>
              </a:cxn>
              <a:cxn ang="0">
                <a:pos x="94204253" y="0"/>
              </a:cxn>
              <a:cxn ang="0">
                <a:pos x="100570063" y="1889916"/>
              </a:cxn>
              <a:cxn ang="0">
                <a:pos x="106298414" y="5670542"/>
              </a:cxn>
              <a:cxn ang="0">
                <a:pos x="113300087" y="11970527"/>
              </a:cxn>
              <a:cxn ang="0">
                <a:pos x="117755914" y="18271306"/>
              </a:cxn>
              <a:cxn ang="0">
                <a:pos x="119665099" y="23941849"/>
              </a:cxn>
              <a:cxn ang="0">
                <a:pos x="122211742" y="31502307"/>
              </a:cxn>
              <a:cxn ang="0">
                <a:pos x="123484266" y="39692208"/>
              </a:cxn>
              <a:cxn ang="0">
                <a:pos x="124120926" y="51033293"/>
              </a:cxn>
              <a:cxn ang="0">
                <a:pos x="124120926" y="63634057"/>
              </a:cxn>
              <a:cxn ang="0">
                <a:pos x="123484266" y="77494501"/>
              </a:cxn>
              <a:cxn ang="0">
                <a:pos x="122847605" y="93245654"/>
              </a:cxn>
              <a:cxn ang="0">
                <a:pos x="120301759" y="119707656"/>
              </a:cxn>
              <a:cxn ang="0">
                <a:pos x="115210069" y="154359558"/>
              </a:cxn>
              <a:cxn ang="0">
                <a:pos x="106935075" y="186491308"/>
              </a:cxn>
              <a:cxn ang="0">
                <a:pos x="96750896" y="217993615"/>
              </a:cxn>
              <a:cxn ang="0">
                <a:pos x="87839241" y="240044754"/>
              </a:cxn>
              <a:cxn ang="0">
                <a:pos x="82110889" y="252015281"/>
              </a:cxn>
              <a:cxn ang="0">
                <a:pos x="76381740" y="263356366"/>
              </a:cxn>
              <a:cxn ang="0">
                <a:pos x="70653389" y="272806741"/>
              </a:cxn>
              <a:cxn ang="0">
                <a:pos x="65561698" y="279736962"/>
              </a:cxn>
              <a:cxn ang="0">
                <a:pos x="60469210" y="285407505"/>
              </a:cxn>
              <a:cxn ang="0">
                <a:pos x="56013383" y="288557894"/>
              </a:cxn>
              <a:cxn ang="0">
                <a:pos x="52194216" y="291078047"/>
              </a:cxn>
              <a:cxn ang="0">
                <a:pos x="50285031" y="291078047"/>
              </a:cxn>
            </a:cxnLst>
            <a:rect l="0" t="0" r="0" b="0"/>
            <a:pathLst>
              <a:path w="195" h="462">
                <a:moveTo>
                  <a:pt x="79" y="462"/>
                </a:moveTo>
                <a:lnTo>
                  <a:pt x="75" y="462"/>
                </a:lnTo>
                <a:lnTo>
                  <a:pt x="73" y="461"/>
                </a:lnTo>
                <a:lnTo>
                  <a:pt x="70" y="459"/>
                </a:lnTo>
                <a:lnTo>
                  <a:pt x="66" y="458"/>
                </a:lnTo>
                <a:lnTo>
                  <a:pt x="63" y="456"/>
                </a:lnTo>
                <a:lnTo>
                  <a:pt x="59" y="454"/>
                </a:lnTo>
                <a:lnTo>
                  <a:pt x="57" y="450"/>
                </a:lnTo>
                <a:lnTo>
                  <a:pt x="53" y="447"/>
                </a:lnTo>
                <a:lnTo>
                  <a:pt x="50" y="443"/>
                </a:lnTo>
                <a:lnTo>
                  <a:pt x="46" y="439"/>
                </a:lnTo>
                <a:lnTo>
                  <a:pt x="43" y="434"/>
                </a:lnTo>
                <a:lnTo>
                  <a:pt x="39" y="428"/>
                </a:lnTo>
                <a:lnTo>
                  <a:pt x="35" y="422"/>
                </a:lnTo>
                <a:lnTo>
                  <a:pt x="31" y="417"/>
                </a:lnTo>
                <a:lnTo>
                  <a:pt x="28" y="410"/>
                </a:lnTo>
                <a:lnTo>
                  <a:pt x="24" y="403"/>
                </a:lnTo>
                <a:lnTo>
                  <a:pt x="17" y="389"/>
                </a:lnTo>
                <a:lnTo>
                  <a:pt x="13" y="376"/>
                </a:lnTo>
                <a:lnTo>
                  <a:pt x="8" y="364"/>
                </a:lnTo>
                <a:lnTo>
                  <a:pt x="5" y="353"/>
                </a:lnTo>
                <a:lnTo>
                  <a:pt x="2" y="343"/>
                </a:lnTo>
                <a:lnTo>
                  <a:pt x="0" y="334"/>
                </a:lnTo>
                <a:lnTo>
                  <a:pt x="0" y="326"/>
                </a:lnTo>
                <a:lnTo>
                  <a:pt x="0" y="319"/>
                </a:lnTo>
                <a:lnTo>
                  <a:pt x="1" y="312"/>
                </a:lnTo>
                <a:lnTo>
                  <a:pt x="5" y="305"/>
                </a:lnTo>
                <a:lnTo>
                  <a:pt x="7" y="297"/>
                </a:lnTo>
                <a:lnTo>
                  <a:pt x="12" y="289"/>
                </a:lnTo>
                <a:lnTo>
                  <a:pt x="16" y="279"/>
                </a:lnTo>
                <a:lnTo>
                  <a:pt x="22" y="269"/>
                </a:lnTo>
                <a:lnTo>
                  <a:pt x="28" y="257"/>
                </a:lnTo>
                <a:lnTo>
                  <a:pt x="35" y="246"/>
                </a:lnTo>
                <a:lnTo>
                  <a:pt x="38" y="240"/>
                </a:lnTo>
                <a:lnTo>
                  <a:pt x="42" y="233"/>
                </a:lnTo>
                <a:lnTo>
                  <a:pt x="46" y="226"/>
                </a:lnTo>
                <a:lnTo>
                  <a:pt x="50" y="218"/>
                </a:lnTo>
                <a:lnTo>
                  <a:pt x="53" y="211"/>
                </a:lnTo>
                <a:lnTo>
                  <a:pt x="57" y="203"/>
                </a:lnTo>
                <a:lnTo>
                  <a:pt x="60" y="194"/>
                </a:lnTo>
                <a:lnTo>
                  <a:pt x="65" y="184"/>
                </a:lnTo>
                <a:lnTo>
                  <a:pt x="69" y="175"/>
                </a:lnTo>
                <a:lnTo>
                  <a:pt x="72" y="166"/>
                </a:lnTo>
                <a:lnTo>
                  <a:pt x="75" y="155"/>
                </a:lnTo>
                <a:lnTo>
                  <a:pt x="79" y="145"/>
                </a:lnTo>
                <a:lnTo>
                  <a:pt x="82" y="134"/>
                </a:lnTo>
                <a:lnTo>
                  <a:pt x="87" y="123"/>
                </a:lnTo>
                <a:lnTo>
                  <a:pt x="91" y="111"/>
                </a:lnTo>
                <a:lnTo>
                  <a:pt x="94" y="98"/>
                </a:lnTo>
                <a:lnTo>
                  <a:pt x="98" y="87"/>
                </a:lnTo>
                <a:lnTo>
                  <a:pt x="101" y="75"/>
                </a:lnTo>
                <a:lnTo>
                  <a:pt x="105" y="65"/>
                </a:lnTo>
                <a:lnTo>
                  <a:pt x="108" y="55"/>
                </a:lnTo>
                <a:lnTo>
                  <a:pt x="111" y="46"/>
                </a:lnTo>
                <a:lnTo>
                  <a:pt x="115" y="39"/>
                </a:lnTo>
                <a:lnTo>
                  <a:pt x="118" y="31"/>
                </a:lnTo>
                <a:lnTo>
                  <a:pt x="121" y="25"/>
                </a:lnTo>
                <a:lnTo>
                  <a:pt x="124" y="19"/>
                </a:lnTo>
                <a:lnTo>
                  <a:pt x="127" y="14"/>
                </a:lnTo>
                <a:lnTo>
                  <a:pt x="130" y="9"/>
                </a:lnTo>
                <a:lnTo>
                  <a:pt x="132" y="5"/>
                </a:lnTo>
                <a:lnTo>
                  <a:pt x="136" y="3"/>
                </a:lnTo>
                <a:lnTo>
                  <a:pt x="138" y="1"/>
                </a:lnTo>
                <a:lnTo>
                  <a:pt x="141" y="0"/>
                </a:lnTo>
                <a:lnTo>
                  <a:pt x="143" y="0"/>
                </a:lnTo>
                <a:lnTo>
                  <a:pt x="148" y="0"/>
                </a:lnTo>
                <a:lnTo>
                  <a:pt x="152" y="1"/>
                </a:lnTo>
                <a:lnTo>
                  <a:pt x="158" y="3"/>
                </a:lnTo>
                <a:lnTo>
                  <a:pt x="163" y="5"/>
                </a:lnTo>
                <a:lnTo>
                  <a:pt x="167" y="9"/>
                </a:lnTo>
                <a:lnTo>
                  <a:pt x="173" y="14"/>
                </a:lnTo>
                <a:lnTo>
                  <a:pt x="178" y="19"/>
                </a:lnTo>
                <a:lnTo>
                  <a:pt x="182" y="25"/>
                </a:lnTo>
                <a:lnTo>
                  <a:pt x="185" y="29"/>
                </a:lnTo>
                <a:lnTo>
                  <a:pt x="187" y="32"/>
                </a:lnTo>
                <a:lnTo>
                  <a:pt x="188" y="38"/>
                </a:lnTo>
                <a:lnTo>
                  <a:pt x="191" y="43"/>
                </a:lnTo>
                <a:lnTo>
                  <a:pt x="192" y="50"/>
                </a:lnTo>
                <a:lnTo>
                  <a:pt x="193" y="55"/>
                </a:lnTo>
                <a:lnTo>
                  <a:pt x="194" y="63"/>
                </a:lnTo>
                <a:lnTo>
                  <a:pt x="194" y="72"/>
                </a:lnTo>
                <a:lnTo>
                  <a:pt x="195" y="81"/>
                </a:lnTo>
                <a:lnTo>
                  <a:pt x="195" y="90"/>
                </a:lnTo>
                <a:lnTo>
                  <a:pt x="195" y="101"/>
                </a:lnTo>
                <a:lnTo>
                  <a:pt x="195" y="111"/>
                </a:lnTo>
                <a:lnTo>
                  <a:pt x="194" y="123"/>
                </a:lnTo>
                <a:lnTo>
                  <a:pt x="194" y="135"/>
                </a:lnTo>
                <a:lnTo>
                  <a:pt x="193" y="148"/>
                </a:lnTo>
                <a:lnTo>
                  <a:pt x="192" y="162"/>
                </a:lnTo>
                <a:lnTo>
                  <a:pt x="189" y="190"/>
                </a:lnTo>
                <a:lnTo>
                  <a:pt x="186" y="218"/>
                </a:lnTo>
                <a:lnTo>
                  <a:pt x="181" y="245"/>
                </a:lnTo>
                <a:lnTo>
                  <a:pt x="175" y="270"/>
                </a:lnTo>
                <a:lnTo>
                  <a:pt x="168" y="296"/>
                </a:lnTo>
                <a:lnTo>
                  <a:pt x="161" y="321"/>
                </a:lnTo>
                <a:lnTo>
                  <a:pt x="152" y="346"/>
                </a:lnTo>
                <a:lnTo>
                  <a:pt x="143" y="369"/>
                </a:lnTo>
                <a:lnTo>
                  <a:pt x="138" y="381"/>
                </a:lnTo>
                <a:lnTo>
                  <a:pt x="134" y="391"/>
                </a:lnTo>
                <a:lnTo>
                  <a:pt x="129" y="400"/>
                </a:lnTo>
                <a:lnTo>
                  <a:pt x="124" y="410"/>
                </a:lnTo>
                <a:lnTo>
                  <a:pt x="120" y="418"/>
                </a:lnTo>
                <a:lnTo>
                  <a:pt x="115" y="426"/>
                </a:lnTo>
                <a:lnTo>
                  <a:pt x="111" y="433"/>
                </a:lnTo>
                <a:lnTo>
                  <a:pt x="107" y="439"/>
                </a:lnTo>
                <a:lnTo>
                  <a:pt x="103" y="444"/>
                </a:lnTo>
                <a:lnTo>
                  <a:pt x="100" y="449"/>
                </a:lnTo>
                <a:lnTo>
                  <a:pt x="95" y="453"/>
                </a:lnTo>
                <a:lnTo>
                  <a:pt x="92" y="456"/>
                </a:lnTo>
                <a:lnTo>
                  <a:pt x="88" y="458"/>
                </a:lnTo>
                <a:lnTo>
                  <a:pt x="85" y="461"/>
                </a:lnTo>
                <a:lnTo>
                  <a:pt x="82" y="462"/>
                </a:lnTo>
                <a:lnTo>
                  <a:pt x="79" y="462"/>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1" name="Freeform 19"/>
          <p:cNvSpPr/>
          <p:nvPr/>
        </p:nvSpPr>
        <p:spPr>
          <a:xfrm>
            <a:off x="5462905" y="1529080"/>
            <a:ext cx="842963" cy="238125"/>
          </a:xfrm>
          <a:custGeom>
            <a:avLst/>
            <a:gdLst/>
            <a:ahLst/>
            <a:cxnLst>
              <a:cxn ang="0">
                <a:pos x="624369677" y="63852659"/>
              </a:cxn>
              <a:cxn ang="0">
                <a:pos x="647680540" y="80454287"/>
              </a:cxn>
              <a:cxn ang="0">
                <a:pos x="662172043" y="94501265"/>
              </a:cxn>
              <a:cxn ang="0">
                <a:pos x="669102278" y="105995191"/>
              </a:cxn>
              <a:cxn ang="0">
                <a:pos x="666582120" y="114934467"/>
              </a:cxn>
              <a:cxn ang="0">
                <a:pos x="659021647" y="121319893"/>
              </a:cxn>
              <a:cxn ang="0">
                <a:pos x="642640225" y="125150669"/>
              </a:cxn>
              <a:cxn ang="0">
                <a:pos x="619958805" y="127704520"/>
              </a:cxn>
              <a:cxn ang="0">
                <a:pos x="592237070" y="128982244"/>
              </a:cxn>
              <a:cxn ang="0">
                <a:pos x="563255653" y="134089945"/>
              </a:cxn>
              <a:cxn ang="0">
                <a:pos x="534903680" y="143667685"/>
              </a:cxn>
              <a:cxn ang="0">
                <a:pos x="505922263" y="157076999"/>
              </a:cxn>
              <a:cxn ang="0">
                <a:pos x="478829972" y="173678626"/>
              </a:cxn>
              <a:cxn ang="0">
                <a:pos x="456778790" y="183894828"/>
              </a:cxn>
              <a:cxn ang="0">
                <a:pos x="441027605" y="189641791"/>
              </a:cxn>
              <a:cxn ang="0">
                <a:pos x="431577212" y="190280254"/>
              </a:cxn>
              <a:cxn ang="0">
                <a:pos x="428426817" y="185810216"/>
              </a:cxn>
              <a:cxn ang="0">
                <a:pos x="430317530" y="176870940"/>
              </a:cxn>
              <a:cxn ang="0">
                <a:pos x="436617528" y="162185499"/>
              </a:cxn>
              <a:cxn ang="0">
                <a:pos x="448588079" y="143029222"/>
              </a:cxn>
              <a:cxn ang="0">
                <a:pos x="462449343" y="120681430"/>
              </a:cxn>
              <a:cxn ang="0">
                <a:pos x="470640054" y="102163616"/>
              </a:cxn>
              <a:cxn ang="0">
                <a:pos x="472529974" y="88116638"/>
              </a:cxn>
              <a:cxn ang="0">
                <a:pos x="469379578" y="78538100"/>
              </a:cxn>
              <a:cxn ang="0">
                <a:pos x="465599739" y="75984249"/>
              </a:cxn>
              <a:cxn ang="0">
                <a:pos x="458668710" y="75345786"/>
              </a:cxn>
              <a:cxn ang="0">
                <a:pos x="449218316" y="74707324"/>
              </a:cxn>
              <a:cxn ang="0">
                <a:pos x="435987290" y="75345786"/>
              </a:cxn>
              <a:cxn ang="0">
                <a:pos x="420236899" y="75984249"/>
              </a:cxn>
              <a:cxn ang="0">
                <a:pos x="400075637" y="77899637"/>
              </a:cxn>
              <a:cxn ang="0">
                <a:pos x="376763980" y="79815824"/>
              </a:cxn>
              <a:cxn ang="0">
                <a:pos x="350301927" y="82369675"/>
              </a:cxn>
              <a:cxn ang="0">
                <a:pos x="320690271" y="86200451"/>
              </a:cxn>
              <a:cxn ang="0">
                <a:pos x="286667745" y="89393563"/>
              </a:cxn>
              <a:cxn ang="0">
                <a:pos x="249495617" y="93862802"/>
              </a:cxn>
              <a:cxn ang="0">
                <a:pos x="209173093" y="98971302"/>
              </a:cxn>
              <a:cxn ang="0">
                <a:pos x="165070729" y="105356728"/>
              </a:cxn>
              <a:cxn ang="0">
                <a:pos x="118447414" y="111102892"/>
              </a:cxn>
              <a:cxn ang="0">
                <a:pos x="68044259" y="117488318"/>
              </a:cxn>
              <a:cxn ang="0">
                <a:pos x="13861264" y="125150669"/>
              </a:cxn>
              <a:cxn ang="0">
                <a:pos x="10710869" y="77899637"/>
              </a:cxn>
              <a:cxn ang="0">
                <a:pos x="23311658" y="78538100"/>
              </a:cxn>
              <a:cxn ang="0">
                <a:pos x="41583000" y="77899637"/>
              </a:cxn>
              <a:cxn ang="0">
                <a:pos x="64264419" y="75984249"/>
              </a:cxn>
              <a:cxn ang="0">
                <a:pos x="91986155" y="73430398"/>
              </a:cxn>
              <a:cxn ang="0">
                <a:pos x="125377649" y="69598823"/>
              </a:cxn>
              <a:cxn ang="0">
                <a:pos x="162550571" y="64491122"/>
              </a:cxn>
              <a:cxn ang="0">
                <a:pos x="205393253" y="58744159"/>
              </a:cxn>
              <a:cxn ang="0">
                <a:pos x="252646012" y="51081808"/>
              </a:cxn>
              <a:cxn ang="0">
                <a:pos x="294858456" y="44057919"/>
              </a:cxn>
              <a:cxn ang="0">
                <a:pos x="333291060" y="38311755"/>
              </a:cxn>
              <a:cxn ang="0">
                <a:pos x="365422873" y="32564792"/>
              </a:cxn>
              <a:cxn ang="0">
                <a:pos x="392515164" y="27456292"/>
              </a:cxn>
              <a:cxn ang="0">
                <a:pos x="413936108" y="22348591"/>
              </a:cxn>
              <a:cxn ang="0">
                <a:pos x="430946974" y="17878553"/>
              </a:cxn>
              <a:cxn ang="0">
                <a:pos x="442918319" y="13409314"/>
              </a:cxn>
              <a:cxn ang="0">
                <a:pos x="458668710" y="4470038"/>
              </a:cxn>
              <a:cxn ang="0">
                <a:pos x="486390445" y="0"/>
              </a:cxn>
              <a:cxn ang="0">
                <a:pos x="510332340" y="4470038"/>
              </a:cxn>
              <a:cxn ang="0">
                <a:pos x="530493602" y="10854664"/>
              </a:cxn>
              <a:cxn ang="0">
                <a:pos x="555064942" y="22987053"/>
              </a:cxn>
              <a:cxn ang="0">
                <a:pos x="584676597" y="38950218"/>
              </a:cxn>
              <a:cxn ang="0">
                <a:pos x="601058019" y="48527957"/>
              </a:cxn>
            </a:cxnLst>
            <a:rect l="0" t="0" r="0" b="0"/>
            <a:pathLst>
              <a:path w="1062" h="298">
                <a:moveTo>
                  <a:pt x="954" y="76"/>
                </a:moveTo>
                <a:lnTo>
                  <a:pt x="967" y="85"/>
                </a:lnTo>
                <a:lnTo>
                  <a:pt x="979" y="92"/>
                </a:lnTo>
                <a:lnTo>
                  <a:pt x="991" y="100"/>
                </a:lnTo>
                <a:lnTo>
                  <a:pt x="1001" y="107"/>
                </a:lnTo>
                <a:lnTo>
                  <a:pt x="1011" y="114"/>
                </a:lnTo>
                <a:lnTo>
                  <a:pt x="1020" y="119"/>
                </a:lnTo>
                <a:lnTo>
                  <a:pt x="1028" y="126"/>
                </a:lnTo>
                <a:lnTo>
                  <a:pt x="1035" y="132"/>
                </a:lnTo>
                <a:lnTo>
                  <a:pt x="1041" y="138"/>
                </a:lnTo>
                <a:lnTo>
                  <a:pt x="1047" y="143"/>
                </a:lnTo>
                <a:lnTo>
                  <a:pt x="1051" y="148"/>
                </a:lnTo>
                <a:lnTo>
                  <a:pt x="1055" y="153"/>
                </a:lnTo>
                <a:lnTo>
                  <a:pt x="1058" y="158"/>
                </a:lnTo>
                <a:lnTo>
                  <a:pt x="1061" y="162"/>
                </a:lnTo>
                <a:lnTo>
                  <a:pt x="1062" y="166"/>
                </a:lnTo>
                <a:lnTo>
                  <a:pt x="1062" y="169"/>
                </a:lnTo>
                <a:lnTo>
                  <a:pt x="1062" y="173"/>
                </a:lnTo>
                <a:lnTo>
                  <a:pt x="1061" y="176"/>
                </a:lnTo>
                <a:lnTo>
                  <a:pt x="1058" y="180"/>
                </a:lnTo>
                <a:lnTo>
                  <a:pt x="1056" y="182"/>
                </a:lnTo>
                <a:lnTo>
                  <a:pt x="1054" y="186"/>
                </a:lnTo>
                <a:lnTo>
                  <a:pt x="1049" y="188"/>
                </a:lnTo>
                <a:lnTo>
                  <a:pt x="1046" y="190"/>
                </a:lnTo>
                <a:lnTo>
                  <a:pt x="1040" y="191"/>
                </a:lnTo>
                <a:lnTo>
                  <a:pt x="1034" y="194"/>
                </a:lnTo>
                <a:lnTo>
                  <a:pt x="1027" y="195"/>
                </a:lnTo>
                <a:lnTo>
                  <a:pt x="1020" y="196"/>
                </a:lnTo>
                <a:lnTo>
                  <a:pt x="1012" y="197"/>
                </a:lnTo>
                <a:lnTo>
                  <a:pt x="1004" y="198"/>
                </a:lnTo>
                <a:lnTo>
                  <a:pt x="994" y="200"/>
                </a:lnTo>
                <a:lnTo>
                  <a:pt x="984" y="200"/>
                </a:lnTo>
                <a:lnTo>
                  <a:pt x="973" y="200"/>
                </a:lnTo>
                <a:lnTo>
                  <a:pt x="962" y="200"/>
                </a:lnTo>
                <a:lnTo>
                  <a:pt x="951" y="201"/>
                </a:lnTo>
                <a:lnTo>
                  <a:pt x="940" y="202"/>
                </a:lnTo>
                <a:lnTo>
                  <a:pt x="929" y="203"/>
                </a:lnTo>
                <a:lnTo>
                  <a:pt x="918" y="204"/>
                </a:lnTo>
                <a:lnTo>
                  <a:pt x="906" y="207"/>
                </a:lnTo>
                <a:lnTo>
                  <a:pt x="894" y="210"/>
                </a:lnTo>
                <a:lnTo>
                  <a:pt x="884" y="212"/>
                </a:lnTo>
                <a:lnTo>
                  <a:pt x="872" y="216"/>
                </a:lnTo>
                <a:lnTo>
                  <a:pt x="861" y="220"/>
                </a:lnTo>
                <a:lnTo>
                  <a:pt x="849" y="225"/>
                </a:lnTo>
                <a:lnTo>
                  <a:pt x="838" y="230"/>
                </a:lnTo>
                <a:lnTo>
                  <a:pt x="826" y="234"/>
                </a:lnTo>
                <a:lnTo>
                  <a:pt x="814" y="240"/>
                </a:lnTo>
                <a:lnTo>
                  <a:pt x="803" y="246"/>
                </a:lnTo>
                <a:lnTo>
                  <a:pt x="791" y="253"/>
                </a:lnTo>
                <a:lnTo>
                  <a:pt x="779" y="260"/>
                </a:lnTo>
                <a:lnTo>
                  <a:pt x="769" y="266"/>
                </a:lnTo>
                <a:lnTo>
                  <a:pt x="760" y="272"/>
                </a:lnTo>
                <a:lnTo>
                  <a:pt x="749" y="276"/>
                </a:lnTo>
                <a:lnTo>
                  <a:pt x="741" y="281"/>
                </a:lnTo>
                <a:lnTo>
                  <a:pt x="733" y="284"/>
                </a:lnTo>
                <a:lnTo>
                  <a:pt x="725" y="288"/>
                </a:lnTo>
                <a:lnTo>
                  <a:pt x="718" y="291"/>
                </a:lnTo>
                <a:lnTo>
                  <a:pt x="711" y="294"/>
                </a:lnTo>
                <a:lnTo>
                  <a:pt x="705" y="296"/>
                </a:lnTo>
                <a:lnTo>
                  <a:pt x="700" y="297"/>
                </a:lnTo>
                <a:lnTo>
                  <a:pt x="696" y="298"/>
                </a:lnTo>
                <a:lnTo>
                  <a:pt x="691" y="298"/>
                </a:lnTo>
                <a:lnTo>
                  <a:pt x="688" y="298"/>
                </a:lnTo>
                <a:lnTo>
                  <a:pt x="685" y="298"/>
                </a:lnTo>
                <a:lnTo>
                  <a:pt x="683" y="297"/>
                </a:lnTo>
                <a:lnTo>
                  <a:pt x="682" y="296"/>
                </a:lnTo>
                <a:lnTo>
                  <a:pt x="681" y="294"/>
                </a:lnTo>
                <a:lnTo>
                  <a:pt x="680" y="291"/>
                </a:lnTo>
                <a:lnTo>
                  <a:pt x="680" y="289"/>
                </a:lnTo>
                <a:lnTo>
                  <a:pt x="681" y="285"/>
                </a:lnTo>
                <a:lnTo>
                  <a:pt x="682" y="281"/>
                </a:lnTo>
                <a:lnTo>
                  <a:pt x="683" y="277"/>
                </a:lnTo>
                <a:lnTo>
                  <a:pt x="685" y="272"/>
                </a:lnTo>
                <a:lnTo>
                  <a:pt x="688" y="267"/>
                </a:lnTo>
                <a:lnTo>
                  <a:pt x="690" y="261"/>
                </a:lnTo>
                <a:lnTo>
                  <a:pt x="693" y="254"/>
                </a:lnTo>
                <a:lnTo>
                  <a:pt x="697" y="247"/>
                </a:lnTo>
                <a:lnTo>
                  <a:pt x="702" y="240"/>
                </a:lnTo>
                <a:lnTo>
                  <a:pt x="706" y="232"/>
                </a:lnTo>
                <a:lnTo>
                  <a:pt x="712" y="224"/>
                </a:lnTo>
                <a:lnTo>
                  <a:pt x="718" y="215"/>
                </a:lnTo>
                <a:lnTo>
                  <a:pt x="724" y="205"/>
                </a:lnTo>
                <a:lnTo>
                  <a:pt x="730" y="197"/>
                </a:lnTo>
                <a:lnTo>
                  <a:pt x="734" y="189"/>
                </a:lnTo>
                <a:lnTo>
                  <a:pt x="738" y="181"/>
                </a:lnTo>
                <a:lnTo>
                  <a:pt x="741" y="173"/>
                </a:lnTo>
                <a:lnTo>
                  <a:pt x="745" y="166"/>
                </a:lnTo>
                <a:lnTo>
                  <a:pt x="747" y="160"/>
                </a:lnTo>
                <a:lnTo>
                  <a:pt x="748" y="154"/>
                </a:lnTo>
                <a:lnTo>
                  <a:pt x="749" y="148"/>
                </a:lnTo>
                <a:lnTo>
                  <a:pt x="750" y="143"/>
                </a:lnTo>
                <a:lnTo>
                  <a:pt x="750" y="138"/>
                </a:lnTo>
                <a:lnTo>
                  <a:pt x="750" y="133"/>
                </a:lnTo>
                <a:lnTo>
                  <a:pt x="749" y="130"/>
                </a:lnTo>
                <a:lnTo>
                  <a:pt x="747" y="126"/>
                </a:lnTo>
                <a:lnTo>
                  <a:pt x="745" y="123"/>
                </a:lnTo>
                <a:lnTo>
                  <a:pt x="742" y="121"/>
                </a:lnTo>
                <a:lnTo>
                  <a:pt x="741" y="121"/>
                </a:lnTo>
                <a:lnTo>
                  <a:pt x="740" y="119"/>
                </a:lnTo>
                <a:lnTo>
                  <a:pt x="739" y="119"/>
                </a:lnTo>
                <a:lnTo>
                  <a:pt x="736" y="118"/>
                </a:lnTo>
                <a:lnTo>
                  <a:pt x="734" y="118"/>
                </a:lnTo>
                <a:lnTo>
                  <a:pt x="732" y="118"/>
                </a:lnTo>
                <a:lnTo>
                  <a:pt x="728" y="118"/>
                </a:lnTo>
                <a:lnTo>
                  <a:pt x="725" y="117"/>
                </a:lnTo>
                <a:lnTo>
                  <a:pt x="721" y="117"/>
                </a:lnTo>
                <a:lnTo>
                  <a:pt x="718" y="117"/>
                </a:lnTo>
                <a:lnTo>
                  <a:pt x="713" y="117"/>
                </a:lnTo>
                <a:lnTo>
                  <a:pt x="709" y="117"/>
                </a:lnTo>
                <a:lnTo>
                  <a:pt x="704" y="117"/>
                </a:lnTo>
                <a:lnTo>
                  <a:pt x="698" y="118"/>
                </a:lnTo>
                <a:lnTo>
                  <a:pt x="692" y="118"/>
                </a:lnTo>
                <a:lnTo>
                  <a:pt x="687" y="118"/>
                </a:lnTo>
                <a:lnTo>
                  <a:pt x="681" y="118"/>
                </a:lnTo>
                <a:lnTo>
                  <a:pt x="674" y="119"/>
                </a:lnTo>
                <a:lnTo>
                  <a:pt x="667" y="119"/>
                </a:lnTo>
                <a:lnTo>
                  <a:pt x="660" y="119"/>
                </a:lnTo>
                <a:lnTo>
                  <a:pt x="652" y="121"/>
                </a:lnTo>
                <a:lnTo>
                  <a:pt x="644" y="121"/>
                </a:lnTo>
                <a:lnTo>
                  <a:pt x="635" y="122"/>
                </a:lnTo>
                <a:lnTo>
                  <a:pt x="626" y="123"/>
                </a:lnTo>
                <a:lnTo>
                  <a:pt x="618" y="123"/>
                </a:lnTo>
                <a:lnTo>
                  <a:pt x="608" y="124"/>
                </a:lnTo>
                <a:lnTo>
                  <a:pt x="598" y="125"/>
                </a:lnTo>
                <a:lnTo>
                  <a:pt x="588" y="126"/>
                </a:lnTo>
                <a:lnTo>
                  <a:pt x="577" y="128"/>
                </a:lnTo>
                <a:lnTo>
                  <a:pt x="567" y="129"/>
                </a:lnTo>
                <a:lnTo>
                  <a:pt x="556" y="129"/>
                </a:lnTo>
                <a:lnTo>
                  <a:pt x="545" y="131"/>
                </a:lnTo>
                <a:lnTo>
                  <a:pt x="533" y="132"/>
                </a:lnTo>
                <a:lnTo>
                  <a:pt x="520" y="133"/>
                </a:lnTo>
                <a:lnTo>
                  <a:pt x="509" y="135"/>
                </a:lnTo>
                <a:lnTo>
                  <a:pt x="496" y="136"/>
                </a:lnTo>
                <a:lnTo>
                  <a:pt x="482" y="137"/>
                </a:lnTo>
                <a:lnTo>
                  <a:pt x="469" y="139"/>
                </a:lnTo>
                <a:lnTo>
                  <a:pt x="455" y="140"/>
                </a:lnTo>
                <a:lnTo>
                  <a:pt x="441" y="143"/>
                </a:lnTo>
                <a:lnTo>
                  <a:pt x="426" y="144"/>
                </a:lnTo>
                <a:lnTo>
                  <a:pt x="411" y="146"/>
                </a:lnTo>
                <a:lnTo>
                  <a:pt x="396" y="147"/>
                </a:lnTo>
                <a:lnTo>
                  <a:pt x="381" y="150"/>
                </a:lnTo>
                <a:lnTo>
                  <a:pt x="365" y="151"/>
                </a:lnTo>
                <a:lnTo>
                  <a:pt x="348" y="153"/>
                </a:lnTo>
                <a:lnTo>
                  <a:pt x="332" y="155"/>
                </a:lnTo>
                <a:lnTo>
                  <a:pt x="316" y="158"/>
                </a:lnTo>
                <a:lnTo>
                  <a:pt x="298" y="160"/>
                </a:lnTo>
                <a:lnTo>
                  <a:pt x="281" y="162"/>
                </a:lnTo>
                <a:lnTo>
                  <a:pt x="262" y="165"/>
                </a:lnTo>
                <a:lnTo>
                  <a:pt x="245" y="167"/>
                </a:lnTo>
                <a:lnTo>
                  <a:pt x="226" y="169"/>
                </a:lnTo>
                <a:lnTo>
                  <a:pt x="208" y="172"/>
                </a:lnTo>
                <a:lnTo>
                  <a:pt x="188" y="174"/>
                </a:lnTo>
                <a:lnTo>
                  <a:pt x="168" y="176"/>
                </a:lnTo>
                <a:lnTo>
                  <a:pt x="149" y="180"/>
                </a:lnTo>
                <a:lnTo>
                  <a:pt x="129" y="182"/>
                </a:lnTo>
                <a:lnTo>
                  <a:pt x="108" y="184"/>
                </a:lnTo>
                <a:lnTo>
                  <a:pt x="87" y="188"/>
                </a:lnTo>
                <a:lnTo>
                  <a:pt x="66" y="190"/>
                </a:lnTo>
                <a:lnTo>
                  <a:pt x="44" y="194"/>
                </a:lnTo>
                <a:lnTo>
                  <a:pt x="22" y="196"/>
                </a:lnTo>
                <a:lnTo>
                  <a:pt x="0" y="200"/>
                </a:lnTo>
                <a:lnTo>
                  <a:pt x="10" y="121"/>
                </a:lnTo>
                <a:lnTo>
                  <a:pt x="14" y="122"/>
                </a:lnTo>
                <a:lnTo>
                  <a:pt x="17" y="122"/>
                </a:lnTo>
                <a:lnTo>
                  <a:pt x="22" y="122"/>
                </a:lnTo>
                <a:lnTo>
                  <a:pt x="27" y="123"/>
                </a:lnTo>
                <a:lnTo>
                  <a:pt x="31" y="123"/>
                </a:lnTo>
                <a:lnTo>
                  <a:pt x="37" y="123"/>
                </a:lnTo>
                <a:lnTo>
                  <a:pt x="44" y="123"/>
                </a:lnTo>
                <a:lnTo>
                  <a:pt x="51" y="123"/>
                </a:lnTo>
                <a:lnTo>
                  <a:pt x="58" y="122"/>
                </a:lnTo>
                <a:lnTo>
                  <a:pt x="66" y="122"/>
                </a:lnTo>
                <a:lnTo>
                  <a:pt x="74" y="122"/>
                </a:lnTo>
                <a:lnTo>
                  <a:pt x="82" y="121"/>
                </a:lnTo>
                <a:lnTo>
                  <a:pt x="92" y="119"/>
                </a:lnTo>
                <a:lnTo>
                  <a:pt x="102" y="119"/>
                </a:lnTo>
                <a:lnTo>
                  <a:pt x="113" y="118"/>
                </a:lnTo>
                <a:lnTo>
                  <a:pt x="123" y="117"/>
                </a:lnTo>
                <a:lnTo>
                  <a:pt x="135" y="116"/>
                </a:lnTo>
                <a:lnTo>
                  <a:pt x="146" y="115"/>
                </a:lnTo>
                <a:lnTo>
                  <a:pt x="158" y="114"/>
                </a:lnTo>
                <a:lnTo>
                  <a:pt x="171" y="112"/>
                </a:lnTo>
                <a:lnTo>
                  <a:pt x="185" y="110"/>
                </a:lnTo>
                <a:lnTo>
                  <a:pt x="199" y="109"/>
                </a:lnTo>
                <a:lnTo>
                  <a:pt x="212" y="107"/>
                </a:lnTo>
                <a:lnTo>
                  <a:pt x="228" y="105"/>
                </a:lnTo>
                <a:lnTo>
                  <a:pt x="243" y="103"/>
                </a:lnTo>
                <a:lnTo>
                  <a:pt x="258" y="101"/>
                </a:lnTo>
                <a:lnTo>
                  <a:pt x="274" y="99"/>
                </a:lnTo>
                <a:lnTo>
                  <a:pt x="291" y="96"/>
                </a:lnTo>
                <a:lnTo>
                  <a:pt x="309" y="94"/>
                </a:lnTo>
                <a:lnTo>
                  <a:pt x="326" y="92"/>
                </a:lnTo>
                <a:lnTo>
                  <a:pt x="345" y="88"/>
                </a:lnTo>
                <a:lnTo>
                  <a:pt x="364" y="86"/>
                </a:lnTo>
                <a:lnTo>
                  <a:pt x="382" y="83"/>
                </a:lnTo>
                <a:lnTo>
                  <a:pt x="401" y="80"/>
                </a:lnTo>
                <a:lnTo>
                  <a:pt x="418" y="78"/>
                </a:lnTo>
                <a:lnTo>
                  <a:pt x="436" y="75"/>
                </a:lnTo>
                <a:lnTo>
                  <a:pt x="452" y="73"/>
                </a:lnTo>
                <a:lnTo>
                  <a:pt x="468" y="69"/>
                </a:lnTo>
                <a:lnTo>
                  <a:pt x="484" y="67"/>
                </a:lnTo>
                <a:lnTo>
                  <a:pt x="499" y="65"/>
                </a:lnTo>
                <a:lnTo>
                  <a:pt x="515" y="63"/>
                </a:lnTo>
                <a:lnTo>
                  <a:pt x="529" y="60"/>
                </a:lnTo>
                <a:lnTo>
                  <a:pt x="542" y="58"/>
                </a:lnTo>
                <a:lnTo>
                  <a:pt x="555" y="56"/>
                </a:lnTo>
                <a:lnTo>
                  <a:pt x="568" y="53"/>
                </a:lnTo>
                <a:lnTo>
                  <a:pt x="580" y="51"/>
                </a:lnTo>
                <a:lnTo>
                  <a:pt x="591" y="49"/>
                </a:lnTo>
                <a:lnTo>
                  <a:pt x="603" y="46"/>
                </a:lnTo>
                <a:lnTo>
                  <a:pt x="613" y="45"/>
                </a:lnTo>
                <a:lnTo>
                  <a:pt x="623" y="43"/>
                </a:lnTo>
                <a:lnTo>
                  <a:pt x="632" y="40"/>
                </a:lnTo>
                <a:lnTo>
                  <a:pt x="641" y="38"/>
                </a:lnTo>
                <a:lnTo>
                  <a:pt x="649" y="37"/>
                </a:lnTo>
                <a:lnTo>
                  <a:pt x="657" y="35"/>
                </a:lnTo>
                <a:lnTo>
                  <a:pt x="666" y="32"/>
                </a:lnTo>
                <a:lnTo>
                  <a:pt x="673" y="31"/>
                </a:lnTo>
                <a:lnTo>
                  <a:pt x="678" y="29"/>
                </a:lnTo>
                <a:lnTo>
                  <a:pt x="684" y="28"/>
                </a:lnTo>
                <a:lnTo>
                  <a:pt x="690" y="25"/>
                </a:lnTo>
                <a:lnTo>
                  <a:pt x="695" y="24"/>
                </a:lnTo>
                <a:lnTo>
                  <a:pt x="699" y="22"/>
                </a:lnTo>
                <a:lnTo>
                  <a:pt x="703" y="21"/>
                </a:lnTo>
                <a:lnTo>
                  <a:pt x="706" y="18"/>
                </a:lnTo>
                <a:lnTo>
                  <a:pt x="709" y="17"/>
                </a:lnTo>
                <a:lnTo>
                  <a:pt x="718" y="11"/>
                </a:lnTo>
                <a:lnTo>
                  <a:pt x="728" y="7"/>
                </a:lnTo>
                <a:lnTo>
                  <a:pt x="739" y="3"/>
                </a:lnTo>
                <a:lnTo>
                  <a:pt x="749" y="2"/>
                </a:lnTo>
                <a:lnTo>
                  <a:pt x="761" y="0"/>
                </a:lnTo>
                <a:lnTo>
                  <a:pt x="772" y="0"/>
                </a:lnTo>
                <a:lnTo>
                  <a:pt x="784" y="1"/>
                </a:lnTo>
                <a:lnTo>
                  <a:pt x="797" y="3"/>
                </a:lnTo>
                <a:lnTo>
                  <a:pt x="803" y="4"/>
                </a:lnTo>
                <a:lnTo>
                  <a:pt x="810" y="7"/>
                </a:lnTo>
                <a:lnTo>
                  <a:pt x="818" y="9"/>
                </a:lnTo>
                <a:lnTo>
                  <a:pt x="825" y="11"/>
                </a:lnTo>
                <a:lnTo>
                  <a:pt x="833" y="14"/>
                </a:lnTo>
                <a:lnTo>
                  <a:pt x="842" y="17"/>
                </a:lnTo>
                <a:lnTo>
                  <a:pt x="852" y="22"/>
                </a:lnTo>
                <a:lnTo>
                  <a:pt x="861" y="27"/>
                </a:lnTo>
                <a:lnTo>
                  <a:pt x="870" y="31"/>
                </a:lnTo>
                <a:lnTo>
                  <a:pt x="881" y="36"/>
                </a:lnTo>
                <a:lnTo>
                  <a:pt x="892" y="42"/>
                </a:lnTo>
                <a:lnTo>
                  <a:pt x="904" y="47"/>
                </a:lnTo>
                <a:lnTo>
                  <a:pt x="915" y="54"/>
                </a:lnTo>
                <a:lnTo>
                  <a:pt x="928" y="61"/>
                </a:lnTo>
                <a:lnTo>
                  <a:pt x="941" y="68"/>
                </a:lnTo>
                <a:lnTo>
                  <a:pt x="954" y="7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2" name="Freeform 20"/>
          <p:cNvSpPr/>
          <p:nvPr/>
        </p:nvSpPr>
        <p:spPr>
          <a:xfrm>
            <a:off x="5380355" y="1727518"/>
            <a:ext cx="768350" cy="730250"/>
          </a:xfrm>
          <a:custGeom>
            <a:avLst/>
            <a:gdLst/>
            <a:ahLst/>
            <a:cxnLst>
              <a:cxn ang="0">
                <a:pos x="35838096" y="579634944"/>
              </a:cxn>
              <a:cxn ang="0">
                <a:pos x="23263005" y="571426585"/>
              </a:cxn>
              <a:cxn ang="0">
                <a:pos x="9431120" y="552484583"/>
              </a:cxn>
              <a:cxn ang="0">
                <a:pos x="0" y="519651144"/>
              </a:cxn>
              <a:cxn ang="0">
                <a:pos x="7544737" y="501971784"/>
              </a:cxn>
              <a:cxn ang="0">
                <a:pos x="27035770" y="480503705"/>
              </a:cxn>
              <a:cxn ang="0">
                <a:pos x="56586718" y="457141268"/>
              </a:cxn>
              <a:cxn ang="0">
                <a:pos x="76077751" y="436304907"/>
              </a:cxn>
              <a:cxn ang="0">
                <a:pos x="97454374" y="405997545"/>
              </a:cxn>
              <a:cxn ang="0">
                <a:pos x="120089378" y="365586671"/>
              </a:cxn>
              <a:cxn ang="0">
                <a:pos x="143981178" y="315705589"/>
              </a:cxn>
              <a:cxn ang="0">
                <a:pos x="169759360" y="256352713"/>
              </a:cxn>
              <a:cxn ang="0">
                <a:pos x="194280747" y="193842836"/>
              </a:cxn>
              <a:cxn ang="0">
                <a:pos x="212514192" y="140804755"/>
              </a:cxn>
              <a:cxn ang="0">
                <a:pos x="225088489" y="99131239"/>
              </a:cxn>
              <a:cxn ang="0">
                <a:pos x="232004432" y="67561236"/>
              </a:cxn>
              <a:cxn ang="0">
                <a:pos x="232004432" y="46724081"/>
              </a:cxn>
              <a:cxn ang="0">
                <a:pos x="225088489" y="30307362"/>
              </a:cxn>
              <a:cxn ang="0">
                <a:pos x="222574106" y="14522360"/>
              </a:cxn>
              <a:cxn ang="0">
                <a:pos x="228232460" y="3788718"/>
              </a:cxn>
              <a:cxn ang="0">
                <a:pos x="242693140" y="0"/>
              </a:cxn>
              <a:cxn ang="0">
                <a:pos x="265956939" y="6314001"/>
              </a:cxn>
              <a:cxn ang="0">
                <a:pos x="297393475" y="21468079"/>
              </a:cxn>
              <a:cxn ang="0">
                <a:pos x="322543656" y="40410080"/>
              </a:cxn>
              <a:cxn ang="0">
                <a:pos x="333860365" y="60615518"/>
              </a:cxn>
              <a:cxn ang="0">
                <a:pos x="330088393" y="90922879"/>
              </a:cxn>
              <a:cxn ang="0">
                <a:pos x="311226154" y="123756318"/>
              </a:cxn>
              <a:cxn ang="0">
                <a:pos x="296135887" y="144593473"/>
              </a:cxn>
              <a:cxn ang="0">
                <a:pos x="279160030" y="174900835"/>
              </a:cxn>
              <a:cxn ang="0">
                <a:pos x="259668997" y="213416556"/>
              </a:cxn>
              <a:cxn ang="0">
                <a:pos x="230118843" y="269612432"/>
              </a:cxn>
              <a:cxn ang="0">
                <a:pos x="191136776" y="344750310"/>
              </a:cxn>
              <a:cxn ang="0">
                <a:pos x="165987388" y="394000468"/>
              </a:cxn>
              <a:cxn ang="0">
                <a:pos x="149011531" y="428096547"/>
              </a:cxn>
              <a:cxn ang="0">
                <a:pos x="137065235" y="453984267"/>
              </a:cxn>
              <a:cxn ang="0">
                <a:pos x="129520498" y="473557987"/>
              </a:cxn>
              <a:cxn ang="0">
                <a:pos x="127005321" y="484292424"/>
              </a:cxn>
              <a:cxn ang="0">
                <a:pos x="130778086" y="488712065"/>
              </a:cxn>
              <a:cxn ang="0">
                <a:pos x="146496355" y="489343783"/>
              </a:cxn>
              <a:cxn ang="0">
                <a:pos x="174789713" y="488080347"/>
              </a:cxn>
              <a:cxn ang="0">
                <a:pos x="215657370" y="483660706"/>
              </a:cxn>
              <a:cxn ang="0">
                <a:pos x="270357705" y="476084064"/>
              </a:cxn>
              <a:cxn ang="0">
                <a:pos x="337633130" y="466613063"/>
              </a:cxn>
              <a:cxn ang="0">
                <a:pos x="401764585" y="457772986"/>
              </a:cxn>
              <a:cxn ang="0">
                <a:pos x="453949744" y="450827267"/>
              </a:cxn>
              <a:cxn ang="0">
                <a:pos x="494818193" y="446407626"/>
              </a:cxn>
              <a:cxn ang="0">
                <a:pos x="523110759" y="443881549"/>
              </a:cxn>
              <a:cxn ang="0">
                <a:pos x="540716203" y="443250625"/>
              </a:cxn>
              <a:cxn ang="0">
                <a:pos x="572781534" y="455878626"/>
              </a:cxn>
              <a:cxn ang="0">
                <a:pos x="599817304" y="479871987"/>
              </a:cxn>
              <a:cxn ang="0">
                <a:pos x="608619629" y="494395142"/>
              </a:cxn>
              <a:cxn ang="0">
                <a:pos x="607990835" y="503866143"/>
              </a:cxn>
              <a:cxn ang="0">
                <a:pos x="595416538" y="510180144"/>
              </a:cxn>
              <a:cxn ang="0">
                <a:pos x="566494385" y="512074503"/>
              </a:cxn>
              <a:cxn ang="0">
                <a:pos x="521225169" y="511442785"/>
              </a:cxn>
              <a:cxn ang="0">
                <a:pos x="459608098" y="512074503"/>
              </a:cxn>
              <a:cxn ang="0">
                <a:pos x="382273552" y="517125862"/>
              </a:cxn>
              <a:cxn ang="0">
                <a:pos x="293621503" y="525965145"/>
              </a:cxn>
              <a:cxn ang="0">
                <a:pos x="215028576" y="537962223"/>
              </a:cxn>
              <a:cxn ang="0">
                <a:pos x="149640325" y="552484583"/>
              </a:cxn>
              <a:cxn ang="0">
                <a:pos x="99340757" y="567006943"/>
              </a:cxn>
              <a:cxn ang="0">
                <a:pos x="64760249" y="576477944"/>
              </a:cxn>
              <a:cxn ang="0">
                <a:pos x="47784392" y="580266662"/>
              </a:cxn>
            </a:cxnLst>
            <a:rect l="0" t="0" r="0" b="0"/>
            <a:pathLst>
              <a:path w="969" h="919">
                <a:moveTo>
                  <a:pt x="76" y="919"/>
                </a:moveTo>
                <a:lnTo>
                  <a:pt x="72" y="919"/>
                </a:lnTo>
                <a:lnTo>
                  <a:pt x="69" y="919"/>
                </a:lnTo>
                <a:lnTo>
                  <a:pt x="65" y="919"/>
                </a:lnTo>
                <a:lnTo>
                  <a:pt x="61" y="918"/>
                </a:lnTo>
                <a:lnTo>
                  <a:pt x="57" y="918"/>
                </a:lnTo>
                <a:lnTo>
                  <a:pt x="54" y="916"/>
                </a:lnTo>
                <a:lnTo>
                  <a:pt x="50" y="914"/>
                </a:lnTo>
                <a:lnTo>
                  <a:pt x="47" y="912"/>
                </a:lnTo>
                <a:lnTo>
                  <a:pt x="43" y="910"/>
                </a:lnTo>
                <a:lnTo>
                  <a:pt x="41" y="907"/>
                </a:lnTo>
                <a:lnTo>
                  <a:pt x="37" y="905"/>
                </a:lnTo>
                <a:lnTo>
                  <a:pt x="34" y="902"/>
                </a:lnTo>
                <a:lnTo>
                  <a:pt x="31" y="898"/>
                </a:lnTo>
                <a:lnTo>
                  <a:pt x="27" y="894"/>
                </a:lnTo>
                <a:lnTo>
                  <a:pt x="25" y="889"/>
                </a:lnTo>
                <a:lnTo>
                  <a:pt x="21" y="884"/>
                </a:lnTo>
                <a:lnTo>
                  <a:pt x="15" y="875"/>
                </a:lnTo>
                <a:lnTo>
                  <a:pt x="11" y="865"/>
                </a:lnTo>
                <a:lnTo>
                  <a:pt x="7" y="856"/>
                </a:lnTo>
                <a:lnTo>
                  <a:pt x="4" y="847"/>
                </a:lnTo>
                <a:lnTo>
                  <a:pt x="1" y="839"/>
                </a:lnTo>
                <a:lnTo>
                  <a:pt x="0" y="831"/>
                </a:lnTo>
                <a:lnTo>
                  <a:pt x="0" y="823"/>
                </a:lnTo>
                <a:lnTo>
                  <a:pt x="1" y="816"/>
                </a:lnTo>
                <a:lnTo>
                  <a:pt x="3" y="812"/>
                </a:lnTo>
                <a:lnTo>
                  <a:pt x="4" y="808"/>
                </a:lnTo>
                <a:lnTo>
                  <a:pt x="6" y="804"/>
                </a:lnTo>
                <a:lnTo>
                  <a:pt x="8" y="799"/>
                </a:lnTo>
                <a:lnTo>
                  <a:pt x="12" y="795"/>
                </a:lnTo>
                <a:lnTo>
                  <a:pt x="15" y="789"/>
                </a:lnTo>
                <a:lnTo>
                  <a:pt x="20" y="784"/>
                </a:lnTo>
                <a:lnTo>
                  <a:pt x="25" y="779"/>
                </a:lnTo>
                <a:lnTo>
                  <a:pt x="31" y="773"/>
                </a:lnTo>
                <a:lnTo>
                  <a:pt x="36" y="767"/>
                </a:lnTo>
                <a:lnTo>
                  <a:pt x="43" y="761"/>
                </a:lnTo>
                <a:lnTo>
                  <a:pt x="50" y="754"/>
                </a:lnTo>
                <a:lnTo>
                  <a:pt x="58" y="748"/>
                </a:lnTo>
                <a:lnTo>
                  <a:pt x="67" y="741"/>
                </a:lnTo>
                <a:lnTo>
                  <a:pt x="76" y="734"/>
                </a:lnTo>
                <a:lnTo>
                  <a:pt x="85" y="727"/>
                </a:lnTo>
                <a:lnTo>
                  <a:pt x="90" y="724"/>
                </a:lnTo>
                <a:lnTo>
                  <a:pt x="96" y="719"/>
                </a:lnTo>
                <a:lnTo>
                  <a:pt x="100" y="715"/>
                </a:lnTo>
                <a:lnTo>
                  <a:pt x="105" y="709"/>
                </a:lnTo>
                <a:lnTo>
                  <a:pt x="111" y="703"/>
                </a:lnTo>
                <a:lnTo>
                  <a:pt x="115" y="697"/>
                </a:lnTo>
                <a:lnTo>
                  <a:pt x="121" y="691"/>
                </a:lnTo>
                <a:lnTo>
                  <a:pt x="127" y="685"/>
                </a:lnTo>
                <a:lnTo>
                  <a:pt x="132" y="676"/>
                </a:lnTo>
                <a:lnTo>
                  <a:pt x="137" y="668"/>
                </a:lnTo>
                <a:lnTo>
                  <a:pt x="143" y="660"/>
                </a:lnTo>
                <a:lnTo>
                  <a:pt x="149" y="652"/>
                </a:lnTo>
                <a:lnTo>
                  <a:pt x="155" y="643"/>
                </a:lnTo>
                <a:lnTo>
                  <a:pt x="161" y="633"/>
                </a:lnTo>
                <a:lnTo>
                  <a:pt x="166" y="623"/>
                </a:lnTo>
                <a:lnTo>
                  <a:pt x="172" y="613"/>
                </a:lnTo>
                <a:lnTo>
                  <a:pt x="178" y="602"/>
                </a:lnTo>
                <a:lnTo>
                  <a:pt x="184" y="590"/>
                </a:lnTo>
                <a:lnTo>
                  <a:pt x="191" y="579"/>
                </a:lnTo>
                <a:lnTo>
                  <a:pt x="197" y="567"/>
                </a:lnTo>
                <a:lnTo>
                  <a:pt x="204" y="554"/>
                </a:lnTo>
                <a:lnTo>
                  <a:pt x="209" y="542"/>
                </a:lnTo>
                <a:lnTo>
                  <a:pt x="216" y="528"/>
                </a:lnTo>
                <a:lnTo>
                  <a:pt x="222" y="514"/>
                </a:lnTo>
                <a:lnTo>
                  <a:pt x="229" y="500"/>
                </a:lnTo>
                <a:lnTo>
                  <a:pt x="236" y="485"/>
                </a:lnTo>
                <a:lnTo>
                  <a:pt x="242" y="470"/>
                </a:lnTo>
                <a:lnTo>
                  <a:pt x="249" y="455"/>
                </a:lnTo>
                <a:lnTo>
                  <a:pt x="256" y="438"/>
                </a:lnTo>
                <a:lnTo>
                  <a:pt x="263" y="422"/>
                </a:lnTo>
                <a:lnTo>
                  <a:pt x="270" y="406"/>
                </a:lnTo>
                <a:lnTo>
                  <a:pt x="277" y="388"/>
                </a:lnTo>
                <a:lnTo>
                  <a:pt x="284" y="371"/>
                </a:lnTo>
                <a:lnTo>
                  <a:pt x="291" y="355"/>
                </a:lnTo>
                <a:lnTo>
                  <a:pt x="297" y="338"/>
                </a:lnTo>
                <a:lnTo>
                  <a:pt x="304" y="322"/>
                </a:lnTo>
                <a:lnTo>
                  <a:pt x="309" y="307"/>
                </a:lnTo>
                <a:lnTo>
                  <a:pt x="314" y="292"/>
                </a:lnTo>
                <a:lnTo>
                  <a:pt x="320" y="277"/>
                </a:lnTo>
                <a:lnTo>
                  <a:pt x="324" y="263"/>
                </a:lnTo>
                <a:lnTo>
                  <a:pt x="330" y="249"/>
                </a:lnTo>
                <a:lnTo>
                  <a:pt x="334" y="236"/>
                </a:lnTo>
                <a:lnTo>
                  <a:pt x="338" y="223"/>
                </a:lnTo>
                <a:lnTo>
                  <a:pt x="343" y="212"/>
                </a:lnTo>
                <a:lnTo>
                  <a:pt x="347" y="199"/>
                </a:lnTo>
                <a:lnTo>
                  <a:pt x="350" y="189"/>
                </a:lnTo>
                <a:lnTo>
                  <a:pt x="354" y="177"/>
                </a:lnTo>
                <a:lnTo>
                  <a:pt x="356" y="167"/>
                </a:lnTo>
                <a:lnTo>
                  <a:pt x="358" y="157"/>
                </a:lnTo>
                <a:lnTo>
                  <a:pt x="360" y="148"/>
                </a:lnTo>
                <a:lnTo>
                  <a:pt x="363" y="139"/>
                </a:lnTo>
                <a:lnTo>
                  <a:pt x="365" y="131"/>
                </a:lnTo>
                <a:lnTo>
                  <a:pt x="366" y="122"/>
                </a:lnTo>
                <a:lnTo>
                  <a:pt x="367" y="114"/>
                </a:lnTo>
                <a:lnTo>
                  <a:pt x="369" y="107"/>
                </a:lnTo>
                <a:lnTo>
                  <a:pt x="370" y="100"/>
                </a:lnTo>
                <a:lnTo>
                  <a:pt x="370" y="95"/>
                </a:lnTo>
                <a:lnTo>
                  <a:pt x="370" y="89"/>
                </a:lnTo>
                <a:lnTo>
                  <a:pt x="370" y="83"/>
                </a:lnTo>
                <a:lnTo>
                  <a:pt x="370" y="78"/>
                </a:lnTo>
                <a:lnTo>
                  <a:pt x="369" y="74"/>
                </a:lnTo>
                <a:lnTo>
                  <a:pt x="367" y="70"/>
                </a:lnTo>
                <a:lnTo>
                  <a:pt x="366" y="67"/>
                </a:lnTo>
                <a:lnTo>
                  <a:pt x="365" y="63"/>
                </a:lnTo>
                <a:lnTo>
                  <a:pt x="363" y="57"/>
                </a:lnTo>
                <a:lnTo>
                  <a:pt x="359" y="53"/>
                </a:lnTo>
                <a:lnTo>
                  <a:pt x="358" y="48"/>
                </a:lnTo>
                <a:lnTo>
                  <a:pt x="356" y="43"/>
                </a:lnTo>
                <a:lnTo>
                  <a:pt x="355" y="39"/>
                </a:lnTo>
                <a:lnTo>
                  <a:pt x="354" y="34"/>
                </a:lnTo>
                <a:lnTo>
                  <a:pt x="354" y="31"/>
                </a:lnTo>
                <a:lnTo>
                  <a:pt x="354" y="27"/>
                </a:lnTo>
                <a:lnTo>
                  <a:pt x="354" y="23"/>
                </a:lnTo>
                <a:lnTo>
                  <a:pt x="354" y="20"/>
                </a:lnTo>
                <a:lnTo>
                  <a:pt x="355" y="17"/>
                </a:lnTo>
                <a:lnTo>
                  <a:pt x="356" y="13"/>
                </a:lnTo>
                <a:lnTo>
                  <a:pt x="358" y="11"/>
                </a:lnTo>
                <a:lnTo>
                  <a:pt x="359" y="9"/>
                </a:lnTo>
                <a:lnTo>
                  <a:pt x="363" y="6"/>
                </a:lnTo>
                <a:lnTo>
                  <a:pt x="365" y="4"/>
                </a:lnTo>
                <a:lnTo>
                  <a:pt x="369" y="3"/>
                </a:lnTo>
                <a:lnTo>
                  <a:pt x="372" y="2"/>
                </a:lnTo>
                <a:lnTo>
                  <a:pt x="377" y="0"/>
                </a:lnTo>
                <a:lnTo>
                  <a:pt x="381" y="0"/>
                </a:lnTo>
                <a:lnTo>
                  <a:pt x="386" y="0"/>
                </a:lnTo>
                <a:lnTo>
                  <a:pt x="391" y="0"/>
                </a:lnTo>
                <a:lnTo>
                  <a:pt x="396" y="2"/>
                </a:lnTo>
                <a:lnTo>
                  <a:pt x="402" y="3"/>
                </a:lnTo>
                <a:lnTo>
                  <a:pt x="409" y="5"/>
                </a:lnTo>
                <a:lnTo>
                  <a:pt x="416" y="7"/>
                </a:lnTo>
                <a:lnTo>
                  <a:pt x="423" y="10"/>
                </a:lnTo>
                <a:lnTo>
                  <a:pt x="430" y="13"/>
                </a:lnTo>
                <a:lnTo>
                  <a:pt x="438" y="17"/>
                </a:lnTo>
                <a:lnTo>
                  <a:pt x="446" y="20"/>
                </a:lnTo>
                <a:lnTo>
                  <a:pt x="455" y="25"/>
                </a:lnTo>
                <a:lnTo>
                  <a:pt x="464" y="30"/>
                </a:lnTo>
                <a:lnTo>
                  <a:pt x="473" y="34"/>
                </a:lnTo>
                <a:lnTo>
                  <a:pt x="481" y="39"/>
                </a:lnTo>
                <a:lnTo>
                  <a:pt x="488" y="45"/>
                </a:lnTo>
                <a:lnTo>
                  <a:pt x="495" y="49"/>
                </a:lnTo>
                <a:lnTo>
                  <a:pt x="502" y="54"/>
                </a:lnTo>
                <a:lnTo>
                  <a:pt x="508" y="60"/>
                </a:lnTo>
                <a:lnTo>
                  <a:pt x="513" y="64"/>
                </a:lnTo>
                <a:lnTo>
                  <a:pt x="517" y="69"/>
                </a:lnTo>
                <a:lnTo>
                  <a:pt x="522" y="75"/>
                </a:lnTo>
                <a:lnTo>
                  <a:pt x="525" y="79"/>
                </a:lnTo>
                <a:lnTo>
                  <a:pt x="528" y="85"/>
                </a:lnTo>
                <a:lnTo>
                  <a:pt x="530" y="90"/>
                </a:lnTo>
                <a:lnTo>
                  <a:pt x="531" y="96"/>
                </a:lnTo>
                <a:lnTo>
                  <a:pt x="532" y="102"/>
                </a:lnTo>
                <a:lnTo>
                  <a:pt x="532" y="106"/>
                </a:lnTo>
                <a:lnTo>
                  <a:pt x="532" y="112"/>
                </a:lnTo>
                <a:lnTo>
                  <a:pt x="531" y="124"/>
                </a:lnTo>
                <a:lnTo>
                  <a:pt x="529" y="134"/>
                </a:lnTo>
                <a:lnTo>
                  <a:pt x="525" y="144"/>
                </a:lnTo>
                <a:lnTo>
                  <a:pt x="522" y="154"/>
                </a:lnTo>
                <a:lnTo>
                  <a:pt x="517" y="164"/>
                </a:lnTo>
                <a:lnTo>
                  <a:pt x="512" y="174"/>
                </a:lnTo>
                <a:lnTo>
                  <a:pt x="506" y="182"/>
                </a:lnTo>
                <a:lnTo>
                  <a:pt x="499" y="191"/>
                </a:lnTo>
                <a:lnTo>
                  <a:pt x="495" y="196"/>
                </a:lnTo>
                <a:lnTo>
                  <a:pt x="492" y="200"/>
                </a:lnTo>
                <a:lnTo>
                  <a:pt x="487" y="206"/>
                </a:lnTo>
                <a:lnTo>
                  <a:pt x="484" y="211"/>
                </a:lnTo>
                <a:lnTo>
                  <a:pt x="479" y="216"/>
                </a:lnTo>
                <a:lnTo>
                  <a:pt x="475" y="223"/>
                </a:lnTo>
                <a:lnTo>
                  <a:pt x="471" y="229"/>
                </a:lnTo>
                <a:lnTo>
                  <a:pt x="466" y="236"/>
                </a:lnTo>
                <a:lnTo>
                  <a:pt x="462" y="244"/>
                </a:lnTo>
                <a:lnTo>
                  <a:pt x="458" y="251"/>
                </a:lnTo>
                <a:lnTo>
                  <a:pt x="453" y="259"/>
                </a:lnTo>
                <a:lnTo>
                  <a:pt x="449" y="268"/>
                </a:lnTo>
                <a:lnTo>
                  <a:pt x="444" y="277"/>
                </a:lnTo>
                <a:lnTo>
                  <a:pt x="439" y="285"/>
                </a:lnTo>
                <a:lnTo>
                  <a:pt x="434" y="295"/>
                </a:lnTo>
                <a:lnTo>
                  <a:pt x="429" y="305"/>
                </a:lnTo>
                <a:lnTo>
                  <a:pt x="424" y="315"/>
                </a:lnTo>
                <a:lnTo>
                  <a:pt x="419" y="326"/>
                </a:lnTo>
                <a:lnTo>
                  <a:pt x="413" y="338"/>
                </a:lnTo>
                <a:lnTo>
                  <a:pt x="406" y="351"/>
                </a:lnTo>
                <a:lnTo>
                  <a:pt x="399" y="364"/>
                </a:lnTo>
                <a:lnTo>
                  <a:pt x="392" y="379"/>
                </a:lnTo>
                <a:lnTo>
                  <a:pt x="384" y="394"/>
                </a:lnTo>
                <a:lnTo>
                  <a:pt x="376" y="410"/>
                </a:lnTo>
                <a:lnTo>
                  <a:pt x="366" y="427"/>
                </a:lnTo>
                <a:lnTo>
                  <a:pt x="357" y="445"/>
                </a:lnTo>
                <a:lnTo>
                  <a:pt x="348" y="464"/>
                </a:lnTo>
                <a:lnTo>
                  <a:pt x="337" y="484"/>
                </a:lnTo>
                <a:lnTo>
                  <a:pt x="327" y="503"/>
                </a:lnTo>
                <a:lnTo>
                  <a:pt x="315" y="524"/>
                </a:lnTo>
                <a:lnTo>
                  <a:pt x="304" y="546"/>
                </a:lnTo>
                <a:lnTo>
                  <a:pt x="292" y="570"/>
                </a:lnTo>
                <a:lnTo>
                  <a:pt x="286" y="581"/>
                </a:lnTo>
                <a:lnTo>
                  <a:pt x="280" y="593"/>
                </a:lnTo>
                <a:lnTo>
                  <a:pt x="274" y="603"/>
                </a:lnTo>
                <a:lnTo>
                  <a:pt x="269" y="614"/>
                </a:lnTo>
                <a:lnTo>
                  <a:pt x="264" y="624"/>
                </a:lnTo>
                <a:lnTo>
                  <a:pt x="258" y="633"/>
                </a:lnTo>
                <a:lnTo>
                  <a:pt x="254" y="643"/>
                </a:lnTo>
                <a:lnTo>
                  <a:pt x="249" y="652"/>
                </a:lnTo>
                <a:lnTo>
                  <a:pt x="244" y="661"/>
                </a:lnTo>
                <a:lnTo>
                  <a:pt x="241" y="669"/>
                </a:lnTo>
                <a:lnTo>
                  <a:pt x="237" y="678"/>
                </a:lnTo>
                <a:lnTo>
                  <a:pt x="233" y="686"/>
                </a:lnTo>
                <a:lnTo>
                  <a:pt x="229" y="693"/>
                </a:lnTo>
                <a:lnTo>
                  <a:pt x="226" y="700"/>
                </a:lnTo>
                <a:lnTo>
                  <a:pt x="223" y="707"/>
                </a:lnTo>
                <a:lnTo>
                  <a:pt x="220" y="714"/>
                </a:lnTo>
                <a:lnTo>
                  <a:pt x="218" y="719"/>
                </a:lnTo>
                <a:lnTo>
                  <a:pt x="215" y="725"/>
                </a:lnTo>
                <a:lnTo>
                  <a:pt x="213" y="731"/>
                </a:lnTo>
                <a:lnTo>
                  <a:pt x="211" y="736"/>
                </a:lnTo>
                <a:lnTo>
                  <a:pt x="209" y="740"/>
                </a:lnTo>
                <a:lnTo>
                  <a:pt x="208" y="745"/>
                </a:lnTo>
                <a:lnTo>
                  <a:pt x="206" y="750"/>
                </a:lnTo>
                <a:lnTo>
                  <a:pt x="205" y="753"/>
                </a:lnTo>
                <a:lnTo>
                  <a:pt x="205" y="757"/>
                </a:lnTo>
                <a:lnTo>
                  <a:pt x="204" y="760"/>
                </a:lnTo>
                <a:lnTo>
                  <a:pt x="202" y="762"/>
                </a:lnTo>
                <a:lnTo>
                  <a:pt x="202" y="765"/>
                </a:lnTo>
                <a:lnTo>
                  <a:pt x="202" y="767"/>
                </a:lnTo>
                <a:lnTo>
                  <a:pt x="202" y="769"/>
                </a:lnTo>
                <a:lnTo>
                  <a:pt x="204" y="770"/>
                </a:lnTo>
                <a:lnTo>
                  <a:pt x="204" y="772"/>
                </a:lnTo>
                <a:lnTo>
                  <a:pt x="205" y="773"/>
                </a:lnTo>
                <a:lnTo>
                  <a:pt x="206" y="773"/>
                </a:lnTo>
                <a:lnTo>
                  <a:pt x="208" y="774"/>
                </a:lnTo>
                <a:lnTo>
                  <a:pt x="211" y="774"/>
                </a:lnTo>
                <a:lnTo>
                  <a:pt x="214" y="775"/>
                </a:lnTo>
                <a:lnTo>
                  <a:pt x="218" y="775"/>
                </a:lnTo>
                <a:lnTo>
                  <a:pt x="222" y="775"/>
                </a:lnTo>
                <a:lnTo>
                  <a:pt x="227" y="775"/>
                </a:lnTo>
                <a:lnTo>
                  <a:pt x="233" y="775"/>
                </a:lnTo>
                <a:lnTo>
                  <a:pt x="238" y="775"/>
                </a:lnTo>
                <a:lnTo>
                  <a:pt x="245" y="775"/>
                </a:lnTo>
                <a:lnTo>
                  <a:pt x="252" y="774"/>
                </a:lnTo>
                <a:lnTo>
                  <a:pt x="261" y="774"/>
                </a:lnTo>
                <a:lnTo>
                  <a:pt x="269" y="773"/>
                </a:lnTo>
                <a:lnTo>
                  <a:pt x="278" y="773"/>
                </a:lnTo>
                <a:lnTo>
                  <a:pt x="287" y="772"/>
                </a:lnTo>
                <a:lnTo>
                  <a:pt x="298" y="770"/>
                </a:lnTo>
                <a:lnTo>
                  <a:pt x="308" y="769"/>
                </a:lnTo>
                <a:lnTo>
                  <a:pt x="319" y="768"/>
                </a:lnTo>
                <a:lnTo>
                  <a:pt x="331" y="767"/>
                </a:lnTo>
                <a:lnTo>
                  <a:pt x="343" y="766"/>
                </a:lnTo>
                <a:lnTo>
                  <a:pt x="357" y="763"/>
                </a:lnTo>
                <a:lnTo>
                  <a:pt x="370" y="762"/>
                </a:lnTo>
                <a:lnTo>
                  <a:pt x="385" y="760"/>
                </a:lnTo>
                <a:lnTo>
                  <a:pt x="399" y="759"/>
                </a:lnTo>
                <a:lnTo>
                  <a:pt x="414" y="757"/>
                </a:lnTo>
                <a:lnTo>
                  <a:pt x="430" y="754"/>
                </a:lnTo>
                <a:lnTo>
                  <a:pt x="446" y="752"/>
                </a:lnTo>
                <a:lnTo>
                  <a:pt x="464" y="750"/>
                </a:lnTo>
                <a:lnTo>
                  <a:pt x="481" y="747"/>
                </a:lnTo>
                <a:lnTo>
                  <a:pt x="500" y="744"/>
                </a:lnTo>
                <a:lnTo>
                  <a:pt x="518" y="741"/>
                </a:lnTo>
                <a:lnTo>
                  <a:pt x="537" y="739"/>
                </a:lnTo>
                <a:lnTo>
                  <a:pt x="556" y="736"/>
                </a:lnTo>
                <a:lnTo>
                  <a:pt x="573" y="733"/>
                </a:lnTo>
                <a:lnTo>
                  <a:pt x="591" y="731"/>
                </a:lnTo>
                <a:lnTo>
                  <a:pt x="607" y="729"/>
                </a:lnTo>
                <a:lnTo>
                  <a:pt x="623" y="726"/>
                </a:lnTo>
                <a:lnTo>
                  <a:pt x="639" y="725"/>
                </a:lnTo>
                <a:lnTo>
                  <a:pt x="654" y="723"/>
                </a:lnTo>
                <a:lnTo>
                  <a:pt x="668" y="721"/>
                </a:lnTo>
                <a:lnTo>
                  <a:pt x="683" y="719"/>
                </a:lnTo>
                <a:lnTo>
                  <a:pt x="696" y="717"/>
                </a:lnTo>
                <a:lnTo>
                  <a:pt x="710" y="716"/>
                </a:lnTo>
                <a:lnTo>
                  <a:pt x="722" y="714"/>
                </a:lnTo>
                <a:lnTo>
                  <a:pt x="735" y="712"/>
                </a:lnTo>
                <a:lnTo>
                  <a:pt x="746" y="711"/>
                </a:lnTo>
                <a:lnTo>
                  <a:pt x="757" y="710"/>
                </a:lnTo>
                <a:lnTo>
                  <a:pt x="767" y="709"/>
                </a:lnTo>
                <a:lnTo>
                  <a:pt x="778" y="708"/>
                </a:lnTo>
                <a:lnTo>
                  <a:pt x="787" y="707"/>
                </a:lnTo>
                <a:lnTo>
                  <a:pt x="795" y="705"/>
                </a:lnTo>
                <a:lnTo>
                  <a:pt x="804" y="705"/>
                </a:lnTo>
                <a:lnTo>
                  <a:pt x="811" y="704"/>
                </a:lnTo>
                <a:lnTo>
                  <a:pt x="819" y="703"/>
                </a:lnTo>
                <a:lnTo>
                  <a:pt x="826" y="703"/>
                </a:lnTo>
                <a:lnTo>
                  <a:pt x="832" y="703"/>
                </a:lnTo>
                <a:lnTo>
                  <a:pt x="838" y="702"/>
                </a:lnTo>
                <a:lnTo>
                  <a:pt x="844" y="702"/>
                </a:lnTo>
                <a:lnTo>
                  <a:pt x="848" y="702"/>
                </a:lnTo>
                <a:lnTo>
                  <a:pt x="853" y="702"/>
                </a:lnTo>
                <a:lnTo>
                  <a:pt x="857" y="702"/>
                </a:lnTo>
                <a:lnTo>
                  <a:pt x="860" y="702"/>
                </a:lnTo>
                <a:lnTo>
                  <a:pt x="862" y="702"/>
                </a:lnTo>
                <a:lnTo>
                  <a:pt x="872" y="704"/>
                </a:lnTo>
                <a:lnTo>
                  <a:pt x="882" y="707"/>
                </a:lnTo>
                <a:lnTo>
                  <a:pt x="891" y="711"/>
                </a:lnTo>
                <a:lnTo>
                  <a:pt x="902" y="716"/>
                </a:lnTo>
                <a:lnTo>
                  <a:pt x="911" y="722"/>
                </a:lnTo>
                <a:lnTo>
                  <a:pt x="922" y="729"/>
                </a:lnTo>
                <a:lnTo>
                  <a:pt x="931" y="737"/>
                </a:lnTo>
                <a:lnTo>
                  <a:pt x="941" y="746"/>
                </a:lnTo>
                <a:lnTo>
                  <a:pt x="946" y="751"/>
                </a:lnTo>
                <a:lnTo>
                  <a:pt x="951" y="755"/>
                </a:lnTo>
                <a:lnTo>
                  <a:pt x="954" y="760"/>
                </a:lnTo>
                <a:lnTo>
                  <a:pt x="958" y="765"/>
                </a:lnTo>
                <a:lnTo>
                  <a:pt x="960" y="769"/>
                </a:lnTo>
                <a:lnTo>
                  <a:pt x="962" y="773"/>
                </a:lnTo>
                <a:lnTo>
                  <a:pt x="965" y="776"/>
                </a:lnTo>
                <a:lnTo>
                  <a:pt x="967" y="780"/>
                </a:lnTo>
                <a:lnTo>
                  <a:pt x="968" y="783"/>
                </a:lnTo>
                <a:lnTo>
                  <a:pt x="969" y="787"/>
                </a:lnTo>
                <a:lnTo>
                  <a:pt x="969" y="789"/>
                </a:lnTo>
                <a:lnTo>
                  <a:pt x="969" y="793"/>
                </a:lnTo>
                <a:lnTo>
                  <a:pt x="969" y="795"/>
                </a:lnTo>
                <a:lnTo>
                  <a:pt x="968" y="797"/>
                </a:lnTo>
                <a:lnTo>
                  <a:pt x="967" y="798"/>
                </a:lnTo>
                <a:lnTo>
                  <a:pt x="966" y="801"/>
                </a:lnTo>
                <a:lnTo>
                  <a:pt x="963" y="803"/>
                </a:lnTo>
                <a:lnTo>
                  <a:pt x="960" y="804"/>
                </a:lnTo>
                <a:lnTo>
                  <a:pt x="957" y="805"/>
                </a:lnTo>
                <a:lnTo>
                  <a:pt x="952" y="806"/>
                </a:lnTo>
                <a:lnTo>
                  <a:pt x="947" y="808"/>
                </a:lnTo>
                <a:lnTo>
                  <a:pt x="941" y="809"/>
                </a:lnTo>
                <a:lnTo>
                  <a:pt x="934" y="810"/>
                </a:lnTo>
                <a:lnTo>
                  <a:pt x="927" y="811"/>
                </a:lnTo>
                <a:lnTo>
                  <a:pt x="919" y="811"/>
                </a:lnTo>
                <a:lnTo>
                  <a:pt x="910" y="811"/>
                </a:lnTo>
                <a:lnTo>
                  <a:pt x="901" y="811"/>
                </a:lnTo>
                <a:lnTo>
                  <a:pt x="890" y="811"/>
                </a:lnTo>
                <a:lnTo>
                  <a:pt x="880" y="811"/>
                </a:lnTo>
                <a:lnTo>
                  <a:pt x="868" y="811"/>
                </a:lnTo>
                <a:lnTo>
                  <a:pt x="855" y="811"/>
                </a:lnTo>
                <a:lnTo>
                  <a:pt x="843" y="810"/>
                </a:lnTo>
                <a:lnTo>
                  <a:pt x="829" y="810"/>
                </a:lnTo>
                <a:lnTo>
                  <a:pt x="815" y="810"/>
                </a:lnTo>
                <a:lnTo>
                  <a:pt x="798" y="810"/>
                </a:lnTo>
                <a:lnTo>
                  <a:pt x="783" y="810"/>
                </a:lnTo>
                <a:lnTo>
                  <a:pt x="766" y="810"/>
                </a:lnTo>
                <a:lnTo>
                  <a:pt x="749" y="810"/>
                </a:lnTo>
                <a:lnTo>
                  <a:pt x="731" y="811"/>
                </a:lnTo>
                <a:lnTo>
                  <a:pt x="713" y="812"/>
                </a:lnTo>
                <a:lnTo>
                  <a:pt x="693" y="813"/>
                </a:lnTo>
                <a:lnTo>
                  <a:pt x="673" y="815"/>
                </a:lnTo>
                <a:lnTo>
                  <a:pt x="652" y="816"/>
                </a:lnTo>
                <a:lnTo>
                  <a:pt x="630" y="817"/>
                </a:lnTo>
                <a:lnTo>
                  <a:pt x="608" y="819"/>
                </a:lnTo>
                <a:lnTo>
                  <a:pt x="586" y="820"/>
                </a:lnTo>
                <a:lnTo>
                  <a:pt x="563" y="823"/>
                </a:lnTo>
                <a:lnTo>
                  <a:pt x="538" y="825"/>
                </a:lnTo>
                <a:lnTo>
                  <a:pt x="514" y="827"/>
                </a:lnTo>
                <a:lnTo>
                  <a:pt x="491" y="831"/>
                </a:lnTo>
                <a:lnTo>
                  <a:pt x="467" y="833"/>
                </a:lnTo>
                <a:lnTo>
                  <a:pt x="444" y="837"/>
                </a:lnTo>
                <a:lnTo>
                  <a:pt x="423" y="839"/>
                </a:lnTo>
                <a:lnTo>
                  <a:pt x="401" y="842"/>
                </a:lnTo>
                <a:lnTo>
                  <a:pt x="381" y="846"/>
                </a:lnTo>
                <a:lnTo>
                  <a:pt x="360" y="849"/>
                </a:lnTo>
                <a:lnTo>
                  <a:pt x="342" y="852"/>
                </a:lnTo>
                <a:lnTo>
                  <a:pt x="322" y="856"/>
                </a:lnTo>
                <a:lnTo>
                  <a:pt x="305" y="860"/>
                </a:lnTo>
                <a:lnTo>
                  <a:pt x="287" y="863"/>
                </a:lnTo>
                <a:lnTo>
                  <a:pt x="270" y="867"/>
                </a:lnTo>
                <a:lnTo>
                  <a:pt x="254" y="871"/>
                </a:lnTo>
                <a:lnTo>
                  <a:pt x="238" y="875"/>
                </a:lnTo>
                <a:lnTo>
                  <a:pt x="223" y="880"/>
                </a:lnTo>
                <a:lnTo>
                  <a:pt x="209" y="884"/>
                </a:lnTo>
                <a:lnTo>
                  <a:pt x="195" y="888"/>
                </a:lnTo>
                <a:lnTo>
                  <a:pt x="183" y="891"/>
                </a:lnTo>
                <a:lnTo>
                  <a:pt x="170" y="895"/>
                </a:lnTo>
                <a:lnTo>
                  <a:pt x="158" y="898"/>
                </a:lnTo>
                <a:lnTo>
                  <a:pt x="147" y="902"/>
                </a:lnTo>
                <a:lnTo>
                  <a:pt x="137" y="904"/>
                </a:lnTo>
                <a:lnTo>
                  <a:pt x="127" y="906"/>
                </a:lnTo>
                <a:lnTo>
                  <a:pt x="119" y="909"/>
                </a:lnTo>
                <a:lnTo>
                  <a:pt x="111" y="911"/>
                </a:lnTo>
                <a:lnTo>
                  <a:pt x="103" y="913"/>
                </a:lnTo>
                <a:lnTo>
                  <a:pt x="96" y="914"/>
                </a:lnTo>
                <a:lnTo>
                  <a:pt x="90" y="916"/>
                </a:lnTo>
                <a:lnTo>
                  <a:pt x="85" y="918"/>
                </a:lnTo>
                <a:lnTo>
                  <a:pt x="80" y="918"/>
                </a:lnTo>
                <a:lnTo>
                  <a:pt x="76" y="919"/>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3" name="Freeform 21"/>
          <p:cNvSpPr/>
          <p:nvPr/>
        </p:nvSpPr>
        <p:spPr>
          <a:xfrm>
            <a:off x="5447030" y="1914843"/>
            <a:ext cx="679450" cy="155575"/>
          </a:xfrm>
          <a:custGeom>
            <a:avLst/>
            <a:gdLst/>
            <a:ahLst/>
            <a:cxnLst>
              <a:cxn ang="0">
                <a:pos x="303048988" y="89519269"/>
              </a:cxn>
              <a:cxn ang="0">
                <a:pos x="267136563" y="96310354"/>
              </a:cxn>
              <a:cxn ang="0">
                <a:pos x="235004769" y="101249467"/>
              </a:cxn>
              <a:cxn ang="0">
                <a:pos x="204762894" y="106188581"/>
              </a:cxn>
              <a:cxn ang="0">
                <a:pos x="179561331" y="110510108"/>
              </a:cxn>
              <a:cxn ang="0">
                <a:pos x="156249688" y="114214051"/>
              </a:cxn>
              <a:cxn ang="0">
                <a:pos x="136718675" y="116683607"/>
              </a:cxn>
              <a:cxn ang="0">
                <a:pos x="120337263" y="119153164"/>
              </a:cxn>
              <a:cxn ang="0">
                <a:pos x="107107038" y="120388335"/>
              </a:cxn>
              <a:cxn ang="0">
                <a:pos x="96396175" y="122240306"/>
              </a:cxn>
              <a:cxn ang="0">
                <a:pos x="90095388" y="122240306"/>
              </a:cxn>
              <a:cxn ang="0">
                <a:pos x="68674456" y="120388335"/>
              </a:cxn>
              <a:cxn ang="0">
                <a:pos x="45993050" y="114831636"/>
              </a:cxn>
              <a:cxn ang="0">
                <a:pos x="27091481" y="108040552"/>
              </a:cxn>
              <a:cxn ang="0">
                <a:pos x="17641094" y="103719024"/>
              </a:cxn>
              <a:cxn ang="0">
                <a:pos x="9450388" y="100015082"/>
              </a:cxn>
              <a:cxn ang="0">
                <a:pos x="4410075" y="95693554"/>
              </a:cxn>
              <a:cxn ang="0">
                <a:pos x="630238" y="91988826"/>
              </a:cxn>
              <a:cxn ang="0">
                <a:pos x="0" y="88284884"/>
              </a:cxn>
              <a:cxn ang="0">
                <a:pos x="2520156" y="82728185"/>
              </a:cxn>
              <a:cxn ang="0">
                <a:pos x="8820944" y="79641043"/>
              </a:cxn>
              <a:cxn ang="0">
                <a:pos x="16381413" y="79024243"/>
              </a:cxn>
              <a:cxn ang="0">
                <a:pos x="20791488" y="79024243"/>
              </a:cxn>
              <a:cxn ang="0">
                <a:pos x="26462038" y="78406657"/>
              </a:cxn>
              <a:cxn ang="0">
                <a:pos x="34651950" y="77172272"/>
              </a:cxn>
              <a:cxn ang="0">
                <a:pos x="46623288" y="75319515"/>
              </a:cxn>
              <a:cxn ang="0">
                <a:pos x="71194613" y="71615573"/>
              </a:cxn>
              <a:cxn ang="0">
                <a:pos x="102696169" y="67294045"/>
              </a:cxn>
              <a:cxn ang="0">
                <a:pos x="139869069" y="61120546"/>
              </a:cxn>
              <a:cxn ang="0">
                <a:pos x="217993913" y="46920791"/>
              </a:cxn>
              <a:cxn ang="0">
                <a:pos x="291707888" y="32103451"/>
              </a:cxn>
              <a:cxn ang="0">
                <a:pos x="348411800" y="18521282"/>
              </a:cxn>
              <a:cxn ang="0">
                <a:pos x="378653675" y="12347783"/>
              </a:cxn>
              <a:cxn ang="0">
                <a:pos x="405114919" y="7408670"/>
              </a:cxn>
              <a:cxn ang="0">
                <a:pos x="426536644" y="3087142"/>
              </a:cxn>
              <a:cxn ang="0">
                <a:pos x="445437419" y="617586"/>
              </a:cxn>
              <a:cxn ang="0">
                <a:pos x="459298675" y="0"/>
              </a:cxn>
              <a:cxn ang="0">
                <a:pos x="480719606" y="1234385"/>
              </a:cxn>
              <a:cxn ang="0">
                <a:pos x="501511094" y="5556699"/>
              </a:cxn>
              <a:cxn ang="0">
                <a:pos x="520412663" y="11730198"/>
              </a:cxn>
              <a:cxn ang="0">
                <a:pos x="529232813" y="17286897"/>
              </a:cxn>
              <a:cxn ang="0">
                <a:pos x="534273125" y="21608425"/>
              </a:cxn>
              <a:cxn ang="0">
                <a:pos x="538053756" y="26546752"/>
              </a:cxn>
              <a:cxn ang="0">
                <a:pos x="539313438" y="31485866"/>
              </a:cxn>
              <a:cxn ang="0">
                <a:pos x="538683200" y="35807393"/>
              </a:cxn>
              <a:cxn ang="0">
                <a:pos x="534273125" y="38894536"/>
              </a:cxn>
              <a:cxn ang="0">
                <a:pos x="526082419" y="42599264"/>
              </a:cxn>
              <a:cxn ang="0">
                <a:pos x="514742113" y="46920791"/>
              </a:cxn>
              <a:cxn ang="0">
                <a:pos x="498990938" y="51242319"/>
              </a:cxn>
              <a:cxn ang="0">
                <a:pos x="480090163" y="56181433"/>
              </a:cxn>
              <a:cxn ang="0">
                <a:pos x="457408756" y="61120546"/>
              </a:cxn>
              <a:cxn ang="0">
                <a:pos x="430316481" y="66676459"/>
              </a:cxn>
              <a:cxn ang="0">
                <a:pos x="400704844" y="72233158"/>
              </a:cxn>
              <a:cxn ang="0">
                <a:pos x="366052894" y="79024243"/>
              </a:cxn>
              <a:cxn ang="0">
                <a:pos x="328880788" y="85197742"/>
              </a:cxn>
            </a:cxnLst>
            <a:rect l="0" t="0" r="0" b="0"/>
            <a:pathLst>
              <a:path w="856" h="198">
                <a:moveTo>
                  <a:pt x="522" y="138"/>
                </a:moveTo>
                <a:lnTo>
                  <a:pt x="501" y="142"/>
                </a:lnTo>
                <a:lnTo>
                  <a:pt x="481" y="145"/>
                </a:lnTo>
                <a:lnTo>
                  <a:pt x="461" y="149"/>
                </a:lnTo>
                <a:lnTo>
                  <a:pt x="443" y="152"/>
                </a:lnTo>
                <a:lnTo>
                  <a:pt x="424" y="156"/>
                </a:lnTo>
                <a:lnTo>
                  <a:pt x="407" y="158"/>
                </a:lnTo>
                <a:lnTo>
                  <a:pt x="389" y="162"/>
                </a:lnTo>
                <a:lnTo>
                  <a:pt x="373" y="164"/>
                </a:lnTo>
                <a:lnTo>
                  <a:pt x="357" y="167"/>
                </a:lnTo>
                <a:lnTo>
                  <a:pt x="341" y="170"/>
                </a:lnTo>
                <a:lnTo>
                  <a:pt x="325" y="172"/>
                </a:lnTo>
                <a:lnTo>
                  <a:pt x="311" y="174"/>
                </a:lnTo>
                <a:lnTo>
                  <a:pt x="298" y="177"/>
                </a:lnTo>
                <a:lnTo>
                  <a:pt x="285" y="179"/>
                </a:lnTo>
                <a:lnTo>
                  <a:pt x="272" y="181"/>
                </a:lnTo>
                <a:lnTo>
                  <a:pt x="259" y="182"/>
                </a:lnTo>
                <a:lnTo>
                  <a:pt x="248" y="185"/>
                </a:lnTo>
                <a:lnTo>
                  <a:pt x="237" y="186"/>
                </a:lnTo>
                <a:lnTo>
                  <a:pt x="227" y="188"/>
                </a:lnTo>
                <a:lnTo>
                  <a:pt x="217" y="189"/>
                </a:lnTo>
                <a:lnTo>
                  <a:pt x="208" y="191"/>
                </a:lnTo>
                <a:lnTo>
                  <a:pt x="199" y="192"/>
                </a:lnTo>
                <a:lnTo>
                  <a:pt x="191" y="193"/>
                </a:lnTo>
                <a:lnTo>
                  <a:pt x="184" y="194"/>
                </a:lnTo>
                <a:lnTo>
                  <a:pt x="176" y="195"/>
                </a:lnTo>
                <a:lnTo>
                  <a:pt x="170" y="195"/>
                </a:lnTo>
                <a:lnTo>
                  <a:pt x="164" y="196"/>
                </a:lnTo>
                <a:lnTo>
                  <a:pt x="158" y="196"/>
                </a:lnTo>
                <a:lnTo>
                  <a:pt x="153" y="198"/>
                </a:lnTo>
                <a:lnTo>
                  <a:pt x="150" y="198"/>
                </a:lnTo>
                <a:lnTo>
                  <a:pt x="147" y="198"/>
                </a:lnTo>
                <a:lnTo>
                  <a:pt x="143" y="198"/>
                </a:lnTo>
                <a:lnTo>
                  <a:pt x="133" y="198"/>
                </a:lnTo>
                <a:lnTo>
                  <a:pt x="121" y="196"/>
                </a:lnTo>
                <a:lnTo>
                  <a:pt x="109" y="195"/>
                </a:lnTo>
                <a:lnTo>
                  <a:pt x="98" y="193"/>
                </a:lnTo>
                <a:lnTo>
                  <a:pt x="86" y="189"/>
                </a:lnTo>
                <a:lnTo>
                  <a:pt x="73" y="186"/>
                </a:lnTo>
                <a:lnTo>
                  <a:pt x="62" y="182"/>
                </a:lnTo>
                <a:lnTo>
                  <a:pt x="49" y="178"/>
                </a:lnTo>
                <a:lnTo>
                  <a:pt x="43" y="175"/>
                </a:lnTo>
                <a:lnTo>
                  <a:pt x="37" y="173"/>
                </a:lnTo>
                <a:lnTo>
                  <a:pt x="33" y="171"/>
                </a:lnTo>
                <a:lnTo>
                  <a:pt x="28" y="168"/>
                </a:lnTo>
                <a:lnTo>
                  <a:pt x="23" y="166"/>
                </a:lnTo>
                <a:lnTo>
                  <a:pt x="19" y="164"/>
                </a:lnTo>
                <a:lnTo>
                  <a:pt x="15" y="162"/>
                </a:lnTo>
                <a:lnTo>
                  <a:pt x="13" y="159"/>
                </a:lnTo>
                <a:lnTo>
                  <a:pt x="9" y="157"/>
                </a:lnTo>
                <a:lnTo>
                  <a:pt x="7" y="155"/>
                </a:lnTo>
                <a:lnTo>
                  <a:pt x="5" y="153"/>
                </a:lnTo>
                <a:lnTo>
                  <a:pt x="4" y="151"/>
                </a:lnTo>
                <a:lnTo>
                  <a:pt x="1" y="149"/>
                </a:lnTo>
                <a:lnTo>
                  <a:pt x="1" y="146"/>
                </a:lnTo>
                <a:lnTo>
                  <a:pt x="0" y="145"/>
                </a:lnTo>
                <a:lnTo>
                  <a:pt x="0" y="143"/>
                </a:lnTo>
                <a:lnTo>
                  <a:pt x="0" y="139"/>
                </a:lnTo>
                <a:lnTo>
                  <a:pt x="1" y="137"/>
                </a:lnTo>
                <a:lnTo>
                  <a:pt x="4" y="134"/>
                </a:lnTo>
                <a:lnTo>
                  <a:pt x="6" y="132"/>
                </a:lnTo>
                <a:lnTo>
                  <a:pt x="9" y="130"/>
                </a:lnTo>
                <a:lnTo>
                  <a:pt x="14" y="129"/>
                </a:lnTo>
                <a:lnTo>
                  <a:pt x="19" y="128"/>
                </a:lnTo>
                <a:lnTo>
                  <a:pt x="25" y="128"/>
                </a:lnTo>
                <a:lnTo>
                  <a:pt x="26" y="128"/>
                </a:lnTo>
                <a:lnTo>
                  <a:pt x="28" y="128"/>
                </a:lnTo>
                <a:lnTo>
                  <a:pt x="30" y="128"/>
                </a:lnTo>
                <a:lnTo>
                  <a:pt x="33" y="128"/>
                </a:lnTo>
                <a:lnTo>
                  <a:pt x="36" y="127"/>
                </a:lnTo>
                <a:lnTo>
                  <a:pt x="38" y="127"/>
                </a:lnTo>
                <a:lnTo>
                  <a:pt x="42" y="127"/>
                </a:lnTo>
                <a:lnTo>
                  <a:pt x="47" y="127"/>
                </a:lnTo>
                <a:lnTo>
                  <a:pt x="50" y="125"/>
                </a:lnTo>
                <a:lnTo>
                  <a:pt x="55" y="125"/>
                </a:lnTo>
                <a:lnTo>
                  <a:pt x="59" y="124"/>
                </a:lnTo>
                <a:lnTo>
                  <a:pt x="64" y="124"/>
                </a:lnTo>
                <a:lnTo>
                  <a:pt x="74" y="122"/>
                </a:lnTo>
                <a:lnTo>
                  <a:pt x="86" y="121"/>
                </a:lnTo>
                <a:lnTo>
                  <a:pt x="99" y="119"/>
                </a:lnTo>
                <a:lnTo>
                  <a:pt x="113" y="116"/>
                </a:lnTo>
                <a:lnTo>
                  <a:pt x="129" y="114"/>
                </a:lnTo>
                <a:lnTo>
                  <a:pt x="145" y="112"/>
                </a:lnTo>
                <a:lnTo>
                  <a:pt x="163" y="109"/>
                </a:lnTo>
                <a:lnTo>
                  <a:pt x="181" y="106"/>
                </a:lnTo>
                <a:lnTo>
                  <a:pt x="201" y="102"/>
                </a:lnTo>
                <a:lnTo>
                  <a:pt x="222" y="99"/>
                </a:lnTo>
                <a:lnTo>
                  <a:pt x="264" y="92"/>
                </a:lnTo>
                <a:lnTo>
                  <a:pt x="306" y="84"/>
                </a:lnTo>
                <a:lnTo>
                  <a:pt x="346" y="76"/>
                </a:lnTo>
                <a:lnTo>
                  <a:pt x="386" y="69"/>
                </a:lnTo>
                <a:lnTo>
                  <a:pt x="425" y="60"/>
                </a:lnTo>
                <a:lnTo>
                  <a:pt x="463" y="52"/>
                </a:lnTo>
                <a:lnTo>
                  <a:pt x="500" y="43"/>
                </a:lnTo>
                <a:lnTo>
                  <a:pt x="536" y="35"/>
                </a:lnTo>
                <a:lnTo>
                  <a:pt x="553" y="30"/>
                </a:lnTo>
                <a:lnTo>
                  <a:pt x="571" y="27"/>
                </a:lnTo>
                <a:lnTo>
                  <a:pt x="586" y="23"/>
                </a:lnTo>
                <a:lnTo>
                  <a:pt x="601" y="20"/>
                </a:lnTo>
                <a:lnTo>
                  <a:pt x="616" y="16"/>
                </a:lnTo>
                <a:lnTo>
                  <a:pt x="630" y="14"/>
                </a:lnTo>
                <a:lnTo>
                  <a:pt x="643" y="12"/>
                </a:lnTo>
                <a:lnTo>
                  <a:pt x="655" y="9"/>
                </a:lnTo>
                <a:lnTo>
                  <a:pt x="667" y="7"/>
                </a:lnTo>
                <a:lnTo>
                  <a:pt x="677" y="5"/>
                </a:lnTo>
                <a:lnTo>
                  <a:pt x="688" y="4"/>
                </a:lnTo>
                <a:lnTo>
                  <a:pt x="697" y="2"/>
                </a:lnTo>
                <a:lnTo>
                  <a:pt x="707" y="1"/>
                </a:lnTo>
                <a:lnTo>
                  <a:pt x="715" y="0"/>
                </a:lnTo>
                <a:lnTo>
                  <a:pt x="722" y="0"/>
                </a:lnTo>
                <a:lnTo>
                  <a:pt x="729" y="0"/>
                </a:lnTo>
                <a:lnTo>
                  <a:pt x="740" y="0"/>
                </a:lnTo>
                <a:lnTo>
                  <a:pt x="752" y="1"/>
                </a:lnTo>
                <a:lnTo>
                  <a:pt x="763" y="2"/>
                </a:lnTo>
                <a:lnTo>
                  <a:pt x="775" y="5"/>
                </a:lnTo>
                <a:lnTo>
                  <a:pt x="786" y="6"/>
                </a:lnTo>
                <a:lnTo>
                  <a:pt x="796" y="9"/>
                </a:lnTo>
                <a:lnTo>
                  <a:pt x="806" y="12"/>
                </a:lnTo>
                <a:lnTo>
                  <a:pt x="817" y="15"/>
                </a:lnTo>
                <a:lnTo>
                  <a:pt x="826" y="19"/>
                </a:lnTo>
                <a:lnTo>
                  <a:pt x="834" y="23"/>
                </a:lnTo>
                <a:lnTo>
                  <a:pt x="838" y="26"/>
                </a:lnTo>
                <a:lnTo>
                  <a:pt x="840" y="28"/>
                </a:lnTo>
                <a:lnTo>
                  <a:pt x="844" y="30"/>
                </a:lnTo>
                <a:lnTo>
                  <a:pt x="846" y="33"/>
                </a:lnTo>
                <a:lnTo>
                  <a:pt x="848" y="35"/>
                </a:lnTo>
                <a:lnTo>
                  <a:pt x="851" y="37"/>
                </a:lnTo>
                <a:lnTo>
                  <a:pt x="853" y="41"/>
                </a:lnTo>
                <a:lnTo>
                  <a:pt x="854" y="43"/>
                </a:lnTo>
                <a:lnTo>
                  <a:pt x="855" y="45"/>
                </a:lnTo>
                <a:lnTo>
                  <a:pt x="855" y="49"/>
                </a:lnTo>
                <a:lnTo>
                  <a:pt x="856" y="51"/>
                </a:lnTo>
                <a:lnTo>
                  <a:pt x="856" y="55"/>
                </a:lnTo>
                <a:lnTo>
                  <a:pt x="856" y="56"/>
                </a:lnTo>
                <a:lnTo>
                  <a:pt x="855" y="58"/>
                </a:lnTo>
                <a:lnTo>
                  <a:pt x="853" y="59"/>
                </a:lnTo>
                <a:lnTo>
                  <a:pt x="852" y="62"/>
                </a:lnTo>
                <a:lnTo>
                  <a:pt x="848" y="63"/>
                </a:lnTo>
                <a:lnTo>
                  <a:pt x="845" y="65"/>
                </a:lnTo>
                <a:lnTo>
                  <a:pt x="840" y="67"/>
                </a:lnTo>
                <a:lnTo>
                  <a:pt x="835" y="69"/>
                </a:lnTo>
                <a:lnTo>
                  <a:pt x="830" y="71"/>
                </a:lnTo>
                <a:lnTo>
                  <a:pt x="824" y="73"/>
                </a:lnTo>
                <a:lnTo>
                  <a:pt x="817" y="76"/>
                </a:lnTo>
                <a:lnTo>
                  <a:pt x="810" y="78"/>
                </a:lnTo>
                <a:lnTo>
                  <a:pt x="801" y="80"/>
                </a:lnTo>
                <a:lnTo>
                  <a:pt x="792" y="83"/>
                </a:lnTo>
                <a:lnTo>
                  <a:pt x="783" y="85"/>
                </a:lnTo>
                <a:lnTo>
                  <a:pt x="773" y="88"/>
                </a:lnTo>
                <a:lnTo>
                  <a:pt x="762" y="91"/>
                </a:lnTo>
                <a:lnTo>
                  <a:pt x="751" y="93"/>
                </a:lnTo>
                <a:lnTo>
                  <a:pt x="738" y="96"/>
                </a:lnTo>
                <a:lnTo>
                  <a:pt x="726" y="99"/>
                </a:lnTo>
                <a:lnTo>
                  <a:pt x="712" y="102"/>
                </a:lnTo>
                <a:lnTo>
                  <a:pt x="698" y="105"/>
                </a:lnTo>
                <a:lnTo>
                  <a:pt x="683" y="108"/>
                </a:lnTo>
                <a:lnTo>
                  <a:pt x="668" y="110"/>
                </a:lnTo>
                <a:lnTo>
                  <a:pt x="652" y="114"/>
                </a:lnTo>
                <a:lnTo>
                  <a:pt x="636" y="117"/>
                </a:lnTo>
                <a:lnTo>
                  <a:pt x="618" y="121"/>
                </a:lnTo>
                <a:lnTo>
                  <a:pt x="601" y="124"/>
                </a:lnTo>
                <a:lnTo>
                  <a:pt x="581" y="128"/>
                </a:lnTo>
                <a:lnTo>
                  <a:pt x="562" y="131"/>
                </a:lnTo>
                <a:lnTo>
                  <a:pt x="543" y="135"/>
                </a:lnTo>
                <a:lnTo>
                  <a:pt x="522" y="13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4" name="Freeform 22"/>
          <p:cNvSpPr/>
          <p:nvPr/>
        </p:nvSpPr>
        <p:spPr>
          <a:xfrm>
            <a:off x="5678805" y="2125980"/>
            <a:ext cx="161925" cy="1162050"/>
          </a:xfrm>
          <a:custGeom>
            <a:avLst/>
            <a:gdLst/>
            <a:ahLst/>
            <a:cxnLst>
              <a:cxn ang="0">
                <a:pos x="9544003" y="46623288"/>
              </a:cxn>
              <a:cxn ang="0">
                <a:pos x="3181068" y="35912425"/>
              </a:cxn>
              <a:cxn ang="0">
                <a:pos x="0" y="25831800"/>
              </a:cxn>
              <a:cxn ang="0">
                <a:pos x="636533" y="17641094"/>
              </a:cxn>
              <a:cxn ang="0">
                <a:pos x="8271735" y="5670550"/>
              </a:cxn>
              <a:cxn ang="0">
                <a:pos x="22269075" y="0"/>
              </a:cxn>
              <a:cxn ang="0">
                <a:pos x="43265881" y="2520156"/>
              </a:cxn>
              <a:cxn ang="0">
                <a:pos x="73806691" y="13861256"/>
              </a:cxn>
              <a:cxn ang="0">
                <a:pos x="96075766" y="25201563"/>
              </a:cxn>
              <a:cxn ang="0">
                <a:pos x="110073105" y="33392269"/>
              </a:cxn>
              <a:cxn ang="0">
                <a:pos x="119617108" y="40952738"/>
              </a:cxn>
              <a:cxn ang="0">
                <a:pos x="125343510" y="48513206"/>
              </a:cxn>
              <a:cxn ang="0">
                <a:pos x="128524579" y="56073675"/>
              </a:cxn>
              <a:cxn ang="0">
                <a:pos x="129161111" y="70564375"/>
              </a:cxn>
              <a:cxn ang="0">
                <a:pos x="127888844" y="90095388"/>
              </a:cxn>
              <a:cxn ang="0">
                <a:pos x="124706977" y="116557425"/>
              </a:cxn>
              <a:cxn ang="0">
                <a:pos x="122162442" y="137348913"/>
              </a:cxn>
              <a:cxn ang="0">
                <a:pos x="119617108" y="161290000"/>
              </a:cxn>
              <a:cxn ang="0">
                <a:pos x="118344841" y="191531875"/>
              </a:cxn>
              <a:cxn ang="0">
                <a:pos x="116436040" y="228074538"/>
              </a:cxn>
              <a:cxn ang="0">
                <a:pos x="115162974" y="271546638"/>
              </a:cxn>
              <a:cxn ang="0">
                <a:pos x="114527239" y="321949763"/>
              </a:cxn>
              <a:cxn ang="0">
                <a:pos x="113890707" y="378023438"/>
              </a:cxn>
              <a:cxn ang="0">
                <a:pos x="113890707" y="441027344"/>
              </a:cxn>
              <a:cxn ang="0">
                <a:pos x="113890707" y="507811881"/>
              </a:cxn>
              <a:cxn ang="0">
                <a:pos x="113254174" y="569555313"/>
              </a:cxn>
              <a:cxn ang="0">
                <a:pos x="113254174" y="624998750"/>
              </a:cxn>
              <a:cxn ang="0">
                <a:pos x="111346171" y="674771638"/>
              </a:cxn>
              <a:cxn ang="0">
                <a:pos x="110709638" y="719505006"/>
              </a:cxn>
              <a:cxn ang="0">
                <a:pos x="109437370" y="758567031"/>
              </a:cxn>
              <a:cxn ang="0">
                <a:pos x="106892037" y="792589538"/>
              </a:cxn>
              <a:cxn ang="0">
                <a:pos x="105619769" y="820940700"/>
              </a:cxn>
              <a:cxn ang="0">
                <a:pos x="102437903" y="843622106"/>
              </a:cxn>
              <a:cxn ang="0">
                <a:pos x="100529102" y="864413594"/>
              </a:cxn>
              <a:cxn ang="0">
                <a:pos x="97348034" y="880795006"/>
              </a:cxn>
              <a:cxn ang="0">
                <a:pos x="93530433" y="895285706"/>
              </a:cxn>
              <a:cxn ang="0">
                <a:pos x="90349364" y="906626013"/>
              </a:cxn>
              <a:cxn ang="0">
                <a:pos x="86531763" y="915446956"/>
              </a:cxn>
              <a:cxn ang="0">
                <a:pos x="82714162" y="920487269"/>
              </a:cxn>
              <a:cxn ang="0">
                <a:pos x="78260028" y="922377188"/>
              </a:cxn>
              <a:cxn ang="0">
                <a:pos x="69989090" y="919857031"/>
              </a:cxn>
              <a:cxn ang="0">
                <a:pos x="61717355" y="905366331"/>
              </a:cxn>
              <a:cxn ang="0">
                <a:pos x="55990953" y="882684925"/>
              </a:cxn>
              <a:cxn ang="0">
                <a:pos x="53445620" y="866303513"/>
              </a:cxn>
              <a:cxn ang="0">
                <a:pos x="50264551" y="846772500"/>
              </a:cxn>
              <a:cxn ang="0">
                <a:pos x="47720015" y="824091094"/>
              </a:cxn>
              <a:cxn ang="0">
                <a:pos x="45811215" y="794479456"/>
              </a:cxn>
              <a:cxn ang="0">
                <a:pos x="44538149" y="758567031"/>
              </a:cxn>
              <a:cxn ang="0">
                <a:pos x="41993614" y="715724375"/>
              </a:cxn>
              <a:cxn ang="0">
                <a:pos x="41357081" y="665321250"/>
              </a:cxn>
              <a:cxn ang="0">
                <a:pos x="40084813" y="606727419"/>
              </a:cxn>
              <a:cxn ang="0">
                <a:pos x="40084813" y="541203356"/>
              </a:cxn>
              <a:cxn ang="0">
                <a:pos x="38811747" y="468118825"/>
              </a:cxn>
              <a:cxn ang="0">
                <a:pos x="38811747" y="388734300"/>
              </a:cxn>
              <a:cxn ang="0">
                <a:pos x="38176012" y="313759850"/>
              </a:cxn>
              <a:cxn ang="0">
                <a:pos x="37539480" y="248235788"/>
              </a:cxn>
              <a:cxn ang="0">
                <a:pos x="35630679" y="192162113"/>
              </a:cxn>
              <a:cxn ang="0">
                <a:pos x="33085346" y="145538825"/>
              </a:cxn>
              <a:cxn ang="0">
                <a:pos x="29267744" y="108366719"/>
              </a:cxn>
              <a:cxn ang="0">
                <a:pos x="26086676" y="81275238"/>
              </a:cxn>
              <a:cxn ang="0">
                <a:pos x="20360274" y="63003906"/>
              </a:cxn>
              <a:cxn ang="0">
                <a:pos x="17179206" y="55443438"/>
              </a:cxn>
            </a:cxnLst>
            <a:rect l="0" t="0" r="0" b="0"/>
            <a:pathLst>
              <a:path w="203" h="1464">
                <a:moveTo>
                  <a:pt x="27" y="88"/>
                </a:moveTo>
                <a:lnTo>
                  <a:pt x="22" y="84"/>
                </a:lnTo>
                <a:lnTo>
                  <a:pt x="18" y="79"/>
                </a:lnTo>
                <a:lnTo>
                  <a:pt x="15" y="74"/>
                </a:lnTo>
                <a:lnTo>
                  <a:pt x="12" y="70"/>
                </a:lnTo>
                <a:lnTo>
                  <a:pt x="9" y="65"/>
                </a:lnTo>
                <a:lnTo>
                  <a:pt x="7" y="60"/>
                </a:lnTo>
                <a:lnTo>
                  <a:pt x="5" y="57"/>
                </a:lnTo>
                <a:lnTo>
                  <a:pt x="3" y="52"/>
                </a:lnTo>
                <a:lnTo>
                  <a:pt x="2" y="49"/>
                </a:lnTo>
                <a:lnTo>
                  <a:pt x="1" y="45"/>
                </a:lnTo>
                <a:lnTo>
                  <a:pt x="0" y="41"/>
                </a:lnTo>
                <a:lnTo>
                  <a:pt x="0" y="37"/>
                </a:lnTo>
                <a:lnTo>
                  <a:pt x="0" y="34"/>
                </a:lnTo>
                <a:lnTo>
                  <a:pt x="0" y="30"/>
                </a:lnTo>
                <a:lnTo>
                  <a:pt x="1" y="28"/>
                </a:lnTo>
                <a:lnTo>
                  <a:pt x="2" y="24"/>
                </a:lnTo>
                <a:lnTo>
                  <a:pt x="6" y="19"/>
                </a:lnTo>
                <a:lnTo>
                  <a:pt x="8" y="14"/>
                </a:lnTo>
                <a:lnTo>
                  <a:pt x="13" y="9"/>
                </a:lnTo>
                <a:lnTo>
                  <a:pt x="17" y="6"/>
                </a:lnTo>
                <a:lnTo>
                  <a:pt x="22" y="4"/>
                </a:lnTo>
                <a:lnTo>
                  <a:pt x="28" y="1"/>
                </a:lnTo>
                <a:lnTo>
                  <a:pt x="35" y="0"/>
                </a:lnTo>
                <a:lnTo>
                  <a:pt x="42" y="0"/>
                </a:lnTo>
                <a:lnTo>
                  <a:pt x="50" y="0"/>
                </a:lnTo>
                <a:lnTo>
                  <a:pt x="58" y="2"/>
                </a:lnTo>
                <a:lnTo>
                  <a:pt x="68" y="4"/>
                </a:lnTo>
                <a:lnTo>
                  <a:pt x="79" y="7"/>
                </a:lnTo>
                <a:lnTo>
                  <a:pt x="91" y="12"/>
                </a:lnTo>
                <a:lnTo>
                  <a:pt x="102" y="16"/>
                </a:lnTo>
                <a:lnTo>
                  <a:pt x="116" y="22"/>
                </a:lnTo>
                <a:lnTo>
                  <a:pt x="130" y="29"/>
                </a:lnTo>
                <a:lnTo>
                  <a:pt x="137" y="33"/>
                </a:lnTo>
                <a:lnTo>
                  <a:pt x="144" y="36"/>
                </a:lnTo>
                <a:lnTo>
                  <a:pt x="151" y="40"/>
                </a:lnTo>
                <a:lnTo>
                  <a:pt x="157" y="43"/>
                </a:lnTo>
                <a:lnTo>
                  <a:pt x="163" y="46"/>
                </a:lnTo>
                <a:lnTo>
                  <a:pt x="167" y="50"/>
                </a:lnTo>
                <a:lnTo>
                  <a:pt x="173" y="53"/>
                </a:lnTo>
                <a:lnTo>
                  <a:pt x="177" y="56"/>
                </a:lnTo>
                <a:lnTo>
                  <a:pt x="181" y="59"/>
                </a:lnTo>
                <a:lnTo>
                  <a:pt x="185" y="63"/>
                </a:lnTo>
                <a:lnTo>
                  <a:pt x="188" y="65"/>
                </a:lnTo>
                <a:lnTo>
                  <a:pt x="190" y="69"/>
                </a:lnTo>
                <a:lnTo>
                  <a:pt x="194" y="71"/>
                </a:lnTo>
                <a:lnTo>
                  <a:pt x="195" y="73"/>
                </a:lnTo>
                <a:lnTo>
                  <a:pt x="197" y="77"/>
                </a:lnTo>
                <a:lnTo>
                  <a:pt x="199" y="79"/>
                </a:lnTo>
                <a:lnTo>
                  <a:pt x="200" y="81"/>
                </a:lnTo>
                <a:lnTo>
                  <a:pt x="201" y="85"/>
                </a:lnTo>
                <a:lnTo>
                  <a:pt x="202" y="89"/>
                </a:lnTo>
                <a:lnTo>
                  <a:pt x="202" y="94"/>
                </a:lnTo>
                <a:lnTo>
                  <a:pt x="203" y="99"/>
                </a:lnTo>
                <a:lnTo>
                  <a:pt x="203" y="105"/>
                </a:lnTo>
                <a:lnTo>
                  <a:pt x="203" y="112"/>
                </a:lnTo>
                <a:lnTo>
                  <a:pt x="203" y="118"/>
                </a:lnTo>
                <a:lnTo>
                  <a:pt x="202" y="125"/>
                </a:lnTo>
                <a:lnTo>
                  <a:pt x="202" y="134"/>
                </a:lnTo>
                <a:lnTo>
                  <a:pt x="201" y="143"/>
                </a:lnTo>
                <a:lnTo>
                  <a:pt x="200" y="152"/>
                </a:lnTo>
                <a:lnTo>
                  <a:pt x="199" y="163"/>
                </a:lnTo>
                <a:lnTo>
                  <a:pt x="197" y="173"/>
                </a:lnTo>
                <a:lnTo>
                  <a:pt x="196" y="185"/>
                </a:lnTo>
                <a:lnTo>
                  <a:pt x="194" y="196"/>
                </a:lnTo>
                <a:lnTo>
                  <a:pt x="193" y="203"/>
                </a:lnTo>
                <a:lnTo>
                  <a:pt x="193" y="210"/>
                </a:lnTo>
                <a:lnTo>
                  <a:pt x="192" y="218"/>
                </a:lnTo>
                <a:lnTo>
                  <a:pt x="190" y="226"/>
                </a:lnTo>
                <a:lnTo>
                  <a:pt x="189" y="236"/>
                </a:lnTo>
                <a:lnTo>
                  <a:pt x="189" y="245"/>
                </a:lnTo>
                <a:lnTo>
                  <a:pt x="188" y="256"/>
                </a:lnTo>
                <a:lnTo>
                  <a:pt x="188" y="267"/>
                </a:lnTo>
                <a:lnTo>
                  <a:pt x="187" y="279"/>
                </a:lnTo>
                <a:lnTo>
                  <a:pt x="186" y="290"/>
                </a:lnTo>
                <a:lnTo>
                  <a:pt x="186" y="304"/>
                </a:lnTo>
                <a:lnTo>
                  <a:pt x="185" y="317"/>
                </a:lnTo>
                <a:lnTo>
                  <a:pt x="185" y="332"/>
                </a:lnTo>
                <a:lnTo>
                  <a:pt x="183" y="346"/>
                </a:lnTo>
                <a:lnTo>
                  <a:pt x="183" y="362"/>
                </a:lnTo>
                <a:lnTo>
                  <a:pt x="183" y="379"/>
                </a:lnTo>
                <a:lnTo>
                  <a:pt x="182" y="395"/>
                </a:lnTo>
                <a:lnTo>
                  <a:pt x="182" y="413"/>
                </a:lnTo>
                <a:lnTo>
                  <a:pt x="181" y="431"/>
                </a:lnTo>
                <a:lnTo>
                  <a:pt x="181" y="449"/>
                </a:lnTo>
                <a:lnTo>
                  <a:pt x="181" y="469"/>
                </a:lnTo>
                <a:lnTo>
                  <a:pt x="180" y="490"/>
                </a:lnTo>
                <a:lnTo>
                  <a:pt x="180" y="511"/>
                </a:lnTo>
                <a:lnTo>
                  <a:pt x="180" y="532"/>
                </a:lnTo>
                <a:lnTo>
                  <a:pt x="180" y="554"/>
                </a:lnTo>
                <a:lnTo>
                  <a:pt x="180" y="577"/>
                </a:lnTo>
                <a:lnTo>
                  <a:pt x="179" y="600"/>
                </a:lnTo>
                <a:lnTo>
                  <a:pt x="179" y="625"/>
                </a:lnTo>
                <a:lnTo>
                  <a:pt x="179" y="649"/>
                </a:lnTo>
                <a:lnTo>
                  <a:pt x="179" y="675"/>
                </a:lnTo>
                <a:lnTo>
                  <a:pt x="179" y="700"/>
                </a:lnTo>
                <a:lnTo>
                  <a:pt x="179" y="727"/>
                </a:lnTo>
                <a:lnTo>
                  <a:pt x="179" y="754"/>
                </a:lnTo>
                <a:lnTo>
                  <a:pt x="179" y="780"/>
                </a:lnTo>
                <a:lnTo>
                  <a:pt x="179" y="806"/>
                </a:lnTo>
                <a:lnTo>
                  <a:pt x="179" y="832"/>
                </a:lnTo>
                <a:lnTo>
                  <a:pt x="179" y="856"/>
                </a:lnTo>
                <a:lnTo>
                  <a:pt x="179" y="879"/>
                </a:lnTo>
                <a:lnTo>
                  <a:pt x="178" y="904"/>
                </a:lnTo>
                <a:lnTo>
                  <a:pt x="178" y="926"/>
                </a:lnTo>
                <a:lnTo>
                  <a:pt x="178" y="949"/>
                </a:lnTo>
                <a:lnTo>
                  <a:pt x="178" y="971"/>
                </a:lnTo>
                <a:lnTo>
                  <a:pt x="178" y="992"/>
                </a:lnTo>
                <a:lnTo>
                  <a:pt x="177" y="1013"/>
                </a:lnTo>
                <a:lnTo>
                  <a:pt x="177" y="1032"/>
                </a:lnTo>
                <a:lnTo>
                  <a:pt x="177" y="1052"/>
                </a:lnTo>
                <a:lnTo>
                  <a:pt x="175" y="1071"/>
                </a:lnTo>
                <a:lnTo>
                  <a:pt x="175" y="1089"/>
                </a:lnTo>
                <a:lnTo>
                  <a:pt x="175" y="1108"/>
                </a:lnTo>
                <a:lnTo>
                  <a:pt x="174" y="1125"/>
                </a:lnTo>
                <a:lnTo>
                  <a:pt x="174" y="1142"/>
                </a:lnTo>
                <a:lnTo>
                  <a:pt x="173" y="1159"/>
                </a:lnTo>
                <a:lnTo>
                  <a:pt x="173" y="1174"/>
                </a:lnTo>
                <a:lnTo>
                  <a:pt x="172" y="1189"/>
                </a:lnTo>
                <a:lnTo>
                  <a:pt x="172" y="1204"/>
                </a:lnTo>
                <a:lnTo>
                  <a:pt x="171" y="1218"/>
                </a:lnTo>
                <a:lnTo>
                  <a:pt x="171" y="1232"/>
                </a:lnTo>
                <a:lnTo>
                  <a:pt x="170" y="1245"/>
                </a:lnTo>
                <a:lnTo>
                  <a:pt x="168" y="1258"/>
                </a:lnTo>
                <a:lnTo>
                  <a:pt x="168" y="1269"/>
                </a:lnTo>
                <a:lnTo>
                  <a:pt x="167" y="1281"/>
                </a:lnTo>
                <a:lnTo>
                  <a:pt x="166" y="1293"/>
                </a:lnTo>
                <a:lnTo>
                  <a:pt x="166" y="1303"/>
                </a:lnTo>
                <a:lnTo>
                  <a:pt x="165" y="1312"/>
                </a:lnTo>
                <a:lnTo>
                  <a:pt x="164" y="1322"/>
                </a:lnTo>
                <a:lnTo>
                  <a:pt x="163" y="1331"/>
                </a:lnTo>
                <a:lnTo>
                  <a:pt x="161" y="1339"/>
                </a:lnTo>
                <a:lnTo>
                  <a:pt x="161" y="1348"/>
                </a:lnTo>
                <a:lnTo>
                  <a:pt x="160" y="1356"/>
                </a:lnTo>
                <a:lnTo>
                  <a:pt x="159" y="1363"/>
                </a:lnTo>
                <a:lnTo>
                  <a:pt x="158" y="1372"/>
                </a:lnTo>
                <a:lnTo>
                  <a:pt x="157" y="1379"/>
                </a:lnTo>
                <a:lnTo>
                  <a:pt x="156" y="1385"/>
                </a:lnTo>
                <a:lnTo>
                  <a:pt x="154" y="1392"/>
                </a:lnTo>
                <a:lnTo>
                  <a:pt x="153" y="1398"/>
                </a:lnTo>
                <a:lnTo>
                  <a:pt x="152" y="1405"/>
                </a:lnTo>
                <a:lnTo>
                  <a:pt x="150" y="1411"/>
                </a:lnTo>
                <a:lnTo>
                  <a:pt x="149" y="1416"/>
                </a:lnTo>
                <a:lnTo>
                  <a:pt x="147" y="1421"/>
                </a:lnTo>
                <a:lnTo>
                  <a:pt x="146" y="1426"/>
                </a:lnTo>
                <a:lnTo>
                  <a:pt x="145" y="1431"/>
                </a:lnTo>
                <a:lnTo>
                  <a:pt x="144" y="1435"/>
                </a:lnTo>
                <a:lnTo>
                  <a:pt x="142" y="1439"/>
                </a:lnTo>
                <a:lnTo>
                  <a:pt x="140" y="1444"/>
                </a:lnTo>
                <a:lnTo>
                  <a:pt x="139" y="1446"/>
                </a:lnTo>
                <a:lnTo>
                  <a:pt x="138" y="1449"/>
                </a:lnTo>
                <a:lnTo>
                  <a:pt x="136" y="1453"/>
                </a:lnTo>
                <a:lnTo>
                  <a:pt x="135" y="1455"/>
                </a:lnTo>
                <a:lnTo>
                  <a:pt x="132" y="1457"/>
                </a:lnTo>
                <a:lnTo>
                  <a:pt x="131" y="1459"/>
                </a:lnTo>
                <a:lnTo>
                  <a:pt x="130" y="1461"/>
                </a:lnTo>
                <a:lnTo>
                  <a:pt x="128" y="1462"/>
                </a:lnTo>
                <a:lnTo>
                  <a:pt x="127" y="1463"/>
                </a:lnTo>
                <a:lnTo>
                  <a:pt x="124" y="1464"/>
                </a:lnTo>
                <a:lnTo>
                  <a:pt x="123" y="1464"/>
                </a:lnTo>
                <a:lnTo>
                  <a:pt x="121" y="1464"/>
                </a:lnTo>
                <a:lnTo>
                  <a:pt x="117" y="1464"/>
                </a:lnTo>
                <a:lnTo>
                  <a:pt x="114" y="1462"/>
                </a:lnTo>
                <a:lnTo>
                  <a:pt x="110" y="1460"/>
                </a:lnTo>
                <a:lnTo>
                  <a:pt x="107" y="1455"/>
                </a:lnTo>
                <a:lnTo>
                  <a:pt x="103" y="1451"/>
                </a:lnTo>
                <a:lnTo>
                  <a:pt x="101" y="1444"/>
                </a:lnTo>
                <a:lnTo>
                  <a:pt x="97" y="1437"/>
                </a:lnTo>
                <a:lnTo>
                  <a:pt x="95" y="1427"/>
                </a:lnTo>
                <a:lnTo>
                  <a:pt x="92" y="1418"/>
                </a:lnTo>
                <a:lnTo>
                  <a:pt x="89" y="1408"/>
                </a:lnTo>
                <a:lnTo>
                  <a:pt x="88" y="1401"/>
                </a:lnTo>
                <a:lnTo>
                  <a:pt x="87" y="1395"/>
                </a:lnTo>
                <a:lnTo>
                  <a:pt x="86" y="1389"/>
                </a:lnTo>
                <a:lnTo>
                  <a:pt x="85" y="1382"/>
                </a:lnTo>
                <a:lnTo>
                  <a:pt x="84" y="1375"/>
                </a:lnTo>
                <a:lnTo>
                  <a:pt x="82" y="1367"/>
                </a:lnTo>
                <a:lnTo>
                  <a:pt x="81" y="1360"/>
                </a:lnTo>
                <a:lnTo>
                  <a:pt x="80" y="1352"/>
                </a:lnTo>
                <a:lnTo>
                  <a:pt x="79" y="1344"/>
                </a:lnTo>
                <a:lnTo>
                  <a:pt x="79" y="1334"/>
                </a:lnTo>
                <a:lnTo>
                  <a:pt x="78" y="1326"/>
                </a:lnTo>
                <a:lnTo>
                  <a:pt x="77" y="1317"/>
                </a:lnTo>
                <a:lnTo>
                  <a:pt x="75" y="1308"/>
                </a:lnTo>
                <a:lnTo>
                  <a:pt x="74" y="1297"/>
                </a:lnTo>
                <a:lnTo>
                  <a:pt x="74" y="1286"/>
                </a:lnTo>
                <a:lnTo>
                  <a:pt x="73" y="1274"/>
                </a:lnTo>
                <a:lnTo>
                  <a:pt x="72" y="1261"/>
                </a:lnTo>
                <a:lnTo>
                  <a:pt x="71" y="1248"/>
                </a:lnTo>
                <a:lnTo>
                  <a:pt x="71" y="1235"/>
                </a:lnTo>
                <a:lnTo>
                  <a:pt x="70" y="1219"/>
                </a:lnTo>
                <a:lnTo>
                  <a:pt x="70" y="1204"/>
                </a:lnTo>
                <a:lnTo>
                  <a:pt x="68" y="1188"/>
                </a:lnTo>
                <a:lnTo>
                  <a:pt x="67" y="1172"/>
                </a:lnTo>
                <a:lnTo>
                  <a:pt x="67" y="1154"/>
                </a:lnTo>
                <a:lnTo>
                  <a:pt x="66" y="1136"/>
                </a:lnTo>
                <a:lnTo>
                  <a:pt x="66" y="1116"/>
                </a:lnTo>
                <a:lnTo>
                  <a:pt x="66" y="1096"/>
                </a:lnTo>
                <a:lnTo>
                  <a:pt x="65" y="1077"/>
                </a:lnTo>
                <a:lnTo>
                  <a:pt x="65" y="1056"/>
                </a:lnTo>
                <a:lnTo>
                  <a:pt x="64" y="1034"/>
                </a:lnTo>
                <a:lnTo>
                  <a:pt x="64" y="1010"/>
                </a:lnTo>
                <a:lnTo>
                  <a:pt x="64" y="987"/>
                </a:lnTo>
                <a:lnTo>
                  <a:pt x="63" y="963"/>
                </a:lnTo>
                <a:lnTo>
                  <a:pt x="63" y="938"/>
                </a:lnTo>
                <a:lnTo>
                  <a:pt x="63" y="913"/>
                </a:lnTo>
                <a:lnTo>
                  <a:pt x="63" y="886"/>
                </a:lnTo>
                <a:lnTo>
                  <a:pt x="63" y="859"/>
                </a:lnTo>
                <a:lnTo>
                  <a:pt x="61" y="832"/>
                </a:lnTo>
                <a:lnTo>
                  <a:pt x="61" y="803"/>
                </a:lnTo>
                <a:lnTo>
                  <a:pt x="61" y="773"/>
                </a:lnTo>
                <a:lnTo>
                  <a:pt x="61" y="743"/>
                </a:lnTo>
                <a:lnTo>
                  <a:pt x="61" y="713"/>
                </a:lnTo>
                <a:lnTo>
                  <a:pt x="61" y="682"/>
                </a:lnTo>
                <a:lnTo>
                  <a:pt x="61" y="649"/>
                </a:lnTo>
                <a:lnTo>
                  <a:pt x="61" y="617"/>
                </a:lnTo>
                <a:lnTo>
                  <a:pt x="61" y="585"/>
                </a:lnTo>
                <a:lnTo>
                  <a:pt x="61" y="555"/>
                </a:lnTo>
                <a:lnTo>
                  <a:pt x="61" y="526"/>
                </a:lnTo>
                <a:lnTo>
                  <a:pt x="60" y="498"/>
                </a:lnTo>
                <a:lnTo>
                  <a:pt x="60" y="470"/>
                </a:lnTo>
                <a:lnTo>
                  <a:pt x="60" y="444"/>
                </a:lnTo>
                <a:lnTo>
                  <a:pt x="59" y="418"/>
                </a:lnTo>
                <a:lnTo>
                  <a:pt x="59" y="394"/>
                </a:lnTo>
                <a:lnTo>
                  <a:pt x="58" y="370"/>
                </a:lnTo>
                <a:lnTo>
                  <a:pt x="57" y="347"/>
                </a:lnTo>
                <a:lnTo>
                  <a:pt x="57" y="325"/>
                </a:lnTo>
                <a:lnTo>
                  <a:pt x="56" y="305"/>
                </a:lnTo>
                <a:lnTo>
                  <a:pt x="55" y="285"/>
                </a:lnTo>
                <a:lnTo>
                  <a:pt x="53" y="266"/>
                </a:lnTo>
                <a:lnTo>
                  <a:pt x="53" y="249"/>
                </a:lnTo>
                <a:lnTo>
                  <a:pt x="52" y="231"/>
                </a:lnTo>
                <a:lnTo>
                  <a:pt x="51" y="215"/>
                </a:lnTo>
                <a:lnTo>
                  <a:pt x="49" y="200"/>
                </a:lnTo>
                <a:lnTo>
                  <a:pt x="48" y="186"/>
                </a:lnTo>
                <a:lnTo>
                  <a:pt x="46" y="172"/>
                </a:lnTo>
                <a:lnTo>
                  <a:pt x="45" y="160"/>
                </a:lnTo>
                <a:lnTo>
                  <a:pt x="44" y="149"/>
                </a:lnTo>
                <a:lnTo>
                  <a:pt x="42" y="138"/>
                </a:lnTo>
                <a:lnTo>
                  <a:pt x="41" y="129"/>
                </a:lnTo>
                <a:lnTo>
                  <a:pt x="38" y="120"/>
                </a:lnTo>
                <a:lnTo>
                  <a:pt x="37" y="113"/>
                </a:lnTo>
                <a:lnTo>
                  <a:pt x="35" y="106"/>
                </a:lnTo>
                <a:lnTo>
                  <a:pt x="32" y="100"/>
                </a:lnTo>
                <a:lnTo>
                  <a:pt x="31" y="95"/>
                </a:lnTo>
                <a:lnTo>
                  <a:pt x="29" y="92"/>
                </a:lnTo>
                <a:lnTo>
                  <a:pt x="27" y="8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5" name="Freeform 23"/>
          <p:cNvSpPr/>
          <p:nvPr/>
        </p:nvSpPr>
        <p:spPr>
          <a:xfrm>
            <a:off x="5127943" y="1738630"/>
            <a:ext cx="171450" cy="280988"/>
          </a:xfrm>
          <a:custGeom>
            <a:avLst/>
            <a:gdLst/>
            <a:ahLst/>
            <a:cxnLst>
              <a:cxn ang="0">
                <a:pos x="68674456" y="168527896"/>
              </a:cxn>
              <a:cxn ang="0">
                <a:pos x="54183756" y="182310555"/>
              </a:cxn>
              <a:cxn ang="0">
                <a:pos x="41582975" y="193587276"/>
              </a:cxn>
              <a:cxn ang="0">
                <a:pos x="30872113" y="204237909"/>
              </a:cxn>
              <a:cxn ang="0">
                <a:pos x="21421725" y="211129634"/>
              </a:cxn>
              <a:cxn ang="0">
                <a:pos x="13861256" y="216767599"/>
              </a:cxn>
              <a:cxn ang="0">
                <a:pos x="8190706" y="220526506"/>
              </a:cxn>
              <a:cxn ang="0">
                <a:pos x="3780631" y="222406355"/>
              </a:cxn>
              <a:cxn ang="0">
                <a:pos x="1260475" y="221153386"/>
              </a:cxn>
              <a:cxn ang="0">
                <a:pos x="0" y="218647448"/>
              </a:cxn>
              <a:cxn ang="0">
                <a:pos x="0" y="214261661"/>
              </a:cxn>
              <a:cxn ang="0">
                <a:pos x="1260475" y="208623696"/>
              </a:cxn>
              <a:cxn ang="0">
                <a:pos x="3780631" y="200479002"/>
              </a:cxn>
              <a:cxn ang="0">
                <a:pos x="7560469" y="190455249"/>
              </a:cxn>
              <a:cxn ang="0">
                <a:pos x="11970544" y="178551648"/>
              </a:cxn>
              <a:cxn ang="0">
                <a:pos x="17641094" y="164768989"/>
              </a:cxn>
              <a:cxn ang="0">
                <a:pos x="25201563" y="150359449"/>
              </a:cxn>
              <a:cxn ang="0">
                <a:pos x="30872113" y="135323029"/>
              </a:cxn>
              <a:cxn ang="0">
                <a:pos x="36542663" y="121540370"/>
              </a:cxn>
              <a:cxn ang="0">
                <a:pos x="40952738" y="109636769"/>
              </a:cxn>
              <a:cxn ang="0">
                <a:pos x="45362813" y="98360047"/>
              </a:cxn>
              <a:cxn ang="0">
                <a:pos x="49143444" y="88336295"/>
              </a:cxn>
              <a:cxn ang="0">
                <a:pos x="52293044" y="79564720"/>
              </a:cxn>
              <a:cxn ang="0">
                <a:pos x="54183756" y="71420817"/>
              </a:cxn>
              <a:cxn ang="0">
                <a:pos x="56703913" y="61397065"/>
              </a:cxn>
              <a:cxn ang="0">
                <a:pos x="57333356" y="49493464"/>
              </a:cxn>
              <a:cxn ang="0">
                <a:pos x="55443438" y="40722681"/>
              </a:cxn>
              <a:cxn ang="0">
                <a:pos x="52293044" y="33830955"/>
              </a:cxn>
              <a:cxn ang="0">
                <a:pos x="47882969" y="29445168"/>
              </a:cxn>
              <a:cxn ang="0">
                <a:pos x="45362813" y="26939230"/>
              </a:cxn>
              <a:cxn ang="0">
                <a:pos x="44103131" y="24433292"/>
              </a:cxn>
              <a:cxn ang="0">
                <a:pos x="43472894" y="21301265"/>
              </a:cxn>
              <a:cxn ang="0">
                <a:pos x="43472894" y="18168447"/>
              </a:cxn>
              <a:cxn ang="0">
                <a:pos x="44103131" y="15035628"/>
              </a:cxn>
              <a:cxn ang="0">
                <a:pos x="45362813" y="11903601"/>
              </a:cxn>
              <a:cxn ang="0">
                <a:pos x="47882969" y="8144694"/>
              </a:cxn>
              <a:cxn ang="0">
                <a:pos x="50403125" y="4385787"/>
              </a:cxn>
              <a:cxn ang="0">
                <a:pos x="54183756" y="1879849"/>
              </a:cxn>
              <a:cxn ang="0">
                <a:pos x="58593831" y="0"/>
              </a:cxn>
              <a:cxn ang="0">
                <a:pos x="63634144" y="0"/>
              </a:cxn>
              <a:cxn ang="0">
                <a:pos x="69304694" y="1879849"/>
              </a:cxn>
              <a:cxn ang="0">
                <a:pos x="76234925" y="3758907"/>
              </a:cxn>
              <a:cxn ang="0">
                <a:pos x="83795394" y="7517814"/>
              </a:cxn>
              <a:cxn ang="0">
                <a:pos x="90725625" y="12529690"/>
              </a:cxn>
              <a:cxn ang="0">
                <a:pos x="99546569" y="18168447"/>
              </a:cxn>
              <a:cxn ang="0">
                <a:pos x="107107038" y="25060172"/>
              </a:cxn>
              <a:cxn ang="0">
                <a:pos x="114037269" y="31325017"/>
              </a:cxn>
              <a:cxn ang="0">
                <a:pos x="120337263" y="38215951"/>
              </a:cxn>
              <a:cxn ang="0">
                <a:pos x="125377575" y="44481588"/>
              </a:cxn>
              <a:cxn ang="0">
                <a:pos x="129158206" y="51372522"/>
              </a:cxn>
              <a:cxn ang="0">
                <a:pos x="132308600" y="57637367"/>
              </a:cxn>
              <a:cxn ang="0">
                <a:pos x="134828756" y="64529092"/>
              </a:cxn>
              <a:cxn ang="0">
                <a:pos x="136088438" y="71420817"/>
              </a:cxn>
              <a:cxn ang="0">
                <a:pos x="135458200" y="79564720"/>
              </a:cxn>
              <a:cxn ang="0">
                <a:pos x="132308600" y="88962384"/>
              </a:cxn>
              <a:cxn ang="0">
                <a:pos x="127268288" y="98986136"/>
              </a:cxn>
              <a:cxn ang="0">
                <a:pos x="120337263" y="110889738"/>
              </a:cxn>
              <a:cxn ang="0">
                <a:pos x="110886875" y="123420219"/>
              </a:cxn>
              <a:cxn ang="0">
                <a:pos x="98916331" y="137828967"/>
              </a:cxn>
              <a:cxn ang="0">
                <a:pos x="85055075" y="152238507"/>
              </a:cxn>
              <a:cxn ang="0">
                <a:pos x="76865163" y="160383201"/>
              </a:cxn>
            </a:cxnLst>
            <a:rect l="0" t="0" r="0" b="0"/>
            <a:pathLst>
              <a:path w="216" h="355">
                <a:moveTo>
                  <a:pt x="122" y="256"/>
                </a:moveTo>
                <a:lnTo>
                  <a:pt x="109" y="269"/>
                </a:lnTo>
                <a:lnTo>
                  <a:pt x="98" y="280"/>
                </a:lnTo>
                <a:lnTo>
                  <a:pt x="86" y="291"/>
                </a:lnTo>
                <a:lnTo>
                  <a:pt x="76" y="300"/>
                </a:lnTo>
                <a:lnTo>
                  <a:pt x="66" y="309"/>
                </a:lnTo>
                <a:lnTo>
                  <a:pt x="57" y="317"/>
                </a:lnTo>
                <a:lnTo>
                  <a:pt x="49" y="326"/>
                </a:lnTo>
                <a:lnTo>
                  <a:pt x="41" y="331"/>
                </a:lnTo>
                <a:lnTo>
                  <a:pt x="34" y="337"/>
                </a:lnTo>
                <a:lnTo>
                  <a:pt x="28" y="343"/>
                </a:lnTo>
                <a:lnTo>
                  <a:pt x="22" y="346"/>
                </a:lnTo>
                <a:lnTo>
                  <a:pt x="16" y="350"/>
                </a:lnTo>
                <a:lnTo>
                  <a:pt x="13" y="352"/>
                </a:lnTo>
                <a:lnTo>
                  <a:pt x="9" y="353"/>
                </a:lnTo>
                <a:lnTo>
                  <a:pt x="6" y="355"/>
                </a:lnTo>
                <a:lnTo>
                  <a:pt x="4" y="355"/>
                </a:lnTo>
                <a:lnTo>
                  <a:pt x="2" y="353"/>
                </a:lnTo>
                <a:lnTo>
                  <a:pt x="1" y="352"/>
                </a:lnTo>
                <a:lnTo>
                  <a:pt x="0" y="349"/>
                </a:lnTo>
                <a:lnTo>
                  <a:pt x="0" y="346"/>
                </a:lnTo>
                <a:lnTo>
                  <a:pt x="0" y="342"/>
                </a:lnTo>
                <a:lnTo>
                  <a:pt x="1" y="337"/>
                </a:lnTo>
                <a:lnTo>
                  <a:pt x="2" y="333"/>
                </a:lnTo>
                <a:lnTo>
                  <a:pt x="4" y="326"/>
                </a:lnTo>
                <a:lnTo>
                  <a:pt x="6" y="320"/>
                </a:lnTo>
                <a:lnTo>
                  <a:pt x="8" y="312"/>
                </a:lnTo>
                <a:lnTo>
                  <a:pt x="12" y="304"/>
                </a:lnTo>
                <a:lnTo>
                  <a:pt x="15" y="294"/>
                </a:lnTo>
                <a:lnTo>
                  <a:pt x="19" y="285"/>
                </a:lnTo>
                <a:lnTo>
                  <a:pt x="23" y="274"/>
                </a:lnTo>
                <a:lnTo>
                  <a:pt x="28" y="263"/>
                </a:lnTo>
                <a:lnTo>
                  <a:pt x="34" y="251"/>
                </a:lnTo>
                <a:lnTo>
                  <a:pt x="40" y="240"/>
                </a:lnTo>
                <a:lnTo>
                  <a:pt x="44" y="227"/>
                </a:lnTo>
                <a:lnTo>
                  <a:pt x="49" y="216"/>
                </a:lnTo>
                <a:lnTo>
                  <a:pt x="54" y="205"/>
                </a:lnTo>
                <a:lnTo>
                  <a:pt x="58" y="194"/>
                </a:lnTo>
                <a:lnTo>
                  <a:pt x="62" y="185"/>
                </a:lnTo>
                <a:lnTo>
                  <a:pt x="65" y="175"/>
                </a:lnTo>
                <a:lnTo>
                  <a:pt x="70" y="166"/>
                </a:lnTo>
                <a:lnTo>
                  <a:pt x="72" y="157"/>
                </a:lnTo>
                <a:lnTo>
                  <a:pt x="76" y="149"/>
                </a:lnTo>
                <a:lnTo>
                  <a:pt x="78" y="141"/>
                </a:lnTo>
                <a:lnTo>
                  <a:pt x="80" y="134"/>
                </a:lnTo>
                <a:lnTo>
                  <a:pt x="83" y="127"/>
                </a:lnTo>
                <a:lnTo>
                  <a:pt x="85" y="120"/>
                </a:lnTo>
                <a:lnTo>
                  <a:pt x="86" y="114"/>
                </a:lnTo>
                <a:lnTo>
                  <a:pt x="87" y="108"/>
                </a:lnTo>
                <a:lnTo>
                  <a:pt x="90" y="98"/>
                </a:lnTo>
                <a:lnTo>
                  <a:pt x="91" y="89"/>
                </a:lnTo>
                <a:lnTo>
                  <a:pt x="91" y="79"/>
                </a:lnTo>
                <a:lnTo>
                  <a:pt x="90" y="72"/>
                </a:lnTo>
                <a:lnTo>
                  <a:pt x="88" y="65"/>
                </a:lnTo>
                <a:lnTo>
                  <a:pt x="86" y="58"/>
                </a:lnTo>
                <a:lnTo>
                  <a:pt x="83" y="54"/>
                </a:lnTo>
                <a:lnTo>
                  <a:pt x="78" y="49"/>
                </a:lnTo>
                <a:lnTo>
                  <a:pt x="76" y="47"/>
                </a:lnTo>
                <a:lnTo>
                  <a:pt x="73" y="46"/>
                </a:lnTo>
                <a:lnTo>
                  <a:pt x="72" y="43"/>
                </a:lnTo>
                <a:lnTo>
                  <a:pt x="71" y="41"/>
                </a:lnTo>
                <a:lnTo>
                  <a:pt x="70" y="39"/>
                </a:lnTo>
                <a:lnTo>
                  <a:pt x="69" y="36"/>
                </a:lnTo>
                <a:lnTo>
                  <a:pt x="69" y="34"/>
                </a:lnTo>
                <a:lnTo>
                  <a:pt x="69" y="32"/>
                </a:lnTo>
                <a:lnTo>
                  <a:pt x="69" y="29"/>
                </a:lnTo>
                <a:lnTo>
                  <a:pt x="69" y="27"/>
                </a:lnTo>
                <a:lnTo>
                  <a:pt x="70" y="24"/>
                </a:lnTo>
                <a:lnTo>
                  <a:pt x="71" y="21"/>
                </a:lnTo>
                <a:lnTo>
                  <a:pt x="72" y="19"/>
                </a:lnTo>
                <a:lnTo>
                  <a:pt x="73" y="16"/>
                </a:lnTo>
                <a:lnTo>
                  <a:pt x="76" y="13"/>
                </a:lnTo>
                <a:lnTo>
                  <a:pt x="78" y="10"/>
                </a:lnTo>
                <a:lnTo>
                  <a:pt x="80" y="7"/>
                </a:lnTo>
                <a:lnTo>
                  <a:pt x="84" y="5"/>
                </a:lnTo>
                <a:lnTo>
                  <a:pt x="86" y="3"/>
                </a:lnTo>
                <a:lnTo>
                  <a:pt x="90" y="2"/>
                </a:lnTo>
                <a:lnTo>
                  <a:pt x="93" y="0"/>
                </a:lnTo>
                <a:lnTo>
                  <a:pt x="98" y="0"/>
                </a:lnTo>
                <a:lnTo>
                  <a:pt x="101" y="0"/>
                </a:lnTo>
                <a:lnTo>
                  <a:pt x="106" y="2"/>
                </a:lnTo>
                <a:lnTo>
                  <a:pt x="110" y="3"/>
                </a:lnTo>
                <a:lnTo>
                  <a:pt x="115" y="4"/>
                </a:lnTo>
                <a:lnTo>
                  <a:pt x="121" y="6"/>
                </a:lnTo>
                <a:lnTo>
                  <a:pt x="127" y="9"/>
                </a:lnTo>
                <a:lnTo>
                  <a:pt x="133" y="12"/>
                </a:lnTo>
                <a:lnTo>
                  <a:pt x="138" y="16"/>
                </a:lnTo>
                <a:lnTo>
                  <a:pt x="144" y="20"/>
                </a:lnTo>
                <a:lnTo>
                  <a:pt x="151" y="25"/>
                </a:lnTo>
                <a:lnTo>
                  <a:pt x="158" y="29"/>
                </a:lnTo>
                <a:lnTo>
                  <a:pt x="164" y="35"/>
                </a:lnTo>
                <a:lnTo>
                  <a:pt x="170" y="40"/>
                </a:lnTo>
                <a:lnTo>
                  <a:pt x="176" y="45"/>
                </a:lnTo>
                <a:lnTo>
                  <a:pt x="181" y="50"/>
                </a:lnTo>
                <a:lnTo>
                  <a:pt x="186" y="55"/>
                </a:lnTo>
                <a:lnTo>
                  <a:pt x="191" y="61"/>
                </a:lnTo>
                <a:lnTo>
                  <a:pt x="194" y="65"/>
                </a:lnTo>
                <a:lnTo>
                  <a:pt x="199" y="71"/>
                </a:lnTo>
                <a:lnTo>
                  <a:pt x="202" y="76"/>
                </a:lnTo>
                <a:lnTo>
                  <a:pt x="205" y="82"/>
                </a:lnTo>
                <a:lnTo>
                  <a:pt x="208" y="86"/>
                </a:lnTo>
                <a:lnTo>
                  <a:pt x="210" y="92"/>
                </a:lnTo>
                <a:lnTo>
                  <a:pt x="212" y="98"/>
                </a:lnTo>
                <a:lnTo>
                  <a:pt x="214" y="103"/>
                </a:lnTo>
                <a:lnTo>
                  <a:pt x="215" y="108"/>
                </a:lnTo>
                <a:lnTo>
                  <a:pt x="216" y="114"/>
                </a:lnTo>
                <a:lnTo>
                  <a:pt x="216" y="120"/>
                </a:lnTo>
                <a:lnTo>
                  <a:pt x="215" y="127"/>
                </a:lnTo>
                <a:lnTo>
                  <a:pt x="213" y="134"/>
                </a:lnTo>
                <a:lnTo>
                  <a:pt x="210" y="142"/>
                </a:lnTo>
                <a:lnTo>
                  <a:pt x="207" y="150"/>
                </a:lnTo>
                <a:lnTo>
                  <a:pt x="202" y="158"/>
                </a:lnTo>
                <a:lnTo>
                  <a:pt x="196" y="168"/>
                </a:lnTo>
                <a:lnTo>
                  <a:pt x="191" y="177"/>
                </a:lnTo>
                <a:lnTo>
                  <a:pt x="184" y="187"/>
                </a:lnTo>
                <a:lnTo>
                  <a:pt x="176" y="197"/>
                </a:lnTo>
                <a:lnTo>
                  <a:pt x="166" y="208"/>
                </a:lnTo>
                <a:lnTo>
                  <a:pt x="157" y="220"/>
                </a:lnTo>
                <a:lnTo>
                  <a:pt x="147" y="232"/>
                </a:lnTo>
                <a:lnTo>
                  <a:pt x="135" y="243"/>
                </a:lnTo>
                <a:lnTo>
                  <a:pt x="122" y="25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6" name="Freeform 24"/>
          <p:cNvSpPr/>
          <p:nvPr/>
        </p:nvSpPr>
        <p:spPr>
          <a:xfrm>
            <a:off x="5259705" y="2546668"/>
            <a:ext cx="1116013" cy="203200"/>
          </a:xfrm>
          <a:custGeom>
            <a:avLst/>
            <a:gdLst/>
            <a:ahLst/>
            <a:cxnLst>
              <a:cxn ang="0">
                <a:pos x="873234929" y="55879203"/>
              </a:cxn>
              <a:cxn ang="0">
                <a:pos x="880165163" y="64133904"/>
              </a:cxn>
              <a:cxn ang="0">
                <a:pos x="884575240" y="70484104"/>
              </a:cxn>
              <a:cxn ang="0">
                <a:pos x="885835716" y="76833506"/>
              </a:cxn>
              <a:cxn ang="0">
                <a:pos x="885205478" y="81913506"/>
              </a:cxn>
              <a:cxn ang="0">
                <a:pos x="882055083" y="84453904"/>
              </a:cxn>
              <a:cxn ang="0">
                <a:pos x="878275243" y="86358406"/>
              </a:cxn>
              <a:cxn ang="0">
                <a:pos x="872604691" y="87628605"/>
              </a:cxn>
              <a:cxn ang="0">
                <a:pos x="864413981" y="88898805"/>
              </a:cxn>
              <a:cxn ang="0">
                <a:pos x="854333352" y="90803307"/>
              </a:cxn>
              <a:cxn ang="0">
                <a:pos x="841103121" y="91438406"/>
              </a:cxn>
              <a:cxn ang="0">
                <a:pos x="826611620" y="92073506"/>
              </a:cxn>
              <a:cxn ang="0">
                <a:pos x="808970519" y="92708605"/>
              </a:cxn>
              <a:cxn ang="0">
                <a:pos x="789439497" y="92708605"/>
              </a:cxn>
              <a:cxn ang="0">
                <a:pos x="767388319" y="93343705"/>
              </a:cxn>
              <a:cxn ang="0">
                <a:pos x="743446427" y="93343705"/>
              </a:cxn>
              <a:cxn ang="0">
                <a:pos x="665321548" y="93978805"/>
              </a:cxn>
              <a:cxn ang="0">
                <a:pos x="565775728" y="97153506"/>
              </a:cxn>
              <a:cxn ang="0">
                <a:pos x="470639986" y="102868605"/>
              </a:cxn>
              <a:cxn ang="0">
                <a:pos x="376133687" y="111758406"/>
              </a:cxn>
              <a:cxn ang="0">
                <a:pos x="279737469" y="125728207"/>
              </a:cxn>
              <a:cxn ang="0">
                <a:pos x="206022667" y="138427809"/>
              </a:cxn>
              <a:cxn ang="0">
                <a:pos x="182711807" y="142872709"/>
              </a:cxn>
              <a:cxn ang="0">
                <a:pos x="161290072" y="146682510"/>
              </a:cxn>
              <a:cxn ang="0">
                <a:pos x="142389289" y="150492311"/>
              </a:cxn>
              <a:cxn ang="0">
                <a:pos x="125377631" y="153032709"/>
              </a:cxn>
              <a:cxn ang="0">
                <a:pos x="110256687" y="156207410"/>
              </a:cxn>
              <a:cxn ang="0">
                <a:pos x="97655900" y="158112709"/>
              </a:cxn>
              <a:cxn ang="0">
                <a:pos x="86315589" y="160017211"/>
              </a:cxn>
              <a:cxn ang="0">
                <a:pos x="77494641" y="160652311"/>
              </a:cxn>
              <a:cxn ang="0">
                <a:pos x="71194644" y="161922510"/>
              </a:cxn>
              <a:cxn ang="0">
                <a:pos x="66154330" y="161922510"/>
              </a:cxn>
              <a:cxn ang="0">
                <a:pos x="57333382" y="161287410"/>
              </a:cxn>
              <a:cxn ang="0">
                <a:pos x="41582994" y="154938008"/>
              </a:cxn>
              <a:cxn ang="0">
                <a:pos x="25201574" y="143507809"/>
              </a:cxn>
              <a:cxn ang="0">
                <a:pos x="16381420" y="136522510"/>
              </a:cxn>
              <a:cxn ang="0">
                <a:pos x="9450392" y="128902908"/>
              </a:cxn>
              <a:cxn ang="0">
                <a:pos x="4410077" y="120013107"/>
              </a:cxn>
              <a:cxn ang="0">
                <a:pos x="1889920" y="111758406"/>
              </a:cxn>
              <a:cxn ang="0">
                <a:pos x="0" y="102233506"/>
              </a:cxn>
              <a:cxn ang="0">
                <a:pos x="74345040" y="89533904"/>
              </a:cxn>
              <a:cxn ang="0">
                <a:pos x="176411017" y="75564104"/>
              </a:cxn>
              <a:cxn ang="0">
                <a:pos x="269026602" y="63498805"/>
              </a:cxn>
              <a:cxn ang="0">
                <a:pos x="352191795" y="52069402"/>
              </a:cxn>
              <a:cxn ang="0">
                <a:pos x="425276359" y="42544502"/>
              </a:cxn>
              <a:cxn ang="0">
                <a:pos x="488910532" y="33654701"/>
              </a:cxn>
              <a:cxn ang="0">
                <a:pos x="542464074" y="26669402"/>
              </a:cxn>
              <a:cxn ang="0">
                <a:pos x="586567225" y="20320000"/>
              </a:cxn>
              <a:cxn ang="0">
                <a:pos x="621219191" y="15240000"/>
              </a:cxn>
              <a:cxn ang="0">
                <a:pos x="645160289" y="11430199"/>
              </a:cxn>
              <a:cxn ang="0">
                <a:pos x="659651789" y="9524900"/>
              </a:cxn>
              <a:cxn ang="0">
                <a:pos x="678552573" y="5715100"/>
              </a:cxn>
              <a:cxn ang="0">
                <a:pos x="695563437" y="3809801"/>
              </a:cxn>
              <a:cxn ang="0">
                <a:pos x="711944856" y="1270199"/>
              </a:cxn>
              <a:cxn ang="0">
                <a:pos x="724545643" y="635100"/>
              </a:cxn>
              <a:cxn ang="0">
                <a:pos x="737146430" y="0"/>
              </a:cxn>
              <a:cxn ang="0">
                <a:pos x="755417770" y="635100"/>
              </a:cxn>
              <a:cxn ang="0">
                <a:pos x="778728630" y="5080000"/>
              </a:cxn>
              <a:cxn ang="0">
                <a:pos x="805190679" y="12064502"/>
              </a:cxn>
              <a:cxn ang="0">
                <a:pos x="831651935" y="23494701"/>
              </a:cxn>
              <a:cxn ang="0">
                <a:pos x="854333352" y="38099602"/>
              </a:cxn>
              <a:cxn ang="0">
                <a:pos x="867564376" y="50164104"/>
              </a:cxn>
            </a:cxnLst>
            <a:rect l="0" t="0" r="0" b="0"/>
            <a:pathLst>
              <a:path w="1406" h="255">
                <a:moveTo>
                  <a:pt x="1377" y="79"/>
                </a:moveTo>
                <a:lnTo>
                  <a:pt x="1382" y="83"/>
                </a:lnTo>
                <a:lnTo>
                  <a:pt x="1386" y="88"/>
                </a:lnTo>
                <a:lnTo>
                  <a:pt x="1390" y="93"/>
                </a:lnTo>
                <a:lnTo>
                  <a:pt x="1393" y="96"/>
                </a:lnTo>
                <a:lnTo>
                  <a:pt x="1397" y="101"/>
                </a:lnTo>
                <a:lnTo>
                  <a:pt x="1399" y="104"/>
                </a:lnTo>
                <a:lnTo>
                  <a:pt x="1401" y="108"/>
                </a:lnTo>
                <a:lnTo>
                  <a:pt x="1404" y="111"/>
                </a:lnTo>
                <a:lnTo>
                  <a:pt x="1405" y="115"/>
                </a:lnTo>
                <a:lnTo>
                  <a:pt x="1405" y="118"/>
                </a:lnTo>
                <a:lnTo>
                  <a:pt x="1406" y="121"/>
                </a:lnTo>
                <a:lnTo>
                  <a:pt x="1406" y="124"/>
                </a:lnTo>
                <a:lnTo>
                  <a:pt x="1405" y="126"/>
                </a:lnTo>
                <a:lnTo>
                  <a:pt x="1405" y="129"/>
                </a:lnTo>
                <a:lnTo>
                  <a:pt x="1404" y="130"/>
                </a:lnTo>
                <a:lnTo>
                  <a:pt x="1401" y="132"/>
                </a:lnTo>
                <a:lnTo>
                  <a:pt x="1400" y="133"/>
                </a:lnTo>
                <a:lnTo>
                  <a:pt x="1399" y="134"/>
                </a:lnTo>
                <a:lnTo>
                  <a:pt x="1397" y="134"/>
                </a:lnTo>
                <a:lnTo>
                  <a:pt x="1394" y="136"/>
                </a:lnTo>
                <a:lnTo>
                  <a:pt x="1392" y="137"/>
                </a:lnTo>
                <a:lnTo>
                  <a:pt x="1389" y="138"/>
                </a:lnTo>
                <a:lnTo>
                  <a:pt x="1385" y="138"/>
                </a:lnTo>
                <a:lnTo>
                  <a:pt x="1382" y="139"/>
                </a:lnTo>
                <a:lnTo>
                  <a:pt x="1377" y="139"/>
                </a:lnTo>
                <a:lnTo>
                  <a:pt x="1372" y="140"/>
                </a:lnTo>
                <a:lnTo>
                  <a:pt x="1368" y="141"/>
                </a:lnTo>
                <a:lnTo>
                  <a:pt x="1362" y="141"/>
                </a:lnTo>
                <a:lnTo>
                  <a:pt x="1356" y="143"/>
                </a:lnTo>
                <a:lnTo>
                  <a:pt x="1349" y="143"/>
                </a:lnTo>
                <a:lnTo>
                  <a:pt x="1342" y="143"/>
                </a:lnTo>
                <a:lnTo>
                  <a:pt x="1335" y="144"/>
                </a:lnTo>
                <a:lnTo>
                  <a:pt x="1328" y="144"/>
                </a:lnTo>
                <a:lnTo>
                  <a:pt x="1320" y="145"/>
                </a:lnTo>
                <a:lnTo>
                  <a:pt x="1312" y="145"/>
                </a:lnTo>
                <a:lnTo>
                  <a:pt x="1303" y="145"/>
                </a:lnTo>
                <a:lnTo>
                  <a:pt x="1293" y="146"/>
                </a:lnTo>
                <a:lnTo>
                  <a:pt x="1284" y="146"/>
                </a:lnTo>
                <a:lnTo>
                  <a:pt x="1274" y="146"/>
                </a:lnTo>
                <a:lnTo>
                  <a:pt x="1263" y="146"/>
                </a:lnTo>
                <a:lnTo>
                  <a:pt x="1253" y="146"/>
                </a:lnTo>
                <a:lnTo>
                  <a:pt x="1241" y="147"/>
                </a:lnTo>
                <a:lnTo>
                  <a:pt x="1229" y="147"/>
                </a:lnTo>
                <a:lnTo>
                  <a:pt x="1218" y="147"/>
                </a:lnTo>
                <a:lnTo>
                  <a:pt x="1205" y="147"/>
                </a:lnTo>
                <a:lnTo>
                  <a:pt x="1192" y="147"/>
                </a:lnTo>
                <a:lnTo>
                  <a:pt x="1180" y="147"/>
                </a:lnTo>
                <a:lnTo>
                  <a:pt x="1166" y="147"/>
                </a:lnTo>
                <a:lnTo>
                  <a:pt x="1111" y="147"/>
                </a:lnTo>
                <a:lnTo>
                  <a:pt x="1056" y="148"/>
                </a:lnTo>
                <a:lnTo>
                  <a:pt x="1003" y="150"/>
                </a:lnTo>
                <a:lnTo>
                  <a:pt x="951" y="151"/>
                </a:lnTo>
                <a:lnTo>
                  <a:pt x="898" y="153"/>
                </a:lnTo>
                <a:lnTo>
                  <a:pt x="847" y="155"/>
                </a:lnTo>
                <a:lnTo>
                  <a:pt x="797" y="159"/>
                </a:lnTo>
                <a:lnTo>
                  <a:pt x="747" y="162"/>
                </a:lnTo>
                <a:lnTo>
                  <a:pt x="697" y="166"/>
                </a:lnTo>
                <a:lnTo>
                  <a:pt x="649" y="170"/>
                </a:lnTo>
                <a:lnTo>
                  <a:pt x="597" y="176"/>
                </a:lnTo>
                <a:lnTo>
                  <a:pt x="547" y="183"/>
                </a:lnTo>
                <a:lnTo>
                  <a:pt x="495" y="190"/>
                </a:lnTo>
                <a:lnTo>
                  <a:pt x="444" y="198"/>
                </a:lnTo>
                <a:lnTo>
                  <a:pt x="392" y="206"/>
                </a:lnTo>
                <a:lnTo>
                  <a:pt x="340" y="216"/>
                </a:lnTo>
                <a:lnTo>
                  <a:pt x="327" y="218"/>
                </a:lnTo>
                <a:lnTo>
                  <a:pt x="314" y="220"/>
                </a:lnTo>
                <a:lnTo>
                  <a:pt x="301" y="223"/>
                </a:lnTo>
                <a:lnTo>
                  <a:pt x="290" y="225"/>
                </a:lnTo>
                <a:lnTo>
                  <a:pt x="278" y="227"/>
                </a:lnTo>
                <a:lnTo>
                  <a:pt x="267" y="230"/>
                </a:lnTo>
                <a:lnTo>
                  <a:pt x="256" y="231"/>
                </a:lnTo>
                <a:lnTo>
                  <a:pt x="245" y="233"/>
                </a:lnTo>
                <a:lnTo>
                  <a:pt x="236" y="236"/>
                </a:lnTo>
                <a:lnTo>
                  <a:pt x="226" y="237"/>
                </a:lnTo>
                <a:lnTo>
                  <a:pt x="216" y="239"/>
                </a:lnTo>
                <a:lnTo>
                  <a:pt x="207" y="240"/>
                </a:lnTo>
                <a:lnTo>
                  <a:pt x="199" y="241"/>
                </a:lnTo>
                <a:lnTo>
                  <a:pt x="191" y="242"/>
                </a:lnTo>
                <a:lnTo>
                  <a:pt x="183" y="245"/>
                </a:lnTo>
                <a:lnTo>
                  <a:pt x="175" y="246"/>
                </a:lnTo>
                <a:lnTo>
                  <a:pt x="168" y="247"/>
                </a:lnTo>
                <a:lnTo>
                  <a:pt x="161" y="248"/>
                </a:lnTo>
                <a:lnTo>
                  <a:pt x="155" y="249"/>
                </a:lnTo>
                <a:lnTo>
                  <a:pt x="148" y="249"/>
                </a:lnTo>
                <a:lnTo>
                  <a:pt x="143" y="251"/>
                </a:lnTo>
                <a:lnTo>
                  <a:pt x="137" y="252"/>
                </a:lnTo>
                <a:lnTo>
                  <a:pt x="133" y="252"/>
                </a:lnTo>
                <a:lnTo>
                  <a:pt x="128" y="253"/>
                </a:lnTo>
                <a:lnTo>
                  <a:pt x="123" y="253"/>
                </a:lnTo>
                <a:lnTo>
                  <a:pt x="120" y="254"/>
                </a:lnTo>
                <a:lnTo>
                  <a:pt x="116" y="254"/>
                </a:lnTo>
                <a:lnTo>
                  <a:pt x="113" y="255"/>
                </a:lnTo>
                <a:lnTo>
                  <a:pt x="109" y="255"/>
                </a:lnTo>
                <a:lnTo>
                  <a:pt x="107" y="255"/>
                </a:lnTo>
                <a:lnTo>
                  <a:pt x="105" y="255"/>
                </a:lnTo>
                <a:lnTo>
                  <a:pt x="104" y="255"/>
                </a:lnTo>
                <a:lnTo>
                  <a:pt x="98" y="255"/>
                </a:lnTo>
                <a:lnTo>
                  <a:pt x="91" y="254"/>
                </a:lnTo>
                <a:lnTo>
                  <a:pt x="83" y="252"/>
                </a:lnTo>
                <a:lnTo>
                  <a:pt x="76" y="248"/>
                </a:lnTo>
                <a:lnTo>
                  <a:pt x="66" y="244"/>
                </a:lnTo>
                <a:lnTo>
                  <a:pt x="58" y="239"/>
                </a:lnTo>
                <a:lnTo>
                  <a:pt x="49" y="233"/>
                </a:lnTo>
                <a:lnTo>
                  <a:pt x="40" y="226"/>
                </a:lnTo>
                <a:lnTo>
                  <a:pt x="35" y="223"/>
                </a:lnTo>
                <a:lnTo>
                  <a:pt x="30" y="219"/>
                </a:lnTo>
                <a:lnTo>
                  <a:pt x="26" y="215"/>
                </a:lnTo>
                <a:lnTo>
                  <a:pt x="22" y="211"/>
                </a:lnTo>
                <a:lnTo>
                  <a:pt x="19" y="206"/>
                </a:lnTo>
                <a:lnTo>
                  <a:pt x="15" y="203"/>
                </a:lnTo>
                <a:lnTo>
                  <a:pt x="13" y="198"/>
                </a:lnTo>
                <a:lnTo>
                  <a:pt x="10" y="194"/>
                </a:lnTo>
                <a:lnTo>
                  <a:pt x="7" y="189"/>
                </a:lnTo>
                <a:lnTo>
                  <a:pt x="6" y="186"/>
                </a:lnTo>
                <a:lnTo>
                  <a:pt x="4" y="181"/>
                </a:lnTo>
                <a:lnTo>
                  <a:pt x="3" y="176"/>
                </a:lnTo>
                <a:lnTo>
                  <a:pt x="1" y="172"/>
                </a:lnTo>
                <a:lnTo>
                  <a:pt x="1" y="167"/>
                </a:lnTo>
                <a:lnTo>
                  <a:pt x="0" y="161"/>
                </a:lnTo>
                <a:lnTo>
                  <a:pt x="0" y="157"/>
                </a:lnTo>
                <a:lnTo>
                  <a:pt x="60" y="148"/>
                </a:lnTo>
                <a:lnTo>
                  <a:pt x="118" y="141"/>
                </a:lnTo>
                <a:lnTo>
                  <a:pt x="173" y="133"/>
                </a:lnTo>
                <a:lnTo>
                  <a:pt x="228" y="126"/>
                </a:lnTo>
                <a:lnTo>
                  <a:pt x="280" y="119"/>
                </a:lnTo>
                <a:lnTo>
                  <a:pt x="330" y="112"/>
                </a:lnTo>
                <a:lnTo>
                  <a:pt x="380" y="107"/>
                </a:lnTo>
                <a:lnTo>
                  <a:pt x="427" y="100"/>
                </a:lnTo>
                <a:lnTo>
                  <a:pt x="473" y="94"/>
                </a:lnTo>
                <a:lnTo>
                  <a:pt x="517" y="88"/>
                </a:lnTo>
                <a:lnTo>
                  <a:pt x="559" y="82"/>
                </a:lnTo>
                <a:lnTo>
                  <a:pt x="600" y="76"/>
                </a:lnTo>
                <a:lnTo>
                  <a:pt x="638" y="72"/>
                </a:lnTo>
                <a:lnTo>
                  <a:pt x="675" y="67"/>
                </a:lnTo>
                <a:lnTo>
                  <a:pt x="710" y="62"/>
                </a:lnTo>
                <a:lnTo>
                  <a:pt x="744" y="58"/>
                </a:lnTo>
                <a:lnTo>
                  <a:pt x="776" y="53"/>
                </a:lnTo>
                <a:lnTo>
                  <a:pt x="807" y="49"/>
                </a:lnTo>
                <a:lnTo>
                  <a:pt x="834" y="45"/>
                </a:lnTo>
                <a:lnTo>
                  <a:pt x="861" y="42"/>
                </a:lnTo>
                <a:lnTo>
                  <a:pt x="887" y="38"/>
                </a:lnTo>
                <a:lnTo>
                  <a:pt x="910" y="35"/>
                </a:lnTo>
                <a:lnTo>
                  <a:pt x="931" y="32"/>
                </a:lnTo>
                <a:lnTo>
                  <a:pt x="951" y="29"/>
                </a:lnTo>
                <a:lnTo>
                  <a:pt x="969" y="26"/>
                </a:lnTo>
                <a:lnTo>
                  <a:pt x="986" y="24"/>
                </a:lnTo>
                <a:lnTo>
                  <a:pt x="999" y="22"/>
                </a:lnTo>
                <a:lnTo>
                  <a:pt x="1012" y="21"/>
                </a:lnTo>
                <a:lnTo>
                  <a:pt x="1024" y="18"/>
                </a:lnTo>
                <a:lnTo>
                  <a:pt x="1033" y="17"/>
                </a:lnTo>
                <a:lnTo>
                  <a:pt x="1041" y="16"/>
                </a:lnTo>
                <a:lnTo>
                  <a:pt x="1047" y="15"/>
                </a:lnTo>
                <a:lnTo>
                  <a:pt x="1058" y="13"/>
                </a:lnTo>
                <a:lnTo>
                  <a:pt x="1068" y="11"/>
                </a:lnTo>
                <a:lnTo>
                  <a:pt x="1077" y="9"/>
                </a:lnTo>
                <a:lnTo>
                  <a:pt x="1087" y="8"/>
                </a:lnTo>
                <a:lnTo>
                  <a:pt x="1096" y="7"/>
                </a:lnTo>
                <a:lnTo>
                  <a:pt x="1104" y="6"/>
                </a:lnTo>
                <a:lnTo>
                  <a:pt x="1113" y="4"/>
                </a:lnTo>
                <a:lnTo>
                  <a:pt x="1121" y="3"/>
                </a:lnTo>
                <a:lnTo>
                  <a:pt x="1130" y="2"/>
                </a:lnTo>
                <a:lnTo>
                  <a:pt x="1137" y="2"/>
                </a:lnTo>
                <a:lnTo>
                  <a:pt x="1144" y="1"/>
                </a:lnTo>
                <a:lnTo>
                  <a:pt x="1150" y="1"/>
                </a:lnTo>
                <a:lnTo>
                  <a:pt x="1157" y="0"/>
                </a:lnTo>
                <a:lnTo>
                  <a:pt x="1164" y="0"/>
                </a:lnTo>
                <a:lnTo>
                  <a:pt x="1170" y="0"/>
                </a:lnTo>
                <a:lnTo>
                  <a:pt x="1176" y="0"/>
                </a:lnTo>
                <a:lnTo>
                  <a:pt x="1188" y="0"/>
                </a:lnTo>
                <a:lnTo>
                  <a:pt x="1199" y="1"/>
                </a:lnTo>
                <a:lnTo>
                  <a:pt x="1211" y="2"/>
                </a:lnTo>
                <a:lnTo>
                  <a:pt x="1224" y="4"/>
                </a:lnTo>
                <a:lnTo>
                  <a:pt x="1236" y="8"/>
                </a:lnTo>
                <a:lnTo>
                  <a:pt x="1250" y="11"/>
                </a:lnTo>
                <a:lnTo>
                  <a:pt x="1264" y="15"/>
                </a:lnTo>
                <a:lnTo>
                  <a:pt x="1278" y="19"/>
                </a:lnTo>
                <a:lnTo>
                  <a:pt x="1292" y="24"/>
                </a:lnTo>
                <a:lnTo>
                  <a:pt x="1306" y="30"/>
                </a:lnTo>
                <a:lnTo>
                  <a:pt x="1320" y="37"/>
                </a:lnTo>
                <a:lnTo>
                  <a:pt x="1333" y="44"/>
                </a:lnTo>
                <a:lnTo>
                  <a:pt x="1345" y="52"/>
                </a:lnTo>
                <a:lnTo>
                  <a:pt x="1356" y="60"/>
                </a:lnTo>
                <a:lnTo>
                  <a:pt x="1367" y="69"/>
                </a:lnTo>
                <a:lnTo>
                  <a:pt x="1377" y="79"/>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grpSp>
        <p:nvGrpSpPr>
          <p:cNvPr id="4" name="组合 3"/>
          <p:cNvGrpSpPr/>
          <p:nvPr/>
        </p:nvGrpSpPr>
        <p:grpSpPr>
          <a:xfrm>
            <a:off x="531068" y="2963085"/>
            <a:ext cx="3529162" cy="1631620"/>
            <a:chOff x="552334" y="2973718"/>
            <a:chExt cx="3529162" cy="1631620"/>
          </a:xfrm>
        </p:grpSpPr>
        <p:sp>
          <p:nvSpPr>
            <p:cNvPr id="7" name="TextBox 6"/>
            <p:cNvSpPr txBox="1">
              <a:spLocks noChangeArrowheads="1"/>
            </p:cNvSpPr>
            <p:nvPr/>
          </p:nvSpPr>
          <p:spPr bwMode="auto">
            <a:xfrm>
              <a:off x="562967" y="2973718"/>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8" name="TextBox 7"/>
            <p:cNvSpPr txBox="1">
              <a:spLocks noChangeArrowheads="1"/>
            </p:cNvSpPr>
            <p:nvPr/>
          </p:nvSpPr>
          <p:spPr bwMode="auto">
            <a:xfrm>
              <a:off x="584233" y="3764591"/>
              <a:ext cx="3497263"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a:ln>
                    <a:noFill/>
                  </a:ln>
                  <a:solidFill>
                    <a:srgbClr val="000000"/>
                  </a:solidFill>
                  <a:effectLst/>
                  <a:uLnTx/>
                  <a:uFillTx/>
                  <a:latin typeface="+mj-ea"/>
                  <a:ea typeface="宋体" panose="02010600030101010101" pitchFamily="2" charset="-122"/>
                  <a:cs typeface="+mn-cs"/>
                </a:rPr>
                <a:t>光辉　余辉</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10" name="TextBox 9"/>
            <p:cNvSpPr txBox="1">
              <a:spLocks noChangeArrowheads="1"/>
            </p:cNvSpPr>
            <p:nvPr/>
          </p:nvSpPr>
          <p:spPr bwMode="auto">
            <a:xfrm>
              <a:off x="552334" y="3356455"/>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hangingPunct="1">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a:t>
              </a:r>
              <a:r>
                <a:rPr lang="zh-CN" altLang="en-US" sz="2200" b="1" dirty="0" smtClean="0">
                  <a:latin typeface="+mj-ea"/>
                  <a:ea typeface="+mj-ea"/>
                </a:rPr>
                <a:t>⺌</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3" name="TextBox 34"/>
            <p:cNvSpPr txBox="1">
              <a:spLocks noChangeArrowheads="1"/>
            </p:cNvSpPr>
            <p:nvPr/>
          </p:nvSpPr>
          <p:spPr bwMode="auto">
            <a:xfrm>
              <a:off x="602324"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十二</a:t>
              </a:r>
            </a:p>
          </p:txBody>
        </p:sp>
      </p:grpSp>
      <p:pic>
        <p:nvPicPr>
          <p:cNvPr id="24602" name="图片 24"/>
          <p:cNvPicPr>
            <a:picLocks noChangeAspect="1"/>
          </p:cNvPicPr>
          <p:nvPr/>
        </p:nvPicPr>
        <p:blipFill>
          <a:blip r:embed="rId4"/>
          <a:stretch>
            <a:fillRect/>
          </a:stretch>
        </p:blipFill>
        <p:spPr>
          <a:xfrm>
            <a:off x="4697095" y="374968"/>
            <a:ext cx="1677988" cy="708025"/>
          </a:xfrm>
          <a:prstGeom prst="rect">
            <a:avLst/>
          </a:prstGeom>
          <a:noFill/>
          <a:ln w="9525">
            <a:noFill/>
          </a:ln>
        </p:spPr>
      </p:pic>
      <p:sp>
        <p:nvSpPr>
          <p:cNvPr id="5" name="线形标注 2 4"/>
          <p:cNvSpPr/>
          <p:nvPr/>
        </p:nvSpPr>
        <p:spPr>
          <a:xfrm>
            <a:off x="2214880" y="1562100"/>
            <a:ext cx="1698625" cy="102044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“光”要窄小、末笔变为竖提</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11" name="线形标注 2 10"/>
          <p:cNvSpPr/>
          <p:nvPr/>
        </p:nvSpPr>
        <p:spPr>
          <a:xfrm>
            <a:off x="7169150" y="1421130"/>
            <a:ext cx="1668780" cy="144272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“军”要窄长、上边是“冖”、下横要长。</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27" name="组合 26"/>
          <p:cNvGrpSpPr/>
          <p:nvPr/>
        </p:nvGrpSpPr>
        <p:grpSpPr>
          <a:xfrm>
            <a:off x="7009655" y="3224362"/>
            <a:ext cx="1800225" cy="1241425"/>
            <a:chOff x="6397625" y="2143754"/>
            <a:chExt cx="1800225" cy="1241425"/>
          </a:xfrm>
        </p:grpSpPr>
        <p:sp>
          <p:nvSpPr>
            <p:cNvPr id="60" name="云形标注 59"/>
            <p:cNvSpPr/>
            <p:nvPr/>
          </p:nvSpPr>
          <p:spPr>
            <a:xfrm>
              <a:off x="6397625" y="2143754"/>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73371" y="2153642"/>
              <a:ext cx="1390650" cy="119888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易错提示：左侧的</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光</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竖弯钩变成竖提了哦！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up)">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6" fill="hold"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strips(downRight)">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wipe(right)">
                                      <p:cBhvr>
                                        <p:cTn id="80" dur="500"/>
                                        <p:tgtEl>
                                          <p:spTgt spid="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right)">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6" presetClass="entr" presetSubtype="16" fill="hold" nodeType="click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circle(in)">
                                      <p:cBhvr>
                                        <p:cTn id="9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Group 47"/>
          <p:cNvGraphicFramePr>
            <a:graphicFrameLocks noGrp="1"/>
          </p:cNvGraphicFramePr>
          <p:nvPr/>
        </p:nvGraphicFramePr>
        <p:xfrm>
          <a:off x="405669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58" name="矩形 4"/>
          <p:cNvSpPr/>
          <p:nvPr/>
        </p:nvSpPr>
        <p:spPr>
          <a:xfrm>
            <a:off x="748030" y="169227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煌</a:t>
            </a:r>
          </a:p>
        </p:txBody>
      </p:sp>
      <p:sp>
        <p:nvSpPr>
          <p:cNvPr id="6" name="矩形 5"/>
          <p:cNvSpPr/>
          <p:nvPr/>
        </p:nvSpPr>
        <p:spPr>
          <a:xfrm>
            <a:off x="477520" y="826135"/>
            <a:ext cx="175641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huáng</a:t>
            </a:r>
          </a:p>
        </p:txBody>
      </p:sp>
      <p:pic>
        <p:nvPicPr>
          <p:cNvPr id="14" name="Picture 37">
            <a:hlinkClick r:id="rId2" action="ppaction://hlinksldjump"/>
          </p:cNvPr>
          <p:cNvPicPr>
            <a:picLocks noChangeAspect="1" noChangeArrowheads="1"/>
          </p:cNvPicPr>
          <p:nvPr/>
        </p:nvPicPr>
        <p:blipFill>
          <a:blip r:embed="rId3"/>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sp>
        <p:nvSpPr>
          <p:cNvPr id="17" name="Freeform 25"/>
          <p:cNvSpPr/>
          <p:nvPr/>
        </p:nvSpPr>
        <p:spPr>
          <a:xfrm>
            <a:off x="4471035" y="1549718"/>
            <a:ext cx="481013" cy="1612900"/>
          </a:xfrm>
          <a:custGeom>
            <a:avLst/>
            <a:gdLst/>
            <a:ahLst/>
            <a:cxnLst>
              <a:cxn ang="0">
                <a:pos x="291078746" y="970585407"/>
              </a:cxn>
              <a:cxn ang="0">
                <a:pos x="260206602" y="1030497772"/>
              </a:cxn>
              <a:cxn ang="0">
                <a:pos x="222404219" y="1089779590"/>
              </a:cxn>
              <a:cxn ang="0">
                <a:pos x="178931280" y="1145908669"/>
              </a:cxn>
              <a:cxn ang="0">
                <a:pos x="136718817" y="1193207696"/>
              </a:cxn>
              <a:cxn ang="0">
                <a:pos x="95766037" y="1229786616"/>
              </a:cxn>
              <a:cxn ang="0">
                <a:pos x="57333416" y="1255643047"/>
              </a:cxn>
              <a:cxn ang="0">
                <a:pos x="27721748" y="1272671014"/>
              </a:cxn>
              <a:cxn ang="0">
                <a:pos x="8820953" y="1280239176"/>
              </a:cxn>
              <a:cxn ang="0">
                <a:pos x="0" y="1279608629"/>
              </a:cxn>
              <a:cxn ang="0">
                <a:pos x="4410080" y="1267625838"/>
              </a:cxn>
              <a:cxn ang="0">
                <a:pos x="23311668" y="1244291598"/>
              </a:cxn>
              <a:cxn ang="0">
                <a:pos x="56073733" y="1208974568"/>
              </a:cxn>
              <a:cxn ang="0">
                <a:pos x="97026513" y="1162306089"/>
              </a:cxn>
              <a:cxn ang="0">
                <a:pos x="137978500" y="1101131833"/>
              </a:cxn>
              <a:cxn ang="0">
                <a:pos x="178301042" y="1027344239"/>
              </a:cxn>
              <a:cxn ang="0">
                <a:pos x="215473980" y="944728182"/>
              </a:cxn>
              <a:cxn ang="0">
                <a:pos x="244455410" y="864003767"/>
              </a:cxn>
              <a:cxn ang="0">
                <a:pos x="262726761" y="785170997"/>
              </a:cxn>
              <a:cxn ang="0">
                <a:pos x="269656999" y="728412164"/>
              </a:cxn>
              <a:cxn ang="0">
                <a:pos x="273437634" y="681742891"/>
              </a:cxn>
              <a:cxn ang="0">
                <a:pos x="277217476" y="627506250"/>
              </a:cxn>
              <a:cxn ang="0">
                <a:pos x="279108190" y="565701446"/>
              </a:cxn>
              <a:cxn ang="0">
                <a:pos x="280998111" y="496329275"/>
              </a:cxn>
              <a:cxn ang="0">
                <a:pos x="282257793" y="420019490"/>
              </a:cxn>
              <a:cxn ang="0">
                <a:pos x="282257793" y="336772091"/>
              </a:cxn>
              <a:cxn ang="0">
                <a:pos x="280998111" y="259201210"/>
              </a:cxn>
              <a:cxn ang="0">
                <a:pos x="278477952" y="193612325"/>
              </a:cxn>
              <a:cxn ang="0">
                <a:pos x="274067872" y="140636780"/>
              </a:cxn>
              <a:cxn ang="0">
                <a:pos x="267767078" y="99644025"/>
              </a:cxn>
              <a:cxn ang="0">
                <a:pos x="260206602" y="70634061"/>
              </a:cxn>
              <a:cxn ang="0">
                <a:pos x="250756204" y="54867189"/>
              </a:cxn>
              <a:cxn ang="0">
                <a:pos x="235005013" y="40992755"/>
              </a:cxn>
              <a:cxn ang="0">
                <a:pos x="224294139" y="27118321"/>
              </a:cxn>
              <a:cxn ang="0">
                <a:pos x="222404219" y="14504982"/>
              </a:cxn>
              <a:cxn ang="0">
                <a:pos x="228705013" y="3784081"/>
              </a:cxn>
              <a:cxn ang="0">
                <a:pos x="246346125" y="0"/>
              </a:cxn>
              <a:cxn ang="0">
                <a:pos x="273437634" y="3784081"/>
              </a:cxn>
              <a:cxn ang="0">
                <a:pos x="309350097" y="13874434"/>
              </a:cxn>
              <a:cxn ang="0">
                <a:pos x="340221447" y="25226677"/>
              </a:cxn>
              <a:cxn ang="0">
                <a:pos x="362273433" y="37208674"/>
              </a:cxn>
              <a:cxn ang="0">
                <a:pos x="374874227" y="49191465"/>
              </a:cxn>
              <a:cxn ang="0">
                <a:pos x="380543989" y="61804803"/>
              </a:cxn>
              <a:cxn ang="0">
                <a:pos x="381804466" y="78201429"/>
              </a:cxn>
              <a:cxn ang="0">
                <a:pos x="378654069" y="96491286"/>
              </a:cxn>
              <a:cxn ang="0">
                <a:pos x="376133910" y="111626816"/>
              </a:cxn>
              <a:cxn ang="0">
                <a:pos x="373613751" y="137484041"/>
              </a:cxn>
              <a:cxn ang="0">
                <a:pos x="372354068" y="174692715"/>
              </a:cxn>
              <a:cxn ang="0">
                <a:pos x="371093592" y="223253631"/>
              </a:cxn>
              <a:cxn ang="0">
                <a:pos x="370463354" y="282535449"/>
              </a:cxn>
              <a:cxn ang="0">
                <a:pos x="369203671" y="352538962"/>
              </a:cxn>
              <a:cxn ang="0">
                <a:pos x="369203671" y="431370939"/>
              </a:cxn>
              <a:cxn ang="0">
                <a:pos x="368573433" y="502005000"/>
              </a:cxn>
              <a:cxn ang="0">
                <a:pos x="367313751" y="565701446"/>
              </a:cxn>
              <a:cxn ang="0">
                <a:pos x="366053274" y="621199977"/>
              </a:cxn>
              <a:cxn ang="0">
                <a:pos x="362902877" y="667868457"/>
              </a:cxn>
              <a:cxn ang="0">
                <a:pos x="359753274" y="706339020"/>
              </a:cxn>
              <a:cxn ang="0">
                <a:pos x="353452480" y="754268595"/>
              </a:cxn>
              <a:cxn ang="0">
                <a:pos x="330140812" y="859589139"/>
              </a:cxn>
              <a:cxn ang="0">
                <a:pos x="309979541" y="920763394"/>
              </a:cxn>
            </a:cxnLst>
            <a:rect l="0" t="0" r="0" b="0"/>
            <a:pathLst>
              <a:path w="606" h="2031">
                <a:moveTo>
                  <a:pt x="492" y="1460"/>
                </a:moveTo>
                <a:lnTo>
                  <a:pt x="485" y="1479"/>
                </a:lnTo>
                <a:lnTo>
                  <a:pt x="478" y="1499"/>
                </a:lnTo>
                <a:lnTo>
                  <a:pt x="470" y="1519"/>
                </a:lnTo>
                <a:lnTo>
                  <a:pt x="462" y="1539"/>
                </a:lnTo>
                <a:lnTo>
                  <a:pt x="453" y="1557"/>
                </a:lnTo>
                <a:lnTo>
                  <a:pt x="443" y="1577"/>
                </a:lnTo>
                <a:lnTo>
                  <a:pt x="434" y="1595"/>
                </a:lnTo>
                <a:lnTo>
                  <a:pt x="424" y="1615"/>
                </a:lnTo>
                <a:lnTo>
                  <a:pt x="413" y="1634"/>
                </a:lnTo>
                <a:lnTo>
                  <a:pt x="402" y="1652"/>
                </a:lnTo>
                <a:lnTo>
                  <a:pt x="390" y="1672"/>
                </a:lnTo>
                <a:lnTo>
                  <a:pt x="378" y="1691"/>
                </a:lnTo>
                <a:lnTo>
                  <a:pt x="366" y="1709"/>
                </a:lnTo>
                <a:lnTo>
                  <a:pt x="353" y="1728"/>
                </a:lnTo>
                <a:lnTo>
                  <a:pt x="340" y="1746"/>
                </a:lnTo>
                <a:lnTo>
                  <a:pt x="326" y="1765"/>
                </a:lnTo>
                <a:lnTo>
                  <a:pt x="312" y="1784"/>
                </a:lnTo>
                <a:lnTo>
                  <a:pt x="298" y="1800"/>
                </a:lnTo>
                <a:lnTo>
                  <a:pt x="284" y="1817"/>
                </a:lnTo>
                <a:lnTo>
                  <a:pt x="270" y="1833"/>
                </a:lnTo>
                <a:lnTo>
                  <a:pt x="256" y="1849"/>
                </a:lnTo>
                <a:lnTo>
                  <a:pt x="244" y="1864"/>
                </a:lnTo>
                <a:lnTo>
                  <a:pt x="230" y="1878"/>
                </a:lnTo>
                <a:lnTo>
                  <a:pt x="217" y="1892"/>
                </a:lnTo>
                <a:lnTo>
                  <a:pt x="203" y="1904"/>
                </a:lnTo>
                <a:lnTo>
                  <a:pt x="190" y="1916"/>
                </a:lnTo>
                <a:lnTo>
                  <a:pt x="177" y="1928"/>
                </a:lnTo>
                <a:lnTo>
                  <a:pt x="165" y="1939"/>
                </a:lnTo>
                <a:lnTo>
                  <a:pt x="152" y="1950"/>
                </a:lnTo>
                <a:lnTo>
                  <a:pt x="139" y="1959"/>
                </a:lnTo>
                <a:lnTo>
                  <a:pt x="127" y="1968"/>
                </a:lnTo>
                <a:lnTo>
                  <a:pt x="115" y="1976"/>
                </a:lnTo>
                <a:lnTo>
                  <a:pt x="103" y="1984"/>
                </a:lnTo>
                <a:lnTo>
                  <a:pt x="91" y="1991"/>
                </a:lnTo>
                <a:lnTo>
                  <a:pt x="81" y="1997"/>
                </a:lnTo>
                <a:lnTo>
                  <a:pt x="71" y="2003"/>
                </a:lnTo>
                <a:lnTo>
                  <a:pt x="61" y="2009"/>
                </a:lnTo>
                <a:lnTo>
                  <a:pt x="52" y="2013"/>
                </a:lnTo>
                <a:lnTo>
                  <a:pt x="44" y="2018"/>
                </a:lnTo>
                <a:lnTo>
                  <a:pt x="37" y="2022"/>
                </a:lnTo>
                <a:lnTo>
                  <a:pt x="30" y="2024"/>
                </a:lnTo>
                <a:lnTo>
                  <a:pt x="24" y="2027"/>
                </a:lnTo>
                <a:lnTo>
                  <a:pt x="18" y="2029"/>
                </a:lnTo>
                <a:lnTo>
                  <a:pt x="14" y="2030"/>
                </a:lnTo>
                <a:lnTo>
                  <a:pt x="10" y="2031"/>
                </a:lnTo>
                <a:lnTo>
                  <a:pt x="5" y="2031"/>
                </a:lnTo>
                <a:lnTo>
                  <a:pt x="3" y="2031"/>
                </a:lnTo>
                <a:lnTo>
                  <a:pt x="1" y="2030"/>
                </a:lnTo>
                <a:lnTo>
                  <a:pt x="0" y="2029"/>
                </a:lnTo>
                <a:lnTo>
                  <a:pt x="0" y="2026"/>
                </a:lnTo>
                <a:lnTo>
                  <a:pt x="0" y="2023"/>
                </a:lnTo>
                <a:lnTo>
                  <a:pt x="1" y="2019"/>
                </a:lnTo>
                <a:lnTo>
                  <a:pt x="3" y="2015"/>
                </a:lnTo>
                <a:lnTo>
                  <a:pt x="7" y="2010"/>
                </a:lnTo>
                <a:lnTo>
                  <a:pt x="11" y="2004"/>
                </a:lnTo>
                <a:lnTo>
                  <a:pt x="16" y="1997"/>
                </a:lnTo>
                <a:lnTo>
                  <a:pt x="22" y="1989"/>
                </a:lnTo>
                <a:lnTo>
                  <a:pt x="29" y="1981"/>
                </a:lnTo>
                <a:lnTo>
                  <a:pt x="37" y="1973"/>
                </a:lnTo>
                <a:lnTo>
                  <a:pt x="45" y="1962"/>
                </a:lnTo>
                <a:lnTo>
                  <a:pt x="54" y="1952"/>
                </a:lnTo>
                <a:lnTo>
                  <a:pt x="65" y="1941"/>
                </a:lnTo>
                <a:lnTo>
                  <a:pt x="76" y="1930"/>
                </a:lnTo>
                <a:lnTo>
                  <a:pt x="89" y="1917"/>
                </a:lnTo>
                <a:lnTo>
                  <a:pt x="102" y="1904"/>
                </a:lnTo>
                <a:lnTo>
                  <a:pt x="115" y="1889"/>
                </a:lnTo>
                <a:lnTo>
                  <a:pt x="129" y="1875"/>
                </a:lnTo>
                <a:lnTo>
                  <a:pt x="141" y="1859"/>
                </a:lnTo>
                <a:lnTo>
                  <a:pt x="154" y="1843"/>
                </a:lnTo>
                <a:lnTo>
                  <a:pt x="167" y="1825"/>
                </a:lnTo>
                <a:lnTo>
                  <a:pt x="180" y="1807"/>
                </a:lnTo>
                <a:lnTo>
                  <a:pt x="193" y="1787"/>
                </a:lnTo>
                <a:lnTo>
                  <a:pt x="205" y="1767"/>
                </a:lnTo>
                <a:lnTo>
                  <a:pt x="219" y="1746"/>
                </a:lnTo>
                <a:lnTo>
                  <a:pt x="232" y="1724"/>
                </a:lnTo>
                <a:lnTo>
                  <a:pt x="245" y="1702"/>
                </a:lnTo>
                <a:lnTo>
                  <a:pt x="258" y="1678"/>
                </a:lnTo>
                <a:lnTo>
                  <a:pt x="270" y="1653"/>
                </a:lnTo>
                <a:lnTo>
                  <a:pt x="283" y="1629"/>
                </a:lnTo>
                <a:lnTo>
                  <a:pt x="296" y="1602"/>
                </a:lnTo>
                <a:lnTo>
                  <a:pt x="309" y="1576"/>
                </a:lnTo>
                <a:lnTo>
                  <a:pt x="320" y="1550"/>
                </a:lnTo>
                <a:lnTo>
                  <a:pt x="332" y="1523"/>
                </a:lnTo>
                <a:lnTo>
                  <a:pt x="342" y="1498"/>
                </a:lnTo>
                <a:lnTo>
                  <a:pt x="353" y="1472"/>
                </a:lnTo>
                <a:lnTo>
                  <a:pt x="362" y="1447"/>
                </a:lnTo>
                <a:lnTo>
                  <a:pt x="371" y="1421"/>
                </a:lnTo>
                <a:lnTo>
                  <a:pt x="380" y="1396"/>
                </a:lnTo>
                <a:lnTo>
                  <a:pt x="388" y="1370"/>
                </a:lnTo>
                <a:lnTo>
                  <a:pt x="395" y="1345"/>
                </a:lnTo>
                <a:lnTo>
                  <a:pt x="400" y="1319"/>
                </a:lnTo>
                <a:lnTo>
                  <a:pt x="406" y="1295"/>
                </a:lnTo>
                <a:lnTo>
                  <a:pt x="412" y="1269"/>
                </a:lnTo>
                <a:lnTo>
                  <a:pt x="417" y="1245"/>
                </a:lnTo>
                <a:lnTo>
                  <a:pt x="420" y="1219"/>
                </a:lnTo>
                <a:lnTo>
                  <a:pt x="424" y="1195"/>
                </a:lnTo>
                <a:lnTo>
                  <a:pt x="425" y="1182"/>
                </a:lnTo>
                <a:lnTo>
                  <a:pt x="427" y="1169"/>
                </a:lnTo>
                <a:lnTo>
                  <a:pt x="428" y="1155"/>
                </a:lnTo>
                <a:lnTo>
                  <a:pt x="430" y="1141"/>
                </a:lnTo>
                <a:lnTo>
                  <a:pt x="431" y="1127"/>
                </a:lnTo>
                <a:lnTo>
                  <a:pt x="432" y="1112"/>
                </a:lnTo>
                <a:lnTo>
                  <a:pt x="433" y="1097"/>
                </a:lnTo>
                <a:lnTo>
                  <a:pt x="434" y="1081"/>
                </a:lnTo>
                <a:lnTo>
                  <a:pt x="435" y="1065"/>
                </a:lnTo>
                <a:lnTo>
                  <a:pt x="436" y="1048"/>
                </a:lnTo>
                <a:lnTo>
                  <a:pt x="438" y="1031"/>
                </a:lnTo>
                <a:lnTo>
                  <a:pt x="439" y="1014"/>
                </a:lnTo>
                <a:lnTo>
                  <a:pt x="440" y="995"/>
                </a:lnTo>
                <a:lnTo>
                  <a:pt x="440" y="976"/>
                </a:lnTo>
                <a:lnTo>
                  <a:pt x="441" y="958"/>
                </a:lnTo>
                <a:lnTo>
                  <a:pt x="442" y="938"/>
                </a:lnTo>
                <a:lnTo>
                  <a:pt x="442" y="918"/>
                </a:lnTo>
                <a:lnTo>
                  <a:pt x="443" y="897"/>
                </a:lnTo>
                <a:lnTo>
                  <a:pt x="445" y="877"/>
                </a:lnTo>
                <a:lnTo>
                  <a:pt x="445" y="854"/>
                </a:lnTo>
                <a:lnTo>
                  <a:pt x="446" y="832"/>
                </a:lnTo>
                <a:lnTo>
                  <a:pt x="446" y="810"/>
                </a:lnTo>
                <a:lnTo>
                  <a:pt x="446" y="787"/>
                </a:lnTo>
                <a:lnTo>
                  <a:pt x="447" y="764"/>
                </a:lnTo>
                <a:lnTo>
                  <a:pt x="447" y="741"/>
                </a:lnTo>
                <a:lnTo>
                  <a:pt x="447" y="716"/>
                </a:lnTo>
                <a:lnTo>
                  <a:pt x="448" y="692"/>
                </a:lnTo>
                <a:lnTo>
                  <a:pt x="448" y="666"/>
                </a:lnTo>
                <a:lnTo>
                  <a:pt x="448" y="641"/>
                </a:lnTo>
                <a:lnTo>
                  <a:pt x="448" y="614"/>
                </a:lnTo>
                <a:lnTo>
                  <a:pt x="448" y="587"/>
                </a:lnTo>
                <a:lnTo>
                  <a:pt x="448" y="561"/>
                </a:lnTo>
                <a:lnTo>
                  <a:pt x="448" y="534"/>
                </a:lnTo>
                <a:lnTo>
                  <a:pt x="448" y="507"/>
                </a:lnTo>
                <a:lnTo>
                  <a:pt x="448" y="482"/>
                </a:lnTo>
                <a:lnTo>
                  <a:pt x="447" y="457"/>
                </a:lnTo>
                <a:lnTo>
                  <a:pt x="447" y="434"/>
                </a:lnTo>
                <a:lnTo>
                  <a:pt x="446" y="411"/>
                </a:lnTo>
                <a:lnTo>
                  <a:pt x="446" y="389"/>
                </a:lnTo>
                <a:lnTo>
                  <a:pt x="445" y="367"/>
                </a:lnTo>
                <a:lnTo>
                  <a:pt x="443" y="346"/>
                </a:lnTo>
                <a:lnTo>
                  <a:pt x="443" y="326"/>
                </a:lnTo>
                <a:lnTo>
                  <a:pt x="442" y="307"/>
                </a:lnTo>
                <a:lnTo>
                  <a:pt x="441" y="289"/>
                </a:lnTo>
                <a:lnTo>
                  <a:pt x="440" y="271"/>
                </a:lnTo>
                <a:lnTo>
                  <a:pt x="438" y="254"/>
                </a:lnTo>
                <a:lnTo>
                  <a:pt x="436" y="238"/>
                </a:lnTo>
                <a:lnTo>
                  <a:pt x="435" y="223"/>
                </a:lnTo>
                <a:lnTo>
                  <a:pt x="433" y="209"/>
                </a:lnTo>
                <a:lnTo>
                  <a:pt x="432" y="195"/>
                </a:lnTo>
                <a:lnTo>
                  <a:pt x="430" y="181"/>
                </a:lnTo>
                <a:lnTo>
                  <a:pt x="427" y="169"/>
                </a:lnTo>
                <a:lnTo>
                  <a:pt x="425" y="158"/>
                </a:lnTo>
                <a:lnTo>
                  <a:pt x="423" y="147"/>
                </a:lnTo>
                <a:lnTo>
                  <a:pt x="420" y="137"/>
                </a:lnTo>
                <a:lnTo>
                  <a:pt x="418" y="129"/>
                </a:lnTo>
                <a:lnTo>
                  <a:pt x="416" y="119"/>
                </a:lnTo>
                <a:lnTo>
                  <a:pt x="413" y="112"/>
                </a:lnTo>
                <a:lnTo>
                  <a:pt x="410" y="105"/>
                </a:lnTo>
                <a:lnTo>
                  <a:pt x="407" y="100"/>
                </a:lnTo>
                <a:lnTo>
                  <a:pt x="404" y="94"/>
                </a:lnTo>
                <a:lnTo>
                  <a:pt x="402" y="90"/>
                </a:lnTo>
                <a:lnTo>
                  <a:pt x="398" y="87"/>
                </a:lnTo>
                <a:lnTo>
                  <a:pt x="395" y="83"/>
                </a:lnTo>
                <a:lnTo>
                  <a:pt x="388" y="79"/>
                </a:lnTo>
                <a:lnTo>
                  <a:pt x="382" y="74"/>
                </a:lnTo>
                <a:lnTo>
                  <a:pt x="377" y="69"/>
                </a:lnTo>
                <a:lnTo>
                  <a:pt x="373" y="65"/>
                </a:lnTo>
                <a:lnTo>
                  <a:pt x="368" y="60"/>
                </a:lnTo>
                <a:lnTo>
                  <a:pt x="364" y="55"/>
                </a:lnTo>
                <a:lnTo>
                  <a:pt x="361" y="51"/>
                </a:lnTo>
                <a:lnTo>
                  <a:pt x="357" y="47"/>
                </a:lnTo>
                <a:lnTo>
                  <a:pt x="356" y="43"/>
                </a:lnTo>
                <a:lnTo>
                  <a:pt x="354" y="38"/>
                </a:lnTo>
                <a:lnTo>
                  <a:pt x="353" y="35"/>
                </a:lnTo>
                <a:lnTo>
                  <a:pt x="353" y="30"/>
                </a:lnTo>
                <a:lnTo>
                  <a:pt x="353" y="26"/>
                </a:lnTo>
                <a:lnTo>
                  <a:pt x="353" y="23"/>
                </a:lnTo>
                <a:lnTo>
                  <a:pt x="354" y="18"/>
                </a:lnTo>
                <a:lnTo>
                  <a:pt x="355" y="15"/>
                </a:lnTo>
                <a:lnTo>
                  <a:pt x="357" y="11"/>
                </a:lnTo>
                <a:lnTo>
                  <a:pt x="360" y="8"/>
                </a:lnTo>
                <a:lnTo>
                  <a:pt x="363" y="6"/>
                </a:lnTo>
                <a:lnTo>
                  <a:pt x="368" y="3"/>
                </a:lnTo>
                <a:lnTo>
                  <a:pt x="373" y="2"/>
                </a:lnTo>
                <a:lnTo>
                  <a:pt x="377" y="1"/>
                </a:lnTo>
                <a:lnTo>
                  <a:pt x="384" y="0"/>
                </a:lnTo>
                <a:lnTo>
                  <a:pt x="391" y="0"/>
                </a:lnTo>
                <a:lnTo>
                  <a:pt x="398" y="0"/>
                </a:lnTo>
                <a:lnTo>
                  <a:pt x="406" y="1"/>
                </a:lnTo>
                <a:lnTo>
                  <a:pt x="414" y="2"/>
                </a:lnTo>
                <a:lnTo>
                  <a:pt x="424" y="3"/>
                </a:lnTo>
                <a:lnTo>
                  <a:pt x="434" y="6"/>
                </a:lnTo>
                <a:lnTo>
                  <a:pt x="445" y="8"/>
                </a:lnTo>
                <a:lnTo>
                  <a:pt x="456" y="11"/>
                </a:lnTo>
                <a:lnTo>
                  <a:pt x="468" y="15"/>
                </a:lnTo>
                <a:lnTo>
                  <a:pt x="479" y="18"/>
                </a:lnTo>
                <a:lnTo>
                  <a:pt x="491" y="22"/>
                </a:lnTo>
                <a:lnTo>
                  <a:pt x="503" y="26"/>
                </a:lnTo>
                <a:lnTo>
                  <a:pt x="513" y="30"/>
                </a:lnTo>
                <a:lnTo>
                  <a:pt x="522" y="33"/>
                </a:lnTo>
                <a:lnTo>
                  <a:pt x="532" y="37"/>
                </a:lnTo>
                <a:lnTo>
                  <a:pt x="540" y="40"/>
                </a:lnTo>
                <a:lnTo>
                  <a:pt x="548" y="45"/>
                </a:lnTo>
                <a:lnTo>
                  <a:pt x="556" y="49"/>
                </a:lnTo>
                <a:lnTo>
                  <a:pt x="562" y="52"/>
                </a:lnTo>
                <a:lnTo>
                  <a:pt x="569" y="55"/>
                </a:lnTo>
                <a:lnTo>
                  <a:pt x="575" y="59"/>
                </a:lnTo>
                <a:lnTo>
                  <a:pt x="579" y="62"/>
                </a:lnTo>
                <a:lnTo>
                  <a:pt x="584" y="67"/>
                </a:lnTo>
                <a:lnTo>
                  <a:pt x="588" y="71"/>
                </a:lnTo>
                <a:lnTo>
                  <a:pt x="591" y="74"/>
                </a:lnTo>
                <a:lnTo>
                  <a:pt x="595" y="78"/>
                </a:lnTo>
                <a:lnTo>
                  <a:pt x="597" y="82"/>
                </a:lnTo>
                <a:lnTo>
                  <a:pt x="599" y="86"/>
                </a:lnTo>
                <a:lnTo>
                  <a:pt x="600" y="90"/>
                </a:lnTo>
                <a:lnTo>
                  <a:pt x="603" y="94"/>
                </a:lnTo>
                <a:lnTo>
                  <a:pt x="604" y="98"/>
                </a:lnTo>
                <a:lnTo>
                  <a:pt x="605" y="103"/>
                </a:lnTo>
                <a:lnTo>
                  <a:pt x="606" y="109"/>
                </a:lnTo>
                <a:lnTo>
                  <a:pt x="606" y="114"/>
                </a:lnTo>
                <a:lnTo>
                  <a:pt x="606" y="118"/>
                </a:lnTo>
                <a:lnTo>
                  <a:pt x="606" y="124"/>
                </a:lnTo>
                <a:lnTo>
                  <a:pt x="606" y="130"/>
                </a:lnTo>
                <a:lnTo>
                  <a:pt x="605" y="134"/>
                </a:lnTo>
                <a:lnTo>
                  <a:pt x="605" y="140"/>
                </a:lnTo>
                <a:lnTo>
                  <a:pt x="603" y="147"/>
                </a:lnTo>
                <a:lnTo>
                  <a:pt x="601" y="153"/>
                </a:lnTo>
                <a:lnTo>
                  <a:pt x="600" y="157"/>
                </a:lnTo>
                <a:lnTo>
                  <a:pt x="599" y="160"/>
                </a:lnTo>
                <a:lnTo>
                  <a:pt x="599" y="166"/>
                </a:lnTo>
                <a:lnTo>
                  <a:pt x="598" y="170"/>
                </a:lnTo>
                <a:lnTo>
                  <a:pt x="597" y="177"/>
                </a:lnTo>
                <a:lnTo>
                  <a:pt x="596" y="184"/>
                </a:lnTo>
                <a:lnTo>
                  <a:pt x="596" y="191"/>
                </a:lnTo>
                <a:lnTo>
                  <a:pt x="595" y="199"/>
                </a:lnTo>
                <a:lnTo>
                  <a:pt x="595" y="209"/>
                </a:lnTo>
                <a:lnTo>
                  <a:pt x="593" y="218"/>
                </a:lnTo>
                <a:lnTo>
                  <a:pt x="592" y="229"/>
                </a:lnTo>
                <a:lnTo>
                  <a:pt x="592" y="240"/>
                </a:lnTo>
                <a:lnTo>
                  <a:pt x="591" y="252"/>
                </a:lnTo>
                <a:lnTo>
                  <a:pt x="591" y="265"/>
                </a:lnTo>
                <a:lnTo>
                  <a:pt x="591" y="277"/>
                </a:lnTo>
                <a:lnTo>
                  <a:pt x="590" y="291"/>
                </a:lnTo>
                <a:lnTo>
                  <a:pt x="590" y="306"/>
                </a:lnTo>
                <a:lnTo>
                  <a:pt x="589" y="321"/>
                </a:lnTo>
                <a:lnTo>
                  <a:pt x="589" y="338"/>
                </a:lnTo>
                <a:lnTo>
                  <a:pt x="589" y="354"/>
                </a:lnTo>
                <a:lnTo>
                  <a:pt x="588" y="371"/>
                </a:lnTo>
                <a:lnTo>
                  <a:pt x="588" y="390"/>
                </a:lnTo>
                <a:lnTo>
                  <a:pt x="588" y="409"/>
                </a:lnTo>
                <a:lnTo>
                  <a:pt x="588" y="428"/>
                </a:lnTo>
                <a:lnTo>
                  <a:pt x="588" y="448"/>
                </a:lnTo>
                <a:lnTo>
                  <a:pt x="586" y="469"/>
                </a:lnTo>
                <a:lnTo>
                  <a:pt x="586" y="491"/>
                </a:lnTo>
                <a:lnTo>
                  <a:pt x="586" y="513"/>
                </a:lnTo>
                <a:lnTo>
                  <a:pt x="586" y="536"/>
                </a:lnTo>
                <a:lnTo>
                  <a:pt x="586" y="559"/>
                </a:lnTo>
                <a:lnTo>
                  <a:pt x="586" y="584"/>
                </a:lnTo>
                <a:lnTo>
                  <a:pt x="586" y="609"/>
                </a:lnTo>
                <a:lnTo>
                  <a:pt x="586" y="635"/>
                </a:lnTo>
                <a:lnTo>
                  <a:pt x="586" y="659"/>
                </a:lnTo>
                <a:lnTo>
                  <a:pt x="586" y="684"/>
                </a:lnTo>
                <a:lnTo>
                  <a:pt x="586" y="707"/>
                </a:lnTo>
                <a:lnTo>
                  <a:pt x="586" y="730"/>
                </a:lnTo>
                <a:lnTo>
                  <a:pt x="585" y="753"/>
                </a:lnTo>
                <a:lnTo>
                  <a:pt x="585" y="776"/>
                </a:lnTo>
                <a:lnTo>
                  <a:pt x="585" y="796"/>
                </a:lnTo>
                <a:lnTo>
                  <a:pt x="585" y="817"/>
                </a:lnTo>
                <a:lnTo>
                  <a:pt x="584" y="838"/>
                </a:lnTo>
                <a:lnTo>
                  <a:pt x="584" y="858"/>
                </a:lnTo>
                <a:lnTo>
                  <a:pt x="584" y="878"/>
                </a:lnTo>
                <a:lnTo>
                  <a:pt x="583" y="897"/>
                </a:lnTo>
                <a:lnTo>
                  <a:pt x="583" y="916"/>
                </a:lnTo>
                <a:lnTo>
                  <a:pt x="582" y="933"/>
                </a:lnTo>
                <a:lnTo>
                  <a:pt x="582" y="951"/>
                </a:lnTo>
                <a:lnTo>
                  <a:pt x="581" y="968"/>
                </a:lnTo>
                <a:lnTo>
                  <a:pt x="581" y="985"/>
                </a:lnTo>
                <a:lnTo>
                  <a:pt x="579" y="1000"/>
                </a:lnTo>
                <a:lnTo>
                  <a:pt x="578" y="1016"/>
                </a:lnTo>
                <a:lnTo>
                  <a:pt x="578" y="1031"/>
                </a:lnTo>
                <a:lnTo>
                  <a:pt x="577" y="1045"/>
                </a:lnTo>
                <a:lnTo>
                  <a:pt x="576" y="1059"/>
                </a:lnTo>
                <a:lnTo>
                  <a:pt x="575" y="1072"/>
                </a:lnTo>
                <a:lnTo>
                  <a:pt x="575" y="1084"/>
                </a:lnTo>
                <a:lnTo>
                  <a:pt x="574" y="1097"/>
                </a:lnTo>
                <a:lnTo>
                  <a:pt x="572" y="1109"/>
                </a:lnTo>
                <a:lnTo>
                  <a:pt x="571" y="1120"/>
                </a:lnTo>
                <a:lnTo>
                  <a:pt x="570" y="1131"/>
                </a:lnTo>
                <a:lnTo>
                  <a:pt x="569" y="1141"/>
                </a:lnTo>
                <a:lnTo>
                  <a:pt x="568" y="1151"/>
                </a:lnTo>
                <a:lnTo>
                  <a:pt x="567" y="1160"/>
                </a:lnTo>
                <a:lnTo>
                  <a:pt x="561" y="1196"/>
                </a:lnTo>
                <a:lnTo>
                  <a:pt x="555" y="1232"/>
                </a:lnTo>
                <a:lnTo>
                  <a:pt x="547" y="1269"/>
                </a:lnTo>
                <a:lnTo>
                  <a:pt x="539" y="1306"/>
                </a:lnTo>
                <a:lnTo>
                  <a:pt x="528" y="1343"/>
                </a:lnTo>
                <a:lnTo>
                  <a:pt x="524" y="1363"/>
                </a:lnTo>
                <a:lnTo>
                  <a:pt x="518" y="1382"/>
                </a:lnTo>
                <a:lnTo>
                  <a:pt x="512" y="1401"/>
                </a:lnTo>
                <a:lnTo>
                  <a:pt x="506" y="1420"/>
                </a:lnTo>
                <a:lnTo>
                  <a:pt x="499" y="1440"/>
                </a:lnTo>
                <a:lnTo>
                  <a:pt x="492" y="146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8" name="Freeform 26"/>
          <p:cNvSpPr/>
          <p:nvPr/>
        </p:nvSpPr>
        <p:spPr>
          <a:xfrm>
            <a:off x="4850448" y="1843405"/>
            <a:ext cx="347662" cy="350838"/>
          </a:xfrm>
          <a:custGeom>
            <a:avLst/>
            <a:gdLst/>
            <a:ahLst/>
            <a:cxnLst>
              <a:cxn ang="0">
                <a:pos x="240512094" y="134220482"/>
              </a:cxn>
              <a:cxn ang="0">
                <a:pos x="235448322" y="137983873"/>
              </a:cxn>
              <a:cxn ang="0">
                <a:pos x="229752075" y="141747264"/>
              </a:cxn>
              <a:cxn ang="0">
                <a:pos x="222156814" y="147391558"/>
              </a:cxn>
              <a:cxn ang="0">
                <a:pos x="213295808" y="153036644"/>
              </a:cxn>
              <a:cxn ang="0">
                <a:pos x="203802328" y="159308963"/>
              </a:cxn>
              <a:cxn ang="0">
                <a:pos x="193042309" y="166834952"/>
              </a:cxn>
              <a:cxn ang="0">
                <a:pos x="181016545" y="175616198"/>
              </a:cxn>
              <a:cxn ang="0">
                <a:pos x="167725037" y="184396651"/>
              </a:cxn>
              <a:cxn ang="0">
                <a:pos x="153167785" y="194431569"/>
              </a:cxn>
              <a:cxn ang="0">
                <a:pos x="137978058" y="204467278"/>
              </a:cxn>
              <a:cxn ang="0">
                <a:pos x="120888521" y="216383890"/>
              </a:cxn>
              <a:cxn ang="0">
                <a:pos x="103167306" y="228927735"/>
              </a:cxn>
              <a:cxn ang="0">
                <a:pos x="84178756" y="240844347"/>
              </a:cxn>
              <a:cxn ang="0">
                <a:pos x="63292782" y="255269887"/>
              </a:cxn>
              <a:cxn ang="0">
                <a:pos x="42406013" y="270322659"/>
              </a:cxn>
              <a:cxn ang="0">
                <a:pos x="0" y="258406046"/>
              </a:cxn>
              <a:cxn ang="0">
                <a:pos x="34178277" y="227046039"/>
              </a:cxn>
              <a:cxn ang="0">
                <a:pos x="66457540" y="195686032"/>
              </a:cxn>
              <a:cxn ang="0">
                <a:pos x="97470264" y="163071561"/>
              </a:cxn>
              <a:cxn ang="0">
                <a:pos x="127218038" y="129830651"/>
              </a:cxn>
              <a:cxn ang="0">
                <a:pos x="141142816" y="113523416"/>
              </a:cxn>
              <a:cxn ang="0">
                <a:pos x="153167785" y="98470644"/>
              </a:cxn>
              <a:cxn ang="0">
                <a:pos x="162662060" y="84045104"/>
              </a:cxn>
              <a:cxn ang="0">
                <a:pos x="170889795" y="70873236"/>
              </a:cxn>
              <a:cxn ang="0">
                <a:pos x="175953568" y="58956623"/>
              </a:cxn>
              <a:cxn ang="0">
                <a:pos x="179750801" y="48294474"/>
              </a:cxn>
              <a:cxn ang="0">
                <a:pos x="181016545" y="38885997"/>
              </a:cxn>
              <a:cxn ang="0">
                <a:pos x="180384071" y="30732775"/>
              </a:cxn>
              <a:cxn ang="0">
                <a:pos x="179750801" y="23205993"/>
              </a:cxn>
              <a:cxn ang="0">
                <a:pos x="179118326" y="17561699"/>
              </a:cxn>
              <a:cxn ang="0">
                <a:pos x="179750801" y="11916613"/>
              </a:cxn>
              <a:cxn ang="0">
                <a:pos x="180384071" y="8153222"/>
              </a:cxn>
              <a:cxn ang="0">
                <a:pos x="182282289" y="4390623"/>
              </a:cxn>
              <a:cxn ang="0">
                <a:pos x="184814573" y="2508927"/>
              </a:cxn>
              <a:cxn ang="0">
                <a:pos x="188611806" y="627232"/>
              </a:cxn>
              <a:cxn ang="0">
                <a:pos x="193042309" y="0"/>
              </a:cxn>
              <a:cxn ang="0">
                <a:pos x="198106081" y="627232"/>
              </a:cxn>
              <a:cxn ang="0">
                <a:pos x="203169059" y="2508927"/>
              </a:cxn>
              <a:cxn ang="0">
                <a:pos x="208865305" y="4390623"/>
              </a:cxn>
              <a:cxn ang="0">
                <a:pos x="215828092" y="8153222"/>
              </a:cxn>
              <a:cxn ang="0">
                <a:pos x="222156814" y="13171076"/>
              </a:cxn>
              <a:cxn ang="0">
                <a:pos x="229752075" y="18816163"/>
              </a:cxn>
              <a:cxn ang="0">
                <a:pos x="237979810" y="25714921"/>
              </a:cxn>
              <a:cxn ang="0">
                <a:pos x="245575071" y="33241703"/>
              </a:cxn>
              <a:cxn ang="0">
                <a:pos x="253803602" y="41394924"/>
              </a:cxn>
              <a:cxn ang="0">
                <a:pos x="260765594" y="49548938"/>
              </a:cxn>
              <a:cxn ang="0">
                <a:pos x="266461841" y="57702160"/>
              </a:cxn>
              <a:cxn ang="0">
                <a:pos x="270892343" y="64601710"/>
              </a:cxn>
              <a:cxn ang="0">
                <a:pos x="274057102" y="71500468"/>
              </a:cxn>
              <a:cxn ang="0">
                <a:pos x="275955320" y="77772786"/>
              </a:cxn>
              <a:cxn ang="0">
                <a:pos x="276588590" y="84045104"/>
              </a:cxn>
              <a:cxn ang="0">
                <a:pos x="276588590" y="89689398"/>
              </a:cxn>
              <a:cxn ang="0">
                <a:pos x="275955320" y="94707253"/>
              </a:cxn>
              <a:cxn ang="0">
                <a:pos x="274057102" y="99725108"/>
              </a:cxn>
              <a:cxn ang="0">
                <a:pos x="270892343" y="105369402"/>
              </a:cxn>
              <a:cxn ang="0">
                <a:pos x="267094315" y="111014488"/>
              </a:cxn>
              <a:cxn ang="0">
                <a:pos x="262031338" y="116658783"/>
              </a:cxn>
              <a:cxn ang="0">
                <a:pos x="256967565" y="121676637"/>
              </a:cxn>
              <a:cxn ang="0">
                <a:pos x="250005574" y="127321724"/>
              </a:cxn>
              <a:cxn ang="0">
                <a:pos x="243043583" y="132338786"/>
              </a:cxn>
              <a:cxn ang="0">
                <a:pos x="243043583" y="132338786"/>
              </a:cxn>
            </a:cxnLst>
            <a:rect l="0" t="0" r="0" b="0"/>
            <a:pathLst>
              <a:path w="437" h="443">
                <a:moveTo>
                  <a:pt x="384" y="211"/>
                </a:moveTo>
                <a:lnTo>
                  <a:pt x="380" y="214"/>
                </a:lnTo>
                <a:lnTo>
                  <a:pt x="377" y="216"/>
                </a:lnTo>
                <a:lnTo>
                  <a:pt x="372" y="220"/>
                </a:lnTo>
                <a:lnTo>
                  <a:pt x="367" y="223"/>
                </a:lnTo>
                <a:lnTo>
                  <a:pt x="363" y="226"/>
                </a:lnTo>
                <a:lnTo>
                  <a:pt x="357" y="230"/>
                </a:lnTo>
                <a:lnTo>
                  <a:pt x="351" y="235"/>
                </a:lnTo>
                <a:lnTo>
                  <a:pt x="344" y="239"/>
                </a:lnTo>
                <a:lnTo>
                  <a:pt x="337" y="244"/>
                </a:lnTo>
                <a:lnTo>
                  <a:pt x="330" y="249"/>
                </a:lnTo>
                <a:lnTo>
                  <a:pt x="322" y="254"/>
                </a:lnTo>
                <a:lnTo>
                  <a:pt x="314" y="260"/>
                </a:lnTo>
                <a:lnTo>
                  <a:pt x="305" y="266"/>
                </a:lnTo>
                <a:lnTo>
                  <a:pt x="295" y="273"/>
                </a:lnTo>
                <a:lnTo>
                  <a:pt x="286" y="280"/>
                </a:lnTo>
                <a:lnTo>
                  <a:pt x="276" y="287"/>
                </a:lnTo>
                <a:lnTo>
                  <a:pt x="265" y="294"/>
                </a:lnTo>
                <a:lnTo>
                  <a:pt x="254" y="302"/>
                </a:lnTo>
                <a:lnTo>
                  <a:pt x="242" y="310"/>
                </a:lnTo>
                <a:lnTo>
                  <a:pt x="230" y="318"/>
                </a:lnTo>
                <a:lnTo>
                  <a:pt x="218" y="326"/>
                </a:lnTo>
                <a:lnTo>
                  <a:pt x="205" y="336"/>
                </a:lnTo>
                <a:lnTo>
                  <a:pt x="191" y="345"/>
                </a:lnTo>
                <a:lnTo>
                  <a:pt x="177" y="354"/>
                </a:lnTo>
                <a:lnTo>
                  <a:pt x="163" y="365"/>
                </a:lnTo>
                <a:lnTo>
                  <a:pt x="148" y="374"/>
                </a:lnTo>
                <a:lnTo>
                  <a:pt x="133" y="384"/>
                </a:lnTo>
                <a:lnTo>
                  <a:pt x="117" y="396"/>
                </a:lnTo>
                <a:lnTo>
                  <a:pt x="100" y="407"/>
                </a:lnTo>
                <a:lnTo>
                  <a:pt x="84" y="418"/>
                </a:lnTo>
                <a:lnTo>
                  <a:pt x="67" y="431"/>
                </a:lnTo>
                <a:lnTo>
                  <a:pt x="49" y="443"/>
                </a:lnTo>
                <a:lnTo>
                  <a:pt x="0" y="412"/>
                </a:lnTo>
                <a:lnTo>
                  <a:pt x="27" y="388"/>
                </a:lnTo>
                <a:lnTo>
                  <a:pt x="54" y="362"/>
                </a:lnTo>
                <a:lnTo>
                  <a:pt x="79" y="338"/>
                </a:lnTo>
                <a:lnTo>
                  <a:pt x="105" y="312"/>
                </a:lnTo>
                <a:lnTo>
                  <a:pt x="129" y="287"/>
                </a:lnTo>
                <a:lnTo>
                  <a:pt x="154" y="260"/>
                </a:lnTo>
                <a:lnTo>
                  <a:pt x="178" y="233"/>
                </a:lnTo>
                <a:lnTo>
                  <a:pt x="201" y="207"/>
                </a:lnTo>
                <a:lnTo>
                  <a:pt x="213" y="194"/>
                </a:lnTo>
                <a:lnTo>
                  <a:pt x="223" y="181"/>
                </a:lnTo>
                <a:lnTo>
                  <a:pt x="233" y="168"/>
                </a:lnTo>
                <a:lnTo>
                  <a:pt x="242" y="157"/>
                </a:lnTo>
                <a:lnTo>
                  <a:pt x="250" y="145"/>
                </a:lnTo>
                <a:lnTo>
                  <a:pt x="257" y="134"/>
                </a:lnTo>
                <a:lnTo>
                  <a:pt x="264" y="123"/>
                </a:lnTo>
                <a:lnTo>
                  <a:pt x="270" y="113"/>
                </a:lnTo>
                <a:lnTo>
                  <a:pt x="275" y="103"/>
                </a:lnTo>
                <a:lnTo>
                  <a:pt x="278" y="94"/>
                </a:lnTo>
                <a:lnTo>
                  <a:pt x="281" y="85"/>
                </a:lnTo>
                <a:lnTo>
                  <a:pt x="284" y="77"/>
                </a:lnTo>
                <a:lnTo>
                  <a:pt x="285" y="70"/>
                </a:lnTo>
                <a:lnTo>
                  <a:pt x="286" y="62"/>
                </a:lnTo>
                <a:lnTo>
                  <a:pt x="286" y="55"/>
                </a:lnTo>
                <a:lnTo>
                  <a:pt x="285" y="49"/>
                </a:lnTo>
                <a:lnTo>
                  <a:pt x="284" y="43"/>
                </a:lnTo>
                <a:lnTo>
                  <a:pt x="284" y="37"/>
                </a:lnTo>
                <a:lnTo>
                  <a:pt x="283" y="33"/>
                </a:lnTo>
                <a:lnTo>
                  <a:pt x="283" y="28"/>
                </a:lnTo>
                <a:lnTo>
                  <a:pt x="283" y="23"/>
                </a:lnTo>
                <a:lnTo>
                  <a:pt x="284" y="19"/>
                </a:lnTo>
                <a:lnTo>
                  <a:pt x="284" y="15"/>
                </a:lnTo>
                <a:lnTo>
                  <a:pt x="285" y="13"/>
                </a:lnTo>
                <a:lnTo>
                  <a:pt x="286" y="9"/>
                </a:lnTo>
                <a:lnTo>
                  <a:pt x="288" y="7"/>
                </a:lnTo>
                <a:lnTo>
                  <a:pt x="291" y="5"/>
                </a:lnTo>
                <a:lnTo>
                  <a:pt x="292" y="4"/>
                </a:lnTo>
                <a:lnTo>
                  <a:pt x="295" y="1"/>
                </a:lnTo>
                <a:lnTo>
                  <a:pt x="298" y="1"/>
                </a:lnTo>
                <a:lnTo>
                  <a:pt x="301" y="0"/>
                </a:lnTo>
                <a:lnTo>
                  <a:pt x="305" y="0"/>
                </a:lnTo>
                <a:lnTo>
                  <a:pt x="308" y="0"/>
                </a:lnTo>
                <a:lnTo>
                  <a:pt x="313" y="1"/>
                </a:lnTo>
                <a:lnTo>
                  <a:pt x="316" y="2"/>
                </a:lnTo>
                <a:lnTo>
                  <a:pt x="321" y="4"/>
                </a:lnTo>
                <a:lnTo>
                  <a:pt x="326" y="5"/>
                </a:lnTo>
                <a:lnTo>
                  <a:pt x="330" y="7"/>
                </a:lnTo>
                <a:lnTo>
                  <a:pt x="335" y="10"/>
                </a:lnTo>
                <a:lnTo>
                  <a:pt x="341" y="13"/>
                </a:lnTo>
                <a:lnTo>
                  <a:pt x="345" y="16"/>
                </a:lnTo>
                <a:lnTo>
                  <a:pt x="351" y="21"/>
                </a:lnTo>
                <a:lnTo>
                  <a:pt x="357" y="26"/>
                </a:lnTo>
                <a:lnTo>
                  <a:pt x="363" y="30"/>
                </a:lnTo>
                <a:lnTo>
                  <a:pt x="369" y="35"/>
                </a:lnTo>
                <a:lnTo>
                  <a:pt x="376" y="41"/>
                </a:lnTo>
                <a:lnTo>
                  <a:pt x="381" y="46"/>
                </a:lnTo>
                <a:lnTo>
                  <a:pt x="388" y="53"/>
                </a:lnTo>
                <a:lnTo>
                  <a:pt x="395" y="60"/>
                </a:lnTo>
                <a:lnTo>
                  <a:pt x="401" y="66"/>
                </a:lnTo>
                <a:lnTo>
                  <a:pt x="407" y="73"/>
                </a:lnTo>
                <a:lnTo>
                  <a:pt x="412" y="79"/>
                </a:lnTo>
                <a:lnTo>
                  <a:pt x="416" y="86"/>
                </a:lnTo>
                <a:lnTo>
                  <a:pt x="421" y="92"/>
                </a:lnTo>
                <a:lnTo>
                  <a:pt x="424" y="98"/>
                </a:lnTo>
                <a:lnTo>
                  <a:pt x="428" y="103"/>
                </a:lnTo>
                <a:lnTo>
                  <a:pt x="430" y="108"/>
                </a:lnTo>
                <a:lnTo>
                  <a:pt x="433" y="114"/>
                </a:lnTo>
                <a:lnTo>
                  <a:pt x="435" y="120"/>
                </a:lnTo>
                <a:lnTo>
                  <a:pt x="436" y="124"/>
                </a:lnTo>
                <a:lnTo>
                  <a:pt x="437" y="129"/>
                </a:lnTo>
                <a:lnTo>
                  <a:pt x="437" y="134"/>
                </a:lnTo>
                <a:lnTo>
                  <a:pt x="437" y="138"/>
                </a:lnTo>
                <a:lnTo>
                  <a:pt x="437" y="143"/>
                </a:lnTo>
                <a:lnTo>
                  <a:pt x="436" y="148"/>
                </a:lnTo>
                <a:lnTo>
                  <a:pt x="436" y="151"/>
                </a:lnTo>
                <a:lnTo>
                  <a:pt x="434" y="156"/>
                </a:lnTo>
                <a:lnTo>
                  <a:pt x="433" y="159"/>
                </a:lnTo>
                <a:lnTo>
                  <a:pt x="430" y="164"/>
                </a:lnTo>
                <a:lnTo>
                  <a:pt x="428" y="168"/>
                </a:lnTo>
                <a:lnTo>
                  <a:pt x="426" y="172"/>
                </a:lnTo>
                <a:lnTo>
                  <a:pt x="422" y="177"/>
                </a:lnTo>
                <a:lnTo>
                  <a:pt x="419" y="181"/>
                </a:lnTo>
                <a:lnTo>
                  <a:pt x="414" y="186"/>
                </a:lnTo>
                <a:lnTo>
                  <a:pt x="410" y="189"/>
                </a:lnTo>
                <a:lnTo>
                  <a:pt x="406" y="194"/>
                </a:lnTo>
                <a:lnTo>
                  <a:pt x="400" y="199"/>
                </a:lnTo>
                <a:lnTo>
                  <a:pt x="395" y="203"/>
                </a:lnTo>
                <a:lnTo>
                  <a:pt x="390" y="207"/>
                </a:lnTo>
                <a:lnTo>
                  <a:pt x="384" y="211"/>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9" name="Freeform 27"/>
          <p:cNvSpPr/>
          <p:nvPr/>
        </p:nvSpPr>
        <p:spPr>
          <a:xfrm>
            <a:off x="4850448" y="2553018"/>
            <a:ext cx="277812" cy="273050"/>
          </a:xfrm>
          <a:custGeom>
            <a:avLst/>
            <a:gdLst/>
            <a:ahLst/>
            <a:cxnLst>
              <a:cxn ang="0">
                <a:pos x="207912913" y="204762894"/>
              </a:cxn>
              <a:cxn ang="0">
                <a:pos x="200982695" y="211062888"/>
              </a:cxn>
              <a:cxn ang="0">
                <a:pos x="194051682" y="214843519"/>
              </a:cxn>
              <a:cxn ang="0">
                <a:pos x="187121463" y="216733438"/>
              </a:cxn>
              <a:cxn ang="0">
                <a:pos x="181450923" y="216733438"/>
              </a:cxn>
              <a:cxn ang="0">
                <a:pos x="178301329" y="214843519"/>
              </a:cxn>
              <a:cxn ang="0">
                <a:pos x="173890468" y="211693125"/>
              </a:cxn>
              <a:cxn ang="0">
                <a:pos x="168850165" y="206652813"/>
              </a:cxn>
              <a:cxn ang="0">
                <a:pos x="161919946" y="199722581"/>
              </a:cxn>
              <a:cxn ang="0">
                <a:pos x="153729255" y="190901638"/>
              </a:cxn>
              <a:cxn ang="0">
                <a:pos x="144909120" y="180821013"/>
              </a:cxn>
              <a:cxn ang="0">
                <a:pos x="134828514" y="169480706"/>
              </a:cxn>
              <a:cxn ang="0">
                <a:pos x="123487434" y="156249688"/>
              </a:cxn>
              <a:cxn ang="0">
                <a:pos x="110886675" y="140498513"/>
              </a:cxn>
              <a:cxn ang="0">
                <a:pos x="97026238" y="124117894"/>
              </a:cxn>
              <a:cxn ang="0">
                <a:pos x="81905328" y="104586881"/>
              </a:cxn>
              <a:cxn ang="0">
                <a:pos x="66154181" y="85055075"/>
              </a:cxn>
              <a:cxn ang="0">
                <a:pos x="48513119" y="63003906"/>
              </a:cxn>
              <a:cxn ang="0">
                <a:pos x="30241821" y="39062819"/>
              </a:cxn>
              <a:cxn ang="0">
                <a:pos x="10710843" y="13231019"/>
              </a:cxn>
              <a:cxn ang="0">
                <a:pos x="8820928" y="0"/>
              </a:cxn>
              <a:cxn ang="0">
                <a:pos x="25831754" y="1889919"/>
              </a:cxn>
              <a:cxn ang="0">
                <a:pos x="43472816" y="5040313"/>
              </a:cxn>
              <a:cxn ang="0">
                <a:pos x="61113878" y="9450388"/>
              </a:cxn>
              <a:cxn ang="0">
                <a:pos x="78754940" y="16381413"/>
              </a:cxn>
              <a:cxn ang="0">
                <a:pos x="97026238" y="23311644"/>
              </a:cxn>
              <a:cxn ang="0">
                <a:pos x="115297536" y="33392269"/>
              </a:cxn>
              <a:cxn ang="0">
                <a:pos x="132938598" y="44103131"/>
              </a:cxn>
              <a:cxn ang="0">
                <a:pos x="151209103" y="56073675"/>
              </a:cxn>
              <a:cxn ang="0">
                <a:pos x="167590486" y="68044219"/>
              </a:cxn>
              <a:cxn ang="0">
                <a:pos x="181450923" y="80014763"/>
              </a:cxn>
              <a:cxn ang="0">
                <a:pos x="193422239" y="91355863"/>
              </a:cxn>
              <a:cxn ang="0">
                <a:pos x="203502846" y="103326406"/>
              </a:cxn>
              <a:cxn ang="0">
                <a:pos x="211063301" y="115296950"/>
              </a:cxn>
              <a:cxn ang="0">
                <a:pos x="216103605" y="126007813"/>
              </a:cxn>
              <a:cxn ang="0">
                <a:pos x="219253199" y="136718675"/>
              </a:cxn>
              <a:cxn ang="0">
                <a:pos x="220513672" y="148058981"/>
              </a:cxn>
              <a:cxn ang="0">
                <a:pos x="220513672" y="158139606"/>
              </a:cxn>
              <a:cxn ang="0">
                <a:pos x="220513672" y="166960550"/>
              </a:cxn>
              <a:cxn ang="0">
                <a:pos x="219883436" y="175151256"/>
              </a:cxn>
              <a:cxn ang="0">
                <a:pos x="218623757" y="182081488"/>
              </a:cxn>
              <a:cxn ang="0">
                <a:pos x="216733047" y="189011719"/>
              </a:cxn>
              <a:cxn ang="0">
                <a:pos x="214843132" y="194682269"/>
              </a:cxn>
              <a:cxn ang="0">
                <a:pos x="212322980" y="199092344"/>
              </a:cxn>
              <a:cxn ang="0">
                <a:pos x="211063301" y="201612500"/>
              </a:cxn>
            </a:cxnLst>
            <a:rect l="0" t="0" r="0" b="0"/>
            <a:pathLst>
              <a:path w="350" h="344">
                <a:moveTo>
                  <a:pt x="335" y="320"/>
                </a:moveTo>
                <a:lnTo>
                  <a:pt x="330" y="325"/>
                </a:lnTo>
                <a:lnTo>
                  <a:pt x="324" y="330"/>
                </a:lnTo>
                <a:lnTo>
                  <a:pt x="319" y="335"/>
                </a:lnTo>
                <a:lnTo>
                  <a:pt x="314" y="338"/>
                </a:lnTo>
                <a:lnTo>
                  <a:pt x="308" y="341"/>
                </a:lnTo>
                <a:lnTo>
                  <a:pt x="302" y="343"/>
                </a:lnTo>
                <a:lnTo>
                  <a:pt x="297" y="344"/>
                </a:lnTo>
                <a:lnTo>
                  <a:pt x="290" y="344"/>
                </a:lnTo>
                <a:lnTo>
                  <a:pt x="288" y="344"/>
                </a:lnTo>
                <a:lnTo>
                  <a:pt x="286" y="343"/>
                </a:lnTo>
                <a:lnTo>
                  <a:pt x="283" y="341"/>
                </a:lnTo>
                <a:lnTo>
                  <a:pt x="280" y="338"/>
                </a:lnTo>
                <a:lnTo>
                  <a:pt x="276" y="336"/>
                </a:lnTo>
                <a:lnTo>
                  <a:pt x="272" y="332"/>
                </a:lnTo>
                <a:lnTo>
                  <a:pt x="268" y="328"/>
                </a:lnTo>
                <a:lnTo>
                  <a:pt x="263" y="323"/>
                </a:lnTo>
                <a:lnTo>
                  <a:pt x="257" y="317"/>
                </a:lnTo>
                <a:lnTo>
                  <a:pt x="251" y="310"/>
                </a:lnTo>
                <a:lnTo>
                  <a:pt x="244" y="303"/>
                </a:lnTo>
                <a:lnTo>
                  <a:pt x="237" y="296"/>
                </a:lnTo>
                <a:lnTo>
                  <a:pt x="230" y="287"/>
                </a:lnTo>
                <a:lnTo>
                  <a:pt x="222" y="279"/>
                </a:lnTo>
                <a:lnTo>
                  <a:pt x="214" y="269"/>
                </a:lnTo>
                <a:lnTo>
                  <a:pt x="205" y="258"/>
                </a:lnTo>
                <a:lnTo>
                  <a:pt x="196" y="248"/>
                </a:lnTo>
                <a:lnTo>
                  <a:pt x="186" y="236"/>
                </a:lnTo>
                <a:lnTo>
                  <a:pt x="176" y="223"/>
                </a:lnTo>
                <a:lnTo>
                  <a:pt x="165" y="210"/>
                </a:lnTo>
                <a:lnTo>
                  <a:pt x="154" y="197"/>
                </a:lnTo>
                <a:lnTo>
                  <a:pt x="142" y="181"/>
                </a:lnTo>
                <a:lnTo>
                  <a:pt x="130" y="166"/>
                </a:lnTo>
                <a:lnTo>
                  <a:pt x="118" y="151"/>
                </a:lnTo>
                <a:lnTo>
                  <a:pt x="105" y="135"/>
                </a:lnTo>
                <a:lnTo>
                  <a:pt x="91" y="118"/>
                </a:lnTo>
                <a:lnTo>
                  <a:pt x="77" y="100"/>
                </a:lnTo>
                <a:lnTo>
                  <a:pt x="63" y="82"/>
                </a:lnTo>
                <a:lnTo>
                  <a:pt x="48" y="62"/>
                </a:lnTo>
                <a:lnTo>
                  <a:pt x="33" y="42"/>
                </a:lnTo>
                <a:lnTo>
                  <a:pt x="17" y="21"/>
                </a:lnTo>
                <a:lnTo>
                  <a:pt x="0" y="0"/>
                </a:lnTo>
                <a:lnTo>
                  <a:pt x="14" y="0"/>
                </a:lnTo>
                <a:lnTo>
                  <a:pt x="27" y="1"/>
                </a:lnTo>
                <a:lnTo>
                  <a:pt x="41" y="3"/>
                </a:lnTo>
                <a:lnTo>
                  <a:pt x="55" y="5"/>
                </a:lnTo>
                <a:lnTo>
                  <a:pt x="69" y="8"/>
                </a:lnTo>
                <a:lnTo>
                  <a:pt x="83" y="12"/>
                </a:lnTo>
                <a:lnTo>
                  <a:pt x="97" y="15"/>
                </a:lnTo>
                <a:lnTo>
                  <a:pt x="111" y="20"/>
                </a:lnTo>
                <a:lnTo>
                  <a:pt x="125" y="26"/>
                </a:lnTo>
                <a:lnTo>
                  <a:pt x="140" y="32"/>
                </a:lnTo>
                <a:lnTo>
                  <a:pt x="154" y="37"/>
                </a:lnTo>
                <a:lnTo>
                  <a:pt x="168" y="44"/>
                </a:lnTo>
                <a:lnTo>
                  <a:pt x="183" y="53"/>
                </a:lnTo>
                <a:lnTo>
                  <a:pt x="197" y="61"/>
                </a:lnTo>
                <a:lnTo>
                  <a:pt x="211" y="70"/>
                </a:lnTo>
                <a:lnTo>
                  <a:pt x="226" y="79"/>
                </a:lnTo>
                <a:lnTo>
                  <a:pt x="240" y="89"/>
                </a:lnTo>
                <a:lnTo>
                  <a:pt x="254" y="99"/>
                </a:lnTo>
                <a:lnTo>
                  <a:pt x="266" y="108"/>
                </a:lnTo>
                <a:lnTo>
                  <a:pt x="278" y="118"/>
                </a:lnTo>
                <a:lnTo>
                  <a:pt x="288" y="127"/>
                </a:lnTo>
                <a:lnTo>
                  <a:pt x="299" y="136"/>
                </a:lnTo>
                <a:lnTo>
                  <a:pt x="307" y="145"/>
                </a:lnTo>
                <a:lnTo>
                  <a:pt x="315" y="155"/>
                </a:lnTo>
                <a:lnTo>
                  <a:pt x="323" y="164"/>
                </a:lnTo>
                <a:lnTo>
                  <a:pt x="329" y="173"/>
                </a:lnTo>
                <a:lnTo>
                  <a:pt x="335" y="183"/>
                </a:lnTo>
                <a:lnTo>
                  <a:pt x="340" y="192"/>
                </a:lnTo>
                <a:lnTo>
                  <a:pt x="343" y="200"/>
                </a:lnTo>
                <a:lnTo>
                  <a:pt x="345" y="209"/>
                </a:lnTo>
                <a:lnTo>
                  <a:pt x="348" y="217"/>
                </a:lnTo>
                <a:lnTo>
                  <a:pt x="349" y="227"/>
                </a:lnTo>
                <a:lnTo>
                  <a:pt x="350" y="235"/>
                </a:lnTo>
                <a:lnTo>
                  <a:pt x="350" y="243"/>
                </a:lnTo>
                <a:lnTo>
                  <a:pt x="350" y="251"/>
                </a:lnTo>
                <a:lnTo>
                  <a:pt x="350" y="258"/>
                </a:lnTo>
                <a:lnTo>
                  <a:pt x="350" y="265"/>
                </a:lnTo>
                <a:lnTo>
                  <a:pt x="349" y="272"/>
                </a:lnTo>
                <a:lnTo>
                  <a:pt x="349" y="278"/>
                </a:lnTo>
                <a:lnTo>
                  <a:pt x="348" y="284"/>
                </a:lnTo>
                <a:lnTo>
                  <a:pt x="347" y="289"/>
                </a:lnTo>
                <a:lnTo>
                  <a:pt x="345" y="295"/>
                </a:lnTo>
                <a:lnTo>
                  <a:pt x="344" y="300"/>
                </a:lnTo>
                <a:lnTo>
                  <a:pt x="343" y="305"/>
                </a:lnTo>
                <a:lnTo>
                  <a:pt x="341" y="309"/>
                </a:lnTo>
                <a:lnTo>
                  <a:pt x="340" y="313"/>
                </a:lnTo>
                <a:lnTo>
                  <a:pt x="337" y="316"/>
                </a:lnTo>
                <a:lnTo>
                  <a:pt x="335" y="32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0" name="Freeform 28"/>
          <p:cNvSpPr/>
          <p:nvPr/>
        </p:nvSpPr>
        <p:spPr>
          <a:xfrm>
            <a:off x="5388610" y="1533843"/>
            <a:ext cx="336550" cy="442912"/>
          </a:xfrm>
          <a:custGeom>
            <a:avLst/>
            <a:gdLst/>
            <a:ahLst/>
            <a:cxnLst>
              <a:cxn ang="0">
                <a:pos x="202242738" y="174516075"/>
              </a:cxn>
              <a:cxn ang="0">
                <a:pos x="177671413" y="204234118"/>
              </a:cxn>
              <a:cxn ang="0">
                <a:pos x="149949694" y="236481611"/>
              </a:cxn>
              <a:cxn ang="0">
                <a:pos x="119077581" y="270625593"/>
              </a:cxn>
              <a:cxn ang="0">
                <a:pos x="85685313" y="307299820"/>
              </a:cxn>
              <a:cxn ang="0">
                <a:pos x="0" y="352192967"/>
              </a:cxn>
              <a:cxn ang="0">
                <a:pos x="21421725" y="319313311"/>
              </a:cxn>
              <a:cxn ang="0">
                <a:pos x="40952738" y="288962309"/>
              </a:cxn>
              <a:cxn ang="0">
                <a:pos x="58593831" y="260508593"/>
              </a:cxn>
              <a:cxn ang="0">
                <a:pos x="74345006" y="234584325"/>
              </a:cxn>
              <a:cxn ang="0">
                <a:pos x="89465944" y="210557343"/>
              </a:cxn>
              <a:cxn ang="0">
                <a:pos x="101436488" y="188426056"/>
              </a:cxn>
              <a:cxn ang="0">
                <a:pos x="113407031" y="169457177"/>
              </a:cxn>
              <a:cxn ang="0">
                <a:pos x="122227975" y="151752625"/>
              </a:cxn>
              <a:cxn ang="0">
                <a:pos x="130417888" y="136577521"/>
              </a:cxn>
              <a:cxn ang="0">
                <a:pos x="136088438" y="123298908"/>
              </a:cxn>
              <a:cxn ang="0">
                <a:pos x="141758988" y="109388132"/>
              </a:cxn>
              <a:cxn ang="0">
                <a:pos x="148058981" y="90419252"/>
              </a:cxn>
              <a:cxn ang="0">
                <a:pos x="151209375" y="73346863"/>
              </a:cxn>
              <a:cxn ang="0">
                <a:pos x="152469850" y="59436882"/>
              </a:cxn>
              <a:cxn ang="0">
                <a:pos x="149949694" y="47422596"/>
              </a:cxn>
              <a:cxn ang="0">
                <a:pos x="145538825" y="37938554"/>
              </a:cxn>
              <a:cxn ang="0">
                <a:pos x="140498513" y="29718043"/>
              </a:cxn>
              <a:cxn ang="0">
                <a:pos x="137348913" y="23395614"/>
              </a:cxn>
              <a:cxn ang="0">
                <a:pos x="136718675" y="17072389"/>
              </a:cxn>
              <a:cxn ang="0">
                <a:pos x="137978356" y="10749164"/>
              </a:cxn>
              <a:cxn ang="0">
                <a:pos x="141128750" y="5691061"/>
              </a:cxn>
              <a:cxn ang="0">
                <a:pos x="146169063" y="1264327"/>
              </a:cxn>
              <a:cxn ang="0">
                <a:pos x="154359769" y="0"/>
              </a:cxn>
              <a:cxn ang="0">
                <a:pos x="164440394" y="1264327"/>
              </a:cxn>
              <a:cxn ang="0">
                <a:pos x="178300856" y="5691061"/>
              </a:cxn>
              <a:cxn ang="0">
                <a:pos x="194682269" y="13278613"/>
              </a:cxn>
              <a:cxn ang="0">
                <a:pos x="213583044" y="23395614"/>
              </a:cxn>
              <a:cxn ang="0">
                <a:pos x="230594694" y="32879656"/>
              </a:cxn>
              <a:cxn ang="0">
                <a:pos x="244455156" y="42364493"/>
              </a:cxn>
              <a:cxn ang="0">
                <a:pos x="254535781" y="50584208"/>
              </a:cxn>
              <a:cxn ang="0">
                <a:pos x="262096250" y="58803923"/>
              </a:cxn>
              <a:cxn ang="0">
                <a:pos x="266506325" y="65759312"/>
              </a:cxn>
              <a:cxn ang="0">
                <a:pos x="266506325" y="74611985"/>
              </a:cxn>
              <a:cxn ang="0">
                <a:pos x="262096250" y="87257640"/>
              </a:cxn>
              <a:cxn ang="0">
                <a:pos x="253276100" y="103697865"/>
              </a:cxn>
              <a:cxn ang="0">
                <a:pos x="240675319" y="123931072"/>
              </a:cxn>
              <a:cxn ang="0">
                <a:pos x="223034225" y="147326685"/>
              </a:cxn>
              <a:cxn ang="0">
                <a:pos x="216733438" y="156178564"/>
              </a:cxn>
            </a:cxnLst>
            <a:rect l="0" t="0" r="0" b="0"/>
            <a:pathLst>
              <a:path w="424" h="557">
                <a:moveTo>
                  <a:pt x="344" y="247"/>
                </a:moveTo>
                <a:lnTo>
                  <a:pt x="332" y="261"/>
                </a:lnTo>
                <a:lnTo>
                  <a:pt x="321" y="276"/>
                </a:lnTo>
                <a:lnTo>
                  <a:pt x="308" y="291"/>
                </a:lnTo>
                <a:lnTo>
                  <a:pt x="295" y="308"/>
                </a:lnTo>
                <a:lnTo>
                  <a:pt x="282" y="323"/>
                </a:lnTo>
                <a:lnTo>
                  <a:pt x="268" y="340"/>
                </a:lnTo>
                <a:lnTo>
                  <a:pt x="253" y="356"/>
                </a:lnTo>
                <a:lnTo>
                  <a:pt x="238" y="374"/>
                </a:lnTo>
                <a:lnTo>
                  <a:pt x="223" y="391"/>
                </a:lnTo>
                <a:lnTo>
                  <a:pt x="207" y="410"/>
                </a:lnTo>
                <a:lnTo>
                  <a:pt x="189" y="428"/>
                </a:lnTo>
                <a:lnTo>
                  <a:pt x="172" y="447"/>
                </a:lnTo>
                <a:lnTo>
                  <a:pt x="154" y="467"/>
                </a:lnTo>
                <a:lnTo>
                  <a:pt x="136" y="486"/>
                </a:lnTo>
                <a:lnTo>
                  <a:pt x="117" y="506"/>
                </a:lnTo>
                <a:lnTo>
                  <a:pt x="97" y="527"/>
                </a:lnTo>
                <a:lnTo>
                  <a:pt x="0" y="557"/>
                </a:lnTo>
                <a:lnTo>
                  <a:pt x="11" y="540"/>
                </a:lnTo>
                <a:lnTo>
                  <a:pt x="23" y="522"/>
                </a:lnTo>
                <a:lnTo>
                  <a:pt x="34" y="505"/>
                </a:lnTo>
                <a:lnTo>
                  <a:pt x="44" y="489"/>
                </a:lnTo>
                <a:lnTo>
                  <a:pt x="54" y="472"/>
                </a:lnTo>
                <a:lnTo>
                  <a:pt x="65" y="457"/>
                </a:lnTo>
                <a:lnTo>
                  <a:pt x="74" y="442"/>
                </a:lnTo>
                <a:lnTo>
                  <a:pt x="83" y="427"/>
                </a:lnTo>
                <a:lnTo>
                  <a:pt x="93" y="412"/>
                </a:lnTo>
                <a:lnTo>
                  <a:pt x="102" y="398"/>
                </a:lnTo>
                <a:lnTo>
                  <a:pt x="110" y="384"/>
                </a:lnTo>
                <a:lnTo>
                  <a:pt x="118" y="371"/>
                </a:lnTo>
                <a:lnTo>
                  <a:pt x="126" y="358"/>
                </a:lnTo>
                <a:lnTo>
                  <a:pt x="135" y="345"/>
                </a:lnTo>
                <a:lnTo>
                  <a:pt x="142" y="333"/>
                </a:lnTo>
                <a:lnTo>
                  <a:pt x="149" y="322"/>
                </a:lnTo>
                <a:lnTo>
                  <a:pt x="156" y="310"/>
                </a:lnTo>
                <a:lnTo>
                  <a:pt x="161" y="298"/>
                </a:lnTo>
                <a:lnTo>
                  <a:pt x="168" y="288"/>
                </a:lnTo>
                <a:lnTo>
                  <a:pt x="174" y="277"/>
                </a:lnTo>
                <a:lnTo>
                  <a:pt x="180" y="268"/>
                </a:lnTo>
                <a:lnTo>
                  <a:pt x="185" y="258"/>
                </a:lnTo>
                <a:lnTo>
                  <a:pt x="189" y="248"/>
                </a:lnTo>
                <a:lnTo>
                  <a:pt x="194" y="240"/>
                </a:lnTo>
                <a:lnTo>
                  <a:pt x="199" y="232"/>
                </a:lnTo>
                <a:lnTo>
                  <a:pt x="203" y="224"/>
                </a:lnTo>
                <a:lnTo>
                  <a:pt x="207" y="216"/>
                </a:lnTo>
                <a:lnTo>
                  <a:pt x="210" y="209"/>
                </a:lnTo>
                <a:lnTo>
                  <a:pt x="212" y="202"/>
                </a:lnTo>
                <a:lnTo>
                  <a:pt x="216" y="195"/>
                </a:lnTo>
                <a:lnTo>
                  <a:pt x="218" y="189"/>
                </a:lnTo>
                <a:lnTo>
                  <a:pt x="221" y="183"/>
                </a:lnTo>
                <a:lnTo>
                  <a:pt x="225" y="173"/>
                </a:lnTo>
                <a:lnTo>
                  <a:pt x="229" y="162"/>
                </a:lnTo>
                <a:lnTo>
                  <a:pt x="231" y="152"/>
                </a:lnTo>
                <a:lnTo>
                  <a:pt x="235" y="143"/>
                </a:lnTo>
                <a:lnTo>
                  <a:pt x="237" y="133"/>
                </a:lnTo>
                <a:lnTo>
                  <a:pt x="238" y="124"/>
                </a:lnTo>
                <a:lnTo>
                  <a:pt x="240" y="116"/>
                </a:lnTo>
                <a:lnTo>
                  <a:pt x="240" y="108"/>
                </a:lnTo>
                <a:lnTo>
                  <a:pt x="242" y="101"/>
                </a:lnTo>
                <a:lnTo>
                  <a:pt x="242" y="94"/>
                </a:lnTo>
                <a:lnTo>
                  <a:pt x="240" y="87"/>
                </a:lnTo>
                <a:lnTo>
                  <a:pt x="239" y="81"/>
                </a:lnTo>
                <a:lnTo>
                  <a:pt x="238" y="75"/>
                </a:lnTo>
                <a:lnTo>
                  <a:pt x="236" y="70"/>
                </a:lnTo>
                <a:lnTo>
                  <a:pt x="233" y="65"/>
                </a:lnTo>
                <a:lnTo>
                  <a:pt x="231" y="60"/>
                </a:lnTo>
                <a:lnTo>
                  <a:pt x="229" y="56"/>
                </a:lnTo>
                <a:lnTo>
                  <a:pt x="225" y="52"/>
                </a:lnTo>
                <a:lnTo>
                  <a:pt x="223" y="47"/>
                </a:lnTo>
                <a:lnTo>
                  <a:pt x="222" y="44"/>
                </a:lnTo>
                <a:lnTo>
                  <a:pt x="219" y="40"/>
                </a:lnTo>
                <a:lnTo>
                  <a:pt x="218" y="37"/>
                </a:lnTo>
                <a:lnTo>
                  <a:pt x="218" y="34"/>
                </a:lnTo>
                <a:lnTo>
                  <a:pt x="217" y="30"/>
                </a:lnTo>
                <a:lnTo>
                  <a:pt x="217" y="27"/>
                </a:lnTo>
                <a:lnTo>
                  <a:pt x="217" y="23"/>
                </a:lnTo>
                <a:lnTo>
                  <a:pt x="218" y="21"/>
                </a:lnTo>
                <a:lnTo>
                  <a:pt x="219" y="17"/>
                </a:lnTo>
                <a:lnTo>
                  <a:pt x="221" y="15"/>
                </a:lnTo>
                <a:lnTo>
                  <a:pt x="222" y="11"/>
                </a:lnTo>
                <a:lnTo>
                  <a:pt x="224" y="9"/>
                </a:lnTo>
                <a:lnTo>
                  <a:pt x="226" y="7"/>
                </a:lnTo>
                <a:lnTo>
                  <a:pt x="229" y="4"/>
                </a:lnTo>
                <a:lnTo>
                  <a:pt x="232" y="2"/>
                </a:lnTo>
                <a:lnTo>
                  <a:pt x="236" y="1"/>
                </a:lnTo>
                <a:lnTo>
                  <a:pt x="240" y="1"/>
                </a:lnTo>
                <a:lnTo>
                  <a:pt x="245" y="0"/>
                </a:lnTo>
                <a:lnTo>
                  <a:pt x="250" y="1"/>
                </a:lnTo>
                <a:lnTo>
                  <a:pt x="255" y="1"/>
                </a:lnTo>
                <a:lnTo>
                  <a:pt x="261" y="2"/>
                </a:lnTo>
                <a:lnTo>
                  <a:pt x="268" y="4"/>
                </a:lnTo>
                <a:lnTo>
                  <a:pt x="275" y="7"/>
                </a:lnTo>
                <a:lnTo>
                  <a:pt x="283" y="9"/>
                </a:lnTo>
                <a:lnTo>
                  <a:pt x="291" y="13"/>
                </a:lnTo>
                <a:lnTo>
                  <a:pt x="300" y="16"/>
                </a:lnTo>
                <a:lnTo>
                  <a:pt x="309" y="21"/>
                </a:lnTo>
                <a:lnTo>
                  <a:pt x="318" y="25"/>
                </a:lnTo>
                <a:lnTo>
                  <a:pt x="329" y="31"/>
                </a:lnTo>
                <a:lnTo>
                  <a:pt x="339" y="37"/>
                </a:lnTo>
                <a:lnTo>
                  <a:pt x="348" y="42"/>
                </a:lnTo>
                <a:lnTo>
                  <a:pt x="358" y="47"/>
                </a:lnTo>
                <a:lnTo>
                  <a:pt x="366" y="52"/>
                </a:lnTo>
                <a:lnTo>
                  <a:pt x="374" y="57"/>
                </a:lnTo>
                <a:lnTo>
                  <a:pt x="381" y="61"/>
                </a:lnTo>
                <a:lnTo>
                  <a:pt x="388" y="67"/>
                </a:lnTo>
                <a:lnTo>
                  <a:pt x="394" y="72"/>
                </a:lnTo>
                <a:lnTo>
                  <a:pt x="400" y="75"/>
                </a:lnTo>
                <a:lnTo>
                  <a:pt x="404" y="80"/>
                </a:lnTo>
                <a:lnTo>
                  <a:pt x="409" y="85"/>
                </a:lnTo>
                <a:lnTo>
                  <a:pt x="413" y="89"/>
                </a:lnTo>
                <a:lnTo>
                  <a:pt x="416" y="93"/>
                </a:lnTo>
                <a:lnTo>
                  <a:pt x="419" y="96"/>
                </a:lnTo>
                <a:lnTo>
                  <a:pt x="422" y="101"/>
                </a:lnTo>
                <a:lnTo>
                  <a:pt x="423" y="104"/>
                </a:lnTo>
                <a:lnTo>
                  <a:pt x="424" y="108"/>
                </a:lnTo>
                <a:lnTo>
                  <a:pt x="424" y="114"/>
                </a:lnTo>
                <a:lnTo>
                  <a:pt x="423" y="118"/>
                </a:lnTo>
                <a:lnTo>
                  <a:pt x="422" y="124"/>
                </a:lnTo>
                <a:lnTo>
                  <a:pt x="419" y="131"/>
                </a:lnTo>
                <a:lnTo>
                  <a:pt x="416" y="138"/>
                </a:lnTo>
                <a:lnTo>
                  <a:pt x="412" y="146"/>
                </a:lnTo>
                <a:lnTo>
                  <a:pt x="408" y="155"/>
                </a:lnTo>
                <a:lnTo>
                  <a:pt x="402" y="164"/>
                </a:lnTo>
                <a:lnTo>
                  <a:pt x="396" y="174"/>
                </a:lnTo>
                <a:lnTo>
                  <a:pt x="389" y="184"/>
                </a:lnTo>
                <a:lnTo>
                  <a:pt x="382" y="196"/>
                </a:lnTo>
                <a:lnTo>
                  <a:pt x="374" y="208"/>
                </a:lnTo>
                <a:lnTo>
                  <a:pt x="365" y="220"/>
                </a:lnTo>
                <a:lnTo>
                  <a:pt x="354" y="233"/>
                </a:lnTo>
                <a:lnTo>
                  <a:pt x="344" y="247"/>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1" name="Freeform 29"/>
          <p:cNvSpPr/>
          <p:nvPr/>
        </p:nvSpPr>
        <p:spPr>
          <a:xfrm>
            <a:off x="5263198" y="1929130"/>
            <a:ext cx="188912" cy="492125"/>
          </a:xfrm>
          <a:custGeom>
            <a:avLst/>
            <a:gdLst/>
            <a:ahLst/>
            <a:cxnLst>
              <a:cxn ang="0">
                <a:pos x="10801462" y="68263859"/>
              </a:cxn>
              <a:cxn ang="0">
                <a:pos x="2541145" y="50566440"/>
              </a:cxn>
              <a:cxn ang="0">
                <a:pos x="0" y="33500276"/>
              </a:cxn>
              <a:cxn ang="0">
                <a:pos x="1270573" y="19594366"/>
              </a:cxn>
              <a:cxn ang="0">
                <a:pos x="6988947" y="8848710"/>
              </a:cxn>
              <a:cxn ang="0">
                <a:pos x="14613180" y="2528203"/>
              </a:cxn>
              <a:cxn ang="0">
                <a:pos x="22873497" y="0"/>
              </a:cxn>
              <a:cxn ang="0">
                <a:pos x="35580818" y="0"/>
              </a:cxn>
              <a:cxn ang="0">
                <a:pos x="52735143" y="2528203"/>
              </a:cxn>
              <a:cxn ang="0">
                <a:pos x="74338068" y="6320507"/>
              </a:cxn>
              <a:cxn ang="0">
                <a:pos x="100387996" y="12641809"/>
              </a:cxn>
              <a:cxn ang="0">
                <a:pos x="109282802" y="69528756"/>
              </a:cxn>
              <a:cxn ang="0">
                <a:pos x="117543119" y="121358502"/>
              </a:cxn>
              <a:cxn ang="0">
                <a:pos x="124532066" y="168132638"/>
              </a:cxn>
              <a:cxn ang="0">
                <a:pos x="130250440" y="209849573"/>
              </a:cxn>
              <a:cxn ang="0">
                <a:pos x="136604101" y="246510103"/>
              </a:cxn>
              <a:cxn ang="0">
                <a:pos x="141051105" y="278745483"/>
              </a:cxn>
              <a:cxn ang="0">
                <a:pos x="144863620" y="305293202"/>
              </a:cxn>
              <a:cxn ang="0">
                <a:pos x="147404766" y="327415771"/>
              </a:cxn>
              <a:cxn ang="0">
                <a:pos x="149311422" y="343849884"/>
              </a:cxn>
              <a:cxn ang="0">
                <a:pos x="150581994" y="355226796"/>
              </a:cxn>
              <a:cxn ang="0">
                <a:pos x="150581994" y="364076301"/>
              </a:cxn>
              <a:cxn ang="0">
                <a:pos x="149946708" y="373557061"/>
              </a:cxn>
              <a:cxn ang="0">
                <a:pos x="147404766" y="381774515"/>
              </a:cxn>
              <a:cxn ang="0">
                <a:pos x="144863620" y="386830921"/>
              </a:cxn>
              <a:cxn ang="0">
                <a:pos x="140415819" y="390623225"/>
              </a:cxn>
              <a:cxn ang="0">
                <a:pos x="134062158" y="391255276"/>
              </a:cxn>
              <a:cxn ang="0">
                <a:pos x="131521013" y="389991174"/>
              </a:cxn>
              <a:cxn ang="0">
                <a:pos x="127708497" y="386198870"/>
              </a:cxn>
              <a:cxn ang="0">
                <a:pos x="123896779" y="380509619"/>
              </a:cxn>
              <a:cxn ang="0">
                <a:pos x="119448978" y="371660909"/>
              </a:cxn>
              <a:cxn ang="0">
                <a:pos x="114365890" y="359651151"/>
              </a:cxn>
              <a:cxn ang="0">
                <a:pos x="109282802" y="345746036"/>
              </a:cxn>
              <a:cxn ang="0">
                <a:pos x="102929142" y="329311923"/>
              </a:cxn>
              <a:cxn ang="0">
                <a:pos x="97210767" y="310981658"/>
              </a:cxn>
              <a:cxn ang="0">
                <a:pos x="90221820" y="290123191"/>
              </a:cxn>
              <a:cxn ang="0">
                <a:pos x="83232874" y="265472419"/>
              </a:cxn>
              <a:cxn ang="0">
                <a:pos x="75608640" y="240188801"/>
              </a:cxn>
              <a:cxn ang="0">
                <a:pos x="68619693" y="214905979"/>
              </a:cxn>
              <a:cxn ang="0">
                <a:pos x="61630747" y="191519308"/>
              </a:cxn>
              <a:cxn ang="0">
                <a:pos x="55277086" y="171292891"/>
              </a:cxn>
              <a:cxn ang="0">
                <a:pos x="49558712" y="151698525"/>
              </a:cxn>
              <a:cxn ang="0">
                <a:pos x="43205051" y="135264412"/>
              </a:cxn>
              <a:cxn ang="0">
                <a:pos x="38121963" y="120726451"/>
              </a:cxn>
              <a:cxn ang="0">
                <a:pos x="33038875" y="108085438"/>
              </a:cxn>
              <a:cxn ang="0">
                <a:pos x="28591871" y="97339781"/>
              </a:cxn>
              <a:cxn ang="0">
                <a:pos x="24144070" y="89123122"/>
              </a:cxn>
              <a:cxn ang="0">
                <a:pos x="20331554" y="82169769"/>
              </a:cxn>
              <a:cxn ang="0">
                <a:pos x="19060982" y="80905668"/>
              </a:cxn>
            </a:cxnLst>
            <a:rect l="0" t="0" r="0" b="0"/>
            <a:pathLst>
              <a:path w="237" h="619">
                <a:moveTo>
                  <a:pt x="30" y="128"/>
                </a:moveTo>
                <a:lnTo>
                  <a:pt x="23" y="117"/>
                </a:lnTo>
                <a:lnTo>
                  <a:pt x="17" y="108"/>
                </a:lnTo>
                <a:lnTo>
                  <a:pt x="11" y="99"/>
                </a:lnTo>
                <a:lnTo>
                  <a:pt x="8" y="89"/>
                </a:lnTo>
                <a:lnTo>
                  <a:pt x="4" y="80"/>
                </a:lnTo>
                <a:lnTo>
                  <a:pt x="2" y="71"/>
                </a:lnTo>
                <a:lnTo>
                  <a:pt x="0" y="63"/>
                </a:lnTo>
                <a:lnTo>
                  <a:pt x="0" y="53"/>
                </a:lnTo>
                <a:lnTo>
                  <a:pt x="0" y="45"/>
                </a:lnTo>
                <a:lnTo>
                  <a:pt x="1" y="38"/>
                </a:lnTo>
                <a:lnTo>
                  <a:pt x="2" y="31"/>
                </a:lnTo>
                <a:lnTo>
                  <a:pt x="4" y="24"/>
                </a:lnTo>
                <a:lnTo>
                  <a:pt x="8" y="19"/>
                </a:lnTo>
                <a:lnTo>
                  <a:pt x="11" y="14"/>
                </a:lnTo>
                <a:lnTo>
                  <a:pt x="15" y="9"/>
                </a:lnTo>
                <a:lnTo>
                  <a:pt x="20" y="5"/>
                </a:lnTo>
                <a:lnTo>
                  <a:pt x="23" y="4"/>
                </a:lnTo>
                <a:lnTo>
                  <a:pt x="27" y="2"/>
                </a:lnTo>
                <a:lnTo>
                  <a:pt x="31" y="1"/>
                </a:lnTo>
                <a:lnTo>
                  <a:pt x="36" y="0"/>
                </a:lnTo>
                <a:lnTo>
                  <a:pt x="42" y="0"/>
                </a:lnTo>
                <a:lnTo>
                  <a:pt x="49" y="0"/>
                </a:lnTo>
                <a:lnTo>
                  <a:pt x="56" y="0"/>
                </a:lnTo>
                <a:lnTo>
                  <a:pt x="65" y="1"/>
                </a:lnTo>
                <a:lnTo>
                  <a:pt x="73" y="2"/>
                </a:lnTo>
                <a:lnTo>
                  <a:pt x="83" y="4"/>
                </a:lnTo>
                <a:lnTo>
                  <a:pt x="94" y="6"/>
                </a:lnTo>
                <a:lnTo>
                  <a:pt x="104" y="8"/>
                </a:lnTo>
                <a:lnTo>
                  <a:pt x="117" y="10"/>
                </a:lnTo>
                <a:lnTo>
                  <a:pt x="130" y="13"/>
                </a:lnTo>
                <a:lnTo>
                  <a:pt x="144" y="16"/>
                </a:lnTo>
                <a:lnTo>
                  <a:pt x="158" y="20"/>
                </a:lnTo>
                <a:lnTo>
                  <a:pt x="162" y="51"/>
                </a:lnTo>
                <a:lnTo>
                  <a:pt x="167" y="80"/>
                </a:lnTo>
                <a:lnTo>
                  <a:pt x="172" y="110"/>
                </a:lnTo>
                <a:lnTo>
                  <a:pt x="176" y="138"/>
                </a:lnTo>
                <a:lnTo>
                  <a:pt x="180" y="165"/>
                </a:lnTo>
                <a:lnTo>
                  <a:pt x="185" y="192"/>
                </a:lnTo>
                <a:lnTo>
                  <a:pt x="188" y="217"/>
                </a:lnTo>
                <a:lnTo>
                  <a:pt x="193" y="243"/>
                </a:lnTo>
                <a:lnTo>
                  <a:pt x="196" y="266"/>
                </a:lnTo>
                <a:lnTo>
                  <a:pt x="200" y="289"/>
                </a:lnTo>
                <a:lnTo>
                  <a:pt x="203" y="311"/>
                </a:lnTo>
                <a:lnTo>
                  <a:pt x="205" y="332"/>
                </a:lnTo>
                <a:lnTo>
                  <a:pt x="209" y="353"/>
                </a:lnTo>
                <a:lnTo>
                  <a:pt x="211" y="372"/>
                </a:lnTo>
                <a:lnTo>
                  <a:pt x="215" y="390"/>
                </a:lnTo>
                <a:lnTo>
                  <a:pt x="217" y="409"/>
                </a:lnTo>
                <a:lnTo>
                  <a:pt x="219" y="425"/>
                </a:lnTo>
                <a:lnTo>
                  <a:pt x="222" y="441"/>
                </a:lnTo>
                <a:lnTo>
                  <a:pt x="224" y="456"/>
                </a:lnTo>
                <a:lnTo>
                  <a:pt x="225" y="470"/>
                </a:lnTo>
                <a:lnTo>
                  <a:pt x="228" y="483"/>
                </a:lnTo>
                <a:lnTo>
                  <a:pt x="229" y="496"/>
                </a:lnTo>
                <a:lnTo>
                  <a:pt x="231" y="508"/>
                </a:lnTo>
                <a:lnTo>
                  <a:pt x="232" y="518"/>
                </a:lnTo>
                <a:lnTo>
                  <a:pt x="233" y="527"/>
                </a:lnTo>
                <a:lnTo>
                  <a:pt x="235" y="537"/>
                </a:lnTo>
                <a:lnTo>
                  <a:pt x="235" y="544"/>
                </a:lnTo>
                <a:lnTo>
                  <a:pt x="236" y="551"/>
                </a:lnTo>
                <a:lnTo>
                  <a:pt x="236" y="557"/>
                </a:lnTo>
                <a:lnTo>
                  <a:pt x="237" y="562"/>
                </a:lnTo>
                <a:lnTo>
                  <a:pt x="237" y="567"/>
                </a:lnTo>
                <a:lnTo>
                  <a:pt x="237" y="570"/>
                </a:lnTo>
                <a:lnTo>
                  <a:pt x="237" y="576"/>
                </a:lnTo>
                <a:lnTo>
                  <a:pt x="237" y="582"/>
                </a:lnTo>
                <a:lnTo>
                  <a:pt x="236" y="587"/>
                </a:lnTo>
                <a:lnTo>
                  <a:pt x="236" y="591"/>
                </a:lnTo>
                <a:lnTo>
                  <a:pt x="235" y="596"/>
                </a:lnTo>
                <a:lnTo>
                  <a:pt x="233" y="600"/>
                </a:lnTo>
                <a:lnTo>
                  <a:pt x="232" y="604"/>
                </a:lnTo>
                <a:lnTo>
                  <a:pt x="231" y="607"/>
                </a:lnTo>
                <a:lnTo>
                  <a:pt x="229" y="610"/>
                </a:lnTo>
                <a:lnTo>
                  <a:pt x="228" y="612"/>
                </a:lnTo>
                <a:lnTo>
                  <a:pt x="225" y="614"/>
                </a:lnTo>
                <a:lnTo>
                  <a:pt x="223" y="616"/>
                </a:lnTo>
                <a:lnTo>
                  <a:pt x="221" y="618"/>
                </a:lnTo>
                <a:lnTo>
                  <a:pt x="217" y="618"/>
                </a:lnTo>
                <a:lnTo>
                  <a:pt x="215" y="619"/>
                </a:lnTo>
                <a:lnTo>
                  <a:pt x="211" y="619"/>
                </a:lnTo>
                <a:lnTo>
                  <a:pt x="210" y="619"/>
                </a:lnTo>
                <a:lnTo>
                  <a:pt x="208" y="618"/>
                </a:lnTo>
                <a:lnTo>
                  <a:pt x="207" y="617"/>
                </a:lnTo>
                <a:lnTo>
                  <a:pt x="204" y="616"/>
                </a:lnTo>
                <a:lnTo>
                  <a:pt x="203" y="613"/>
                </a:lnTo>
                <a:lnTo>
                  <a:pt x="201" y="611"/>
                </a:lnTo>
                <a:lnTo>
                  <a:pt x="199" y="609"/>
                </a:lnTo>
                <a:lnTo>
                  <a:pt x="196" y="605"/>
                </a:lnTo>
                <a:lnTo>
                  <a:pt x="195" y="602"/>
                </a:lnTo>
                <a:lnTo>
                  <a:pt x="193" y="597"/>
                </a:lnTo>
                <a:lnTo>
                  <a:pt x="190" y="592"/>
                </a:lnTo>
                <a:lnTo>
                  <a:pt x="188" y="588"/>
                </a:lnTo>
                <a:lnTo>
                  <a:pt x="185" y="582"/>
                </a:lnTo>
                <a:lnTo>
                  <a:pt x="182" y="576"/>
                </a:lnTo>
                <a:lnTo>
                  <a:pt x="180" y="569"/>
                </a:lnTo>
                <a:lnTo>
                  <a:pt x="178" y="562"/>
                </a:lnTo>
                <a:lnTo>
                  <a:pt x="174" y="555"/>
                </a:lnTo>
                <a:lnTo>
                  <a:pt x="172" y="547"/>
                </a:lnTo>
                <a:lnTo>
                  <a:pt x="168" y="539"/>
                </a:lnTo>
                <a:lnTo>
                  <a:pt x="166" y="531"/>
                </a:lnTo>
                <a:lnTo>
                  <a:pt x="162" y="521"/>
                </a:lnTo>
                <a:lnTo>
                  <a:pt x="159" y="512"/>
                </a:lnTo>
                <a:lnTo>
                  <a:pt x="156" y="503"/>
                </a:lnTo>
                <a:lnTo>
                  <a:pt x="153" y="492"/>
                </a:lnTo>
                <a:lnTo>
                  <a:pt x="150" y="481"/>
                </a:lnTo>
                <a:lnTo>
                  <a:pt x="146" y="470"/>
                </a:lnTo>
                <a:lnTo>
                  <a:pt x="142" y="459"/>
                </a:lnTo>
                <a:lnTo>
                  <a:pt x="138" y="446"/>
                </a:lnTo>
                <a:lnTo>
                  <a:pt x="135" y="434"/>
                </a:lnTo>
                <a:lnTo>
                  <a:pt x="131" y="420"/>
                </a:lnTo>
                <a:lnTo>
                  <a:pt x="126" y="408"/>
                </a:lnTo>
                <a:lnTo>
                  <a:pt x="123" y="394"/>
                </a:lnTo>
                <a:lnTo>
                  <a:pt x="119" y="380"/>
                </a:lnTo>
                <a:lnTo>
                  <a:pt x="115" y="366"/>
                </a:lnTo>
                <a:lnTo>
                  <a:pt x="111" y="353"/>
                </a:lnTo>
                <a:lnTo>
                  <a:pt x="108" y="340"/>
                </a:lnTo>
                <a:lnTo>
                  <a:pt x="104" y="328"/>
                </a:lnTo>
                <a:lnTo>
                  <a:pt x="101" y="316"/>
                </a:lnTo>
                <a:lnTo>
                  <a:pt x="97" y="303"/>
                </a:lnTo>
                <a:lnTo>
                  <a:pt x="94" y="293"/>
                </a:lnTo>
                <a:lnTo>
                  <a:pt x="90" y="281"/>
                </a:lnTo>
                <a:lnTo>
                  <a:pt x="87" y="271"/>
                </a:lnTo>
                <a:lnTo>
                  <a:pt x="83" y="260"/>
                </a:lnTo>
                <a:lnTo>
                  <a:pt x="80" y="250"/>
                </a:lnTo>
                <a:lnTo>
                  <a:pt x="78" y="240"/>
                </a:lnTo>
                <a:lnTo>
                  <a:pt x="74" y="231"/>
                </a:lnTo>
                <a:lnTo>
                  <a:pt x="71" y="223"/>
                </a:lnTo>
                <a:lnTo>
                  <a:pt x="68" y="214"/>
                </a:lnTo>
                <a:lnTo>
                  <a:pt x="65" y="206"/>
                </a:lnTo>
                <a:lnTo>
                  <a:pt x="63" y="199"/>
                </a:lnTo>
                <a:lnTo>
                  <a:pt x="60" y="191"/>
                </a:lnTo>
                <a:lnTo>
                  <a:pt x="57" y="184"/>
                </a:lnTo>
                <a:lnTo>
                  <a:pt x="54" y="178"/>
                </a:lnTo>
                <a:lnTo>
                  <a:pt x="52" y="171"/>
                </a:lnTo>
                <a:lnTo>
                  <a:pt x="50" y="165"/>
                </a:lnTo>
                <a:lnTo>
                  <a:pt x="47" y="159"/>
                </a:lnTo>
                <a:lnTo>
                  <a:pt x="45" y="154"/>
                </a:lnTo>
                <a:lnTo>
                  <a:pt x="43" y="150"/>
                </a:lnTo>
                <a:lnTo>
                  <a:pt x="40" y="145"/>
                </a:lnTo>
                <a:lnTo>
                  <a:pt x="38" y="141"/>
                </a:lnTo>
                <a:lnTo>
                  <a:pt x="36" y="137"/>
                </a:lnTo>
                <a:lnTo>
                  <a:pt x="34" y="134"/>
                </a:lnTo>
                <a:lnTo>
                  <a:pt x="32" y="130"/>
                </a:lnTo>
                <a:lnTo>
                  <a:pt x="30" y="12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2" name="Freeform 30"/>
          <p:cNvSpPr/>
          <p:nvPr/>
        </p:nvSpPr>
        <p:spPr>
          <a:xfrm>
            <a:off x="5326698" y="1818005"/>
            <a:ext cx="815975" cy="547688"/>
          </a:xfrm>
          <a:custGeom>
            <a:avLst/>
            <a:gdLst/>
            <a:ahLst/>
            <a:cxnLst>
              <a:cxn ang="0">
                <a:pos x="53553519" y="96117262"/>
              </a:cxn>
              <a:cxn ang="0">
                <a:pos x="131048125" y="81668128"/>
              </a:cxn>
              <a:cxn ang="0">
                <a:pos x="221143513" y="64706444"/>
              </a:cxn>
              <a:cxn ang="0">
                <a:pos x="289817969" y="51513583"/>
              </a:cxn>
              <a:cxn ang="0">
                <a:pos x="332030388" y="42718871"/>
              </a:cxn>
              <a:cxn ang="0">
                <a:pos x="368573050" y="34551900"/>
              </a:cxn>
              <a:cxn ang="0">
                <a:pos x="398814925" y="26384929"/>
              </a:cxn>
              <a:cxn ang="0">
                <a:pos x="422756013" y="20731299"/>
              </a:cxn>
              <a:cxn ang="0">
                <a:pos x="439767663" y="15076876"/>
              </a:cxn>
              <a:cxn ang="0">
                <a:pos x="456148281" y="6910697"/>
              </a:cxn>
              <a:cxn ang="0">
                <a:pos x="485759919" y="0"/>
              </a:cxn>
              <a:cxn ang="0">
                <a:pos x="504031250" y="5025889"/>
              </a:cxn>
              <a:cxn ang="0">
                <a:pos x="526712656" y="18217958"/>
              </a:cxn>
              <a:cxn ang="0">
                <a:pos x="558215006" y="37692982"/>
              </a:cxn>
              <a:cxn ang="0">
                <a:pos x="598537506" y="64706444"/>
              </a:cxn>
              <a:cxn ang="0">
                <a:pos x="628779381" y="87950291"/>
              </a:cxn>
              <a:cxn ang="0">
                <a:pos x="644529763" y="104912767"/>
              </a:cxn>
              <a:cxn ang="0">
                <a:pos x="647049919" y="114336013"/>
              </a:cxn>
              <a:cxn ang="0">
                <a:pos x="641380163" y="122502191"/>
              </a:cxn>
              <a:cxn ang="0">
                <a:pos x="630039063" y="131297696"/>
              </a:cxn>
              <a:cxn ang="0">
                <a:pos x="613028206" y="140720942"/>
              </a:cxn>
              <a:cxn ang="0">
                <a:pos x="602947581" y="148259379"/>
              </a:cxn>
              <a:cxn ang="0">
                <a:pos x="592866956" y="162079981"/>
              </a:cxn>
              <a:cxn ang="0">
                <a:pos x="582156094" y="182183539"/>
              </a:cxn>
              <a:cxn ang="0">
                <a:pos x="570185550" y="208568468"/>
              </a:cxn>
              <a:cxn ang="0">
                <a:pos x="557584769" y="239979286"/>
              </a:cxn>
              <a:cxn ang="0">
                <a:pos x="544353750" y="277672268"/>
              </a:cxn>
              <a:cxn ang="0">
                <a:pos x="531122731" y="319134865"/>
              </a:cxn>
              <a:cxn ang="0">
                <a:pos x="519152188" y="354943039"/>
              </a:cxn>
              <a:cxn ang="0">
                <a:pos x="507811881" y="385097583"/>
              </a:cxn>
              <a:cxn ang="0">
                <a:pos x="498360700" y="407085156"/>
              </a:cxn>
              <a:cxn ang="0">
                <a:pos x="489540550" y="422790565"/>
              </a:cxn>
              <a:cxn ang="0">
                <a:pos x="481980081" y="431586070"/>
              </a:cxn>
              <a:cxn ang="0">
                <a:pos x="475049850" y="434098618"/>
              </a:cxn>
              <a:cxn ang="0">
                <a:pos x="464969225" y="429701262"/>
              </a:cxn>
              <a:cxn ang="0">
                <a:pos x="457408756" y="419021743"/>
              </a:cxn>
              <a:cxn ang="0">
                <a:pos x="452368444" y="403316334"/>
              </a:cxn>
              <a:cxn ang="0">
                <a:pos x="449848288" y="380700227"/>
              </a:cxn>
              <a:cxn ang="0">
                <a:pos x="451107969" y="351801957"/>
              </a:cxn>
              <a:cxn ang="0">
                <a:pos x="454258363" y="317878591"/>
              </a:cxn>
              <a:cxn ang="0">
                <a:pos x="465598669" y="246261449"/>
              </a:cxn>
              <a:cxn ang="0">
                <a:pos x="478829688" y="168990678"/>
              </a:cxn>
              <a:cxn ang="0">
                <a:pos x="481349844" y="131925437"/>
              </a:cxn>
              <a:cxn ang="0">
                <a:pos x="476309531" y="106169041"/>
              </a:cxn>
              <a:cxn ang="0">
                <a:pos x="464969225" y="91091373"/>
              </a:cxn>
              <a:cxn ang="0">
                <a:pos x="452997888" y="87322550"/>
              </a:cxn>
              <a:cxn ang="0">
                <a:pos x="434097113" y="86065484"/>
              </a:cxn>
              <a:cxn ang="0">
                <a:pos x="408265313" y="86694017"/>
              </a:cxn>
              <a:cxn ang="0">
                <a:pos x="374873044" y="89206565"/>
              </a:cxn>
              <a:cxn ang="0">
                <a:pos x="333921100" y="95489522"/>
              </a:cxn>
              <a:cxn ang="0">
                <a:pos x="284777656" y="102399426"/>
              </a:cxn>
              <a:cxn ang="0">
                <a:pos x="200352819" y="116848561"/>
              </a:cxn>
              <a:cxn ang="0">
                <a:pos x="108996956" y="132553970"/>
              </a:cxn>
              <a:cxn ang="0">
                <a:pos x="35912425" y="145118298"/>
              </a:cxn>
              <a:cxn ang="0">
                <a:pos x="0" y="106169041"/>
              </a:cxn>
            </a:cxnLst>
            <a:rect l="0" t="0" r="0" b="0"/>
            <a:pathLst>
              <a:path w="1028" h="691">
                <a:moveTo>
                  <a:pt x="0" y="169"/>
                </a:moveTo>
                <a:lnTo>
                  <a:pt x="20" y="166"/>
                </a:lnTo>
                <a:lnTo>
                  <a:pt x="40" y="161"/>
                </a:lnTo>
                <a:lnTo>
                  <a:pt x="63" y="157"/>
                </a:lnTo>
                <a:lnTo>
                  <a:pt x="85" y="153"/>
                </a:lnTo>
                <a:lnTo>
                  <a:pt x="108" y="149"/>
                </a:lnTo>
                <a:lnTo>
                  <a:pt x="131" y="145"/>
                </a:lnTo>
                <a:lnTo>
                  <a:pt x="157" y="140"/>
                </a:lnTo>
                <a:lnTo>
                  <a:pt x="182" y="135"/>
                </a:lnTo>
                <a:lnTo>
                  <a:pt x="208" y="130"/>
                </a:lnTo>
                <a:lnTo>
                  <a:pt x="236" y="125"/>
                </a:lnTo>
                <a:lnTo>
                  <a:pt x="262" y="120"/>
                </a:lnTo>
                <a:lnTo>
                  <a:pt x="291" y="114"/>
                </a:lnTo>
                <a:lnTo>
                  <a:pt x="321" y="109"/>
                </a:lnTo>
                <a:lnTo>
                  <a:pt x="351" y="103"/>
                </a:lnTo>
                <a:lnTo>
                  <a:pt x="382" y="97"/>
                </a:lnTo>
                <a:lnTo>
                  <a:pt x="413" y="91"/>
                </a:lnTo>
                <a:lnTo>
                  <a:pt x="430" y="88"/>
                </a:lnTo>
                <a:lnTo>
                  <a:pt x="445" y="85"/>
                </a:lnTo>
                <a:lnTo>
                  <a:pt x="460" y="82"/>
                </a:lnTo>
                <a:lnTo>
                  <a:pt x="474" y="80"/>
                </a:lnTo>
                <a:lnTo>
                  <a:pt x="488" y="76"/>
                </a:lnTo>
                <a:lnTo>
                  <a:pt x="502" y="74"/>
                </a:lnTo>
                <a:lnTo>
                  <a:pt x="515" y="70"/>
                </a:lnTo>
                <a:lnTo>
                  <a:pt x="527" y="68"/>
                </a:lnTo>
                <a:lnTo>
                  <a:pt x="540" y="65"/>
                </a:lnTo>
                <a:lnTo>
                  <a:pt x="552" y="62"/>
                </a:lnTo>
                <a:lnTo>
                  <a:pt x="563" y="60"/>
                </a:lnTo>
                <a:lnTo>
                  <a:pt x="575" y="58"/>
                </a:lnTo>
                <a:lnTo>
                  <a:pt x="585" y="55"/>
                </a:lnTo>
                <a:lnTo>
                  <a:pt x="596" y="52"/>
                </a:lnTo>
                <a:lnTo>
                  <a:pt x="606" y="49"/>
                </a:lnTo>
                <a:lnTo>
                  <a:pt x="616" y="47"/>
                </a:lnTo>
                <a:lnTo>
                  <a:pt x="625" y="45"/>
                </a:lnTo>
                <a:lnTo>
                  <a:pt x="633" y="42"/>
                </a:lnTo>
                <a:lnTo>
                  <a:pt x="642" y="41"/>
                </a:lnTo>
                <a:lnTo>
                  <a:pt x="649" y="39"/>
                </a:lnTo>
                <a:lnTo>
                  <a:pt x="657" y="37"/>
                </a:lnTo>
                <a:lnTo>
                  <a:pt x="664" y="34"/>
                </a:lnTo>
                <a:lnTo>
                  <a:pt x="671" y="33"/>
                </a:lnTo>
                <a:lnTo>
                  <a:pt x="677" y="31"/>
                </a:lnTo>
                <a:lnTo>
                  <a:pt x="683" y="29"/>
                </a:lnTo>
                <a:lnTo>
                  <a:pt x="689" y="27"/>
                </a:lnTo>
                <a:lnTo>
                  <a:pt x="693" y="25"/>
                </a:lnTo>
                <a:lnTo>
                  <a:pt x="698" y="24"/>
                </a:lnTo>
                <a:lnTo>
                  <a:pt x="703" y="22"/>
                </a:lnTo>
                <a:lnTo>
                  <a:pt x="706" y="20"/>
                </a:lnTo>
                <a:lnTo>
                  <a:pt x="710" y="18"/>
                </a:lnTo>
                <a:lnTo>
                  <a:pt x="713" y="17"/>
                </a:lnTo>
                <a:lnTo>
                  <a:pt x="724" y="11"/>
                </a:lnTo>
                <a:lnTo>
                  <a:pt x="734" y="6"/>
                </a:lnTo>
                <a:lnTo>
                  <a:pt x="743" y="3"/>
                </a:lnTo>
                <a:lnTo>
                  <a:pt x="754" y="1"/>
                </a:lnTo>
                <a:lnTo>
                  <a:pt x="762" y="0"/>
                </a:lnTo>
                <a:lnTo>
                  <a:pt x="771" y="0"/>
                </a:lnTo>
                <a:lnTo>
                  <a:pt x="778" y="1"/>
                </a:lnTo>
                <a:lnTo>
                  <a:pt x="786" y="2"/>
                </a:lnTo>
                <a:lnTo>
                  <a:pt x="790" y="3"/>
                </a:lnTo>
                <a:lnTo>
                  <a:pt x="795" y="5"/>
                </a:lnTo>
                <a:lnTo>
                  <a:pt x="800" y="8"/>
                </a:lnTo>
                <a:lnTo>
                  <a:pt x="806" y="11"/>
                </a:lnTo>
                <a:lnTo>
                  <a:pt x="813" y="15"/>
                </a:lnTo>
                <a:lnTo>
                  <a:pt x="820" y="18"/>
                </a:lnTo>
                <a:lnTo>
                  <a:pt x="827" y="23"/>
                </a:lnTo>
                <a:lnTo>
                  <a:pt x="836" y="29"/>
                </a:lnTo>
                <a:lnTo>
                  <a:pt x="844" y="33"/>
                </a:lnTo>
                <a:lnTo>
                  <a:pt x="855" y="39"/>
                </a:lnTo>
                <a:lnTo>
                  <a:pt x="864" y="46"/>
                </a:lnTo>
                <a:lnTo>
                  <a:pt x="876" y="53"/>
                </a:lnTo>
                <a:lnTo>
                  <a:pt x="886" y="60"/>
                </a:lnTo>
                <a:lnTo>
                  <a:pt x="899" y="68"/>
                </a:lnTo>
                <a:lnTo>
                  <a:pt x="912" y="76"/>
                </a:lnTo>
                <a:lnTo>
                  <a:pt x="925" y="85"/>
                </a:lnTo>
                <a:lnTo>
                  <a:pt x="937" y="95"/>
                </a:lnTo>
                <a:lnTo>
                  <a:pt x="950" y="103"/>
                </a:lnTo>
                <a:lnTo>
                  <a:pt x="962" y="112"/>
                </a:lnTo>
                <a:lnTo>
                  <a:pt x="972" y="119"/>
                </a:lnTo>
                <a:lnTo>
                  <a:pt x="982" y="127"/>
                </a:lnTo>
                <a:lnTo>
                  <a:pt x="990" y="134"/>
                </a:lnTo>
                <a:lnTo>
                  <a:pt x="998" y="140"/>
                </a:lnTo>
                <a:lnTo>
                  <a:pt x="1005" y="147"/>
                </a:lnTo>
                <a:lnTo>
                  <a:pt x="1011" y="152"/>
                </a:lnTo>
                <a:lnTo>
                  <a:pt x="1016" y="157"/>
                </a:lnTo>
                <a:lnTo>
                  <a:pt x="1020" y="162"/>
                </a:lnTo>
                <a:lnTo>
                  <a:pt x="1023" y="167"/>
                </a:lnTo>
                <a:lnTo>
                  <a:pt x="1026" y="170"/>
                </a:lnTo>
                <a:lnTo>
                  <a:pt x="1028" y="174"/>
                </a:lnTo>
                <a:lnTo>
                  <a:pt x="1028" y="177"/>
                </a:lnTo>
                <a:lnTo>
                  <a:pt x="1028" y="180"/>
                </a:lnTo>
                <a:lnTo>
                  <a:pt x="1027" y="182"/>
                </a:lnTo>
                <a:lnTo>
                  <a:pt x="1026" y="184"/>
                </a:lnTo>
                <a:lnTo>
                  <a:pt x="1025" y="186"/>
                </a:lnTo>
                <a:lnTo>
                  <a:pt x="1022" y="190"/>
                </a:lnTo>
                <a:lnTo>
                  <a:pt x="1020" y="192"/>
                </a:lnTo>
                <a:lnTo>
                  <a:pt x="1018" y="195"/>
                </a:lnTo>
                <a:lnTo>
                  <a:pt x="1015" y="198"/>
                </a:lnTo>
                <a:lnTo>
                  <a:pt x="1012" y="200"/>
                </a:lnTo>
                <a:lnTo>
                  <a:pt x="1008" y="203"/>
                </a:lnTo>
                <a:lnTo>
                  <a:pt x="1004" y="206"/>
                </a:lnTo>
                <a:lnTo>
                  <a:pt x="1000" y="209"/>
                </a:lnTo>
                <a:lnTo>
                  <a:pt x="996" y="212"/>
                </a:lnTo>
                <a:lnTo>
                  <a:pt x="990" y="214"/>
                </a:lnTo>
                <a:lnTo>
                  <a:pt x="985" y="218"/>
                </a:lnTo>
                <a:lnTo>
                  <a:pt x="979" y="220"/>
                </a:lnTo>
                <a:lnTo>
                  <a:pt x="973" y="224"/>
                </a:lnTo>
                <a:lnTo>
                  <a:pt x="970" y="226"/>
                </a:lnTo>
                <a:lnTo>
                  <a:pt x="968" y="227"/>
                </a:lnTo>
                <a:lnTo>
                  <a:pt x="964" y="229"/>
                </a:lnTo>
                <a:lnTo>
                  <a:pt x="961" y="233"/>
                </a:lnTo>
                <a:lnTo>
                  <a:pt x="957" y="236"/>
                </a:lnTo>
                <a:lnTo>
                  <a:pt x="955" y="240"/>
                </a:lnTo>
                <a:lnTo>
                  <a:pt x="951" y="243"/>
                </a:lnTo>
                <a:lnTo>
                  <a:pt x="948" y="248"/>
                </a:lnTo>
                <a:lnTo>
                  <a:pt x="944" y="253"/>
                </a:lnTo>
                <a:lnTo>
                  <a:pt x="941" y="258"/>
                </a:lnTo>
                <a:lnTo>
                  <a:pt x="937" y="264"/>
                </a:lnTo>
                <a:lnTo>
                  <a:pt x="934" y="270"/>
                </a:lnTo>
                <a:lnTo>
                  <a:pt x="930" y="276"/>
                </a:lnTo>
                <a:lnTo>
                  <a:pt x="927" y="283"/>
                </a:lnTo>
                <a:lnTo>
                  <a:pt x="924" y="290"/>
                </a:lnTo>
                <a:lnTo>
                  <a:pt x="920" y="298"/>
                </a:lnTo>
                <a:lnTo>
                  <a:pt x="915" y="305"/>
                </a:lnTo>
                <a:lnTo>
                  <a:pt x="912" y="313"/>
                </a:lnTo>
                <a:lnTo>
                  <a:pt x="908" y="322"/>
                </a:lnTo>
                <a:lnTo>
                  <a:pt x="905" y="332"/>
                </a:lnTo>
                <a:lnTo>
                  <a:pt x="900" y="341"/>
                </a:lnTo>
                <a:lnTo>
                  <a:pt x="897" y="350"/>
                </a:lnTo>
                <a:lnTo>
                  <a:pt x="893" y="361"/>
                </a:lnTo>
                <a:lnTo>
                  <a:pt x="889" y="371"/>
                </a:lnTo>
                <a:lnTo>
                  <a:pt x="885" y="382"/>
                </a:lnTo>
                <a:lnTo>
                  <a:pt x="881" y="393"/>
                </a:lnTo>
                <a:lnTo>
                  <a:pt x="877" y="405"/>
                </a:lnTo>
                <a:lnTo>
                  <a:pt x="872" y="416"/>
                </a:lnTo>
                <a:lnTo>
                  <a:pt x="869" y="429"/>
                </a:lnTo>
                <a:lnTo>
                  <a:pt x="864" y="442"/>
                </a:lnTo>
                <a:lnTo>
                  <a:pt x="861" y="455"/>
                </a:lnTo>
                <a:lnTo>
                  <a:pt x="856" y="469"/>
                </a:lnTo>
                <a:lnTo>
                  <a:pt x="851" y="483"/>
                </a:lnTo>
                <a:lnTo>
                  <a:pt x="848" y="495"/>
                </a:lnTo>
                <a:lnTo>
                  <a:pt x="843" y="508"/>
                </a:lnTo>
                <a:lnTo>
                  <a:pt x="840" y="521"/>
                </a:lnTo>
                <a:lnTo>
                  <a:pt x="835" y="533"/>
                </a:lnTo>
                <a:lnTo>
                  <a:pt x="832" y="544"/>
                </a:lnTo>
                <a:lnTo>
                  <a:pt x="827" y="555"/>
                </a:lnTo>
                <a:lnTo>
                  <a:pt x="824" y="565"/>
                </a:lnTo>
                <a:lnTo>
                  <a:pt x="820" y="576"/>
                </a:lnTo>
                <a:lnTo>
                  <a:pt x="817" y="586"/>
                </a:lnTo>
                <a:lnTo>
                  <a:pt x="813" y="595"/>
                </a:lnTo>
                <a:lnTo>
                  <a:pt x="810" y="603"/>
                </a:lnTo>
                <a:lnTo>
                  <a:pt x="806" y="613"/>
                </a:lnTo>
                <a:lnTo>
                  <a:pt x="803" y="620"/>
                </a:lnTo>
                <a:lnTo>
                  <a:pt x="800" y="628"/>
                </a:lnTo>
                <a:lnTo>
                  <a:pt x="797" y="635"/>
                </a:lnTo>
                <a:lnTo>
                  <a:pt x="793" y="642"/>
                </a:lnTo>
                <a:lnTo>
                  <a:pt x="791" y="648"/>
                </a:lnTo>
                <a:lnTo>
                  <a:pt x="788" y="653"/>
                </a:lnTo>
                <a:lnTo>
                  <a:pt x="785" y="659"/>
                </a:lnTo>
                <a:lnTo>
                  <a:pt x="782" y="664"/>
                </a:lnTo>
                <a:lnTo>
                  <a:pt x="779" y="668"/>
                </a:lnTo>
                <a:lnTo>
                  <a:pt x="777" y="673"/>
                </a:lnTo>
                <a:lnTo>
                  <a:pt x="775" y="677"/>
                </a:lnTo>
                <a:lnTo>
                  <a:pt x="772" y="680"/>
                </a:lnTo>
                <a:lnTo>
                  <a:pt x="770" y="682"/>
                </a:lnTo>
                <a:lnTo>
                  <a:pt x="768" y="685"/>
                </a:lnTo>
                <a:lnTo>
                  <a:pt x="765" y="687"/>
                </a:lnTo>
                <a:lnTo>
                  <a:pt x="763" y="688"/>
                </a:lnTo>
                <a:lnTo>
                  <a:pt x="761" y="689"/>
                </a:lnTo>
                <a:lnTo>
                  <a:pt x="760" y="691"/>
                </a:lnTo>
                <a:lnTo>
                  <a:pt x="757" y="691"/>
                </a:lnTo>
                <a:lnTo>
                  <a:pt x="754" y="691"/>
                </a:lnTo>
                <a:lnTo>
                  <a:pt x="750" y="689"/>
                </a:lnTo>
                <a:lnTo>
                  <a:pt x="747" y="689"/>
                </a:lnTo>
                <a:lnTo>
                  <a:pt x="743" y="687"/>
                </a:lnTo>
                <a:lnTo>
                  <a:pt x="741" y="686"/>
                </a:lnTo>
                <a:lnTo>
                  <a:pt x="738" y="684"/>
                </a:lnTo>
                <a:lnTo>
                  <a:pt x="735" y="681"/>
                </a:lnTo>
                <a:lnTo>
                  <a:pt x="733" y="679"/>
                </a:lnTo>
                <a:lnTo>
                  <a:pt x="731" y="675"/>
                </a:lnTo>
                <a:lnTo>
                  <a:pt x="728" y="672"/>
                </a:lnTo>
                <a:lnTo>
                  <a:pt x="726" y="667"/>
                </a:lnTo>
                <a:lnTo>
                  <a:pt x="724" y="663"/>
                </a:lnTo>
                <a:lnTo>
                  <a:pt x="723" y="658"/>
                </a:lnTo>
                <a:lnTo>
                  <a:pt x="721" y="653"/>
                </a:lnTo>
                <a:lnTo>
                  <a:pt x="719" y="648"/>
                </a:lnTo>
                <a:lnTo>
                  <a:pt x="718" y="642"/>
                </a:lnTo>
                <a:lnTo>
                  <a:pt x="717" y="635"/>
                </a:lnTo>
                <a:lnTo>
                  <a:pt x="716" y="629"/>
                </a:lnTo>
                <a:lnTo>
                  <a:pt x="714" y="621"/>
                </a:lnTo>
                <a:lnTo>
                  <a:pt x="714" y="614"/>
                </a:lnTo>
                <a:lnTo>
                  <a:pt x="714" y="606"/>
                </a:lnTo>
                <a:lnTo>
                  <a:pt x="714" y="598"/>
                </a:lnTo>
                <a:lnTo>
                  <a:pt x="714" y="588"/>
                </a:lnTo>
                <a:lnTo>
                  <a:pt x="714" y="580"/>
                </a:lnTo>
                <a:lnTo>
                  <a:pt x="714" y="571"/>
                </a:lnTo>
                <a:lnTo>
                  <a:pt x="716" y="560"/>
                </a:lnTo>
                <a:lnTo>
                  <a:pt x="716" y="550"/>
                </a:lnTo>
                <a:lnTo>
                  <a:pt x="717" y="540"/>
                </a:lnTo>
                <a:lnTo>
                  <a:pt x="718" y="529"/>
                </a:lnTo>
                <a:lnTo>
                  <a:pt x="719" y="517"/>
                </a:lnTo>
                <a:lnTo>
                  <a:pt x="721" y="506"/>
                </a:lnTo>
                <a:lnTo>
                  <a:pt x="723" y="494"/>
                </a:lnTo>
                <a:lnTo>
                  <a:pt x="726" y="470"/>
                </a:lnTo>
                <a:lnTo>
                  <a:pt x="731" y="444"/>
                </a:lnTo>
                <a:lnTo>
                  <a:pt x="735" y="419"/>
                </a:lnTo>
                <a:lnTo>
                  <a:pt x="739" y="392"/>
                </a:lnTo>
                <a:lnTo>
                  <a:pt x="743" y="365"/>
                </a:lnTo>
                <a:lnTo>
                  <a:pt x="748" y="339"/>
                </a:lnTo>
                <a:lnTo>
                  <a:pt x="753" y="311"/>
                </a:lnTo>
                <a:lnTo>
                  <a:pt x="757" y="283"/>
                </a:lnTo>
                <a:lnTo>
                  <a:pt x="760" y="269"/>
                </a:lnTo>
                <a:lnTo>
                  <a:pt x="761" y="256"/>
                </a:lnTo>
                <a:lnTo>
                  <a:pt x="763" y="243"/>
                </a:lnTo>
                <a:lnTo>
                  <a:pt x="763" y="232"/>
                </a:lnTo>
                <a:lnTo>
                  <a:pt x="764" y="220"/>
                </a:lnTo>
                <a:lnTo>
                  <a:pt x="764" y="210"/>
                </a:lnTo>
                <a:lnTo>
                  <a:pt x="763" y="200"/>
                </a:lnTo>
                <a:lnTo>
                  <a:pt x="762" y="191"/>
                </a:lnTo>
                <a:lnTo>
                  <a:pt x="761" y="183"/>
                </a:lnTo>
                <a:lnTo>
                  <a:pt x="759" y="176"/>
                </a:lnTo>
                <a:lnTo>
                  <a:pt x="756" y="169"/>
                </a:lnTo>
                <a:lnTo>
                  <a:pt x="754" y="162"/>
                </a:lnTo>
                <a:lnTo>
                  <a:pt x="750" y="157"/>
                </a:lnTo>
                <a:lnTo>
                  <a:pt x="747" y="152"/>
                </a:lnTo>
                <a:lnTo>
                  <a:pt x="742" y="148"/>
                </a:lnTo>
                <a:lnTo>
                  <a:pt x="738" y="145"/>
                </a:lnTo>
                <a:lnTo>
                  <a:pt x="735" y="144"/>
                </a:lnTo>
                <a:lnTo>
                  <a:pt x="732" y="142"/>
                </a:lnTo>
                <a:lnTo>
                  <a:pt x="728" y="141"/>
                </a:lnTo>
                <a:lnTo>
                  <a:pt x="724" y="140"/>
                </a:lnTo>
                <a:lnTo>
                  <a:pt x="719" y="139"/>
                </a:lnTo>
                <a:lnTo>
                  <a:pt x="714" y="138"/>
                </a:lnTo>
                <a:lnTo>
                  <a:pt x="709" y="138"/>
                </a:lnTo>
                <a:lnTo>
                  <a:pt x="703" y="137"/>
                </a:lnTo>
                <a:lnTo>
                  <a:pt x="696" y="137"/>
                </a:lnTo>
                <a:lnTo>
                  <a:pt x="689" y="137"/>
                </a:lnTo>
                <a:lnTo>
                  <a:pt x="682" y="137"/>
                </a:lnTo>
                <a:lnTo>
                  <a:pt x="674" y="137"/>
                </a:lnTo>
                <a:lnTo>
                  <a:pt x="666" y="137"/>
                </a:lnTo>
                <a:lnTo>
                  <a:pt x="657" y="138"/>
                </a:lnTo>
                <a:lnTo>
                  <a:pt x="648" y="138"/>
                </a:lnTo>
                <a:lnTo>
                  <a:pt x="638" y="139"/>
                </a:lnTo>
                <a:lnTo>
                  <a:pt x="627" y="139"/>
                </a:lnTo>
                <a:lnTo>
                  <a:pt x="617" y="140"/>
                </a:lnTo>
                <a:lnTo>
                  <a:pt x="606" y="141"/>
                </a:lnTo>
                <a:lnTo>
                  <a:pt x="595" y="142"/>
                </a:lnTo>
                <a:lnTo>
                  <a:pt x="582" y="145"/>
                </a:lnTo>
                <a:lnTo>
                  <a:pt x="570" y="146"/>
                </a:lnTo>
                <a:lnTo>
                  <a:pt x="556" y="147"/>
                </a:lnTo>
                <a:lnTo>
                  <a:pt x="544" y="149"/>
                </a:lnTo>
                <a:lnTo>
                  <a:pt x="530" y="152"/>
                </a:lnTo>
                <a:lnTo>
                  <a:pt x="515" y="153"/>
                </a:lnTo>
                <a:lnTo>
                  <a:pt x="499" y="155"/>
                </a:lnTo>
                <a:lnTo>
                  <a:pt x="484" y="159"/>
                </a:lnTo>
                <a:lnTo>
                  <a:pt x="468" y="161"/>
                </a:lnTo>
                <a:lnTo>
                  <a:pt x="452" y="163"/>
                </a:lnTo>
                <a:lnTo>
                  <a:pt x="436" y="166"/>
                </a:lnTo>
                <a:lnTo>
                  <a:pt x="418" y="169"/>
                </a:lnTo>
                <a:lnTo>
                  <a:pt x="383" y="175"/>
                </a:lnTo>
                <a:lnTo>
                  <a:pt x="351" y="181"/>
                </a:lnTo>
                <a:lnTo>
                  <a:pt x="318" y="186"/>
                </a:lnTo>
                <a:lnTo>
                  <a:pt x="287" y="192"/>
                </a:lnTo>
                <a:lnTo>
                  <a:pt x="257" y="197"/>
                </a:lnTo>
                <a:lnTo>
                  <a:pt x="228" y="203"/>
                </a:lnTo>
                <a:lnTo>
                  <a:pt x="200" y="207"/>
                </a:lnTo>
                <a:lnTo>
                  <a:pt x="173" y="211"/>
                </a:lnTo>
                <a:lnTo>
                  <a:pt x="147" y="216"/>
                </a:lnTo>
                <a:lnTo>
                  <a:pt x="123" y="219"/>
                </a:lnTo>
                <a:lnTo>
                  <a:pt x="100" y="224"/>
                </a:lnTo>
                <a:lnTo>
                  <a:pt x="78" y="227"/>
                </a:lnTo>
                <a:lnTo>
                  <a:pt x="57" y="231"/>
                </a:lnTo>
                <a:lnTo>
                  <a:pt x="37" y="233"/>
                </a:lnTo>
                <a:lnTo>
                  <a:pt x="17" y="236"/>
                </a:lnTo>
                <a:lnTo>
                  <a:pt x="0" y="239"/>
                </a:lnTo>
                <a:lnTo>
                  <a:pt x="0" y="169"/>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3" name="Freeform 31"/>
          <p:cNvSpPr/>
          <p:nvPr/>
        </p:nvSpPr>
        <p:spPr>
          <a:xfrm>
            <a:off x="5388610" y="2068830"/>
            <a:ext cx="398463" cy="109538"/>
          </a:xfrm>
          <a:custGeom>
            <a:avLst/>
            <a:gdLst/>
            <a:ahLst/>
            <a:cxnLst>
              <a:cxn ang="0">
                <a:pos x="13231035" y="46623500"/>
              </a:cxn>
              <a:cxn ang="0">
                <a:pos x="38432629" y="40952924"/>
              </a:cxn>
              <a:cxn ang="0">
                <a:pos x="63634224" y="35282349"/>
              </a:cxn>
              <a:cxn ang="0">
                <a:pos x="86945897" y="30242013"/>
              </a:cxn>
              <a:cxn ang="0">
                <a:pos x="108366855" y="25201678"/>
              </a:cxn>
              <a:cxn ang="0">
                <a:pos x="129158368" y="20791582"/>
              </a:cxn>
              <a:cxn ang="0">
                <a:pos x="148689405" y="17010934"/>
              </a:cxn>
              <a:cxn ang="0">
                <a:pos x="166330521" y="13861320"/>
              </a:cxn>
              <a:cxn ang="0">
                <a:pos x="182711954" y="10710911"/>
              </a:cxn>
              <a:cxn ang="0">
                <a:pos x="198463149" y="7560503"/>
              </a:cxn>
              <a:cxn ang="0">
                <a:pos x="212323629" y="5670576"/>
              </a:cxn>
              <a:cxn ang="0">
                <a:pos x="225554664" y="3150408"/>
              </a:cxn>
              <a:cxn ang="0">
                <a:pos x="236265540" y="1889927"/>
              </a:cxn>
              <a:cxn ang="0">
                <a:pos x="246346178" y="1260481"/>
              </a:cxn>
              <a:cxn ang="0">
                <a:pos x="255166339" y="630240"/>
              </a:cxn>
              <a:cxn ang="0">
                <a:pos x="263357055" y="0"/>
              </a:cxn>
              <a:cxn ang="0">
                <a:pos x="272177217" y="0"/>
              </a:cxn>
              <a:cxn ang="0">
                <a:pos x="282888092" y="630240"/>
              </a:cxn>
              <a:cxn ang="0">
                <a:pos x="292968730" y="1889927"/>
              </a:cxn>
              <a:cxn ang="0">
                <a:pos x="299898970" y="5040336"/>
              </a:cxn>
              <a:cxn ang="0">
                <a:pos x="306830004" y="7560503"/>
              </a:cxn>
              <a:cxn ang="0">
                <a:pos x="311240084" y="11341152"/>
              </a:cxn>
              <a:cxn ang="0">
                <a:pos x="314390482" y="16381487"/>
              </a:cxn>
              <a:cxn ang="0">
                <a:pos x="316280403" y="21421823"/>
              </a:cxn>
              <a:cxn ang="0">
                <a:pos x="316280403" y="25831918"/>
              </a:cxn>
              <a:cxn ang="0">
                <a:pos x="315650165" y="28982326"/>
              </a:cxn>
              <a:cxn ang="0">
                <a:pos x="313760244" y="32131940"/>
              </a:cxn>
              <a:cxn ang="0">
                <a:pos x="309979608" y="36542829"/>
              </a:cxn>
              <a:cxn ang="0">
                <a:pos x="303049368" y="42212611"/>
              </a:cxn>
              <a:cxn ang="0">
                <a:pos x="292968730" y="47253741"/>
              </a:cxn>
              <a:cxn ang="0">
                <a:pos x="279737695" y="52294076"/>
              </a:cxn>
              <a:cxn ang="0">
                <a:pos x="263357055" y="56704171"/>
              </a:cxn>
              <a:cxn ang="0">
                <a:pos x="245085701" y="61114266"/>
              </a:cxn>
              <a:cxn ang="0">
                <a:pos x="223034505" y="64894915"/>
              </a:cxn>
              <a:cxn ang="0">
                <a:pos x="199092594" y="68674770"/>
              </a:cxn>
              <a:cxn ang="0">
                <a:pos x="173890999" y="72455418"/>
              </a:cxn>
              <a:cxn ang="0">
                <a:pos x="148059167" y="74975586"/>
              </a:cxn>
              <a:cxn ang="0">
                <a:pos x="120967652" y="78125200"/>
              </a:cxn>
              <a:cxn ang="0">
                <a:pos x="91986215" y="80645368"/>
              </a:cxn>
              <a:cxn ang="0">
                <a:pos x="63003985" y="83165536"/>
              </a:cxn>
              <a:cxn ang="0">
                <a:pos x="32131834" y="85056257"/>
              </a:cxn>
              <a:cxn ang="0">
                <a:pos x="0" y="86946184"/>
              </a:cxn>
              <a:cxn ang="0">
                <a:pos x="0" y="49773908"/>
              </a:cxn>
            </a:cxnLst>
            <a:rect l="0" t="0" r="0" b="0"/>
            <a:pathLst>
              <a:path w="502" h="138">
                <a:moveTo>
                  <a:pt x="0" y="79"/>
                </a:moveTo>
                <a:lnTo>
                  <a:pt x="21" y="74"/>
                </a:lnTo>
                <a:lnTo>
                  <a:pt x="42" y="69"/>
                </a:lnTo>
                <a:lnTo>
                  <a:pt x="61" y="65"/>
                </a:lnTo>
                <a:lnTo>
                  <a:pt x="81" y="60"/>
                </a:lnTo>
                <a:lnTo>
                  <a:pt x="101" y="56"/>
                </a:lnTo>
                <a:lnTo>
                  <a:pt x="120" y="52"/>
                </a:lnTo>
                <a:lnTo>
                  <a:pt x="138" y="48"/>
                </a:lnTo>
                <a:lnTo>
                  <a:pt x="156" y="44"/>
                </a:lnTo>
                <a:lnTo>
                  <a:pt x="172" y="40"/>
                </a:lnTo>
                <a:lnTo>
                  <a:pt x="189" y="37"/>
                </a:lnTo>
                <a:lnTo>
                  <a:pt x="205" y="33"/>
                </a:lnTo>
                <a:lnTo>
                  <a:pt x="221" y="31"/>
                </a:lnTo>
                <a:lnTo>
                  <a:pt x="236" y="27"/>
                </a:lnTo>
                <a:lnTo>
                  <a:pt x="250" y="25"/>
                </a:lnTo>
                <a:lnTo>
                  <a:pt x="264" y="22"/>
                </a:lnTo>
                <a:lnTo>
                  <a:pt x="278" y="19"/>
                </a:lnTo>
                <a:lnTo>
                  <a:pt x="290" y="17"/>
                </a:lnTo>
                <a:lnTo>
                  <a:pt x="303" y="15"/>
                </a:lnTo>
                <a:lnTo>
                  <a:pt x="315" y="12"/>
                </a:lnTo>
                <a:lnTo>
                  <a:pt x="326" y="11"/>
                </a:lnTo>
                <a:lnTo>
                  <a:pt x="337" y="9"/>
                </a:lnTo>
                <a:lnTo>
                  <a:pt x="347" y="8"/>
                </a:lnTo>
                <a:lnTo>
                  <a:pt x="358" y="5"/>
                </a:lnTo>
                <a:lnTo>
                  <a:pt x="367" y="4"/>
                </a:lnTo>
                <a:lnTo>
                  <a:pt x="375" y="3"/>
                </a:lnTo>
                <a:lnTo>
                  <a:pt x="384" y="2"/>
                </a:lnTo>
                <a:lnTo>
                  <a:pt x="391" y="2"/>
                </a:lnTo>
                <a:lnTo>
                  <a:pt x="400" y="1"/>
                </a:lnTo>
                <a:lnTo>
                  <a:pt x="405" y="1"/>
                </a:lnTo>
                <a:lnTo>
                  <a:pt x="412" y="0"/>
                </a:lnTo>
                <a:lnTo>
                  <a:pt x="418" y="0"/>
                </a:lnTo>
                <a:lnTo>
                  <a:pt x="423" y="0"/>
                </a:lnTo>
                <a:lnTo>
                  <a:pt x="432" y="0"/>
                </a:lnTo>
                <a:lnTo>
                  <a:pt x="441" y="1"/>
                </a:lnTo>
                <a:lnTo>
                  <a:pt x="449" y="1"/>
                </a:lnTo>
                <a:lnTo>
                  <a:pt x="458" y="2"/>
                </a:lnTo>
                <a:lnTo>
                  <a:pt x="465" y="3"/>
                </a:lnTo>
                <a:lnTo>
                  <a:pt x="470" y="5"/>
                </a:lnTo>
                <a:lnTo>
                  <a:pt x="476" y="8"/>
                </a:lnTo>
                <a:lnTo>
                  <a:pt x="482" y="10"/>
                </a:lnTo>
                <a:lnTo>
                  <a:pt x="487" y="12"/>
                </a:lnTo>
                <a:lnTo>
                  <a:pt x="490" y="16"/>
                </a:lnTo>
                <a:lnTo>
                  <a:pt x="494" y="18"/>
                </a:lnTo>
                <a:lnTo>
                  <a:pt x="497" y="22"/>
                </a:lnTo>
                <a:lnTo>
                  <a:pt x="499" y="26"/>
                </a:lnTo>
                <a:lnTo>
                  <a:pt x="501" y="30"/>
                </a:lnTo>
                <a:lnTo>
                  <a:pt x="502" y="34"/>
                </a:lnTo>
                <a:lnTo>
                  <a:pt x="502" y="39"/>
                </a:lnTo>
                <a:lnTo>
                  <a:pt x="502" y="41"/>
                </a:lnTo>
                <a:lnTo>
                  <a:pt x="502" y="44"/>
                </a:lnTo>
                <a:lnTo>
                  <a:pt x="501" y="46"/>
                </a:lnTo>
                <a:lnTo>
                  <a:pt x="499" y="48"/>
                </a:lnTo>
                <a:lnTo>
                  <a:pt x="498" y="51"/>
                </a:lnTo>
                <a:lnTo>
                  <a:pt x="496" y="53"/>
                </a:lnTo>
                <a:lnTo>
                  <a:pt x="492" y="58"/>
                </a:lnTo>
                <a:lnTo>
                  <a:pt x="487" y="62"/>
                </a:lnTo>
                <a:lnTo>
                  <a:pt x="481" y="67"/>
                </a:lnTo>
                <a:lnTo>
                  <a:pt x="473" y="70"/>
                </a:lnTo>
                <a:lnTo>
                  <a:pt x="465" y="75"/>
                </a:lnTo>
                <a:lnTo>
                  <a:pt x="455" y="79"/>
                </a:lnTo>
                <a:lnTo>
                  <a:pt x="444" y="83"/>
                </a:lnTo>
                <a:lnTo>
                  <a:pt x="432" y="87"/>
                </a:lnTo>
                <a:lnTo>
                  <a:pt x="418" y="90"/>
                </a:lnTo>
                <a:lnTo>
                  <a:pt x="404" y="94"/>
                </a:lnTo>
                <a:lnTo>
                  <a:pt x="389" y="97"/>
                </a:lnTo>
                <a:lnTo>
                  <a:pt x="372" y="99"/>
                </a:lnTo>
                <a:lnTo>
                  <a:pt x="354" y="103"/>
                </a:lnTo>
                <a:lnTo>
                  <a:pt x="336" y="106"/>
                </a:lnTo>
                <a:lnTo>
                  <a:pt x="316" y="109"/>
                </a:lnTo>
                <a:lnTo>
                  <a:pt x="296" y="111"/>
                </a:lnTo>
                <a:lnTo>
                  <a:pt x="276" y="115"/>
                </a:lnTo>
                <a:lnTo>
                  <a:pt x="255" y="117"/>
                </a:lnTo>
                <a:lnTo>
                  <a:pt x="235" y="119"/>
                </a:lnTo>
                <a:lnTo>
                  <a:pt x="214" y="122"/>
                </a:lnTo>
                <a:lnTo>
                  <a:pt x="192" y="124"/>
                </a:lnTo>
                <a:lnTo>
                  <a:pt x="169" y="126"/>
                </a:lnTo>
                <a:lnTo>
                  <a:pt x="146" y="128"/>
                </a:lnTo>
                <a:lnTo>
                  <a:pt x="123" y="130"/>
                </a:lnTo>
                <a:lnTo>
                  <a:pt x="100" y="132"/>
                </a:lnTo>
                <a:lnTo>
                  <a:pt x="75" y="133"/>
                </a:lnTo>
                <a:lnTo>
                  <a:pt x="51" y="135"/>
                </a:lnTo>
                <a:lnTo>
                  <a:pt x="25" y="137"/>
                </a:lnTo>
                <a:lnTo>
                  <a:pt x="0" y="138"/>
                </a:lnTo>
                <a:lnTo>
                  <a:pt x="0" y="79"/>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4" name="Freeform 32"/>
          <p:cNvSpPr/>
          <p:nvPr/>
        </p:nvSpPr>
        <p:spPr>
          <a:xfrm>
            <a:off x="5436235" y="2272030"/>
            <a:ext cx="492125" cy="117475"/>
          </a:xfrm>
          <a:custGeom>
            <a:avLst/>
            <a:gdLst/>
            <a:ahLst/>
            <a:cxnLst>
              <a:cxn ang="0">
                <a:pos x="0" y="49772888"/>
              </a:cxn>
              <a:cxn ang="0">
                <a:pos x="30972074" y="44103131"/>
              </a:cxn>
              <a:cxn ang="0">
                <a:pos x="60047200" y="37802344"/>
              </a:cxn>
              <a:cxn ang="0">
                <a:pos x="89755173" y="32762031"/>
              </a:cxn>
              <a:cxn ang="0">
                <a:pos x="117566198" y="27721719"/>
              </a:cxn>
              <a:cxn ang="0">
                <a:pos x="144745172" y="23311644"/>
              </a:cxn>
              <a:cxn ang="0">
                <a:pos x="171292891" y="19531013"/>
              </a:cxn>
              <a:cxn ang="0">
                <a:pos x="196575714" y="16381413"/>
              </a:cxn>
              <a:cxn ang="0">
                <a:pos x="221858536" y="12600781"/>
              </a:cxn>
              <a:cxn ang="0">
                <a:pos x="245878053" y="9450388"/>
              </a:cxn>
              <a:cxn ang="0">
                <a:pos x="269264723" y="7560469"/>
              </a:cxn>
              <a:cxn ang="0">
                <a:pos x="291387292" y="5040313"/>
              </a:cxn>
              <a:cxn ang="0">
                <a:pos x="313509861" y="3150394"/>
              </a:cxn>
              <a:cxn ang="0">
                <a:pos x="334368329" y="1260475"/>
              </a:cxn>
              <a:cxn ang="0">
                <a:pos x="353962695" y="630238"/>
              </a:cxn>
              <a:cxn ang="0">
                <a:pos x="372925011" y="0"/>
              </a:cxn>
              <a:cxn ang="0">
                <a:pos x="391255276" y="0"/>
              </a:cxn>
              <a:cxn ang="0">
                <a:pos x="386830921" y="44732575"/>
              </a:cxn>
              <a:cxn ang="0">
                <a:pos x="377349366" y="45362813"/>
              </a:cxn>
              <a:cxn ang="0">
                <a:pos x="365972453" y="46623288"/>
              </a:cxn>
              <a:cxn ang="0">
                <a:pos x="352066543" y="48513206"/>
              </a:cxn>
              <a:cxn ang="0">
                <a:pos x="335632430" y="49772888"/>
              </a:cxn>
              <a:cxn ang="0">
                <a:pos x="317302165" y="52293044"/>
              </a:cxn>
              <a:cxn ang="0">
                <a:pos x="296443697" y="54813200"/>
              </a:cxn>
              <a:cxn ang="0">
                <a:pos x="274953179" y="57963594"/>
              </a:cxn>
              <a:cxn ang="0">
                <a:pos x="250302407" y="60483750"/>
              </a:cxn>
              <a:cxn ang="0">
                <a:pos x="223122638" y="64264381"/>
              </a:cxn>
              <a:cxn ang="0">
                <a:pos x="194679562" y="68044219"/>
              </a:cxn>
              <a:cxn ang="0">
                <a:pos x="164339539" y="71824850"/>
              </a:cxn>
              <a:cxn ang="0">
                <a:pos x="131472108" y="76234925"/>
              </a:cxn>
              <a:cxn ang="0">
                <a:pos x="96075680" y="80645000"/>
              </a:cxn>
              <a:cxn ang="0">
                <a:pos x="59415150" y="85055075"/>
              </a:cxn>
              <a:cxn ang="0">
                <a:pos x="20858468" y="90095388"/>
              </a:cxn>
              <a:cxn ang="0">
                <a:pos x="0" y="93245781"/>
              </a:cxn>
            </a:cxnLst>
            <a:rect l="0" t="0" r="0" b="0"/>
            <a:pathLst>
              <a:path w="619" h="148">
                <a:moveTo>
                  <a:pt x="0" y="148"/>
                </a:moveTo>
                <a:lnTo>
                  <a:pt x="0" y="79"/>
                </a:lnTo>
                <a:lnTo>
                  <a:pt x="24" y="74"/>
                </a:lnTo>
                <a:lnTo>
                  <a:pt x="49" y="70"/>
                </a:lnTo>
                <a:lnTo>
                  <a:pt x="72" y="65"/>
                </a:lnTo>
                <a:lnTo>
                  <a:pt x="95" y="60"/>
                </a:lnTo>
                <a:lnTo>
                  <a:pt x="119" y="57"/>
                </a:lnTo>
                <a:lnTo>
                  <a:pt x="142" y="52"/>
                </a:lnTo>
                <a:lnTo>
                  <a:pt x="164" y="49"/>
                </a:lnTo>
                <a:lnTo>
                  <a:pt x="186" y="44"/>
                </a:lnTo>
                <a:lnTo>
                  <a:pt x="208" y="41"/>
                </a:lnTo>
                <a:lnTo>
                  <a:pt x="229" y="37"/>
                </a:lnTo>
                <a:lnTo>
                  <a:pt x="250" y="34"/>
                </a:lnTo>
                <a:lnTo>
                  <a:pt x="271" y="31"/>
                </a:lnTo>
                <a:lnTo>
                  <a:pt x="292" y="28"/>
                </a:lnTo>
                <a:lnTo>
                  <a:pt x="311" y="26"/>
                </a:lnTo>
                <a:lnTo>
                  <a:pt x="331" y="22"/>
                </a:lnTo>
                <a:lnTo>
                  <a:pt x="351" y="20"/>
                </a:lnTo>
                <a:lnTo>
                  <a:pt x="371" y="17"/>
                </a:lnTo>
                <a:lnTo>
                  <a:pt x="389" y="15"/>
                </a:lnTo>
                <a:lnTo>
                  <a:pt x="408" y="13"/>
                </a:lnTo>
                <a:lnTo>
                  <a:pt x="426" y="12"/>
                </a:lnTo>
                <a:lnTo>
                  <a:pt x="444" y="9"/>
                </a:lnTo>
                <a:lnTo>
                  <a:pt x="461" y="8"/>
                </a:lnTo>
                <a:lnTo>
                  <a:pt x="479" y="6"/>
                </a:lnTo>
                <a:lnTo>
                  <a:pt x="496" y="5"/>
                </a:lnTo>
                <a:lnTo>
                  <a:pt x="512" y="4"/>
                </a:lnTo>
                <a:lnTo>
                  <a:pt x="529" y="2"/>
                </a:lnTo>
                <a:lnTo>
                  <a:pt x="545" y="2"/>
                </a:lnTo>
                <a:lnTo>
                  <a:pt x="560" y="1"/>
                </a:lnTo>
                <a:lnTo>
                  <a:pt x="575" y="1"/>
                </a:lnTo>
                <a:lnTo>
                  <a:pt x="590" y="0"/>
                </a:lnTo>
                <a:lnTo>
                  <a:pt x="605" y="0"/>
                </a:lnTo>
                <a:lnTo>
                  <a:pt x="619" y="0"/>
                </a:lnTo>
                <a:lnTo>
                  <a:pt x="619" y="70"/>
                </a:lnTo>
                <a:lnTo>
                  <a:pt x="612" y="71"/>
                </a:lnTo>
                <a:lnTo>
                  <a:pt x="605" y="71"/>
                </a:lnTo>
                <a:lnTo>
                  <a:pt x="597" y="72"/>
                </a:lnTo>
                <a:lnTo>
                  <a:pt x="588" y="73"/>
                </a:lnTo>
                <a:lnTo>
                  <a:pt x="579" y="74"/>
                </a:lnTo>
                <a:lnTo>
                  <a:pt x="568" y="76"/>
                </a:lnTo>
                <a:lnTo>
                  <a:pt x="557" y="77"/>
                </a:lnTo>
                <a:lnTo>
                  <a:pt x="544" y="78"/>
                </a:lnTo>
                <a:lnTo>
                  <a:pt x="531" y="79"/>
                </a:lnTo>
                <a:lnTo>
                  <a:pt x="517" y="81"/>
                </a:lnTo>
                <a:lnTo>
                  <a:pt x="502" y="83"/>
                </a:lnTo>
                <a:lnTo>
                  <a:pt x="487" y="85"/>
                </a:lnTo>
                <a:lnTo>
                  <a:pt x="469" y="87"/>
                </a:lnTo>
                <a:lnTo>
                  <a:pt x="453" y="89"/>
                </a:lnTo>
                <a:lnTo>
                  <a:pt x="435" y="92"/>
                </a:lnTo>
                <a:lnTo>
                  <a:pt x="416" y="94"/>
                </a:lnTo>
                <a:lnTo>
                  <a:pt x="396" y="96"/>
                </a:lnTo>
                <a:lnTo>
                  <a:pt x="375" y="99"/>
                </a:lnTo>
                <a:lnTo>
                  <a:pt x="353" y="102"/>
                </a:lnTo>
                <a:lnTo>
                  <a:pt x="331" y="105"/>
                </a:lnTo>
                <a:lnTo>
                  <a:pt x="308" y="108"/>
                </a:lnTo>
                <a:lnTo>
                  <a:pt x="285" y="110"/>
                </a:lnTo>
                <a:lnTo>
                  <a:pt x="260" y="114"/>
                </a:lnTo>
                <a:lnTo>
                  <a:pt x="235" y="117"/>
                </a:lnTo>
                <a:lnTo>
                  <a:pt x="208" y="121"/>
                </a:lnTo>
                <a:lnTo>
                  <a:pt x="180" y="124"/>
                </a:lnTo>
                <a:lnTo>
                  <a:pt x="152" y="128"/>
                </a:lnTo>
                <a:lnTo>
                  <a:pt x="123" y="131"/>
                </a:lnTo>
                <a:lnTo>
                  <a:pt x="94" y="135"/>
                </a:lnTo>
                <a:lnTo>
                  <a:pt x="64" y="139"/>
                </a:lnTo>
                <a:lnTo>
                  <a:pt x="33" y="143"/>
                </a:lnTo>
                <a:lnTo>
                  <a:pt x="0" y="14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5" name="Freeform 33"/>
          <p:cNvSpPr/>
          <p:nvPr/>
        </p:nvSpPr>
        <p:spPr>
          <a:xfrm>
            <a:off x="5298123" y="2445068"/>
            <a:ext cx="676275" cy="171450"/>
          </a:xfrm>
          <a:custGeom>
            <a:avLst/>
            <a:gdLst/>
            <a:ahLst/>
            <a:cxnLst>
              <a:cxn ang="0">
                <a:pos x="17010856" y="112776794"/>
              </a:cxn>
              <a:cxn ang="0">
                <a:pos x="8190706" y="107736481"/>
              </a:cxn>
              <a:cxn ang="0">
                <a:pos x="1889919" y="103326406"/>
              </a:cxn>
              <a:cxn ang="0">
                <a:pos x="0" y="99546569"/>
              </a:cxn>
              <a:cxn ang="0">
                <a:pos x="1260475" y="97026413"/>
              </a:cxn>
              <a:cxn ang="0">
                <a:pos x="4410075" y="95765938"/>
              </a:cxn>
              <a:cxn ang="0">
                <a:pos x="10080625" y="94506256"/>
              </a:cxn>
              <a:cxn ang="0">
                <a:pos x="18901569" y="92615544"/>
              </a:cxn>
              <a:cxn ang="0">
                <a:pos x="32131794" y="89465944"/>
              </a:cxn>
              <a:cxn ang="0">
                <a:pos x="49143444" y="86315550"/>
              </a:cxn>
              <a:cxn ang="0">
                <a:pos x="69304694" y="81905475"/>
              </a:cxn>
              <a:cxn ang="0">
                <a:pos x="93876019" y="76865163"/>
              </a:cxn>
              <a:cxn ang="0">
                <a:pos x="121597738" y="71194613"/>
              </a:cxn>
              <a:cxn ang="0">
                <a:pos x="153729531" y="64264381"/>
              </a:cxn>
              <a:cxn ang="0">
                <a:pos x="189011719" y="57333356"/>
              </a:cxn>
              <a:cxn ang="0">
                <a:pos x="228074538" y="49143444"/>
              </a:cxn>
              <a:cxn ang="0">
                <a:pos x="270286956" y="40322500"/>
              </a:cxn>
              <a:cxn ang="0">
                <a:pos x="308089300" y="32762031"/>
              </a:cxn>
              <a:cxn ang="0">
                <a:pos x="342741250" y="25831800"/>
              </a:cxn>
              <a:cxn ang="0">
                <a:pos x="374243600" y="20161250"/>
              </a:cxn>
              <a:cxn ang="0">
                <a:pos x="401965319" y="14490700"/>
              </a:cxn>
              <a:cxn ang="0">
                <a:pos x="425276169" y="10080625"/>
              </a:cxn>
              <a:cxn ang="0">
                <a:pos x="446067656" y="6930231"/>
              </a:cxn>
              <a:cxn ang="0">
                <a:pos x="463078513" y="3780631"/>
              </a:cxn>
              <a:cxn ang="0">
                <a:pos x="476309531" y="1889919"/>
              </a:cxn>
              <a:cxn ang="0">
                <a:pos x="485759919" y="630238"/>
              </a:cxn>
              <a:cxn ang="0">
                <a:pos x="492690944" y="0"/>
              </a:cxn>
              <a:cxn ang="0">
                <a:pos x="509701800" y="1889919"/>
              </a:cxn>
              <a:cxn ang="0">
                <a:pos x="521672344" y="5040313"/>
              </a:cxn>
              <a:cxn ang="0">
                <a:pos x="529232813" y="11341100"/>
              </a:cxn>
              <a:cxn ang="0">
                <a:pos x="534273125" y="20161250"/>
              </a:cxn>
              <a:cxn ang="0">
                <a:pos x="536793281" y="30241875"/>
              </a:cxn>
              <a:cxn ang="0">
                <a:pos x="535533600" y="35912425"/>
              </a:cxn>
              <a:cxn ang="0">
                <a:pos x="534273125" y="39062819"/>
              </a:cxn>
              <a:cxn ang="0">
                <a:pos x="530493288" y="41582975"/>
              </a:cxn>
              <a:cxn ang="0">
                <a:pos x="524822738" y="45362813"/>
              </a:cxn>
              <a:cxn ang="0">
                <a:pos x="517262269" y="49143444"/>
              </a:cxn>
              <a:cxn ang="0">
                <a:pos x="508441325" y="52923281"/>
              </a:cxn>
              <a:cxn ang="0">
                <a:pos x="497731256" y="57333356"/>
              </a:cxn>
              <a:cxn ang="0">
                <a:pos x="485130475" y="61113988"/>
              </a:cxn>
              <a:cxn ang="0">
                <a:pos x="470638981" y="65524063"/>
              </a:cxn>
              <a:cxn ang="0">
                <a:pos x="454258363" y="69934138"/>
              </a:cxn>
              <a:cxn ang="0">
                <a:pos x="437247506" y="74345006"/>
              </a:cxn>
              <a:cxn ang="0">
                <a:pos x="398814925" y="83795394"/>
              </a:cxn>
              <a:cxn ang="0">
                <a:pos x="359122663" y="92615544"/>
              </a:cxn>
              <a:cxn ang="0">
                <a:pos x="317539688" y="100176013"/>
              </a:cxn>
              <a:cxn ang="0">
                <a:pos x="274697031" y="107736481"/>
              </a:cxn>
              <a:cxn ang="0">
                <a:pos x="207283050" y="118447344"/>
              </a:cxn>
              <a:cxn ang="0">
                <a:pos x="185231881" y="121597738"/>
              </a:cxn>
              <a:cxn ang="0">
                <a:pos x="165700075" y="124748131"/>
              </a:cxn>
              <a:cxn ang="0">
                <a:pos x="147429538" y="127268288"/>
              </a:cxn>
              <a:cxn ang="0">
                <a:pos x="131678363" y="129788444"/>
              </a:cxn>
              <a:cxn ang="0">
                <a:pos x="117187663" y="131048125"/>
              </a:cxn>
              <a:cxn ang="0">
                <a:pos x="105216325" y="133568281"/>
              </a:cxn>
              <a:cxn ang="0">
                <a:pos x="95135700" y="134198519"/>
              </a:cxn>
              <a:cxn ang="0">
                <a:pos x="86315550" y="135458200"/>
              </a:cxn>
              <a:cxn ang="0">
                <a:pos x="80645000" y="136088438"/>
              </a:cxn>
              <a:cxn ang="0">
                <a:pos x="75604688" y="136088438"/>
              </a:cxn>
              <a:cxn ang="0">
                <a:pos x="66154300" y="134828756"/>
              </a:cxn>
              <a:cxn ang="0">
                <a:pos x="47252731" y="129158206"/>
              </a:cxn>
              <a:cxn ang="0">
                <a:pos x="24571325" y="117187663"/>
              </a:cxn>
            </a:cxnLst>
            <a:rect l="0" t="0" r="0" b="0"/>
            <a:pathLst>
              <a:path w="852" h="216">
                <a:moveTo>
                  <a:pt x="39" y="186"/>
                </a:moveTo>
                <a:lnTo>
                  <a:pt x="33" y="183"/>
                </a:lnTo>
                <a:lnTo>
                  <a:pt x="27" y="179"/>
                </a:lnTo>
                <a:lnTo>
                  <a:pt x="22" y="177"/>
                </a:lnTo>
                <a:lnTo>
                  <a:pt x="17" y="173"/>
                </a:lnTo>
                <a:lnTo>
                  <a:pt x="13" y="171"/>
                </a:lnTo>
                <a:lnTo>
                  <a:pt x="9" y="169"/>
                </a:lnTo>
                <a:lnTo>
                  <a:pt x="6" y="166"/>
                </a:lnTo>
                <a:lnTo>
                  <a:pt x="3" y="164"/>
                </a:lnTo>
                <a:lnTo>
                  <a:pt x="2" y="162"/>
                </a:lnTo>
                <a:lnTo>
                  <a:pt x="1" y="159"/>
                </a:lnTo>
                <a:lnTo>
                  <a:pt x="0" y="158"/>
                </a:lnTo>
                <a:lnTo>
                  <a:pt x="0" y="157"/>
                </a:lnTo>
                <a:lnTo>
                  <a:pt x="1" y="155"/>
                </a:lnTo>
                <a:lnTo>
                  <a:pt x="2" y="154"/>
                </a:lnTo>
                <a:lnTo>
                  <a:pt x="3" y="154"/>
                </a:lnTo>
                <a:lnTo>
                  <a:pt x="6" y="152"/>
                </a:lnTo>
                <a:lnTo>
                  <a:pt x="7" y="152"/>
                </a:lnTo>
                <a:lnTo>
                  <a:pt x="9" y="151"/>
                </a:lnTo>
                <a:lnTo>
                  <a:pt x="13" y="151"/>
                </a:lnTo>
                <a:lnTo>
                  <a:pt x="16" y="150"/>
                </a:lnTo>
                <a:lnTo>
                  <a:pt x="20" y="149"/>
                </a:lnTo>
                <a:lnTo>
                  <a:pt x="26" y="148"/>
                </a:lnTo>
                <a:lnTo>
                  <a:pt x="30" y="147"/>
                </a:lnTo>
                <a:lnTo>
                  <a:pt x="37" y="145"/>
                </a:lnTo>
                <a:lnTo>
                  <a:pt x="44" y="144"/>
                </a:lnTo>
                <a:lnTo>
                  <a:pt x="51" y="142"/>
                </a:lnTo>
                <a:lnTo>
                  <a:pt x="59" y="141"/>
                </a:lnTo>
                <a:lnTo>
                  <a:pt x="69" y="138"/>
                </a:lnTo>
                <a:lnTo>
                  <a:pt x="78" y="137"/>
                </a:lnTo>
                <a:lnTo>
                  <a:pt x="88" y="135"/>
                </a:lnTo>
                <a:lnTo>
                  <a:pt x="99" y="133"/>
                </a:lnTo>
                <a:lnTo>
                  <a:pt x="110" y="130"/>
                </a:lnTo>
                <a:lnTo>
                  <a:pt x="122" y="127"/>
                </a:lnTo>
                <a:lnTo>
                  <a:pt x="135" y="124"/>
                </a:lnTo>
                <a:lnTo>
                  <a:pt x="149" y="122"/>
                </a:lnTo>
                <a:lnTo>
                  <a:pt x="163" y="119"/>
                </a:lnTo>
                <a:lnTo>
                  <a:pt x="178" y="116"/>
                </a:lnTo>
                <a:lnTo>
                  <a:pt x="193" y="113"/>
                </a:lnTo>
                <a:lnTo>
                  <a:pt x="209" y="109"/>
                </a:lnTo>
                <a:lnTo>
                  <a:pt x="227" y="106"/>
                </a:lnTo>
                <a:lnTo>
                  <a:pt x="244" y="102"/>
                </a:lnTo>
                <a:lnTo>
                  <a:pt x="261" y="99"/>
                </a:lnTo>
                <a:lnTo>
                  <a:pt x="281" y="94"/>
                </a:lnTo>
                <a:lnTo>
                  <a:pt x="300" y="91"/>
                </a:lnTo>
                <a:lnTo>
                  <a:pt x="321" y="86"/>
                </a:lnTo>
                <a:lnTo>
                  <a:pt x="342" y="83"/>
                </a:lnTo>
                <a:lnTo>
                  <a:pt x="362" y="78"/>
                </a:lnTo>
                <a:lnTo>
                  <a:pt x="385" y="73"/>
                </a:lnTo>
                <a:lnTo>
                  <a:pt x="407" y="69"/>
                </a:lnTo>
                <a:lnTo>
                  <a:pt x="429" y="64"/>
                </a:lnTo>
                <a:lnTo>
                  <a:pt x="450" y="61"/>
                </a:lnTo>
                <a:lnTo>
                  <a:pt x="469" y="56"/>
                </a:lnTo>
                <a:lnTo>
                  <a:pt x="489" y="52"/>
                </a:lnTo>
                <a:lnTo>
                  <a:pt x="508" y="49"/>
                </a:lnTo>
                <a:lnTo>
                  <a:pt x="526" y="44"/>
                </a:lnTo>
                <a:lnTo>
                  <a:pt x="544" y="41"/>
                </a:lnTo>
                <a:lnTo>
                  <a:pt x="561" y="39"/>
                </a:lnTo>
                <a:lnTo>
                  <a:pt x="577" y="35"/>
                </a:lnTo>
                <a:lnTo>
                  <a:pt x="594" y="32"/>
                </a:lnTo>
                <a:lnTo>
                  <a:pt x="609" y="29"/>
                </a:lnTo>
                <a:lnTo>
                  <a:pt x="624" y="26"/>
                </a:lnTo>
                <a:lnTo>
                  <a:pt x="638" y="23"/>
                </a:lnTo>
                <a:lnTo>
                  <a:pt x="651" y="21"/>
                </a:lnTo>
                <a:lnTo>
                  <a:pt x="663" y="19"/>
                </a:lnTo>
                <a:lnTo>
                  <a:pt x="675" y="16"/>
                </a:lnTo>
                <a:lnTo>
                  <a:pt x="687" y="14"/>
                </a:lnTo>
                <a:lnTo>
                  <a:pt x="698" y="12"/>
                </a:lnTo>
                <a:lnTo>
                  <a:pt x="708" y="11"/>
                </a:lnTo>
                <a:lnTo>
                  <a:pt x="718" y="8"/>
                </a:lnTo>
                <a:lnTo>
                  <a:pt x="726" y="7"/>
                </a:lnTo>
                <a:lnTo>
                  <a:pt x="735" y="6"/>
                </a:lnTo>
                <a:lnTo>
                  <a:pt x="742" y="5"/>
                </a:lnTo>
                <a:lnTo>
                  <a:pt x="749" y="4"/>
                </a:lnTo>
                <a:lnTo>
                  <a:pt x="756" y="3"/>
                </a:lnTo>
                <a:lnTo>
                  <a:pt x="762" y="3"/>
                </a:lnTo>
                <a:lnTo>
                  <a:pt x="767" y="1"/>
                </a:lnTo>
                <a:lnTo>
                  <a:pt x="771" y="1"/>
                </a:lnTo>
                <a:lnTo>
                  <a:pt x="776" y="0"/>
                </a:lnTo>
                <a:lnTo>
                  <a:pt x="780" y="0"/>
                </a:lnTo>
                <a:lnTo>
                  <a:pt x="782" y="0"/>
                </a:lnTo>
                <a:lnTo>
                  <a:pt x="791" y="0"/>
                </a:lnTo>
                <a:lnTo>
                  <a:pt x="800" y="1"/>
                </a:lnTo>
                <a:lnTo>
                  <a:pt x="809" y="3"/>
                </a:lnTo>
                <a:lnTo>
                  <a:pt x="816" y="4"/>
                </a:lnTo>
                <a:lnTo>
                  <a:pt x="823" y="6"/>
                </a:lnTo>
                <a:lnTo>
                  <a:pt x="828" y="8"/>
                </a:lnTo>
                <a:lnTo>
                  <a:pt x="833" y="11"/>
                </a:lnTo>
                <a:lnTo>
                  <a:pt x="837" y="14"/>
                </a:lnTo>
                <a:lnTo>
                  <a:pt x="840" y="18"/>
                </a:lnTo>
                <a:lnTo>
                  <a:pt x="843" y="22"/>
                </a:lnTo>
                <a:lnTo>
                  <a:pt x="846" y="27"/>
                </a:lnTo>
                <a:lnTo>
                  <a:pt x="848" y="32"/>
                </a:lnTo>
                <a:lnTo>
                  <a:pt x="849" y="36"/>
                </a:lnTo>
                <a:lnTo>
                  <a:pt x="850" y="42"/>
                </a:lnTo>
                <a:lnTo>
                  <a:pt x="852" y="48"/>
                </a:lnTo>
                <a:lnTo>
                  <a:pt x="852" y="54"/>
                </a:lnTo>
                <a:lnTo>
                  <a:pt x="852" y="55"/>
                </a:lnTo>
                <a:lnTo>
                  <a:pt x="850" y="57"/>
                </a:lnTo>
                <a:lnTo>
                  <a:pt x="850" y="58"/>
                </a:lnTo>
                <a:lnTo>
                  <a:pt x="849" y="61"/>
                </a:lnTo>
                <a:lnTo>
                  <a:pt x="848" y="62"/>
                </a:lnTo>
                <a:lnTo>
                  <a:pt x="846" y="63"/>
                </a:lnTo>
                <a:lnTo>
                  <a:pt x="845" y="65"/>
                </a:lnTo>
                <a:lnTo>
                  <a:pt x="842" y="66"/>
                </a:lnTo>
                <a:lnTo>
                  <a:pt x="839" y="69"/>
                </a:lnTo>
                <a:lnTo>
                  <a:pt x="837" y="71"/>
                </a:lnTo>
                <a:lnTo>
                  <a:pt x="833" y="72"/>
                </a:lnTo>
                <a:lnTo>
                  <a:pt x="830" y="75"/>
                </a:lnTo>
                <a:lnTo>
                  <a:pt x="826" y="76"/>
                </a:lnTo>
                <a:lnTo>
                  <a:pt x="821" y="78"/>
                </a:lnTo>
                <a:lnTo>
                  <a:pt x="817" y="80"/>
                </a:lnTo>
                <a:lnTo>
                  <a:pt x="812" y="83"/>
                </a:lnTo>
                <a:lnTo>
                  <a:pt x="807" y="84"/>
                </a:lnTo>
                <a:lnTo>
                  <a:pt x="802" y="86"/>
                </a:lnTo>
                <a:lnTo>
                  <a:pt x="796" y="88"/>
                </a:lnTo>
                <a:lnTo>
                  <a:pt x="790" y="91"/>
                </a:lnTo>
                <a:lnTo>
                  <a:pt x="784" y="92"/>
                </a:lnTo>
                <a:lnTo>
                  <a:pt x="777" y="94"/>
                </a:lnTo>
                <a:lnTo>
                  <a:pt x="770" y="97"/>
                </a:lnTo>
                <a:lnTo>
                  <a:pt x="763" y="99"/>
                </a:lnTo>
                <a:lnTo>
                  <a:pt x="755" y="101"/>
                </a:lnTo>
                <a:lnTo>
                  <a:pt x="747" y="104"/>
                </a:lnTo>
                <a:lnTo>
                  <a:pt x="739" y="106"/>
                </a:lnTo>
                <a:lnTo>
                  <a:pt x="731" y="108"/>
                </a:lnTo>
                <a:lnTo>
                  <a:pt x="721" y="111"/>
                </a:lnTo>
                <a:lnTo>
                  <a:pt x="713" y="113"/>
                </a:lnTo>
                <a:lnTo>
                  <a:pt x="703" y="115"/>
                </a:lnTo>
                <a:lnTo>
                  <a:pt x="694" y="118"/>
                </a:lnTo>
                <a:lnTo>
                  <a:pt x="674" y="122"/>
                </a:lnTo>
                <a:lnTo>
                  <a:pt x="654" y="128"/>
                </a:lnTo>
                <a:lnTo>
                  <a:pt x="633" y="133"/>
                </a:lnTo>
                <a:lnTo>
                  <a:pt x="612" y="137"/>
                </a:lnTo>
                <a:lnTo>
                  <a:pt x="591" y="142"/>
                </a:lnTo>
                <a:lnTo>
                  <a:pt x="570" y="147"/>
                </a:lnTo>
                <a:lnTo>
                  <a:pt x="548" y="150"/>
                </a:lnTo>
                <a:lnTo>
                  <a:pt x="526" y="155"/>
                </a:lnTo>
                <a:lnTo>
                  <a:pt x="504" y="159"/>
                </a:lnTo>
                <a:lnTo>
                  <a:pt x="482" y="163"/>
                </a:lnTo>
                <a:lnTo>
                  <a:pt x="459" y="167"/>
                </a:lnTo>
                <a:lnTo>
                  <a:pt x="436" y="171"/>
                </a:lnTo>
                <a:lnTo>
                  <a:pt x="389" y="179"/>
                </a:lnTo>
                <a:lnTo>
                  <a:pt x="340" y="186"/>
                </a:lnTo>
                <a:lnTo>
                  <a:pt x="329" y="188"/>
                </a:lnTo>
                <a:lnTo>
                  <a:pt x="316" y="190"/>
                </a:lnTo>
                <a:lnTo>
                  <a:pt x="306" y="192"/>
                </a:lnTo>
                <a:lnTo>
                  <a:pt x="294" y="193"/>
                </a:lnTo>
                <a:lnTo>
                  <a:pt x="283" y="194"/>
                </a:lnTo>
                <a:lnTo>
                  <a:pt x="273" y="196"/>
                </a:lnTo>
                <a:lnTo>
                  <a:pt x="263" y="198"/>
                </a:lnTo>
                <a:lnTo>
                  <a:pt x="252" y="199"/>
                </a:lnTo>
                <a:lnTo>
                  <a:pt x="243" y="200"/>
                </a:lnTo>
                <a:lnTo>
                  <a:pt x="234" y="202"/>
                </a:lnTo>
                <a:lnTo>
                  <a:pt x="225" y="203"/>
                </a:lnTo>
                <a:lnTo>
                  <a:pt x="217" y="205"/>
                </a:lnTo>
                <a:lnTo>
                  <a:pt x="209" y="206"/>
                </a:lnTo>
                <a:lnTo>
                  <a:pt x="201" y="207"/>
                </a:lnTo>
                <a:lnTo>
                  <a:pt x="194" y="208"/>
                </a:lnTo>
                <a:lnTo>
                  <a:pt x="186" y="208"/>
                </a:lnTo>
                <a:lnTo>
                  <a:pt x="180" y="209"/>
                </a:lnTo>
                <a:lnTo>
                  <a:pt x="173" y="210"/>
                </a:lnTo>
                <a:lnTo>
                  <a:pt x="167" y="212"/>
                </a:lnTo>
                <a:lnTo>
                  <a:pt x="161" y="212"/>
                </a:lnTo>
                <a:lnTo>
                  <a:pt x="156" y="213"/>
                </a:lnTo>
                <a:lnTo>
                  <a:pt x="151" y="213"/>
                </a:lnTo>
                <a:lnTo>
                  <a:pt x="146" y="214"/>
                </a:lnTo>
                <a:lnTo>
                  <a:pt x="142" y="214"/>
                </a:lnTo>
                <a:lnTo>
                  <a:pt x="137" y="215"/>
                </a:lnTo>
                <a:lnTo>
                  <a:pt x="134" y="215"/>
                </a:lnTo>
                <a:lnTo>
                  <a:pt x="130" y="215"/>
                </a:lnTo>
                <a:lnTo>
                  <a:pt x="128" y="216"/>
                </a:lnTo>
                <a:lnTo>
                  <a:pt x="124" y="216"/>
                </a:lnTo>
                <a:lnTo>
                  <a:pt x="122" y="216"/>
                </a:lnTo>
                <a:lnTo>
                  <a:pt x="120" y="216"/>
                </a:lnTo>
                <a:lnTo>
                  <a:pt x="118" y="216"/>
                </a:lnTo>
                <a:lnTo>
                  <a:pt x="112" y="216"/>
                </a:lnTo>
                <a:lnTo>
                  <a:pt x="105" y="214"/>
                </a:lnTo>
                <a:lnTo>
                  <a:pt x="96" y="212"/>
                </a:lnTo>
                <a:lnTo>
                  <a:pt x="86" y="208"/>
                </a:lnTo>
                <a:lnTo>
                  <a:pt x="75" y="205"/>
                </a:lnTo>
                <a:lnTo>
                  <a:pt x="65" y="199"/>
                </a:lnTo>
                <a:lnTo>
                  <a:pt x="52" y="193"/>
                </a:lnTo>
                <a:lnTo>
                  <a:pt x="39" y="18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6" name="Freeform 34"/>
          <p:cNvSpPr/>
          <p:nvPr/>
        </p:nvSpPr>
        <p:spPr>
          <a:xfrm>
            <a:off x="5583873" y="2553018"/>
            <a:ext cx="117475" cy="522287"/>
          </a:xfrm>
          <a:custGeom>
            <a:avLst/>
            <a:gdLst/>
            <a:ahLst/>
            <a:cxnLst>
              <a:cxn ang="0">
                <a:pos x="93245781" y="0"/>
              </a:cxn>
              <a:cxn ang="0">
                <a:pos x="91355863" y="30778476"/>
              </a:cxn>
              <a:cxn ang="0">
                <a:pos x="90095388" y="60928464"/>
              </a:cxn>
              <a:cxn ang="0">
                <a:pos x="88835706" y="89822268"/>
              </a:cxn>
              <a:cxn ang="0">
                <a:pos x="87575231" y="119344561"/>
              </a:cxn>
              <a:cxn ang="0">
                <a:pos x="86315550" y="146982182"/>
              </a:cxn>
              <a:cxn ang="0">
                <a:pos x="85685313" y="174619803"/>
              </a:cxn>
              <a:cxn ang="0">
                <a:pos x="85055075" y="201001241"/>
              </a:cxn>
              <a:cxn ang="0">
                <a:pos x="83165156" y="226754190"/>
              </a:cxn>
              <a:cxn ang="0">
                <a:pos x="82534919" y="252507932"/>
              </a:cxn>
              <a:cxn ang="0">
                <a:pos x="81905475" y="277632394"/>
              </a:cxn>
              <a:cxn ang="0">
                <a:pos x="81905475" y="302129953"/>
              </a:cxn>
              <a:cxn ang="0">
                <a:pos x="81275238" y="325370535"/>
              </a:cxn>
              <a:cxn ang="0">
                <a:pos x="81275238" y="348611118"/>
              </a:cxn>
              <a:cxn ang="0">
                <a:pos x="80645000" y="370595517"/>
              </a:cxn>
              <a:cxn ang="0">
                <a:pos x="80645000" y="392579916"/>
              </a:cxn>
              <a:cxn ang="0">
                <a:pos x="80645000" y="413936620"/>
              </a:cxn>
              <a:cxn ang="0">
                <a:pos x="12600781" y="413936620"/>
              </a:cxn>
              <a:cxn ang="0">
                <a:pos x="12600781" y="384414328"/>
              </a:cxn>
              <a:cxn ang="0">
                <a:pos x="12600781" y="356149011"/>
              </a:cxn>
              <a:cxn ang="0">
                <a:pos x="11970544" y="327882902"/>
              </a:cxn>
              <a:cxn ang="0">
                <a:pos x="11970544" y="300245281"/>
              </a:cxn>
              <a:cxn ang="0">
                <a:pos x="10710863" y="273236148"/>
              </a:cxn>
              <a:cxn ang="0">
                <a:pos x="10710863" y="246226222"/>
              </a:cxn>
              <a:cxn ang="0">
                <a:pos x="10080625" y="219844785"/>
              </a:cxn>
              <a:cxn ang="0">
                <a:pos x="9450388" y="193463347"/>
              </a:cxn>
              <a:cxn ang="0">
                <a:pos x="8820944" y="167710398"/>
              </a:cxn>
              <a:cxn ang="0">
                <a:pos x="8190706" y="142585144"/>
              </a:cxn>
              <a:cxn ang="0">
                <a:pos x="6300788" y="117459889"/>
              </a:cxn>
              <a:cxn ang="0">
                <a:pos x="5670550" y="93590819"/>
              </a:cxn>
              <a:cxn ang="0">
                <a:pos x="4410075" y="69722541"/>
              </a:cxn>
              <a:cxn ang="0">
                <a:pos x="3150394" y="45853470"/>
              </a:cxn>
              <a:cxn ang="0">
                <a:pos x="1260475" y="22612887"/>
              </a:cxn>
              <a:cxn ang="0">
                <a:pos x="0" y="0"/>
              </a:cxn>
              <a:cxn ang="0">
                <a:pos x="93245781" y="0"/>
              </a:cxn>
              <a:cxn ang="0">
                <a:pos x="93245781" y="0"/>
              </a:cxn>
            </a:cxnLst>
            <a:rect l="0" t="0" r="0" b="0"/>
            <a:pathLst>
              <a:path w="148" h="659">
                <a:moveTo>
                  <a:pt x="148" y="0"/>
                </a:moveTo>
                <a:lnTo>
                  <a:pt x="145" y="49"/>
                </a:lnTo>
                <a:lnTo>
                  <a:pt x="143" y="97"/>
                </a:lnTo>
                <a:lnTo>
                  <a:pt x="141" y="143"/>
                </a:lnTo>
                <a:lnTo>
                  <a:pt x="139" y="190"/>
                </a:lnTo>
                <a:lnTo>
                  <a:pt x="137" y="234"/>
                </a:lnTo>
                <a:lnTo>
                  <a:pt x="136" y="278"/>
                </a:lnTo>
                <a:lnTo>
                  <a:pt x="135" y="320"/>
                </a:lnTo>
                <a:lnTo>
                  <a:pt x="132" y="361"/>
                </a:lnTo>
                <a:lnTo>
                  <a:pt x="131" y="402"/>
                </a:lnTo>
                <a:lnTo>
                  <a:pt x="130" y="442"/>
                </a:lnTo>
                <a:lnTo>
                  <a:pt x="130" y="481"/>
                </a:lnTo>
                <a:lnTo>
                  <a:pt x="129" y="518"/>
                </a:lnTo>
                <a:lnTo>
                  <a:pt x="129" y="555"/>
                </a:lnTo>
                <a:lnTo>
                  <a:pt x="128" y="590"/>
                </a:lnTo>
                <a:lnTo>
                  <a:pt x="128" y="625"/>
                </a:lnTo>
                <a:lnTo>
                  <a:pt x="128" y="659"/>
                </a:lnTo>
                <a:lnTo>
                  <a:pt x="20" y="659"/>
                </a:lnTo>
                <a:lnTo>
                  <a:pt x="20" y="612"/>
                </a:lnTo>
                <a:lnTo>
                  <a:pt x="20" y="567"/>
                </a:lnTo>
                <a:lnTo>
                  <a:pt x="19" y="522"/>
                </a:lnTo>
                <a:lnTo>
                  <a:pt x="19" y="478"/>
                </a:lnTo>
                <a:lnTo>
                  <a:pt x="17" y="435"/>
                </a:lnTo>
                <a:lnTo>
                  <a:pt x="17" y="392"/>
                </a:lnTo>
                <a:lnTo>
                  <a:pt x="16" y="350"/>
                </a:lnTo>
                <a:lnTo>
                  <a:pt x="15" y="308"/>
                </a:lnTo>
                <a:lnTo>
                  <a:pt x="14" y="267"/>
                </a:lnTo>
                <a:lnTo>
                  <a:pt x="13" y="227"/>
                </a:lnTo>
                <a:lnTo>
                  <a:pt x="10" y="187"/>
                </a:lnTo>
                <a:lnTo>
                  <a:pt x="9" y="149"/>
                </a:lnTo>
                <a:lnTo>
                  <a:pt x="7" y="111"/>
                </a:lnTo>
                <a:lnTo>
                  <a:pt x="5" y="73"/>
                </a:lnTo>
                <a:lnTo>
                  <a:pt x="2" y="36"/>
                </a:lnTo>
                <a:lnTo>
                  <a:pt x="0" y="0"/>
                </a:lnTo>
                <a:lnTo>
                  <a:pt x="148" y="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7" name="Freeform 35"/>
          <p:cNvSpPr/>
          <p:nvPr/>
        </p:nvSpPr>
        <p:spPr>
          <a:xfrm>
            <a:off x="5323523" y="2722880"/>
            <a:ext cx="635000" cy="150813"/>
          </a:xfrm>
          <a:custGeom>
            <a:avLst/>
            <a:gdLst/>
            <a:ahLst/>
            <a:cxnLst>
              <a:cxn ang="0">
                <a:pos x="16968215" y="97419612"/>
              </a:cxn>
              <a:cxn ang="0">
                <a:pos x="8170175" y="91688718"/>
              </a:cxn>
              <a:cxn ang="0">
                <a:pos x="2513839" y="87231356"/>
              </a:cxn>
              <a:cxn ang="0">
                <a:pos x="0" y="83411558"/>
              </a:cxn>
              <a:cxn ang="0">
                <a:pos x="628658" y="80864494"/>
              </a:cxn>
              <a:cxn ang="0">
                <a:pos x="4399020" y="78954196"/>
              </a:cxn>
              <a:cxn ang="0">
                <a:pos x="11312672" y="77680664"/>
              </a:cxn>
              <a:cxn ang="0">
                <a:pos x="20739370" y="76407132"/>
              </a:cxn>
              <a:cxn ang="0">
                <a:pos x="31423383" y="73860068"/>
              </a:cxn>
              <a:cxn ang="0">
                <a:pos x="45877759" y="70677036"/>
              </a:cxn>
              <a:cxn ang="0">
                <a:pos x="62218109" y="67493206"/>
              </a:cxn>
              <a:cxn ang="0">
                <a:pos x="81072297" y="63672610"/>
              </a:cxn>
              <a:cxn ang="0">
                <a:pos x="104954164" y="59216046"/>
              </a:cxn>
              <a:cxn ang="0">
                <a:pos x="133235050" y="54121918"/>
              </a:cxn>
              <a:cxn ang="0">
                <a:pos x="164658433" y="47754258"/>
              </a:cxn>
              <a:cxn ang="0">
                <a:pos x="200480836" y="41387396"/>
              </a:cxn>
              <a:cxn ang="0">
                <a:pos x="238817079" y="35019736"/>
              </a:cxn>
              <a:cxn ang="0">
                <a:pos x="274640275" y="28016108"/>
              </a:cxn>
              <a:cxn ang="0">
                <a:pos x="307320181" y="22285214"/>
              </a:cxn>
              <a:cxn ang="0">
                <a:pos x="337487041" y="16555118"/>
              </a:cxn>
              <a:cxn ang="0">
                <a:pos x="363881954" y="10824224"/>
              </a:cxn>
              <a:cxn ang="0">
                <a:pos x="387135955" y="6367660"/>
              </a:cxn>
              <a:cxn ang="0">
                <a:pos x="408503190" y="3183830"/>
              </a:cxn>
              <a:cxn ang="0">
                <a:pos x="426728720" y="636766"/>
              </a:cxn>
              <a:cxn ang="0">
                <a:pos x="441812547" y="0"/>
              </a:cxn>
              <a:cxn ang="0">
                <a:pos x="454381742" y="0"/>
              </a:cxn>
              <a:cxn ang="0">
                <a:pos x="463808439" y="1273532"/>
              </a:cxn>
              <a:cxn ang="0">
                <a:pos x="478891473" y="7640394"/>
              </a:cxn>
              <a:cxn ang="0">
                <a:pos x="492089326" y="16555118"/>
              </a:cxn>
              <a:cxn ang="0">
                <a:pos x="501516816" y="24195512"/>
              </a:cxn>
              <a:cxn ang="0">
                <a:pos x="503401998" y="27379342"/>
              </a:cxn>
              <a:cxn ang="0">
                <a:pos x="503401998" y="31199938"/>
              </a:cxn>
              <a:cxn ang="0">
                <a:pos x="500888159" y="33746204"/>
              </a:cxn>
              <a:cxn ang="0">
                <a:pos x="497117004" y="37566800"/>
              </a:cxn>
              <a:cxn ang="0">
                <a:pos x="492089326" y="40750630"/>
              </a:cxn>
              <a:cxn ang="0">
                <a:pos x="485805125" y="44571226"/>
              </a:cxn>
              <a:cxn ang="0">
                <a:pos x="477006292" y="47754258"/>
              </a:cxn>
              <a:cxn ang="0">
                <a:pos x="466950936" y="51574854"/>
              </a:cxn>
              <a:cxn ang="0">
                <a:pos x="454381742" y="56032216"/>
              </a:cxn>
              <a:cxn ang="0">
                <a:pos x="441183889" y="59852812"/>
              </a:cxn>
              <a:cxn ang="0">
                <a:pos x="414788184" y="66219674"/>
              </a:cxn>
              <a:cxn ang="0">
                <a:pos x="381479619" y="74496834"/>
              </a:cxn>
              <a:cxn ang="0">
                <a:pos x="345028558" y="82774792"/>
              </a:cxn>
              <a:cxn ang="0">
                <a:pos x="304806342" y="90415186"/>
              </a:cxn>
              <a:cxn ang="0">
                <a:pos x="261442422" y="97419612"/>
              </a:cxn>
              <a:cxn ang="0">
                <a:pos x="224362703" y="103786474"/>
              </a:cxn>
              <a:cxn ang="0">
                <a:pos x="202366017" y="106333538"/>
              </a:cxn>
              <a:cxn ang="0">
                <a:pos x="181626648" y="109517368"/>
              </a:cxn>
              <a:cxn ang="0">
                <a:pos x="163401117" y="111427666"/>
              </a:cxn>
              <a:cxn ang="0">
                <a:pos x="147689426" y="113973932"/>
              </a:cxn>
              <a:cxn ang="0">
                <a:pos x="133235050" y="115884230"/>
              </a:cxn>
              <a:cxn ang="0">
                <a:pos x="120037197" y="117794528"/>
              </a:cxn>
              <a:cxn ang="0">
                <a:pos x="108724526" y="119068060"/>
              </a:cxn>
              <a:cxn ang="0">
                <a:pos x="98669170" y="119704826"/>
              </a:cxn>
              <a:cxn ang="0">
                <a:pos x="91127653" y="120341592"/>
              </a:cxn>
              <a:cxn ang="0">
                <a:pos x="84842659" y="120341592"/>
              </a:cxn>
              <a:cxn ang="0">
                <a:pos x="71016941" y="119704826"/>
              </a:cxn>
              <a:cxn ang="0">
                <a:pos x="49020256" y="113337964"/>
              </a:cxn>
              <a:cxn ang="0">
                <a:pos x="25138390" y="101876176"/>
              </a:cxn>
            </a:cxnLst>
            <a:rect l="0" t="0" r="0" b="0"/>
            <a:pathLst>
              <a:path w="801" h="189">
                <a:moveTo>
                  <a:pt x="40" y="160"/>
                </a:moveTo>
                <a:lnTo>
                  <a:pt x="33" y="157"/>
                </a:lnTo>
                <a:lnTo>
                  <a:pt x="27" y="153"/>
                </a:lnTo>
                <a:lnTo>
                  <a:pt x="22" y="150"/>
                </a:lnTo>
                <a:lnTo>
                  <a:pt x="18" y="147"/>
                </a:lnTo>
                <a:lnTo>
                  <a:pt x="13" y="144"/>
                </a:lnTo>
                <a:lnTo>
                  <a:pt x="9" y="142"/>
                </a:lnTo>
                <a:lnTo>
                  <a:pt x="6" y="139"/>
                </a:lnTo>
                <a:lnTo>
                  <a:pt x="4" y="137"/>
                </a:lnTo>
                <a:lnTo>
                  <a:pt x="3" y="135"/>
                </a:lnTo>
                <a:lnTo>
                  <a:pt x="1" y="132"/>
                </a:lnTo>
                <a:lnTo>
                  <a:pt x="0" y="131"/>
                </a:lnTo>
                <a:lnTo>
                  <a:pt x="0" y="130"/>
                </a:lnTo>
                <a:lnTo>
                  <a:pt x="0" y="128"/>
                </a:lnTo>
                <a:lnTo>
                  <a:pt x="1" y="127"/>
                </a:lnTo>
                <a:lnTo>
                  <a:pt x="3" y="127"/>
                </a:lnTo>
                <a:lnTo>
                  <a:pt x="5" y="125"/>
                </a:lnTo>
                <a:lnTo>
                  <a:pt x="7" y="124"/>
                </a:lnTo>
                <a:lnTo>
                  <a:pt x="11" y="124"/>
                </a:lnTo>
                <a:lnTo>
                  <a:pt x="14" y="123"/>
                </a:lnTo>
                <a:lnTo>
                  <a:pt x="18" y="122"/>
                </a:lnTo>
                <a:lnTo>
                  <a:pt x="22" y="122"/>
                </a:lnTo>
                <a:lnTo>
                  <a:pt x="27" y="121"/>
                </a:lnTo>
                <a:lnTo>
                  <a:pt x="33" y="120"/>
                </a:lnTo>
                <a:lnTo>
                  <a:pt x="39" y="118"/>
                </a:lnTo>
                <a:lnTo>
                  <a:pt x="44" y="117"/>
                </a:lnTo>
                <a:lnTo>
                  <a:pt x="50" y="116"/>
                </a:lnTo>
                <a:lnTo>
                  <a:pt x="57" y="114"/>
                </a:lnTo>
                <a:lnTo>
                  <a:pt x="65" y="113"/>
                </a:lnTo>
                <a:lnTo>
                  <a:pt x="73" y="111"/>
                </a:lnTo>
                <a:lnTo>
                  <a:pt x="82" y="109"/>
                </a:lnTo>
                <a:lnTo>
                  <a:pt x="90" y="108"/>
                </a:lnTo>
                <a:lnTo>
                  <a:pt x="99" y="106"/>
                </a:lnTo>
                <a:lnTo>
                  <a:pt x="108" y="103"/>
                </a:lnTo>
                <a:lnTo>
                  <a:pt x="119" y="102"/>
                </a:lnTo>
                <a:lnTo>
                  <a:pt x="129" y="100"/>
                </a:lnTo>
                <a:lnTo>
                  <a:pt x="142" y="98"/>
                </a:lnTo>
                <a:lnTo>
                  <a:pt x="154" y="95"/>
                </a:lnTo>
                <a:lnTo>
                  <a:pt x="167" y="93"/>
                </a:lnTo>
                <a:lnTo>
                  <a:pt x="181" y="91"/>
                </a:lnTo>
                <a:lnTo>
                  <a:pt x="195" y="87"/>
                </a:lnTo>
                <a:lnTo>
                  <a:pt x="212" y="85"/>
                </a:lnTo>
                <a:lnTo>
                  <a:pt x="227" y="81"/>
                </a:lnTo>
                <a:lnTo>
                  <a:pt x="244" y="79"/>
                </a:lnTo>
                <a:lnTo>
                  <a:pt x="262" y="75"/>
                </a:lnTo>
                <a:lnTo>
                  <a:pt x="280" y="72"/>
                </a:lnTo>
                <a:lnTo>
                  <a:pt x="299" y="68"/>
                </a:lnTo>
                <a:lnTo>
                  <a:pt x="319" y="65"/>
                </a:lnTo>
                <a:lnTo>
                  <a:pt x="339" y="62"/>
                </a:lnTo>
                <a:lnTo>
                  <a:pt x="360" y="58"/>
                </a:lnTo>
                <a:lnTo>
                  <a:pt x="380" y="55"/>
                </a:lnTo>
                <a:lnTo>
                  <a:pt x="400" y="51"/>
                </a:lnTo>
                <a:lnTo>
                  <a:pt x="418" y="48"/>
                </a:lnTo>
                <a:lnTo>
                  <a:pt x="437" y="44"/>
                </a:lnTo>
                <a:lnTo>
                  <a:pt x="456" y="41"/>
                </a:lnTo>
                <a:lnTo>
                  <a:pt x="473" y="37"/>
                </a:lnTo>
                <a:lnTo>
                  <a:pt x="489" y="35"/>
                </a:lnTo>
                <a:lnTo>
                  <a:pt x="506" y="31"/>
                </a:lnTo>
                <a:lnTo>
                  <a:pt x="522" y="29"/>
                </a:lnTo>
                <a:lnTo>
                  <a:pt x="537" y="26"/>
                </a:lnTo>
                <a:lnTo>
                  <a:pt x="551" y="23"/>
                </a:lnTo>
                <a:lnTo>
                  <a:pt x="565" y="21"/>
                </a:lnTo>
                <a:lnTo>
                  <a:pt x="579" y="17"/>
                </a:lnTo>
                <a:lnTo>
                  <a:pt x="592" y="15"/>
                </a:lnTo>
                <a:lnTo>
                  <a:pt x="604" y="13"/>
                </a:lnTo>
                <a:lnTo>
                  <a:pt x="616" y="10"/>
                </a:lnTo>
                <a:lnTo>
                  <a:pt x="629" y="8"/>
                </a:lnTo>
                <a:lnTo>
                  <a:pt x="639" y="7"/>
                </a:lnTo>
                <a:lnTo>
                  <a:pt x="650" y="5"/>
                </a:lnTo>
                <a:lnTo>
                  <a:pt x="660" y="3"/>
                </a:lnTo>
                <a:lnTo>
                  <a:pt x="669" y="2"/>
                </a:lnTo>
                <a:lnTo>
                  <a:pt x="679" y="1"/>
                </a:lnTo>
                <a:lnTo>
                  <a:pt x="687" y="1"/>
                </a:lnTo>
                <a:lnTo>
                  <a:pt x="695" y="0"/>
                </a:lnTo>
                <a:lnTo>
                  <a:pt x="703" y="0"/>
                </a:lnTo>
                <a:lnTo>
                  <a:pt x="710" y="0"/>
                </a:lnTo>
                <a:lnTo>
                  <a:pt x="717" y="0"/>
                </a:lnTo>
                <a:lnTo>
                  <a:pt x="723" y="0"/>
                </a:lnTo>
                <a:lnTo>
                  <a:pt x="729" y="1"/>
                </a:lnTo>
                <a:lnTo>
                  <a:pt x="733" y="1"/>
                </a:lnTo>
                <a:lnTo>
                  <a:pt x="738" y="2"/>
                </a:lnTo>
                <a:lnTo>
                  <a:pt x="746" y="5"/>
                </a:lnTo>
                <a:lnTo>
                  <a:pt x="754" y="8"/>
                </a:lnTo>
                <a:lnTo>
                  <a:pt x="762" y="12"/>
                </a:lnTo>
                <a:lnTo>
                  <a:pt x="769" y="16"/>
                </a:lnTo>
                <a:lnTo>
                  <a:pt x="776" y="21"/>
                </a:lnTo>
                <a:lnTo>
                  <a:pt x="783" y="26"/>
                </a:lnTo>
                <a:lnTo>
                  <a:pt x="790" y="31"/>
                </a:lnTo>
                <a:lnTo>
                  <a:pt x="797" y="37"/>
                </a:lnTo>
                <a:lnTo>
                  <a:pt x="798" y="38"/>
                </a:lnTo>
                <a:lnTo>
                  <a:pt x="800" y="41"/>
                </a:lnTo>
                <a:lnTo>
                  <a:pt x="801" y="42"/>
                </a:lnTo>
                <a:lnTo>
                  <a:pt x="801" y="43"/>
                </a:lnTo>
                <a:lnTo>
                  <a:pt x="801" y="45"/>
                </a:lnTo>
                <a:lnTo>
                  <a:pt x="801" y="46"/>
                </a:lnTo>
                <a:lnTo>
                  <a:pt x="801" y="49"/>
                </a:lnTo>
                <a:lnTo>
                  <a:pt x="800" y="50"/>
                </a:lnTo>
                <a:lnTo>
                  <a:pt x="798" y="52"/>
                </a:lnTo>
                <a:lnTo>
                  <a:pt x="797" y="53"/>
                </a:lnTo>
                <a:lnTo>
                  <a:pt x="796" y="56"/>
                </a:lnTo>
                <a:lnTo>
                  <a:pt x="794" y="57"/>
                </a:lnTo>
                <a:lnTo>
                  <a:pt x="791" y="59"/>
                </a:lnTo>
                <a:lnTo>
                  <a:pt x="789" y="60"/>
                </a:lnTo>
                <a:lnTo>
                  <a:pt x="787" y="63"/>
                </a:lnTo>
                <a:lnTo>
                  <a:pt x="783" y="64"/>
                </a:lnTo>
                <a:lnTo>
                  <a:pt x="780" y="66"/>
                </a:lnTo>
                <a:lnTo>
                  <a:pt x="776" y="67"/>
                </a:lnTo>
                <a:lnTo>
                  <a:pt x="773" y="70"/>
                </a:lnTo>
                <a:lnTo>
                  <a:pt x="768" y="72"/>
                </a:lnTo>
                <a:lnTo>
                  <a:pt x="764" y="73"/>
                </a:lnTo>
                <a:lnTo>
                  <a:pt x="759" y="75"/>
                </a:lnTo>
                <a:lnTo>
                  <a:pt x="753" y="78"/>
                </a:lnTo>
                <a:lnTo>
                  <a:pt x="748" y="80"/>
                </a:lnTo>
                <a:lnTo>
                  <a:pt x="743" y="81"/>
                </a:lnTo>
                <a:lnTo>
                  <a:pt x="737" y="84"/>
                </a:lnTo>
                <a:lnTo>
                  <a:pt x="730" y="86"/>
                </a:lnTo>
                <a:lnTo>
                  <a:pt x="723" y="88"/>
                </a:lnTo>
                <a:lnTo>
                  <a:pt x="716" y="89"/>
                </a:lnTo>
                <a:lnTo>
                  <a:pt x="709" y="92"/>
                </a:lnTo>
                <a:lnTo>
                  <a:pt x="702" y="94"/>
                </a:lnTo>
                <a:lnTo>
                  <a:pt x="694" y="96"/>
                </a:lnTo>
                <a:lnTo>
                  <a:pt x="678" y="101"/>
                </a:lnTo>
                <a:lnTo>
                  <a:pt x="660" y="104"/>
                </a:lnTo>
                <a:lnTo>
                  <a:pt x="643" y="109"/>
                </a:lnTo>
                <a:lnTo>
                  <a:pt x="625" y="114"/>
                </a:lnTo>
                <a:lnTo>
                  <a:pt x="607" y="117"/>
                </a:lnTo>
                <a:lnTo>
                  <a:pt x="588" y="122"/>
                </a:lnTo>
                <a:lnTo>
                  <a:pt x="568" y="125"/>
                </a:lnTo>
                <a:lnTo>
                  <a:pt x="549" y="130"/>
                </a:lnTo>
                <a:lnTo>
                  <a:pt x="528" y="134"/>
                </a:lnTo>
                <a:lnTo>
                  <a:pt x="507" y="137"/>
                </a:lnTo>
                <a:lnTo>
                  <a:pt x="485" y="142"/>
                </a:lnTo>
                <a:lnTo>
                  <a:pt x="463" y="145"/>
                </a:lnTo>
                <a:lnTo>
                  <a:pt x="439" y="149"/>
                </a:lnTo>
                <a:lnTo>
                  <a:pt x="416" y="153"/>
                </a:lnTo>
                <a:lnTo>
                  <a:pt x="393" y="157"/>
                </a:lnTo>
                <a:lnTo>
                  <a:pt x="368" y="160"/>
                </a:lnTo>
                <a:lnTo>
                  <a:pt x="357" y="163"/>
                </a:lnTo>
                <a:lnTo>
                  <a:pt x="344" y="164"/>
                </a:lnTo>
                <a:lnTo>
                  <a:pt x="332" y="166"/>
                </a:lnTo>
                <a:lnTo>
                  <a:pt x="322" y="167"/>
                </a:lnTo>
                <a:lnTo>
                  <a:pt x="310" y="168"/>
                </a:lnTo>
                <a:lnTo>
                  <a:pt x="300" y="171"/>
                </a:lnTo>
                <a:lnTo>
                  <a:pt x="289" y="172"/>
                </a:lnTo>
                <a:lnTo>
                  <a:pt x="280" y="173"/>
                </a:lnTo>
                <a:lnTo>
                  <a:pt x="271" y="174"/>
                </a:lnTo>
                <a:lnTo>
                  <a:pt x="260" y="175"/>
                </a:lnTo>
                <a:lnTo>
                  <a:pt x="252" y="176"/>
                </a:lnTo>
                <a:lnTo>
                  <a:pt x="243" y="178"/>
                </a:lnTo>
                <a:lnTo>
                  <a:pt x="235" y="179"/>
                </a:lnTo>
                <a:lnTo>
                  <a:pt x="227" y="180"/>
                </a:lnTo>
                <a:lnTo>
                  <a:pt x="219" y="181"/>
                </a:lnTo>
                <a:lnTo>
                  <a:pt x="212" y="182"/>
                </a:lnTo>
                <a:lnTo>
                  <a:pt x="205" y="183"/>
                </a:lnTo>
                <a:lnTo>
                  <a:pt x="198" y="183"/>
                </a:lnTo>
                <a:lnTo>
                  <a:pt x="191" y="185"/>
                </a:lnTo>
                <a:lnTo>
                  <a:pt x="185" y="186"/>
                </a:lnTo>
                <a:lnTo>
                  <a:pt x="178" y="186"/>
                </a:lnTo>
                <a:lnTo>
                  <a:pt x="173" y="187"/>
                </a:lnTo>
                <a:lnTo>
                  <a:pt x="167" y="187"/>
                </a:lnTo>
                <a:lnTo>
                  <a:pt x="163" y="188"/>
                </a:lnTo>
                <a:lnTo>
                  <a:pt x="157" y="188"/>
                </a:lnTo>
                <a:lnTo>
                  <a:pt x="154" y="188"/>
                </a:lnTo>
                <a:lnTo>
                  <a:pt x="149" y="188"/>
                </a:lnTo>
                <a:lnTo>
                  <a:pt x="145" y="189"/>
                </a:lnTo>
                <a:lnTo>
                  <a:pt x="142" y="189"/>
                </a:lnTo>
                <a:lnTo>
                  <a:pt x="138" y="189"/>
                </a:lnTo>
                <a:lnTo>
                  <a:pt x="135" y="189"/>
                </a:lnTo>
                <a:lnTo>
                  <a:pt x="133" y="189"/>
                </a:lnTo>
                <a:lnTo>
                  <a:pt x="123" y="189"/>
                </a:lnTo>
                <a:lnTo>
                  <a:pt x="113" y="188"/>
                </a:lnTo>
                <a:lnTo>
                  <a:pt x="101" y="186"/>
                </a:lnTo>
                <a:lnTo>
                  <a:pt x="90" y="182"/>
                </a:lnTo>
                <a:lnTo>
                  <a:pt x="78" y="178"/>
                </a:lnTo>
                <a:lnTo>
                  <a:pt x="66" y="173"/>
                </a:lnTo>
                <a:lnTo>
                  <a:pt x="52" y="167"/>
                </a:lnTo>
                <a:lnTo>
                  <a:pt x="40" y="16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8" name="Freeform 36"/>
          <p:cNvSpPr/>
          <p:nvPr/>
        </p:nvSpPr>
        <p:spPr>
          <a:xfrm>
            <a:off x="5015548" y="2986405"/>
            <a:ext cx="1271587" cy="190500"/>
          </a:xfrm>
          <a:custGeom>
            <a:avLst/>
            <a:gdLst/>
            <a:ahLst/>
            <a:cxnLst>
              <a:cxn ang="0">
                <a:pos x="195312429" y="134198519"/>
              </a:cxn>
              <a:cxn ang="0">
                <a:pos x="170110877" y="138608594"/>
              </a:cxn>
              <a:cxn ang="0">
                <a:pos x="148058923" y="141758988"/>
              </a:cxn>
              <a:cxn ang="0">
                <a:pos x="129158155" y="145538825"/>
              </a:cxn>
              <a:cxn ang="0">
                <a:pos x="112776749" y="148058981"/>
              </a:cxn>
              <a:cxn ang="0">
                <a:pos x="100175973" y="149949694"/>
              </a:cxn>
              <a:cxn ang="0">
                <a:pos x="90725589" y="150579138"/>
              </a:cxn>
              <a:cxn ang="0">
                <a:pos x="84425598" y="151209375"/>
              </a:cxn>
              <a:cxn ang="0">
                <a:pos x="76865132" y="150579138"/>
              </a:cxn>
              <a:cxn ang="0">
                <a:pos x="66784511" y="147429538"/>
              </a:cxn>
              <a:cxn ang="0">
                <a:pos x="53553498" y="139869069"/>
              </a:cxn>
              <a:cxn ang="0">
                <a:pos x="38432566" y="129788444"/>
              </a:cxn>
              <a:cxn ang="0">
                <a:pos x="22051160" y="117817106"/>
              </a:cxn>
              <a:cxn ang="0">
                <a:pos x="10080621" y="108366719"/>
              </a:cxn>
              <a:cxn ang="0">
                <a:pos x="3150393" y="100176013"/>
              </a:cxn>
              <a:cxn ang="0">
                <a:pos x="0" y="94506256"/>
              </a:cxn>
              <a:cxn ang="0">
                <a:pos x="1260475" y="89465944"/>
              </a:cxn>
              <a:cxn ang="0">
                <a:pos x="6930229" y="85685313"/>
              </a:cxn>
              <a:cxn ang="0">
                <a:pos x="17010850" y="82534919"/>
              </a:cxn>
              <a:cxn ang="0">
                <a:pos x="32131781" y="81275238"/>
              </a:cxn>
              <a:cxn ang="0">
                <a:pos x="44732557" y="80014763"/>
              </a:cxn>
              <a:cxn ang="0">
                <a:pos x="58593808" y="78124844"/>
              </a:cxn>
              <a:cxn ang="0">
                <a:pos x="76234895" y="76865163"/>
              </a:cxn>
              <a:cxn ang="0">
                <a:pos x="96396137" y="74974450"/>
              </a:cxn>
              <a:cxn ang="0">
                <a:pos x="121597690" y="72454294"/>
              </a:cxn>
              <a:cxn ang="0">
                <a:pos x="149319398" y="69304694"/>
              </a:cxn>
              <a:cxn ang="0">
                <a:pos x="181451179" y="66784538"/>
              </a:cxn>
              <a:cxn ang="0">
                <a:pos x="216733352" y="63003906"/>
              </a:cxn>
              <a:cxn ang="0">
                <a:pos x="342110878" y="49772888"/>
              </a:cxn>
              <a:cxn ang="0">
                <a:pos x="502771371" y="30241875"/>
              </a:cxn>
              <a:cxn ang="0">
                <a:pos x="605467499" y="17641094"/>
              </a:cxn>
              <a:cxn ang="0">
                <a:pos x="679812476" y="9450388"/>
              </a:cxn>
              <a:cxn ang="0">
                <a:pos x="747226431" y="3780631"/>
              </a:cxn>
              <a:cxn ang="0">
                <a:pos x="806449683" y="630238"/>
              </a:cxn>
              <a:cxn ang="0">
                <a:pos x="858743500" y="0"/>
              </a:cxn>
              <a:cxn ang="0">
                <a:pos x="902845820" y="3150394"/>
              </a:cxn>
              <a:cxn ang="0">
                <a:pos x="937497756" y="10080625"/>
              </a:cxn>
              <a:cxn ang="0">
                <a:pos x="963959783" y="21421725"/>
              </a:cxn>
              <a:cxn ang="0">
                <a:pos x="982860551" y="35282188"/>
              </a:cxn>
              <a:cxn ang="0">
                <a:pos x="997352039" y="46623288"/>
              </a:cxn>
              <a:cxn ang="0">
                <a:pos x="1006172186" y="57333356"/>
              </a:cxn>
              <a:cxn ang="0">
                <a:pos x="1009322578" y="66154300"/>
              </a:cxn>
              <a:cxn ang="0">
                <a:pos x="1008062104" y="71194613"/>
              </a:cxn>
              <a:cxn ang="0">
                <a:pos x="1001762112" y="73714769"/>
              </a:cxn>
              <a:cxn ang="0">
                <a:pos x="989161336" y="76865163"/>
              </a:cxn>
              <a:cxn ang="0">
                <a:pos x="970890012" y="79385319"/>
              </a:cxn>
              <a:cxn ang="0">
                <a:pos x="947578377" y="81275238"/>
              </a:cxn>
              <a:cxn ang="0">
                <a:pos x="918596989" y="81905475"/>
              </a:cxn>
              <a:cxn ang="0">
                <a:pos x="884574496" y="83165156"/>
              </a:cxn>
              <a:cxn ang="0">
                <a:pos x="844252012" y="83165156"/>
              </a:cxn>
              <a:cxn ang="0">
                <a:pos x="703123317" y="85055075"/>
              </a:cxn>
              <a:cxn ang="0">
                <a:pos x="536163627" y="93245781"/>
              </a:cxn>
              <a:cxn ang="0">
                <a:pos x="436617097" y="100806250"/>
              </a:cxn>
              <a:cxn ang="0">
                <a:pos x="362902357" y="108366719"/>
              </a:cxn>
              <a:cxn ang="0">
                <a:pos x="294227928" y="117187663"/>
              </a:cxn>
              <a:cxn ang="0">
                <a:pos x="231224047" y="127268288"/>
              </a:cxn>
            </a:cxnLst>
            <a:rect l="0" t="0" r="0" b="0"/>
            <a:pathLst>
              <a:path w="1602" h="240">
                <a:moveTo>
                  <a:pt x="344" y="207"/>
                </a:moveTo>
                <a:lnTo>
                  <a:pt x="332" y="209"/>
                </a:lnTo>
                <a:lnTo>
                  <a:pt x="321" y="210"/>
                </a:lnTo>
                <a:lnTo>
                  <a:pt x="310" y="213"/>
                </a:lnTo>
                <a:lnTo>
                  <a:pt x="300" y="215"/>
                </a:lnTo>
                <a:lnTo>
                  <a:pt x="289" y="216"/>
                </a:lnTo>
                <a:lnTo>
                  <a:pt x="280" y="218"/>
                </a:lnTo>
                <a:lnTo>
                  <a:pt x="270" y="220"/>
                </a:lnTo>
                <a:lnTo>
                  <a:pt x="260" y="222"/>
                </a:lnTo>
                <a:lnTo>
                  <a:pt x="252" y="223"/>
                </a:lnTo>
                <a:lnTo>
                  <a:pt x="243" y="224"/>
                </a:lnTo>
                <a:lnTo>
                  <a:pt x="235" y="225"/>
                </a:lnTo>
                <a:lnTo>
                  <a:pt x="227" y="228"/>
                </a:lnTo>
                <a:lnTo>
                  <a:pt x="219" y="229"/>
                </a:lnTo>
                <a:lnTo>
                  <a:pt x="212" y="230"/>
                </a:lnTo>
                <a:lnTo>
                  <a:pt x="205" y="231"/>
                </a:lnTo>
                <a:lnTo>
                  <a:pt x="198" y="232"/>
                </a:lnTo>
                <a:lnTo>
                  <a:pt x="192" y="234"/>
                </a:lnTo>
                <a:lnTo>
                  <a:pt x="185" y="234"/>
                </a:lnTo>
                <a:lnTo>
                  <a:pt x="179" y="235"/>
                </a:lnTo>
                <a:lnTo>
                  <a:pt x="174" y="236"/>
                </a:lnTo>
                <a:lnTo>
                  <a:pt x="169" y="237"/>
                </a:lnTo>
                <a:lnTo>
                  <a:pt x="164" y="237"/>
                </a:lnTo>
                <a:lnTo>
                  <a:pt x="159" y="238"/>
                </a:lnTo>
                <a:lnTo>
                  <a:pt x="155" y="238"/>
                </a:lnTo>
                <a:lnTo>
                  <a:pt x="151" y="239"/>
                </a:lnTo>
                <a:lnTo>
                  <a:pt x="148" y="239"/>
                </a:lnTo>
                <a:lnTo>
                  <a:pt x="144" y="239"/>
                </a:lnTo>
                <a:lnTo>
                  <a:pt x="141" y="240"/>
                </a:lnTo>
                <a:lnTo>
                  <a:pt x="138" y="240"/>
                </a:lnTo>
                <a:lnTo>
                  <a:pt x="136" y="240"/>
                </a:lnTo>
                <a:lnTo>
                  <a:pt x="134" y="240"/>
                </a:lnTo>
                <a:lnTo>
                  <a:pt x="133" y="240"/>
                </a:lnTo>
                <a:lnTo>
                  <a:pt x="129" y="240"/>
                </a:lnTo>
                <a:lnTo>
                  <a:pt x="126" y="240"/>
                </a:lnTo>
                <a:lnTo>
                  <a:pt x="122" y="239"/>
                </a:lnTo>
                <a:lnTo>
                  <a:pt x="119" y="238"/>
                </a:lnTo>
                <a:lnTo>
                  <a:pt x="114" y="237"/>
                </a:lnTo>
                <a:lnTo>
                  <a:pt x="111" y="235"/>
                </a:lnTo>
                <a:lnTo>
                  <a:pt x="106" y="234"/>
                </a:lnTo>
                <a:lnTo>
                  <a:pt x="100" y="231"/>
                </a:lnTo>
                <a:lnTo>
                  <a:pt x="95" y="228"/>
                </a:lnTo>
                <a:lnTo>
                  <a:pt x="90" y="225"/>
                </a:lnTo>
                <a:lnTo>
                  <a:pt x="85" y="222"/>
                </a:lnTo>
                <a:lnTo>
                  <a:pt x="79" y="218"/>
                </a:lnTo>
                <a:lnTo>
                  <a:pt x="73" y="215"/>
                </a:lnTo>
                <a:lnTo>
                  <a:pt x="66" y="210"/>
                </a:lnTo>
                <a:lnTo>
                  <a:pt x="61" y="206"/>
                </a:lnTo>
                <a:lnTo>
                  <a:pt x="54" y="201"/>
                </a:lnTo>
                <a:lnTo>
                  <a:pt x="47" y="196"/>
                </a:lnTo>
                <a:lnTo>
                  <a:pt x="41" y="192"/>
                </a:lnTo>
                <a:lnTo>
                  <a:pt x="35" y="187"/>
                </a:lnTo>
                <a:lnTo>
                  <a:pt x="30" y="184"/>
                </a:lnTo>
                <a:lnTo>
                  <a:pt x="26" y="179"/>
                </a:lnTo>
                <a:lnTo>
                  <a:pt x="21" y="175"/>
                </a:lnTo>
                <a:lnTo>
                  <a:pt x="16" y="172"/>
                </a:lnTo>
                <a:lnTo>
                  <a:pt x="13" y="168"/>
                </a:lnTo>
                <a:lnTo>
                  <a:pt x="11" y="165"/>
                </a:lnTo>
                <a:lnTo>
                  <a:pt x="7" y="162"/>
                </a:lnTo>
                <a:lnTo>
                  <a:pt x="5" y="159"/>
                </a:lnTo>
                <a:lnTo>
                  <a:pt x="4" y="156"/>
                </a:lnTo>
                <a:lnTo>
                  <a:pt x="2" y="153"/>
                </a:lnTo>
                <a:lnTo>
                  <a:pt x="1" y="151"/>
                </a:lnTo>
                <a:lnTo>
                  <a:pt x="0" y="150"/>
                </a:lnTo>
                <a:lnTo>
                  <a:pt x="0" y="148"/>
                </a:lnTo>
                <a:lnTo>
                  <a:pt x="0" y="145"/>
                </a:lnTo>
                <a:lnTo>
                  <a:pt x="1" y="144"/>
                </a:lnTo>
                <a:lnTo>
                  <a:pt x="2" y="142"/>
                </a:lnTo>
                <a:lnTo>
                  <a:pt x="4" y="141"/>
                </a:lnTo>
                <a:lnTo>
                  <a:pt x="6" y="139"/>
                </a:lnTo>
                <a:lnTo>
                  <a:pt x="8" y="137"/>
                </a:lnTo>
                <a:lnTo>
                  <a:pt x="11" y="136"/>
                </a:lnTo>
                <a:lnTo>
                  <a:pt x="14" y="135"/>
                </a:lnTo>
                <a:lnTo>
                  <a:pt x="19" y="134"/>
                </a:lnTo>
                <a:lnTo>
                  <a:pt x="22" y="132"/>
                </a:lnTo>
                <a:lnTo>
                  <a:pt x="27" y="131"/>
                </a:lnTo>
                <a:lnTo>
                  <a:pt x="33" y="131"/>
                </a:lnTo>
                <a:lnTo>
                  <a:pt x="38" y="130"/>
                </a:lnTo>
                <a:lnTo>
                  <a:pt x="44" y="129"/>
                </a:lnTo>
                <a:lnTo>
                  <a:pt x="51" y="129"/>
                </a:lnTo>
                <a:lnTo>
                  <a:pt x="58" y="128"/>
                </a:lnTo>
                <a:lnTo>
                  <a:pt x="62" y="128"/>
                </a:lnTo>
                <a:lnTo>
                  <a:pt x="66" y="127"/>
                </a:lnTo>
                <a:lnTo>
                  <a:pt x="71" y="127"/>
                </a:lnTo>
                <a:lnTo>
                  <a:pt x="76" y="127"/>
                </a:lnTo>
                <a:lnTo>
                  <a:pt x="81" y="126"/>
                </a:lnTo>
                <a:lnTo>
                  <a:pt x="87" y="126"/>
                </a:lnTo>
                <a:lnTo>
                  <a:pt x="93" y="124"/>
                </a:lnTo>
                <a:lnTo>
                  <a:pt x="99" y="124"/>
                </a:lnTo>
                <a:lnTo>
                  <a:pt x="106" y="123"/>
                </a:lnTo>
                <a:lnTo>
                  <a:pt x="113" y="123"/>
                </a:lnTo>
                <a:lnTo>
                  <a:pt x="121" y="122"/>
                </a:lnTo>
                <a:lnTo>
                  <a:pt x="128" y="121"/>
                </a:lnTo>
                <a:lnTo>
                  <a:pt x="136" y="121"/>
                </a:lnTo>
                <a:lnTo>
                  <a:pt x="145" y="120"/>
                </a:lnTo>
                <a:lnTo>
                  <a:pt x="153" y="119"/>
                </a:lnTo>
                <a:lnTo>
                  <a:pt x="163" y="119"/>
                </a:lnTo>
                <a:lnTo>
                  <a:pt x="172" y="117"/>
                </a:lnTo>
                <a:lnTo>
                  <a:pt x="183" y="116"/>
                </a:lnTo>
                <a:lnTo>
                  <a:pt x="193" y="115"/>
                </a:lnTo>
                <a:lnTo>
                  <a:pt x="203" y="114"/>
                </a:lnTo>
                <a:lnTo>
                  <a:pt x="214" y="113"/>
                </a:lnTo>
                <a:lnTo>
                  <a:pt x="226" y="112"/>
                </a:lnTo>
                <a:lnTo>
                  <a:pt x="237" y="110"/>
                </a:lnTo>
                <a:lnTo>
                  <a:pt x="250" y="109"/>
                </a:lnTo>
                <a:lnTo>
                  <a:pt x="262" y="108"/>
                </a:lnTo>
                <a:lnTo>
                  <a:pt x="274" y="107"/>
                </a:lnTo>
                <a:lnTo>
                  <a:pt x="288" y="106"/>
                </a:lnTo>
                <a:lnTo>
                  <a:pt x="301" y="105"/>
                </a:lnTo>
                <a:lnTo>
                  <a:pt x="315" y="103"/>
                </a:lnTo>
                <a:lnTo>
                  <a:pt x="330" y="102"/>
                </a:lnTo>
                <a:lnTo>
                  <a:pt x="344" y="100"/>
                </a:lnTo>
                <a:lnTo>
                  <a:pt x="359" y="99"/>
                </a:lnTo>
                <a:lnTo>
                  <a:pt x="420" y="92"/>
                </a:lnTo>
                <a:lnTo>
                  <a:pt x="481" y="86"/>
                </a:lnTo>
                <a:lnTo>
                  <a:pt x="543" y="79"/>
                </a:lnTo>
                <a:lnTo>
                  <a:pt x="605" y="71"/>
                </a:lnTo>
                <a:lnTo>
                  <a:pt x="669" y="64"/>
                </a:lnTo>
                <a:lnTo>
                  <a:pt x="733" y="56"/>
                </a:lnTo>
                <a:lnTo>
                  <a:pt x="798" y="48"/>
                </a:lnTo>
                <a:lnTo>
                  <a:pt x="865" y="40"/>
                </a:lnTo>
                <a:lnTo>
                  <a:pt x="897" y="35"/>
                </a:lnTo>
                <a:lnTo>
                  <a:pt x="930" y="31"/>
                </a:lnTo>
                <a:lnTo>
                  <a:pt x="961" y="28"/>
                </a:lnTo>
                <a:lnTo>
                  <a:pt x="992" y="24"/>
                </a:lnTo>
                <a:lnTo>
                  <a:pt x="1021" y="21"/>
                </a:lnTo>
                <a:lnTo>
                  <a:pt x="1050" y="18"/>
                </a:lnTo>
                <a:lnTo>
                  <a:pt x="1079" y="15"/>
                </a:lnTo>
                <a:lnTo>
                  <a:pt x="1107" y="13"/>
                </a:lnTo>
                <a:lnTo>
                  <a:pt x="1134" y="11"/>
                </a:lnTo>
                <a:lnTo>
                  <a:pt x="1161" y="8"/>
                </a:lnTo>
                <a:lnTo>
                  <a:pt x="1186" y="6"/>
                </a:lnTo>
                <a:lnTo>
                  <a:pt x="1211" y="5"/>
                </a:lnTo>
                <a:lnTo>
                  <a:pt x="1235" y="4"/>
                </a:lnTo>
                <a:lnTo>
                  <a:pt x="1258" y="2"/>
                </a:lnTo>
                <a:lnTo>
                  <a:pt x="1280" y="1"/>
                </a:lnTo>
                <a:lnTo>
                  <a:pt x="1303" y="0"/>
                </a:lnTo>
                <a:lnTo>
                  <a:pt x="1323" y="0"/>
                </a:lnTo>
                <a:lnTo>
                  <a:pt x="1344" y="0"/>
                </a:lnTo>
                <a:lnTo>
                  <a:pt x="1363" y="0"/>
                </a:lnTo>
                <a:lnTo>
                  <a:pt x="1382" y="0"/>
                </a:lnTo>
                <a:lnTo>
                  <a:pt x="1400" y="1"/>
                </a:lnTo>
                <a:lnTo>
                  <a:pt x="1416" y="4"/>
                </a:lnTo>
                <a:lnTo>
                  <a:pt x="1433" y="5"/>
                </a:lnTo>
                <a:lnTo>
                  <a:pt x="1448" y="7"/>
                </a:lnTo>
                <a:lnTo>
                  <a:pt x="1462" y="9"/>
                </a:lnTo>
                <a:lnTo>
                  <a:pt x="1476" y="13"/>
                </a:lnTo>
                <a:lnTo>
                  <a:pt x="1488" y="16"/>
                </a:lnTo>
                <a:lnTo>
                  <a:pt x="1500" y="20"/>
                </a:lnTo>
                <a:lnTo>
                  <a:pt x="1511" y="24"/>
                </a:lnTo>
                <a:lnTo>
                  <a:pt x="1521" y="29"/>
                </a:lnTo>
                <a:lnTo>
                  <a:pt x="1530" y="34"/>
                </a:lnTo>
                <a:lnTo>
                  <a:pt x="1538" y="40"/>
                </a:lnTo>
                <a:lnTo>
                  <a:pt x="1547" y="45"/>
                </a:lnTo>
                <a:lnTo>
                  <a:pt x="1554" y="50"/>
                </a:lnTo>
                <a:lnTo>
                  <a:pt x="1560" y="56"/>
                </a:lnTo>
                <a:lnTo>
                  <a:pt x="1566" y="60"/>
                </a:lnTo>
                <a:lnTo>
                  <a:pt x="1572" y="65"/>
                </a:lnTo>
                <a:lnTo>
                  <a:pt x="1578" y="70"/>
                </a:lnTo>
                <a:lnTo>
                  <a:pt x="1583" y="74"/>
                </a:lnTo>
                <a:lnTo>
                  <a:pt x="1586" y="79"/>
                </a:lnTo>
                <a:lnTo>
                  <a:pt x="1591" y="83"/>
                </a:lnTo>
                <a:lnTo>
                  <a:pt x="1593" y="87"/>
                </a:lnTo>
                <a:lnTo>
                  <a:pt x="1597" y="91"/>
                </a:lnTo>
                <a:lnTo>
                  <a:pt x="1599" y="94"/>
                </a:lnTo>
                <a:lnTo>
                  <a:pt x="1600" y="99"/>
                </a:lnTo>
                <a:lnTo>
                  <a:pt x="1601" y="101"/>
                </a:lnTo>
                <a:lnTo>
                  <a:pt x="1602" y="105"/>
                </a:lnTo>
                <a:lnTo>
                  <a:pt x="1602" y="108"/>
                </a:lnTo>
                <a:lnTo>
                  <a:pt x="1602" y="109"/>
                </a:lnTo>
                <a:lnTo>
                  <a:pt x="1601" y="112"/>
                </a:lnTo>
                <a:lnTo>
                  <a:pt x="1600" y="113"/>
                </a:lnTo>
                <a:lnTo>
                  <a:pt x="1598" y="114"/>
                </a:lnTo>
                <a:lnTo>
                  <a:pt x="1595" y="115"/>
                </a:lnTo>
                <a:lnTo>
                  <a:pt x="1593" y="116"/>
                </a:lnTo>
                <a:lnTo>
                  <a:pt x="1590" y="117"/>
                </a:lnTo>
                <a:lnTo>
                  <a:pt x="1585" y="119"/>
                </a:lnTo>
                <a:lnTo>
                  <a:pt x="1580" y="120"/>
                </a:lnTo>
                <a:lnTo>
                  <a:pt x="1576" y="121"/>
                </a:lnTo>
                <a:lnTo>
                  <a:pt x="1570" y="122"/>
                </a:lnTo>
                <a:lnTo>
                  <a:pt x="1563" y="123"/>
                </a:lnTo>
                <a:lnTo>
                  <a:pt x="1556" y="124"/>
                </a:lnTo>
                <a:lnTo>
                  <a:pt x="1549" y="124"/>
                </a:lnTo>
                <a:lnTo>
                  <a:pt x="1541" y="126"/>
                </a:lnTo>
                <a:lnTo>
                  <a:pt x="1533" y="127"/>
                </a:lnTo>
                <a:lnTo>
                  <a:pt x="1523" y="127"/>
                </a:lnTo>
                <a:lnTo>
                  <a:pt x="1514" y="128"/>
                </a:lnTo>
                <a:lnTo>
                  <a:pt x="1504" y="129"/>
                </a:lnTo>
                <a:lnTo>
                  <a:pt x="1493" y="129"/>
                </a:lnTo>
                <a:lnTo>
                  <a:pt x="1481" y="130"/>
                </a:lnTo>
                <a:lnTo>
                  <a:pt x="1470" y="130"/>
                </a:lnTo>
                <a:lnTo>
                  <a:pt x="1458" y="130"/>
                </a:lnTo>
                <a:lnTo>
                  <a:pt x="1445" y="131"/>
                </a:lnTo>
                <a:lnTo>
                  <a:pt x="1432" y="131"/>
                </a:lnTo>
                <a:lnTo>
                  <a:pt x="1418" y="131"/>
                </a:lnTo>
                <a:lnTo>
                  <a:pt x="1404" y="132"/>
                </a:lnTo>
                <a:lnTo>
                  <a:pt x="1389" y="132"/>
                </a:lnTo>
                <a:lnTo>
                  <a:pt x="1372" y="132"/>
                </a:lnTo>
                <a:lnTo>
                  <a:pt x="1356" y="132"/>
                </a:lnTo>
                <a:lnTo>
                  <a:pt x="1340" y="132"/>
                </a:lnTo>
                <a:lnTo>
                  <a:pt x="1322" y="132"/>
                </a:lnTo>
                <a:lnTo>
                  <a:pt x="1253" y="132"/>
                </a:lnTo>
                <a:lnTo>
                  <a:pt x="1184" y="134"/>
                </a:lnTo>
                <a:lnTo>
                  <a:pt x="1116" y="135"/>
                </a:lnTo>
                <a:lnTo>
                  <a:pt x="1048" y="137"/>
                </a:lnTo>
                <a:lnTo>
                  <a:pt x="982" y="141"/>
                </a:lnTo>
                <a:lnTo>
                  <a:pt x="916" y="144"/>
                </a:lnTo>
                <a:lnTo>
                  <a:pt x="851" y="148"/>
                </a:lnTo>
                <a:lnTo>
                  <a:pt x="787" y="152"/>
                </a:lnTo>
                <a:lnTo>
                  <a:pt x="755" y="155"/>
                </a:lnTo>
                <a:lnTo>
                  <a:pt x="724" y="157"/>
                </a:lnTo>
                <a:lnTo>
                  <a:pt x="693" y="160"/>
                </a:lnTo>
                <a:lnTo>
                  <a:pt x="664" y="163"/>
                </a:lnTo>
                <a:lnTo>
                  <a:pt x="633" y="166"/>
                </a:lnTo>
                <a:lnTo>
                  <a:pt x="604" y="168"/>
                </a:lnTo>
                <a:lnTo>
                  <a:pt x="576" y="172"/>
                </a:lnTo>
                <a:lnTo>
                  <a:pt x="549" y="175"/>
                </a:lnTo>
                <a:lnTo>
                  <a:pt x="521" y="179"/>
                </a:lnTo>
                <a:lnTo>
                  <a:pt x="494" y="182"/>
                </a:lnTo>
                <a:lnTo>
                  <a:pt x="467" y="186"/>
                </a:lnTo>
                <a:lnTo>
                  <a:pt x="442" y="191"/>
                </a:lnTo>
                <a:lnTo>
                  <a:pt x="416" y="194"/>
                </a:lnTo>
                <a:lnTo>
                  <a:pt x="392" y="199"/>
                </a:lnTo>
                <a:lnTo>
                  <a:pt x="367" y="202"/>
                </a:lnTo>
                <a:lnTo>
                  <a:pt x="344" y="207"/>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9" name="Freeform 37"/>
          <p:cNvSpPr/>
          <p:nvPr/>
        </p:nvSpPr>
        <p:spPr>
          <a:xfrm>
            <a:off x="4512310" y="2106930"/>
            <a:ext cx="190500" cy="323850"/>
          </a:xfrm>
          <a:custGeom>
            <a:avLst/>
            <a:gdLst/>
            <a:ahLst/>
            <a:cxnLst>
              <a:cxn ang="0">
                <a:pos x="151209375" y="178684435"/>
              </a:cxn>
              <a:cxn ang="0">
                <a:pos x="151209375" y="193104074"/>
              </a:cxn>
              <a:cxn ang="0">
                <a:pos x="150579138" y="206897392"/>
              </a:cxn>
              <a:cxn ang="0">
                <a:pos x="148689219" y="218809371"/>
              </a:cxn>
              <a:cxn ang="0">
                <a:pos x="144909381" y="229467916"/>
              </a:cxn>
              <a:cxn ang="0">
                <a:pos x="140498513" y="238245914"/>
              </a:cxn>
              <a:cxn ang="0">
                <a:pos x="134828756" y="245768894"/>
              </a:cxn>
              <a:cxn ang="0">
                <a:pos x="127268288" y="252038440"/>
              </a:cxn>
              <a:cxn ang="0">
                <a:pos x="120967500" y="255173213"/>
              </a:cxn>
              <a:cxn ang="0">
                <a:pos x="116557425" y="256427439"/>
              </a:cxn>
              <a:cxn ang="0">
                <a:pos x="112147350" y="256427439"/>
              </a:cxn>
              <a:cxn ang="0">
                <a:pos x="107736481" y="255173213"/>
              </a:cxn>
              <a:cxn ang="0">
                <a:pos x="102696169" y="252665553"/>
              </a:cxn>
              <a:cxn ang="0">
                <a:pos x="98286094" y="248903667"/>
              </a:cxn>
              <a:cxn ang="0">
                <a:pos x="92615544" y="243888347"/>
              </a:cxn>
              <a:cxn ang="0">
                <a:pos x="87575231" y="238245914"/>
              </a:cxn>
              <a:cxn ang="0">
                <a:pos x="82534919" y="230722142"/>
              </a:cxn>
              <a:cxn ang="0">
                <a:pos x="76865163" y="223198370"/>
              </a:cxn>
              <a:cxn ang="0">
                <a:pos x="71824850" y="213166938"/>
              </a:cxn>
              <a:cxn ang="0">
                <a:pos x="65524063" y="202508393"/>
              </a:cxn>
              <a:cxn ang="0">
                <a:pos x="60483750" y="190596414"/>
              </a:cxn>
              <a:cxn ang="0">
                <a:pos x="54813200" y="178057322"/>
              </a:cxn>
              <a:cxn ang="0">
                <a:pos x="48513206" y="163009779"/>
              </a:cxn>
              <a:cxn ang="0">
                <a:pos x="42212419" y="147963027"/>
              </a:cxn>
              <a:cxn ang="0">
                <a:pos x="36542663" y="131662049"/>
              </a:cxn>
              <a:cxn ang="0">
                <a:pos x="30872113" y="115988184"/>
              </a:cxn>
              <a:cxn ang="0">
                <a:pos x="25831800" y="101567753"/>
              </a:cxn>
              <a:cxn ang="0">
                <a:pos x="20161250" y="88401548"/>
              </a:cxn>
              <a:cxn ang="0">
                <a:pos x="15751175" y="75235343"/>
              </a:cxn>
              <a:cxn ang="0">
                <a:pos x="12600781" y="63950477"/>
              </a:cxn>
              <a:cxn ang="0">
                <a:pos x="9450388" y="53291933"/>
              </a:cxn>
              <a:cxn ang="0">
                <a:pos x="6300788" y="43887614"/>
              </a:cxn>
              <a:cxn ang="0">
                <a:pos x="4410075" y="35109616"/>
              </a:cxn>
              <a:cxn ang="0">
                <a:pos x="1889919" y="26959523"/>
              </a:cxn>
              <a:cxn ang="0">
                <a:pos x="630238" y="20689977"/>
              </a:cxn>
              <a:cxn ang="0">
                <a:pos x="0" y="14420431"/>
              </a:cxn>
              <a:cxn ang="0">
                <a:pos x="0" y="10031432"/>
              </a:cxn>
              <a:cxn ang="0">
                <a:pos x="0" y="6896659"/>
              </a:cxn>
              <a:cxn ang="0">
                <a:pos x="630238" y="3761886"/>
              </a:cxn>
              <a:cxn ang="0">
                <a:pos x="1260475" y="2507660"/>
              </a:cxn>
              <a:cxn ang="0">
                <a:pos x="3780631" y="627113"/>
              </a:cxn>
              <a:cxn ang="0">
                <a:pos x="7560469" y="0"/>
              </a:cxn>
              <a:cxn ang="0">
                <a:pos x="12600781" y="627113"/>
              </a:cxn>
              <a:cxn ang="0">
                <a:pos x="17641094" y="3134773"/>
              </a:cxn>
              <a:cxn ang="0">
                <a:pos x="23941881" y="5642433"/>
              </a:cxn>
              <a:cxn ang="0">
                <a:pos x="30872113" y="10031432"/>
              </a:cxn>
              <a:cxn ang="0">
                <a:pos x="38432581" y="15673865"/>
              </a:cxn>
              <a:cxn ang="0">
                <a:pos x="47252731" y="21943411"/>
              </a:cxn>
              <a:cxn ang="0">
                <a:pos x="60483750" y="33856182"/>
              </a:cxn>
              <a:cxn ang="0">
                <a:pos x="78124844" y="48275821"/>
              </a:cxn>
              <a:cxn ang="0">
                <a:pos x="94506256" y="62069139"/>
              </a:cxn>
              <a:cxn ang="0">
                <a:pos x="108996956" y="75235343"/>
              </a:cxn>
              <a:cxn ang="0">
                <a:pos x="119707819" y="84639662"/>
              </a:cxn>
              <a:cxn ang="0">
                <a:pos x="126007813" y="92163434"/>
              </a:cxn>
              <a:cxn ang="0">
                <a:pos x="131678363" y="100313527"/>
              </a:cxn>
              <a:cxn ang="0">
                <a:pos x="136718675" y="110972072"/>
              </a:cxn>
              <a:cxn ang="0">
                <a:pos x="141128750" y="121630617"/>
              </a:cxn>
              <a:cxn ang="0">
                <a:pos x="144909381" y="134169709"/>
              </a:cxn>
              <a:cxn ang="0">
                <a:pos x="148058981" y="147963027"/>
              </a:cxn>
              <a:cxn ang="0">
                <a:pos x="149949694" y="162383458"/>
              </a:cxn>
              <a:cxn ang="0">
                <a:pos x="150579138" y="170533551"/>
              </a:cxn>
            </a:cxnLst>
            <a:rect l="0" t="0" r="0" b="0"/>
            <a:pathLst>
              <a:path w="240" h="409">
                <a:moveTo>
                  <a:pt x="239" y="272"/>
                </a:moveTo>
                <a:lnTo>
                  <a:pt x="240" y="285"/>
                </a:lnTo>
                <a:lnTo>
                  <a:pt x="240" y="296"/>
                </a:lnTo>
                <a:lnTo>
                  <a:pt x="240" y="308"/>
                </a:lnTo>
                <a:lnTo>
                  <a:pt x="240" y="320"/>
                </a:lnTo>
                <a:lnTo>
                  <a:pt x="239" y="330"/>
                </a:lnTo>
                <a:lnTo>
                  <a:pt x="238" y="339"/>
                </a:lnTo>
                <a:lnTo>
                  <a:pt x="236" y="349"/>
                </a:lnTo>
                <a:lnTo>
                  <a:pt x="233" y="358"/>
                </a:lnTo>
                <a:lnTo>
                  <a:pt x="230" y="366"/>
                </a:lnTo>
                <a:lnTo>
                  <a:pt x="226" y="373"/>
                </a:lnTo>
                <a:lnTo>
                  <a:pt x="223" y="380"/>
                </a:lnTo>
                <a:lnTo>
                  <a:pt x="218" y="386"/>
                </a:lnTo>
                <a:lnTo>
                  <a:pt x="214" y="392"/>
                </a:lnTo>
                <a:lnTo>
                  <a:pt x="208" y="397"/>
                </a:lnTo>
                <a:lnTo>
                  <a:pt x="202" y="402"/>
                </a:lnTo>
                <a:lnTo>
                  <a:pt x="195" y="405"/>
                </a:lnTo>
                <a:lnTo>
                  <a:pt x="192" y="407"/>
                </a:lnTo>
                <a:lnTo>
                  <a:pt x="188" y="408"/>
                </a:lnTo>
                <a:lnTo>
                  <a:pt x="185" y="409"/>
                </a:lnTo>
                <a:lnTo>
                  <a:pt x="181" y="409"/>
                </a:lnTo>
                <a:lnTo>
                  <a:pt x="178" y="409"/>
                </a:lnTo>
                <a:lnTo>
                  <a:pt x="174" y="408"/>
                </a:lnTo>
                <a:lnTo>
                  <a:pt x="171" y="407"/>
                </a:lnTo>
                <a:lnTo>
                  <a:pt x="166" y="405"/>
                </a:lnTo>
                <a:lnTo>
                  <a:pt x="163" y="403"/>
                </a:lnTo>
                <a:lnTo>
                  <a:pt x="159" y="401"/>
                </a:lnTo>
                <a:lnTo>
                  <a:pt x="156" y="397"/>
                </a:lnTo>
                <a:lnTo>
                  <a:pt x="151" y="394"/>
                </a:lnTo>
                <a:lnTo>
                  <a:pt x="147" y="389"/>
                </a:lnTo>
                <a:lnTo>
                  <a:pt x="143" y="385"/>
                </a:lnTo>
                <a:lnTo>
                  <a:pt x="139" y="380"/>
                </a:lnTo>
                <a:lnTo>
                  <a:pt x="135" y="374"/>
                </a:lnTo>
                <a:lnTo>
                  <a:pt x="131" y="368"/>
                </a:lnTo>
                <a:lnTo>
                  <a:pt x="127" y="363"/>
                </a:lnTo>
                <a:lnTo>
                  <a:pt x="122" y="356"/>
                </a:lnTo>
                <a:lnTo>
                  <a:pt x="118" y="347"/>
                </a:lnTo>
                <a:lnTo>
                  <a:pt x="114" y="340"/>
                </a:lnTo>
                <a:lnTo>
                  <a:pt x="109" y="331"/>
                </a:lnTo>
                <a:lnTo>
                  <a:pt x="104" y="323"/>
                </a:lnTo>
                <a:lnTo>
                  <a:pt x="100" y="314"/>
                </a:lnTo>
                <a:lnTo>
                  <a:pt x="96" y="304"/>
                </a:lnTo>
                <a:lnTo>
                  <a:pt x="92" y="294"/>
                </a:lnTo>
                <a:lnTo>
                  <a:pt x="87" y="284"/>
                </a:lnTo>
                <a:lnTo>
                  <a:pt x="82" y="272"/>
                </a:lnTo>
                <a:lnTo>
                  <a:pt x="77" y="260"/>
                </a:lnTo>
                <a:lnTo>
                  <a:pt x="72" y="249"/>
                </a:lnTo>
                <a:lnTo>
                  <a:pt x="67" y="236"/>
                </a:lnTo>
                <a:lnTo>
                  <a:pt x="63" y="223"/>
                </a:lnTo>
                <a:lnTo>
                  <a:pt x="58" y="210"/>
                </a:lnTo>
                <a:lnTo>
                  <a:pt x="53" y="198"/>
                </a:lnTo>
                <a:lnTo>
                  <a:pt x="49" y="185"/>
                </a:lnTo>
                <a:lnTo>
                  <a:pt x="44" y="173"/>
                </a:lnTo>
                <a:lnTo>
                  <a:pt x="41" y="162"/>
                </a:lnTo>
                <a:lnTo>
                  <a:pt x="36" y="151"/>
                </a:lnTo>
                <a:lnTo>
                  <a:pt x="32" y="141"/>
                </a:lnTo>
                <a:lnTo>
                  <a:pt x="29" y="130"/>
                </a:lnTo>
                <a:lnTo>
                  <a:pt x="25" y="120"/>
                </a:lnTo>
                <a:lnTo>
                  <a:pt x="23" y="111"/>
                </a:lnTo>
                <a:lnTo>
                  <a:pt x="20" y="102"/>
                </a:lnTo>
                <a:lnTo>
                  <a:pt x="17" y="93"/>
                </a:lnTo>
                <a:lnTo>
                  <a:pt x="15" y="85"/>
                </a:lnTo>
                <a:lnTo>
                  <a:pt x="13" y="77"/>
                </a:lnTo>
                <a:lnTo>
                  <a:pt x="10" y="70"/>
                </a:lnTo>
                <a:lnTo>
                  <a:pt x="8" y="63"/>
                </a:lnTo>
                <a:lnTo>
                  <a:pt x="7" y="56"/>
                </a:lnTo>
                <a:lnTo>
                  <a:pt x="5" y="49"/>
                </a:lnTo>
                <a:lnTo>
                  <a:pt x="3" y="43"/>
                </a:lnTo>
                <a:lnTo>
                  <a:pt x="2" y="37"/>
                </a:lnTo>
                <a:lnTo>
                  <a:pt x="1" y="33"/>
                </a:lnTo>
                <a:lnTo>
                  <a:pt x="1" y="28"/>
                </a:lnTo>
                <a:lnTo>
                  <a:pt x="0" y="23"/>
                </a:lnTo>
                <a:lnTo>
                  <a:pt x="0" y="20"/>
                </a:lnTo>
                <a:lnTo>
                  <a:pt x="0" y="16"/>
                </a:lnTo>
                <a:lnTo>
                  <a:pt x="0" y="13"/>
                </a:lnTo>
                <a:lnTo>
                  <a:pt x="0" y="11"/>
                </a:lnTo>
                <a:lnTo>
                  <a:pt x="0" y="8"/>
                </a:lnTo>
                <a:lnTo>
                  <a:pt x="1" y="6"/>
                </a:lnTo>
                <a:lnTo>
                  <a:pt x="1" y="5"/>
                </a:lnTo>
                <a:lnTo>
                  <a:pt x="2" y="4"/>
                </a:lnTo>
                <a:lnTo>
                  <a:pt x="3" y="3"/>
                </a:lnTo>
                <a:lnTo>
                  <a:pt x="6" y="1"/>
                </a:lnTo>
                <a:lnTo>
                  <a:pt x="9" y="1"/>
                </a:lnTo>
                <a:lnTo>
                  <a:pt x="12" y="0"/>
                </a:lnTo>
                <a:lnTo>
                  <a:pt x="16" y="1"/>
                </a:lnTo>
                <a:lnTo>
                  <a:pt x="20" y="1"/>
                </a:lnTo>
                <a:lnTo>
                  <a:pt x="23" y="3"/>
                </a:lnTo>
                <a:lnTo>
                  <a:pt x="28" y="5"/>
                </a:lnTo>
                <a:lnTo>
                  <a:pt x="32" y="7"/>
                </a:lnTo>
                <a:lnTo>
                  <a:pt x="38" y="9"/>
                </a:lnTo>
                <a:lnTo>
                  <a:pt x="43" y="13"/>
                </a:lnTo>
                <a:lnTo>
                  <a:pt x="49" y="16"/>
                </a:lnTo>
                <a:lnTo>
                  <a:pt x="56" y="20"/>
                </a:lnTo>
                <a:lnTo>
                  <a:pt x="61" y="25"/>
                </a:lnTo>
                <a:lnTo>
                  <a:pt x="68" y="29"/>
                </a:lnTo>
                <a:lnTo>
                  <a:pt x="75" y="35"/>
                </a:lnTo>
                <a:lnTo>
                  <a:pt x="82" y="41"/>
                </a:lnTo>
                <a:lnTo>
                  <a:pt x="96" y="54"/>
                </a:lnTo>
                <a:lnTo>
                  <a:pt x="110" y="65"/>
                </a:lnTo>
                <a:lnTo>
                  <a:pt x="124" y="77"/>
                </a:lnTo>
                <a:lnTo>
                  <a:pt x="137" y="88"/>
                </a:lnTo>
                <a:lnTo>
                  <a:pt x="150" y="99"/>
                </a:lnTo>
                <a:lnTo>
                  <a:pt x="161" y="109"/>
                </a:lnTo>
                <a:lnTo>
                  <a:pt x="173" y="120"/>
                </a:lnTo>
                <a:lnTo>
                  <a:pt x="185" y="130"/>
                </a:lnTo>
                <a:lnTo>
                  <a:pt x="190" y="135"/>
                </a:lnTo>
                <a:lnTo>
                  <a:pt x="195" y="141"/>
                </a:lnTo>
                <a:lnTo>
                  <a:pt x="200" y="147"/>
                </a:lnTo>
                <a:lnTo>
                  <a:pt x="204" y="153"/>
                </a:lnTo>
                <a:lnTo>
                  <a:pt x="209" y="160"/>
                </a:lnTo>
                <a:lnTo>
                  <a:pt x="214" y="169"/>
                </a:lnTo>
                <a:lnTo>
                  <a:pt x="217" y="177"/>
                </a:lnTo>
                <a:lnTo>
                  <a:pt x="221" y="185"/>
                </a:lnTo>
                <a:lnTo>
                  <a:pt x="224" y="194"/>
                </a:lnTo>
                <a:lnTo>
                  <a:pt x="226" y="203"/>
                </a:lnTo>
                <a:lnTo>
                  <a:pt x="230" y="214"/>
                </a:lnTo>
                <a:lnTo>
                  <a:pt x="232" y="224"/>
                </a:lnTo>
                <a:lnTo>
                  <a:pt x="235" y="236"/>
                </a:lnTo>
                <a:lnTo>
                  <a:pt x="236" y="248"/>
                </a:lnTo>
                <a:lnTo>
                  <a:pt x="238" y="259"/>
                </a:lnTo>
                <a:lnTo>
                  <a:pt x="239" y="272"/>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grpSp>
        <p:nvGrpSpPr>
          <p:cNvPr id="4" name="组合 3"/>
          <p:cNvGrpSpPr/>
          <p:nvPr/>
        </p:nvGrpSpPr>
        <p:grpSpPr>
          <a:xfrm>
            <a:off x="626765" y="3016250"/>
            <a:ext cx="3497263" cy="1631620"/>
            <a:chOff x="637398" y="3016250"/>
            <a:chExt cx="3497263" cy="1631620"/>
          </a:xfrm>
        </p:grpSpPr>
        <p:sp>
          <p:nvSpPr>
            <p:cNvPr id="7" name="TextBox 6"/>
            <p:cNvSpPr txBox="1">
              <a:spLocks noChangeArrowheads="1"/>
            </p:cNvSpPr>
            <p:nvPr/>
          </p:nvSpPr>
          <p:spPr bwMode="auto">
            <a:xfrm>
              <a:off x="648031" y="3016250"/>
              <a:ext cx="1839987" cy="431800"/>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8" name="TextBox 7"/>
            <p:cNvSpPr txBox="1">
              <a:spLocks noChangeArrowheads="1"/>
            </p:cNvSpPr>
            <p:nvPr/>
          </p:nvSpPr>
          <p:spPr bwMode="auto">
            <a:xfrm>
              <a:off x="637398" y="3807123"/>
              <a:ext cx="3497263"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a:ln>
                    <a:noFill/>
                  </a:ln>
                  <a:solidFill>
                    <a:srgbClr val="000000"/>
                  </a:solidFill>
                  <a:effectLst/>
                  <a:uLnTx/>
                  <a:uFillTx/>
                  <a:latin typeface="+mj-ea"/>
                  <a:ea typeface="宋体" panose="02010600030101010101" pitchFamily="2" charset="-122"/>
                  <a:cs typeface="+mn-cs"/>
                </a:rPr>
                <a:t>金碧辉煌 星火煌煌</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10" name="TextBox 9"/>
            <p:cNvSpPr txBox="1">
              <a:spLocks noChangeArrowheads="1"/>
            </p:cNvSpPr>
            <p:nvPr/>
          </p:nvSpPr>
          <p:spPr bwMode="auto">
            <a:xfrm>
              <a:off x="637398" y="3398987"/>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火</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3" name="TextBox 34"/>
            <p:cNvSpPr txBox="1">
              <a:spLocks noChangeArrowheads="1"/>
            </p:cNvSpPr>
            <p:nvPr/>
          </p:nvSpPr>
          <p:spPr bwMode="auto">
            <a:xfrm>
              <a:off x="666122" y="4217975"/>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十三</a:t>
              </a:r>
            </a:p>
          </p:txBody>
        </p:sp>
      </p:grpSp>
      <p:pic>
        <p:nvPicPr>
          <p:cNvPr id="24602" name="图片 24"/>
          <p:cNvPicPr>
            <a:picLocks noChangeAspect="1"/>
          </p:cNvPicPr>
          <p:nvPr/>
        </p:nvPicPr>
        <p:blipFill>
          <a:blip r:embed="rId4"/>
          <a:stretch>
            <a:fillRect/>
          </a:stretch>
        </p:blipFill>
        <p:spPr>
          <a:xfrm>
            <a:off x="4697095" y="374968"/>
            <a:ext cx="1677988" cy="708025"/>
          </a:xfrm>
          <a:prstGeom prst="rect">
            <a:avLst/>
          </a:prstGeom>
          <a:noFill/>
          <a:ln w="9525">
            <a:noFill/>
          </a:ln>
        </p:spPr>
      </p:pic>
      <p:sp>
        <p:nvSpPr>
          <p:cNvPr id="5" name="线形标注 2 4"/>
          <p:cNvSpPr/>
          <p:nvPr/>
        </p:nvSpPr>
        <p:spPr>
          <a:xfrm>
            <a:off x="2214880" y="1550670"/>
            <a:ext cx="1698625" cy="143637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左边是“火”不是“光”、中间竖撇要长、其他三笔都小</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11" name="线形标注 2 10"/>
          <p:cNvSpPr/>
          <p:nvPr/>
        </p:nvSpPr>
        <p:spPr>
          <a:xfrm>
            <a:off x="7169150" y="1692910"/>
            <a:ext cx="1668780" cy="923925"/>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右边上下都稍扁些。</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30" name="组合 29"/>
          <p:cNvGrpSpPr/>
          <p:nvPr/>
        </p:nvGrpSpPr>
        <p:grpSpPr>
          <a:xfrm>
            <a:off x="7103745" y="298608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577674" y="2249339"/>
              <a:ext cx="1535112" cy="923330"/>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易错提示：左侧是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火</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光</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up)">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strips(downRight)">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up)">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left)">
                                      <p:cBhvr>
                                        <p:cTn id="80" dur="500"/>
                                        <p:tgtEl>
                                          <p:spTgt spid="28"/>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right)">
                                      <p:cBhvr>
                                        <p:cTn id="85" dur="500"/>
                                        <p:tgtEl>
                                          <p:spTgt spid="5"/>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nodeType="click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right)">
                                      <p:cBhvr>
                                        <p:cTn id="90" dur="500"/>
                                        <p:tgtEl>
                                          <p:spTgt spid="11"/>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ntr" presetSubtype="16"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circle(in)">
                                      <p:cBhvr>
                                        <p:cTn id="95"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9990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614" name="Freeform 54"/>
          <p:cNvSpPr/>
          <p:nvPr/>
        </p:nvSpPr>
        <p:spPr>
          <a:xfrm>
            <a:off x="5098415" y="1648143"/>
            <a:ext cx="515938" cy="290512"/>
          </a:xfrm>
          <a:custGeom>
            <a:avLst/>
            <a:gdLst>
              <a:gd name="txL" fmla="*/ 0 w 814"/>
              <a:gd name="txT" fmla="*/ 0 h 456"/>
              <a:gd name="txR" fmla="*/ 814 w 814"/>
              <a:gd name="txB" fmla="*/ 456 h 456"/>
            </a:gdLst>
            <a:ahLst/>
            <a:cxnLst>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14" h="456">
                <a:moveTo>
                  <a:pt x="521" y="38"/>
                </a:moveTo>
                <a:lnTo>
                  <a:pt x="534" y="38"/>
                </a:lnTo>
                <a:lnTo>
                  <a:pt x="547" y="25"/>
                </a:lnTo>
                <a:lnTo>
                  <a:pt x="572" y="12"/>
                </a:lnTo>
                <a:lnTo>
                  <a:pt x="598" y="0"/>
                </a:lnTo>
                <a:lnTo>
                  <a:pt x="610" y="0"/>
                </a:lnTo>
                <a:lnTo>
                  <a:pt x="623" y="0"/>
                </a:lnTo>
                <a:lnTo>
                  <a:pt x="636" y="0"/>
                </a:lnTo>
                <a:lnTo>
                  <a:pt x="648" y="12"/>
                </a:lnTo>
                <a:lnTo>
                  <a:pt x="687" y="25"/>
                </a:lnTo>
                <a:lnTo>
                  <a:pt x="699" y="38"/>
                </a:lnTo>
                <a:lnTo>
                  <a:pt x="725" y="38"/>
                </a:lnTo>
                <a:lnTo>
                  <a:pt x="763" y="76"/>
                </a:lnTo>
                <a:lnTo>
                  <a:pt x="776" y="88"/>
                </a:lnTo>
                <a:lnTo>
                  <a:pt x="788" y="101"/>
                </a:lnTo>
                <a:lnTo>
                  <a:pt x="801" y="101"/>
                </a:lnTo>
                <a:lnTo>
                  <a:pt x="801" y="114"/>
                </a:lnTo>
                <a:lnTo>
                  <a:pt x="801" y="126"/>
                </a:lnTo>
                <a:lnTo>
                  <a:pt x="814" y="126"/>
                </a:lnTo>
                <a:lnTo>
                  <a:pt x="801" y="152"/>
                </a:lnTo>
                <a:lnTo>
                  <a:pt x="801" y="164"/>
                </a:lnTo>
                <a:lnTo>
                  <a:pt x="788" y="177"/>
                </a:lnTo>
                <a:lnTo>
                  <a:pt x="763" y="190"/>
                </a:lnTo>
                <a:lnTo>
                  <a:pt x="750" y="190"/>
                </a:lnTo>
                <a:lnTo>
                  <a:pt x="737" y="215"/>
                </a:lnTo>
                <a:lnTo>
                  <a:pt x="725" y="240"/>
                </a:lnTo>
                <a:lnTo>
                  <a:pt x="699" y="266"/>
                </a:lnTo>
                <a:lnTo>
                  <a:pt x="674" y="304"/>
                </a:lnTo>
                <a:lnTo>
                  <a:pt x="661" y="342"/>
                </a:lnTo>
                <a:lnTo>
                  <a:pt x="636" y="393"/>
                </a:lnTo>
                <a:lnTo>
                  <a:pt x="598" y="456"/>
                </a:lnTo>
                <a:lnTo>
                  <a:pt x="483" y="456"/>
                </a:lnTo>
                <a:lnTo>
                  <a:pt x="508" y="393"/>
                </a:lnTo>
                <a:lnTo>
                  <a:pt x="521" y="342"/>
                </a:lnTo>
                <a:lnTo>
                  <a:pt x="534" y="291"/>
                </a:lnTo>
                <a:lnTo>
                  <a:pt x="547" y="253"/>
                </a:lnTo>
                <a:lnTo>
                  <a:pt x="559" y="228"/>
                </a:lnTo>
                <a:lnTo>
                  <a:pt x="559" y="202"/>
                </a:lnTo>
                <a:lnTo>
                  <a:pt x="559" y="190"/>
                </a:lnTo>
                <a:lnTo>
                  <a:pt x="559" y="177"/>
                </a:lnTo>
                <a:lnTo>
                  <a:pt x="547" y="164"/>
                </a:lnTo>
                <a:lnTo>
                  <a:pt x="534" y="164"/>
                </a:lnTo>
                <a:lnTo>
                  <a:pt x="521" y="164"/>
                </a:lnTo>
                <a:lnTo>
                  <a:pt x="508" y="164"/>
                </a:lnTo>
                <a:lnTo>
                  <a:pt x="496" y="164"/>
                </a:lnTo>
                <a:lnTo>
                  <a:pt x="483" y="164"/>
                </a:lnTo>
                <a:lnTo>
                  <a:pt x="458" y="177"/>
                </a:lnTo>
                <a:lnTo>
                  <a:pt x="432" y="177"/>
                </a:lnTo>
                <a:lnTo>
                  <a:pt x="407" y="177"/>
                </a:lnTo>
                <a:lnTo>
                  <a:pt x="381" y="177"/>
                </a:lnTo>
                <a:lnTo>
                  <a:pt x="343" y="190"/>
                </a:lnTo>
                <a:lnTo>
                  <a:pt x="267" y="202"/>
                </a:lnTo>
                <a:lnTo>
                  <a:pt x="190" y="215"/>
                </a:lnTo>
                <a:lnTo>
                  <a:pt x="140" y="215"/>
                </a:lnTo>
                <a:lnTo>
                  <a:pt x="101" y="228"/>
                </a:lnTo>
                <a:lnTo>
                  <a:pt x="50" y="228"/>
                </a:lnTo>
                <a:lnTo>
                  <a:pt x="0" y="240"/>
                </a:lnTo>
                <a:lnTo>
                  <a:pt x="0" y="152"/>
                </a:lnTo>
                <a:lnTo>
                  <a:pt x="50" y="139"/>
                </a:lnTo>
                <a:lnTo>
                  <a:pt x="101" y="139"/>
                </a:lnTo>
                <a:lnTo>
                  <a:pt x="152" y="126"/>
                </a:lnTo>
                <a:lnTo>
                  <a:pt x="203" y="126"/>
                </a:lnTo>
                <a:lnTo>
                  <a:pt x="241" y="114"/>
                </a:lnTo>
                <a:lnTo>
                  <a:pt x="279" y="114"/>
                </a:lnTo>
                <a:lnTo>
                  <a:pt x="318" y="101"/>
                </a:lnTo>
                <a:lnTo>
                  <a:pt x="356" y="101"/>
                </a:lnTo>
                <a:lnTo>
                  <a:pt x="381" y="88"/>
                </a:lnTo>
                <a:lnTo>
                  <a:pt x="419" y="88"/>
                </a:lnTo>
                <a:lnTo>
                  <a:pt x="432" y="76"/>
                </a:lnTo>
                <a:lnTo>
                  <a:pt x="458" y="76"/>
                </a:lnTo>
                <a:lnTo>
                  <a:pt x="483" y="63"/>
                </a:lnTo>
                <a:lnTo>
                  <a:pt x="496" y="63"/>
                </a:lnTo>
                <a:lnTo>
                  <a:pt x="508" y="50"/>
                </a:lnTo>
                <a:lnTo>
                  <a:pt x="521"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5" name="Freeform 55"/>
          <p:cNvSpPr/>
          <p:nvPr/>
        </p:nvSpPr>
        <p:spPr>
          <a:xfrm>
            <a:off x="5549265" y="2243455"/>
            <a:ext cx="622300" cy="781050"/>
          </a:xfrm>
          <a:custGeom>
            <a:avLst/>
            <a:gdLst>
              <a:gd name="txL" fmla="*/ 0 w 980"/>
              <a:gd name="txT" fmla="*/ 0 h 1230"/>
              <a:gd name="txR" fmla="*/ 980 w 980"/>
              <a:gd name="txB" fmla="*/ 1230 h 123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80" h="1230">
                <a:moveTo>
                  <a:pt x="840" y="469"/>
                </a:moveTo>
                <a:lnTo>
                  <a:pt x="827" y="507"/>
                </a:lnTo>
                <a:lnTo>
                  <a:pt x="814" y="558"/>
                </a:lnTo>
                <a:lnTo>
                  <a:pt x="789" y="596"/>
                </a:lnTo>
                <a:lnTo>
                  <a:pt x="776" y="634"/>
                </a:lnTo>
                <a:lnTo>
                  <a:pt x="751" y="685"/>
                </a:lnTo>
                <a:lnTo>
                  <a:pt x="725" y="723"/>
                </a:lnTo>
                <a:lnTo>
                  <a:pt x="662" y="811"/>
                </a:lnTo>
                <a:lnTo>
                  <a:pt x="623" y="849"/>
                </a:lnTo>
                <a:lnTo>
                  <a:pt x="585" y="887"/>
                </a:lnTo>
                <a:lnTo>
                  <a:pt x="547" y="938"/>
                </a:lnTo>
                <a:lnTo>
                  <a:pt x="496" y="976"/>
                </a:lnTo>
                <a:lnTo>
                  <a:pt x="445" y="1014"/>
                </a:lnTo>
                <a:lnTo>
                  <a:pt x="394" y="1052"/>
                </a:lnTo>
                <a:lnTo>
                  <a:pt x="331" y="1077"/>
                </a:lnTo>
                <a:lnTo>
                  <a:pt x="267" y="1115"/>
                </a:lnTo>
                <a:lnTo>
                  <a:pt x="204" y="1141"/>
                </a:lnTo>
                <a:lnTo>
                  <a:pt x="153" y="1166"/>
                </a:lnTo>
                <a:lnTo>
                  <a:pt x="115" y="1192"/>
                </a:lnTo>
                <a:lnTo>
                  <a:pt x="76" y="1204"/>
                </a:lnTo>
                <a:lnTo>
                  <a:pt x="38" y="1217"/>
                </a:lnTo>
                <a:lnTo>
                  <a:pt x="25" y="1230"/>
                </a:lnTo>
                <a:lnTo>
                  <a:pt x="13" y="1230"/>
                </a:lnTo>
                <a:lnTo>
                  <a:pt x="0" y="1230"/>
                </a:lnTo>
                <a:lnTo>
                  <a:pt x="0" y="1217"/>
                </a:lnTo>
                <a:lnTo>
                  <a:pt x="0" y="1204"/>
                </a:lnTo>
                <a:lnTo>
                  <a:pt x="13" y="1192"/>
                </a:lnTo>
                <a:lnTo>
                  <a:pt x="38" y="1166"/>
                </a:lnTo>
                <a:lnTo>
                  <a:pt x="64" y="1153"/>
                </a:lnTo>
                <a:lnTo>
                  <a:pt x="102" y="1128"/>
                </a:lnTo>
                <a:lnTo>
                  <a:pt x="140" y="1090"/>
                </a:lnTo>
                <a:lnTo>
                  <a:pt x="178" y="1052"/>
                </a:lnTo>
                <a:lnTo>
                  <a:pt x="280" y="989"/>
                </a:lnTo>
                <a:lnTo>
                  <a:pt x="356" y="913"/>
                </a:lnTo>
                <a:lnTo>
                  <a:pt x="445" y="837"/>
                </a:lnTo>
                <a:lnTo>
                  <a:pt x="471" y="799"/>
                </a:lnTo>
                <a:lnTo>
                  <a:pt x="509" y="761"/>
                </a:lnTo>
                <a:lnTo>
                  <a:pt x="573" y="672"/>
                </a:lnTo>
                <a:lnTo>
                  <a:pt x="623" y="596"/>
                </a:lnTo>
                <a:lnTo>
                  <a:pt x="662" y="507"/>
                </a:lnTo>
                <a:lnTo>
                  <a:pt x="687" y="457"/>
                </a:lnTo>
                <a:lnTo>
                  <a:pt x="700" y="406"/>
                </a:lnTo>
                <a:lnTo>
                  <a:pt x="712" y="368"/>
                </a:lnTo>
                <a:lnTo>
                  <a:pt x="725" y="317"/>
                </a:lnTo>
                <a:lnTo>
                  <a:pt x="738" y="292"/>
                </a:lnTo>
                <a:lnTo>
                  <a:pt x="738" y="254"/>
                </a:lnTo>
                <a:lnTo>
                  <a:pt x="751" y="228"/>
                </a:lnTo>
                <a:lnTo>
                  <a:pt x="751" y="216"/>
                </a:lnTo>
                <a:lnTo>
                  <a:pt x="751" y="203"/>
                </a:lnTo>
                <a:lnTo>
                  <a:pt x="751" y="190"/>
                </a:lnTo>
                <a:lnTo>
                  <a:pt x="738" y="190"/>
                </a:lnTo>
                <a:lnTo>
                  <a:pt x="725" y="190"/>
                </a:lnTo>
                <a:lnTo>
                  <a:pt x="700" y="190"/>
                </a:lnTo>
                <a:lnTo>
                  <a:pt x="687" y="203"/>
                </a:lnTo>
                <a:lnTo>
                  <a:pt x="662" y="203"/>
                </a:lnTo>
                <a:lnTo>
                  <a:pt x="649" y="216"/>
                </a:lnTo>
                <a:lnTo>
                  <a:pt x="611" y="216"/>
                </a:lnTo>
                <a:lnTo>
                  <a:pt x="585" y="228"/>
                </a:lnTo>
                <a:lnTo>
                  <a:pt x="560" y="241"/>
                </a:lnTo>
                <a:lnTo>
                  <a:pt x="547" y="241"/>
                </a:lnTo>
                <a:lnTo>
                  <a:pt x="522" y="241"/>
                </a:lnTo>
                <a:lnTo>
                  <a:pt x="509" y="254"/>
                </a:lnTo>
                <a:lnTo>
                  <a:pt x="496" y="254"/>
                </a:lnTo>
                <a:lnTo>
                  <a:pt x="483" y="254"/>
                </a:lnTo>
                <a:lnTo>
                  <a:pt x="471" y="254"/>
                </a:lnTo>
                <a:lnTo>
                  <a:pt x="458" y="254"/>
                </a:lnTo>
                <a:lnTo>
                  <a:pt x="433" y="241"/>
                </a:lnTo>
                <a:lnTo>
                  <a:pt x="394" y="228"/>
                </a:lnTo>
                <a:lnTo>
                  <a:pt x="382" y="228"/>
                </a:lnTo>
                <a:lnTo>
                  <a:pt x="369" y="228"/>
                </a:lnTo>
                <a:lnTo>
                  <a:pt x="356" y="216"/>
                </a:lnTo>
                <a:lnTo>
                  <a:pt x="344" y="216"/>
                </a:lnTo>
                <a:lnTo>
                  <a:pt x="331" y="203"/>
                </a:lnTo>
                <a:lnTo>
                  <a:pt x="318" y="190"/>
                </a:lnTo>
                <a:lnTo>
                  <a:pt x="331" y="190"/>
                </a:lnTo>
                <a:lnTo>
                  <a:pt x="356" y="178"/>
                </a:lnTo>
                <a:lnTo>
                  <a:pt x="369" y="178"/>
                </a:lnTo>
                <a:lnTo>
                  <a:pt x="394" y="165"/>
                </a:lnTo>
                <a:lnTo>
                  <a:pt x="433" y="152"/>
                </a:lnTo>
                <a:lnTo>
                  <a:pt x="471" y="152"/>
                </a:lnTo>
                <a:lnTo>
                  <a:pt x="509" y="140"/>
                </a:lnTo>
                <a:lnTo>
                  <a:pt x="547" y="127"/>
                </a:lnTo>
                <a:lnTo>
                  <a:pt x="585" y="114"/>
                </a:lnTo>
                <a:lnTo>
                  <a:pt x="623" y="102"/>
                </a:lnTo>
                <a:lnTo>
                  <a:pt x="662" y="89"/>
                </a:lnTo>
                <a:lnTo>
                  <a:pt x="687" y="76"/>
                </a:lnTo>
                <a:lnTo>
                  <a:pt x="712" y="64"/>
                </a:lnTo>
                <a:lnTo>
                  <a:pt x="725" y="51"/>
                </a:lnTo>
                <a:lnTo>
                  <a:pt x="751" y="38"/>
                </a:lnTo>
                <a:lnTo>
                  <a:pt x="763" y="26"/>
                </a:lnTo>
                <a:lnTo>
                  <a:pt x="789" y="13"/>
                </a:lnTo>
                <a:lnTo>
                  <a:pt x="802" y="0"/>
                </a:lnTo>
                <a:lnTo>
                  <a:pt x="827" y="0"/>
                </a:lnTo>
                <a:lnTo>
                  <a:pt x="840" y="13"/>
                </a:lnTo>
                <a:lnTo>
                  <a:pt x="865" y="26"/>
                </a:lnTo>
                <a:lnTo>
                  <a:pt x="891" y="38"/>
                </a:lnTo>
                <a:lnTo>
                  <a:pt x="903" y="51"/>
                </a:lnTo>
                <a:lnTo>
                  <a:pt x="916" y="64"/>
                </a:lnTo>
                <a:lnTo>
                  <a:pt x="941" y="89"/>
                </a:lnTo>
                <a:lnTo>
                  <a:pt x="967" y="114"/>
                </a:lnTo>
                <a:lnTo>
                  <a:pt x="980" y="140"/>
                </a:lnTo>
                <a:lnTo>
                  <a:pt x="980" y="152"/>
                </a:lnTo>
                <a:lnTo>
                  <a:pt x="980" y="165"/>
                </a:lnTo>
                <a:lnTo>
                  <a:pt x="980" y="178"/>
                </a:lnTo>
                <a:lnTo>
                  <a:pt x="967" y="203"/>
                </a:lnTo>
                <a:lnTo>
                  <a:pt x="954" y="228"/>
                </a:lnTo>
                <a:lnTo>
                  <a:pt x="941" y="241"/>
                </a:lnTo>
                <a:lnTo>
                  <a:pt x="929" y="267"/>
                </a:lnTo>
                <a:lnTo>
                  <a:pt x="916" y="292"/>
                </a:lnTo>
                <a:lnTo>
                  <a:pt x="903" y="317"/>
                </a:lnTo>
                <a:lnTo>
                  <a:pt x="891" y="355"/>
                </a:lnTo>
                <a:lnTo>
                  <a:pt x="878" y="393"/>
                </a:lnTo>
                <a:lnTo>
                  <a:pt x="852" y="431"/>
                </a:lnTo>
                <a:lnTo>
                  <a:pt x="840" y="46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6" name="Freeform 56"/>
          <p:cNvSpPr/>
          <p:nvPr/>
        </p:nvSpPr>
        <p:spPr>
          <a:xfrm>
            <a:off x="5679440" y="2395855"/>
            <a:ext cx="808038" cy="684213"/>
          </a:xfrm>
          <a:custGeom>
            <a:avLst/>
            <a:gdLst>
              <a:gd name="txL" fmla="*/ 0 w 1272"/>
              <a:gd name="txT" fmla="*/ 0 h 1077"/>
              <a:gd name="txR" fmla="*/ 1272 w 1272"/>
              <a:gd name="txB" fmla="*/ 1077 h 107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72" h="1077">
                <a:moveTo>
                  <a:pt x="547" y="849"/>
                </a:moveTo>
                <a:lnTo>
                  <a:pt x="534" y="824"/>
                </a:lnTo>
                <a:lnTo>
                  <a:pt x="508" y="786"/>
                </a:lnTo>
                <a:lnTo>
                  <a:pt x="483" y="760"/>
                </a:lnTo>
                <a:lnTo>
                  <a:pt x="458" y="722"/>
                </a:lnTo>
                <a:lnTo>
                  <a:pt x="432" y="672"/>
                </a:lnTo>
                <a:lnTo>
                  <a:pt x="407" y="634"/>
                </a:lnTo>
                <a:lnTo>
                  <a:pt x="369" y="583"/>
                </a:lnTo>
                <a:lnTo>
                  <a:pt x="343" y="532"/>
                </a:lnTo>
                <a:lnTo>
                  <a:pt x="305" y="482"/>
                </a:lnTo>
                <a:lnTo>
                  <a:pt x="267" y="418"/>
                </a:lnTo>
                <a:lnTo>
                  <a:pt x="229" y="355"/>
                </a:lnTo>
                <a:lnTo>
                  <a:pt x="190" y="292"/>
                </a:lnTo>
                <a:lnTo>
                  <a:pt x="140" y="228"/>
                </a:lnTo>
                <a:lnTo>
                  <a:pt x="101" y="152"/>
                </a:lnTo>
                <a:lnTo>
                  <a:pt x="50" y="76"/>
                </a:lnTo>
                <a:lnTo>
                  <a:pt x="0" y="0"/>
                </a:lnTo>
                <a:lnTo>
                  <a:pt x="25" y="13"/>
                </a:lnTo>
                <a:lnTo>
                  <a:pt x="50" y="13"/>
                </a:lnTo>
                <a:lnTo>
                  <a:pt x="76" y="26"/>
                </a:lnTo>
                <a:lnTo>
                  <a:pt x="89" y="26"/>
                </a:lnTo>
                <a:lnTo>
                  <a:pt x="114" y="38"/>
                </a:lnTo>
                <a:lnTo>
                  <a:pt x="127" y="38"/>
                </a:lnTo>
                <a:lnTo>
                  <a:pt x="127" y="51"/>
                </a:lnTo>
                <a:lnTo>
                  <a:pt x="140" y="64"/>
                </a:lnTo>
                <a:lnTo>
                  <a:pt x="152" y="76"/>
                </a:lnTo>
                <a:lnTo>
                  <a:pt x="165" y="89"/>
                </a:lnTo>
                <a:lnTo>
                  <a:pt x="178" y="114"/>
                </a:lnTo>
                <a:lnTo>
                  <a:pt x="203" y="140"/>
                </a:lnTo>
                <a:lnTo>
                  <a:pt x="229" y="165"/>
                </a:lnTo>
                <a:lnTo>
                  <a:pt x="254" y="203"/>
                </a:lnTo>
                <a:lnTo>
                  <a:pt x="279" y="241"/>
                </a:lnTo>
                <a:lnTo>
                  <a:pt x="318" y="292"/>
                </a:lnTo>
                <a:lnTo>
                  <a:pt x="356" y="342"/>
                </a:lnTo>
                <a:lnTo>
                  <a:pt x="381" y="380"/>
                </a:lnTo>
                <a:lnTo>
                  <a:pt x="458" y="469"/>
                </a:lnTo>
                <a:lnTo>
                  <a:pt x="534" y="545"/>
                </a:lnTo>
                <a:lnTo>
                  <a:pt x="623" y="621"/>
                </a:lnTo>
                <a:lnTo>
                  <a:pt x="661" y="659"/>
                </a:lnTo>
                <a:lnTo>
                  <a:pt x="699" y="697"/>
                </a:lnTo>
                <a:lnTo>
                  <a:pt x="750" y="722"/>
                </a:lnTo>
                <a:lnTo>
                  <a:pt x="788" y="760"/>
                </a:lnTo>
                <a:lnTo>
                  <a:pt x="852" y="786"/>
                </a:lnTo>
                <a:lnTo>
                  <a:pt x="903" y="824"/>
                </a:lnTo>
                <a:lnTo>
                  <a:pt x="954" y="849"/>
                </a:lnTo>
                <a:lnTo>
                  <a:pt x="1017" y="874"/>
                </a:lnTo>
                <a:lnTo>
                  <a:pt x="1081" y="900"/>
                </a:lnTo>
                <a:lnTo>
                  <a:pt x="1119" y="938"/>
                </a:lnTo>
                <a:lnTo>
                  <a:pt x="1170" y="951"/>
                </a:lnTo>
                <a:lnTo>
                  <a:pt x="1208" y="976"/>
                </a:lnTo>
                <a:lnTo>
                  <a:pt x="1234" y="989"/>
                </a:lnTo>
                <a:lnTo>
                  <a:pt x="1246" y="1001"/>
                </a:lnTo>
                <a:lnTo>
                  <a:pt x="1259" y="1014"/>
                </a:lnTo>
                <a:lnTo>
                  <a:pt x="1272" y="1014"/>
                </a:lnTo>
                <a:lnTo>
                  <a:pt x="1259" y="1027"/>
                </a:lnTo>
                <a:lnTo>
                  <a:pt x="1246" y="1027"/>
                </a:lnTo>
                <a:lnTo>
                  <a:pt x="1234" y="1039"/>
                </a:lnTo>
                <a:lnTo>
                  <a:pt x="1208" y="1039"/>
                </a:lnTo>
                <a:lnTo>
                  <a:pt x="1183" y="1052"/>
                </a:lnTo>
                <a:lnTo>
                  <a:pt x="1157" y="1052"/>
                </a:lnTo>
                <a:lnTo>
                  <a:pt x="1119" y="1065"/>
                </a:lnTo>
                <a:lnTo>
                  <a:pt x="1068" y="1065"/>
                </a:lnTo>
                <a:lnTo>
                  <a:pt x="1030" y="1065"/>
                </a:lnTo>
                <a:lnTo>
                  <a:pt x="979" y="1077"/>
                </a:lnTo>
                <a:lnTo>
                  <a:pt x="941" y="1077"/>
                </a:lnTo>
                <a:lnTo>
                  <a:pt x="903" y="1077"/>
                </a:lnTo>
                <a:lnTo>
                  <a:pt x="877" y="1077"/>
                </a:lnTo>
                <a:lnTo>
                  <a:pt x="852" y="1077"/>
                </a:lnTo>
                <a:lnTo>
                  <a:pt x="827" y="1065"/>
                </a:lnTo>
                <a:lnTo>
                  <a:pt x="801" y="1065"/>
                </a:lnTo>
                <a:lnTo>
                  <a:pt x="776" y="1065"/>
                </a:lnTo>
                <a:lnTo>
                  <a:pt x="750" y="1052"/>
                </a:lnTo>
                <a:lnTo>
                  <a:pt x="725" y="1027"/>
                </a:lnTo>
                <a:lnTo>
                  <a:pt x="699" y="1001"/>
                </a:lnTo>
                <a:lnTo>
                  <a:pt x="661" y="976"/>
                </a:lnTo>
                <a:lnTo>
                  <a:pt x="623" y="938"/>
                </a:lnTo>
                <a:lnTo>
                  <a:pt x="598" y="900"/>
                </a:lnTo>
                <a:lnTo>
                  <a:pt x="547" y="84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7" name="Freeform 57"/>
          <p:cNvSpPr/>
          <p:nvPr/>
        </p:nvSpPr>
        <p:spPr>
          <a:xfrm>
            <a:off x="5015865" y="2662555"/>
            <a:ext cx="307975" cy="401638"/>
          </a:xfrm>
          <a:custGeom>
            <a:avLst/>
            <a:gdLst>
              <a:gd name="txL" fmla="*/ 0 w 484"/>
              <a:gd name="txT" fmla="*/ 0 h 634"/>
              <a:gd name="txR" fmla="*/ 484 w 484"/>
              <a:gd name="txB" fmla="*/ 634 h 63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84" h="634">
                <a:moveTo>
                  <a:pt x="369" y="317"/>
                </a:moveTo>
                <a:lnTo>
                  <a:pt x="318" y="380"/>
                </a:lnTo>
                <a:lnTo>
                  <a:pt x="255" y="431"/>
                </a:lnTo>
                <a:lnTo>
                  <a:pt x="204" y="494"/>
                </a:lnTo>
                <a:lnTo>
                  <a:pt x="140" y="545"/>
                </a:lnTo>
                <a:lnTo>
                  <a:pt x="115" y="558"/>
                </a:lnTo>
                <a:lnTo>
                  <a:pt x="89" y="583"/>
                </a:lnTo>
                <a:lnTo>
                  <a:pt x="77" y="596"/>
                </a:lnTo>
                <a:lnTo>
                  <a:pt x="51" y="609"/>
                </a:lnTo>
                <a:lnTo>
                  <a:pt x="39" y="621"/>
                </a:lnTo>
                <a:lnTo>
                  <a:pt x="26" y="634"/>
                </a:lnTo>
                <a:lnTo>
                  <a:pt x="13" y="634"/>
                </a:lnTo>
                <a:lnTo>
                  <a:pt x="0" y="634"/>
                </a:lnTo>
                <a:lnTo>
                  <a:pt x="0" y="621"/>
                </a:lnTo>
                <a:lnTo>
                  <a:pt x="0" y="609"/>
                </a:lnTo>
                <a:lnTo>
                  <a:pt x="13" y="596"/>
                </a:lnTo>
                <a:lnTo>
                  <a:pt x="26" y="571"/>
                </a:lnTo>
                <a:lnTo>
                  <a:pt x="51" y="545"/>
                </a:lnTo>
                <a:lnTo>
                  <a:pt x="77" y="507"/>
                </a:lnTo>
                <a:lnTo>
                  <a:pt x="102" y="469"/>
                </a:lnTo>
                <a:lnTo>
                  <a:pt x="140" y="431"/>
                </a:lnTo>
                <a:lnTo>
                  <a:pt x="166" y="393"/>
                </a:lnTo>
                <a:lnTo>
                  <a:pt x="191" y="355"/>
                </a:lnTo>
                <a:lnTo>
                  <a:pt x="217" y="317"/>
                </a:lnTo>
                <a:lnTo>
                  <a:pt x="229" y="279"/>
                </a:lnTo>
                <a:lnTo>
                  <a:pt x="242" y="254"/>
                </a:lnTo>
                <a:lnTo>
                  <a:pt x="268" y="228"/>
                </a:lnTo>
                <a:lnTo>
                  <a:pt x="280" y="190"/>
                </a:lnTo>
                <a:lnTo>
                  <a:pt x="293" y="165"/>
                </a:lnTo>
                <a:lnTo>
                  <a:pt x="293" y="140"/>
                </a:lnTo>
                <a:lnTo>
                  <a:pt x="306" y="127"/>
                </a:lnTo>
                <a:lnTo>
                  <a:pt x="306" y="102"/>
                </a:lnTo>
                <a:lnTo>
                  <a:pt x="306" y="64"/>
                </a:lnTo>
                <a:lnTo>
                  <a:pt x="293" y="38"/>
                </a:lnTo>
                <a:lnTo>
                  <a:pt x="293" y="26"/>
                </a:lnTo>
                <a:lnTo>
                  <a:pt x="293" y="13"/>
                </a:lnTo>
                <a:lnTo>
                  <a:pt x="306" y="0"/>
                </a:lnTo>
                <a:lnTo>
                  <a:pt x="331" y="0"/>
                </a:lnTo>
                <a:lnTo>
                  <a:pt x="357" y="0"/>
                </a:lnTo>
                <a:lnTo>
                  <a:pt x="382" y="13"/>
                </a:lnTo>
                <a:lnTo>
                  <a:pt x="407" y="26"/>
                </a:lnTo>
                <a:lnTo>
                  <a:pt x="420" y="38"/>
                </a:lnTo>
                <a:lnTo>
                  <a:pt x="433" y="51"/>
                </a:lnTo>
                <a:lnTo>
                  <a:pt x="446" y="76"/>
                </a:lnTo>
                <a:lnTo>
                  <a:pt x="471" y="102"/>
                </a:lnTo>
                <a:lnTo>
                  <a:pt x="484" y="114"/>
                </a:lnTo>
                <a:lnTo>
                  <a:pt x="484" y="140"/>
                </a:lnTo>
                <a:lnTo>
                  <a:pt x="484" y="152"/>
                </a:lnTo>
                <a:lnTo>
                  <a:pt x="471" y="165"/>
                </a:lnTo>
                <a:lnTo>
                  <a:pt x="471" y="190"/>
                </a:lnTo>
                <a:lnTo>
                  <a:pt x="458" y="203"/>
                </a:lnTo>
                <a:lnTo>
                  <a:pt x="446" y="228"/>
                </a:lnTo>
                <a:lnTo>
                  <a:pt x="420" y="254"/>
                </a:lnTo>
                <a:lnTo>
                  <a:pt x="395" y="279"/>
                </a:lnTo>
                <a:lnTo>
                  <a:pt x="369" y="31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8" name="Freeform 58"/>
          <p:cNvSpPr/>
          <p:nvPr/>
        </p:nvSpPr>
        <p:spPr>
          <a:xfrm>
            <a:off x="5436553" y="2637155"/>
            <a:ext cx="185737" cy="250825"/>
          </a:xfrm>
          <a:custGeom>
            <a:avLst/>
            <a:gdLst>
              <a:gd name="txL" fmla="*/ 0 w 293"/>
              <a:gd name="txT" fmla="*/ 0 h 393"/>
              <a:gd name="txR" fmla="*/ 293 w 293"/>
              <a:gd name="txB" fmla="*/ 393 h 393"/>
            </a:gdLst>
            <a:ahLst/>
            <a:cxnLst>
              <a:cxn ang="0">
                <a:pos x="0" y="2147483647"/>
              </a:cxn>
              <a:cxn ang="0">
                <a:pos x="0"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293" h="393">
                <a:moveTo>
                  <a:pt x="0" y="64"/>
                </a:moveTo>
                <a:lnTo>
                  <a:pt x="0" y="38"/>
                </a:lnTo>
                <a:lnTo>
                  <a:pt x="13" y="26"/>
                </a:lnTo>
                <a:lnTo>
                  <a:pt x="13" y="13"/>
                </a:lnTo>
                <a:lnTo>
                  <a:pt x="25" y="0"/>
                </a:lnTo>
                <a:lnTo>
                  <a:pt x="38" y="13"/>
                </a:lnTo>
                <a:lnTo>
                  <a:pt x="51" y="13"/>
                </a:lnTo>
                <a:lnTo>
                  <a:pt x="64" y="13"/>
                </a:lnTo>
                <a:lnTo>
                  <a:pt x="76" y="26"/>
                </a:lnTo>
                <a:lnTo>
                  <a:pt x="89" y="26"/>
                </a:lnTo>
                <a:lnTo>
                  <a:pt x="114" y="38"/>
                </a:lnTo>
                <a:lnTo>
                  <a:pt x="140" y="51"/>
                </a:lnTo>
                <a:lnTo>
                  <a:pt x="178" y="76"/>
                </a:lnTo>
                <a:lnTo>
                  <a:pt x="203" y="114"/>
                </a:lnTo>
                <a:lnTo>
                  <a:pt x="242" y="140"/>
                </a:lnTo>
                <a:lnTo>
                  <a:pt x="267" y="178"/>
                </a:lnTo>
                <a:lnTo>
                  <a:pt x="267" y="190"/>
                </a:lnTo>
                <a:lnTo>
                  <a:pt x="280" y="216"/>
                </a:lnTo>
                <a:lnTo>
                  <a:pt x="280" y="228"/>
                </a:lnTo>
                <a:lnTo>
                  <a:pt x="293" y="241"/>
                </a:lnTo>
                <a:lnTo>
                  <a:pt x="293" y="254"/>
                </a:lnTo>
                <a:lnTo>
                  <a:pt x="293" y="266"/>
                </a:lnTo>
                <a:lnTo>
                  <a:pt x="293" y="279"/>
                </a:lnTo>
                <a:lnTo>
                  <a:pt x="293" y="292"/>
                </a:lnTo>
                <a:lnTo>
                  <a:pt x="293" y="317"/>
                </a:lnTo>
                <a:lnTo>
                  <a:pt x="280" y="342"/>
                </a:lnTo>
                <a:lnTo>
                  <a:pt x="280" y="368"/>
                </a:lnTo>
                <a:lnTo>
                  <a:pt x="267" y="380"/>
                </a:lnTo>
                <a:lnTo>
                  <a:pt x="254" y="380"/>
                </a:lnTo>
                <a:lnTo>
                  <a:pt x="242" y="393"/>
                </a:lnTo>
                <a:lnTo>
                  <a:pt x="229" y="380"/>
                </a:lnTo>
                <a:lnTo>
                  <a:pt x="216" y="380"/>
                </a:lnTo>
                <a:lnTo>
                  <a:pt x="203" y="368"/>
                </a:lnTo>
                <a:lnTo>
                  <a:pt x="191" y="355"/>
                </a:lnTo>
                <a:lnTo>
                  <a:pt x="178" y="330"/>
                </a:lnTo>
                <a:lnTo>
                  <a:pt x="153" y="304"/>
                </a:lnTo>
                <a:lnTo>
                  <a:pt x="140" y="279"/>
                </a:lnTo>
                <a:lnTo>
                  <a:pt x="114" y="241"/>
                </a:lnTo>
                <a:lnTo>
                  <a:pt x="89" y="216"/>
                </a:lnTo>
                <a:lnTo>
                  <a:pt x="64" y="190"/>
                </a:lnTo>
                <a:lnTo>
                  <a:pt x="51" y="165"/>
                </a:lnTo>
                <a:lnTo>
                  <a:pt x="25" y="140"/>
                </a:lnTo>
                <a:lnTo>
                  <a:pt x="13" y="114"/>
                </a:lnTo>
                <a:lnTo>
                  <a:pt x="13" y="102"/>
                </a:lnTo>
                <a:lnTo>
                  <a:pt x="0" y="76"/>
                </a:lnTo>
                <a:lnTo>
                  <a:pt x="0" y="6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9" name="Freeform 59"/>
          <p:cNvSpPr/>
          <p:nvPr/>
        </p:nvSpPr>
        <p:spPr>
          <a:xfrm>
            <a:off x="5080953" y="1889443"/>
            <a:ext cx="477837" cy="136525"/>
          </a:xfrm>
          <a:custGeom>
            <a:avLst/>
            <a:gdLst>
              <a:gd name="txL" fmla="*/ 0 w 751"/>
              <a:gd name="txT" fmla="*/ 0 h 215"/>
              <a:gd name="txR" fmla="*/ 751 w 751"/>
              <a:gd name="txB" fmla="*/ 215 h 21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751" h="215">
                <a:moveTo>
                  <a:pt x="751" y="89"/>
                </a:moveTo>
                <a:lnTo>
                  <a:pt x="687" y="101"/>
                </a:lnTo>
                <a:lnTo>
                  <a:pt x="611" y="114"/>
                </a:lnTo>
                <a:lnTo>
                  <a:pt x="560" y="127"/>
                </a:lnTo>
                <a:lnTo>
                  <a:pt x="496" y="139"/>
                </a:lnTo>
                <a:lnTo>
                  <a:pt x="433" y="152"/>
                </a:lnTo>
                <a:lnTo>
                  <a:pt x="382" y="165"/>
                </a:lnTo>
                <a:lnTo>
                  <a:pt x="331" y="165"/>
                </a:lnTo>
                <a:lnTo>
                  <a:pt x="280" y="177"/>
                </a:lnTo>
                <a:lnTo>
                  <a:pt x="242" y="177"/>
                </a:lnTo>
                <a:lnTo>
                  <a:pt x="204" y="190"/>
                </a:lnTo>
                <a:lnTo>
                  <a:pt x="153" y="190"/>
                </a:lnTo>
                <a:lnTo>
                  <a:pt x="127" y="203"/>
                </a:lnTo>
                <a:lnTo>
                  <a:pt x="89" y="203"/>
                </a:lnTo>
                <a:lnTo>
                  <a:pt x="51" y="203"/>
                </a:lnTo>
                <a:lnTo>
                  <a:pt x="26" y="215"/>
                </a:lnTo>
                <a:lnTo>
                  <a:pt x="0" y="215"/>
                </a:lnTo>
                <a:lnTo>
                  <a:pt x="0" y="127"/>
                </a:lnTo>
                <a:lnTo>
                  <a:pt x="76" y="114"/>
                </a:lnTo>
                <a:lnTo>
                  <a:pt x="140" y="101"/>
                </a:lnTo>
                <a:lnTo>
                  <a:pt x="204" y="89"/>
                </a:lnTo>
                <a:lnTo>
                  <a:pt x="267" y="76"/>
                </a:lnTo>
                <a:lnTo>
                  <a:pt x="318" y="63"/>
                </a:lnTo>
                <a:lnTo>
                  <a:pt x="369" y="51"/>
                </a:lnTo>
                <a:lnTo>
                  <a:pt x="420" y="38"/>
                </a:lnTo>
                <a:lnTo>
                  <a:pt x="471" y="38"/>
                </a:lnTo>
                <a:lnTo>
                  <a:pt x="509" y="25"/>
                </a:lnTo>
                <a:lnTo>
                  <a:pt x="534" y="13"/>
                </a:lnTo>
                <a:lnTo>
                  <a:pt x="573" y="13"/>
                </a:lnTo>
                <a:lnTo>
                  <a:pt x="598" y="13"/>
                </a:lnTo>
                <a:lnTo>
                  <a:pt x="624" y="0"/>
                </a:lnTo>
                <a:lnTo>
                  <a:pt x="636" y="0"/>
                </a:lnTo>
                <a:lnTo>
                  <a:pt x="649" y="0"/>
                </a:lnTo>
                <a:lnTo>
                  <a:pt x="662" y="0"/>
                </a:lnTo>
                <a:lnTo>
                  <a:pt x="687" y="0"/>
                </a:lnTo>
                <a:lnTo>
                  <a:pt x="713" y="0"/>
                </a:lnTo>
                <a:lnTo>
                  <a:pt x="725" y="0"/>
                </a:lnTo>
                <a:lnTo>
                  <a:pt x="738" y="13"/>
                </a:lnTo>
                <a:lnTo>
                  <a:pt x="738" y="25"/>
                </a:lnTo>
                <a:lnTo>
                  <a:pt x="751" y="38"/>
                </a:lnTo>
                <a:lnTo>
                  <a:pt x="751" y="63"/>
                </a:lnTo>
                <a:lnTo>
                  <a:pt x="751"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1" name="Freeform 61"/>
          <p:cNvSpPr/>
          <p:nvPr/>
        </p:nvSpPr>
        <p:spPr>
          <a:xfrm>
            <a:off x="5104765" y="2203768"/>
            <a:ext cx="558800" cy="168275"/>
          </a:xfrm>
          <a:custGeom>
            <a:avLst/>
            <a:gdLst>
              <a:gd name="txL" fmla="*/ 0 w 878"/>
              <a:gd name="txT" fmla="*/ 0 h 266"/>
              <a:gd name="txR" fmla="*/ 878 w 878"/>
              <a:gd name="txB" fmla="*/ 266 h 266"/>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878" h="266">
                <a:moveTo>
                  <a:pt x="0" y="190"/>
                </a:moveTo>
                <a:lnTo>
                  <a:pt x="77" y="177"/>
                </a:lnTo>
                <a:lnTo>
                  <a:pt x="153" y="152"/>
                </a:lnTo>
                <a:lnTo>
                  <a:pt x="229" y="139"/>
                </a:lnTo>
                <a:lnTo>
                  <a:pt x="293" y="127"/>
                </a:lnTo>
                <a:lnTo>
                  <a:pt x="357" y="114"/>
                </a:lnTo>
                <a:lnTo>
                  <a:pt x="420" y="89"/>
                </a:lnTo>
                <a:lnTo>
                  <a:pt x="484" y="76"/>
                </a:lnTo>
                <a:lnTo>
                  <a:pt x="535" y="51"/>
                </a:lnTo>
                <a:lnTo>
                  <a:pt x="586" y="38"/>
                </a:lnTo>
                <a:lnTo>
                  <a:pt x="636" y="25"/>
                </a:lnTo>
                <a:lnTo>
                  <a:pt x="675" y="25"/>
                </a:lnTo>
                <a:lnTo>
                  <a:pt x="700" y="13"/>
                </a:lnTo>
                <a:lnTo>
                  <a:pt x="738" y="13"/>
                </a:lnTo>
                <a:lnTo>
                  <a:pt x="764" y="0"/>
                </a:lnTo>
                <a:lnTo>
                  <a:pt x="776" y="0"/>
                </a:lnTo>
                <a:lnTo>
                  <a:pt x="789" y="13"/>
                </a:lnTo>
                <a:lnTo>
                  <a:pt x="802" y="25"/>
                </a:lnTo>
                <a:lnTo>
                  <a:pt x="827" y="38"/>
                </a:lnTo>
                <a:lnTo>
                  <a:pt x="853" y="63"/>
                </a:lnTo>
                <a:lnTo>
                  <a:pt x="878" y="89"/>
                </a:lnTo>
                <a:lnTo>
                  <a:pt x="789" y="114"/>
                </a:lnTo>
                <a:lnTo>
                  <a:pt x="700" y="139"/>
                </a:lnTo>
                <a:lnTo>
                  <a:pt x="624" y="152"/>
                </a:lnTo>
                <a:lnTo>
                  <a:pt x="560" y="165"/>
                </a:lnTo>
                <a:lnTo>
                  <a:pt x="484" y="190"/>
                </a:lnTo>
                <a:lnTo>
                  <a:pt x="433" y="203"/>
                </a:lnTo>
                <a:lnTo>
                  <a:pt x="369" y="215"/>
                </a:lnTo>
                <a:lnTo>
                  <a:pt x="318" y="228"/>
                </a:lnTo>
                <a:lnTo>
                  <a:pt x="280" y="241"/>
                </a:lnTo>
                <a:lnTo>
                  <a:pt x="242" y="241"/>
                </a:lnTo>
                <a:lnTo>
                  <a:pt x="204" y="253"/>
                </a:lnTo>
                <a:lnTo>
                  <a:pt x="166" y="253"/>
                </a:lnTo>
                <a:lnTo>
                  <a:pt x="140" y="253"/>
                </a:lnTo>
                <a:lnTo>
                  <a:pt x="128" y="266"/>
                </a:lnTo>
                <a:lnTo>
                  <a:pt x="115" y="266"/>
                </a:lnTo>
                <a:lnTo>
                  <a:pt x="102" y="253"/>
                </a:lnTo>
                <a:lnTo>
                  <a:pt x="77" y="253"/>
                </a:lnTo>
                <a:lnTo>
                  <a:pt x="51" y="241"/>
                </a:lnTo>
                <a:lnTo>
                  <a:pt x="26" y="215"/>
                </a:lnTo>
                <a:lnTo>
                  <a:pt x="0" y="19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3" name="Freeform 63"/>
          <p:cNvSpPr/>
          <p:nvPr/>
        </p:nvSpPr>
        <p:spPr>
          <a:xfrm>
            <a:off x="5671503" y="1679893"/>
            <a:ext cx="153987" cy="587375"/>
          </a:xfrm>
          <a:custGeom>
            <a:avLst/>
            <a:gdLst>
              <a:gd name="txL" fmla="*/ 0 w 242"/>
              <a:gd name="txT" fmla="*/ 0 h 925"/>
              <a:gd name="txR" fmla="*/ 242 w 242"/>
              <a:gd name="txB" fmla="*/ 925 h 92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42" h="925">
                <a:moveTo>
                  <a:pt x="89" y="849"/>
                </a:moveTo>
                <a:lnTo>
                  <a:pt x="76" y="862"/>
                </a:lnTo>
                <a:lnTo>
                  <a:pt x="51" y="887"/>
                </a:lnTo>
                <a:lnTo>
                  <a:pt x="38" y="900"/>
                </a:lnTo>
                <a:lnTo>
                  <a:pt x="25" y="913"/>
                </a:lnTo>
                <a:lnTo>
                  <a:pt x="25" y="925"/>
                </a:lnTo>
                <a:lnTo>
                  <a:pt x="13" y="925"/>
                </a:lnTo>
                <a:lnTo>
                  <a:pt x="0" y="925"/>
                </a:lnTo>
                <a:lnTo>
                  <a:pt x="0" y="913"/>
                </a:lnTo>
                <a:lnTo>
                  <a:pt x="0" y="900"/>
                </a:lnTo>
                <a:lnTo>
                  <a:pt x="13" y="875"/>
                </a:lnTo>
                <a:lnTo>
                  <a:pt x="13" y="849"/>
                </a:lnTo>
                <a:lnTo>
                  <a:pt x="25" y="824"/>
                </a:lnTo>
                <a:lnTo>
                  <a:pt x="38" y="799"/>
                </a:lnTo>
                <a:lnTo>
                  <a:pt x="51" y="761"/>
                </a:lnTo>
                <a:lnTo>
                  <a:pt x="63" y="685"/>
                </a:lnTo>
                <a:lnTo>
                  <a:pt x="89" y="596"/>
                </a:lnTo>
                <a:lnTo>
                  <a:pt x="102" y="507"/>
                </a:lnTo>
                <a:lnTo>
                  <a:pt x="114" y="419"/>
                </a:lnTo>
                <a:lnTo>
                  <a:pt x="114" y="368"/>
                </a:lnTo>
                <a:lnTo>
                  <a:pt x="114" y="317"/>
                </a:lnTo>
                <a:lnTo>
                  <a:pt x="114" y="279"/>
                </a:lnTo>
                <a:lnTo>
                  <a:pt x="114" y="241"/>
                </a:lnTo>
                <a:lnTo>
                  <a:pt x="114" y="216"/>
                </a:lnTo>
                <a:lnTo>
                  <a:pt x="102" y="178"/>
                </a:lnTo>
                <a:lnTo>
                  <a:pt x="102" y="152"/>
                </a:lnTo>
                <a:lnTo>
                  <a:pt x="89" y="140"/>
                </a:lnTo>
                <a:lnTo>
                  <a:pt x="76" y="114"/>
                </a:lnTo>
                <a:lnTo>
                  <a:pt x="63" y="89"/>
                </a:lnTo>
                <a:lnTo>
                  <a:pt x="63" y="64"/>
                </a:lnTo>
                <a:lnTo>
                  <a:pt x="51" y="38"/>
                </a:lnTo>
                <a:lnTo>
                  <a:pt x="51" y="26"/>
                </a:lnTo>
                <a:lnTo>
                  <a:pt x="63" y="13"/>
                </a:lnTo>
                <a:lnTo>
                  <a:pt x="76" y="0"/>
                </a:lnTo>
                <a:lnTo>
                  <a:pt x="89" y="0"/>
                </a:lnTo>
                <a:lnTo>
                  <a:pt x="102" y="0"/>
                </a:lnTo>
                <a:lnTo>
                  <a:pt x="114" y="0"/>
                </a:lnTo>
                <a:lnTo>
                  <a:pt x="140" y="0"/>
                </a:lnTo>
                <a:lnTo>
                  <a:pt x="153" y="13"/>
                </a:lnTo>
                <a:lnTo>
                  <a:pt x="178" y="13"/>
                </a:lnTo>
                <a:lnTo>
                  <a:pt x="216" y="26"/>
                </a:lnTo>
                <a:lnTo>
                  <a:pt x="242" y="26"/>
                </a:lnTo>
                <a:lnTo>
                  <a:pt x="242" y="127"/>
                </a:lnTo>
                <a:lnTo>
                  <a:pt x="242" y="216"/>
                </a:lnTo>
                <a:lnTo>
                  <a:pt x="242" y="305"/>
                </a:lnTo>
                <a:lnTo>
                  <a:pt x="242" y="368"/>
                </a:lnTo>
                <a:lnTo>
                  <a:pt x="242" y="431"/>
                </a:lnTo>
                <a:lnTo>
                  <a:pt x="229" y="495"/>
                </a:lnTo>
                <a:lnTo>
                  <a:pt x="229" y="545"/>
                </a:lnTo>
                <a:lnTo>
                  <a:pt x="216" y="583"/>
                </a:lnTo>
                <a:lnTo>
                  <a:pt x="191" y="647"/>
                </a:lnTo>
                <a:lnTo>
                  <a:pt x="165" y="710"/>
                </a:lnTo>
                <a:lnTo>
                  <a:pt x="127" y="786"/>
                </a:lnTo>
                <a:lnTo>
                  <a:pt x="89" y="84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4" name="Freeform 64"/>
          <p:cNvSpPr/>
          <p:nvPr/>
        </p:nvSpPr>
        <p:spPr>
          <a:xfrm>
            <a:off x="5768340" y="1632268"/>
            <a:ext cx="573088" cy="498475"/>
          </a:xfrm>
          <a:custGeom>
            <a:avLst/>
            <a:gdLst>
              <a:gd name="txL" fmla="*/ 0 w 903"/>
              <a:gd name="txT" fmla="*/ 0 h 786"/>
              <a:gd name="txR" fmla="*/ 903 w 903"/>
              <a:gd name="txB" fmla="*/ 786 h 78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03" h="786">
                <a:moveTo>
                  <a:pt x="458" y="457"/>
                </a:moveTo>
                <a:lnTo>
                  <a:pt x="458" y="495"/>
                </a:lnTo>
                <a:lnTo>
                  <a:pt x="458" y="533"/>
                </a:lnTo>
                <a:lnTo>
                  <a:pt x="470" y="558"/>
                </a:lnTo>
                <a:lnTo>
                  <a:pt x="483" y="583"/>
                </a:lnTo>
                <a:lnTo>
                  <a:pt x="496" y="596"/>
                </a:lnTo>
                <a:lnTo>
                  <a:pt x="508" y="609"/>
                </a:lnTo>
                <a:lnTo>
                  <a:pt x="521" y="609"/>
                </a:lnTo>
                <a:lnTo>
                  <a:pt x="547" y="609"/>
                </a:lnTo>
                <a:lnTo>
                  <a:pt x="572" y="621"/>
                </a:lnTo>
                <a:lnTo>
                  <a:pt x="597" y="609"/>
                </a:lnTo>
                <a:lnTo>
                  <a:pt x="623" y="609"/>
                </a:lnTo>
                <a:lnTo>
                  <a:pt x="661" y="609"/>
                </a:lnTo>
                <a:lnTo>
                  <a:pt x="699" y="609"/>
                </a:lnTo>
                <a:lnTo>
                  <a:pt x="725" y="609"/>
                </a:lnTo>
                <a:lnTo>
                  <a:pt x="763" y="609"/>
                </a:lnTo>
                <a:lnTo>
                  <a:pt x="788" y="609"/>
                </a:lnTo>
                <a:lnTo>
                  <a:pt x="801" y="609"/>
                </a:lnTo>
                <a:lnTo>
                  <a:pt x="826" y="621"/>
                </a:lnTo>
                <a:lnTo>
                  <a:pt x="839" y="621"/>
                </a:lnTo>
                <a:lnTo>
                  <a:pt x="852" y="634"/>
                </a:lnTo>
                <a:lnTo>
                  <a:pt x="877" y="647"/>
                </a:lnTo>
                <a:lnTo>
                  <a:pt x="890" y="672"/>
                </a:lnTo>
                <a:lnTo>
                  <a:pt x="903" y="685"/>
                </a:lnTo>
                <a:lnTo>
                  <a:pt x="903" y="697"/>
                </a:lnTo>
                <a:lnTo>
                  <a:pt x="890" y="710"/>
                </a:lnTo>
                <a:lnTo>
                  <a:pt x="890" y="723"/>
                </a:lnTo>
                <a:lnTo>
                  <a:pt x="877" y="723"/>
                </a:lnTo>
                <a:lnTo>
                  <a:pt x="865" y="735"/>
                </a:lnTo>
                <a:lnTo>
                  <a:pt x="852" y="735"/>
                </a:lnTo>
                <a:lnTo>
                  <a:pt x="814" y="748"/>
                </a:lnTo>
                <a:lnTo>
                  <a:pt x="776" y="773"/>
                </a:lnTo>
                <a:lnTo>
                  <a:pt x="725" y="773"/>
                </a:lnTo>
                <a:lnTo>
                  <a:pt x="674" y="786"/>
                </a:lnTo>
                <a:lnTo>
                  <a:pt x="623" y="786"/>
                </a:lnTo>
                <a:lnTo>
                  <a:pt x="572" y="786"/>
                </a:lnTo>
                <a:lnTo>
                  <a:pt x="534" y="773"/>
                </a:lnTo>
                <a:lnTo>
                  <a:pt x="496" y="773"/>
                </a:lnTo>
                <a:lnTo>
                  <a:pt x="458" y="748"/>
                </a:lnTo>
                <a:lnTo>
                  <a:pt x="419" y="735"/>
                </a:lnTo>
                <a:lnTo>
                  <a:pt x="394" y="710"/>
                </a:lnTo>
                <a:lnTo>
                  <a:pt x="368" y="672"/>
                </a:lnTo>
                <a:lnTo>
                  <a:pt x="356" y="634"/>
                </a:lnTo>
                <a:lnTo>
                  <a:pt x="356" y="609"/>
                </a:lnTo>
                <a:lnTo>
                  <a:pt x="356" y="583"/>
                </a:lnTo>
                <a:lnTo>
                  <a:pt x="356" y="558"/>
                </a:lnTo>
                <a:lnTo>
                  <a:pt x="356" y="520"/>
                </a:lnTo>
                <a:lnTo>
                  <a:pt x="356" y="495"/>
                </a:lnTo>
                <a:lnTo>
                  <a:pt x="356" y="457"/>
                </a:lnTo>
                <a:lnTo>
                  <a:pt x="356" y="406"/>
                </a:lnTo>
                <a:lnTo>
                  <a:pt x="356" y="368"/>
                </a:lnTo>
                <a:lnTo>
                  <a:pt x="356" y="330"/>
                </a:lnTo>
                <a:lnTo>
                  <a:pt x="368" y="292"/>
                </a:lnTo>
                <a:lnTo>
                  <a:pt x="368" y="254"/>
                </a:lnTo>
                <a:lnTo>
                  <a:pt x="368" y="228"/>
                </a:lnTo>
                <a:lnTo>
                  <a:pt x="368" y="203"/>
                </a:lnTo>
                <a:lnTo>
                  <a:pt x="368" y="190"/>
                </a:lnTo>
                <a:lnTo>
                  <a:pt x="368" y="178"/>
                </a:lnTo>
                <a:lnTo>
                  <a:pt x="356" y="165"/>
                </a:lnTo>
                <a:lnTo>
                  <a:pt x="343" y="165"/>
                </a:lnTo>
                <a:lnTo>
                  <a:pt x="330" y="152"/>
                </a:lnTo>
                <a:lnTo>
                  <a:pt x="318" y="152"/>
                </a:lnTo>
                <a:lnTo>
                  <a:pt x="305" y="152"/>
                </a:lnTo>
                <a:lnTo>
                  <a:pt x="279" y="165"/>
                </a:lnTo>
                <a:lnTo>
                  <a:pt x="241" y="165"/>
                </a:lnTo>
                <a:lnTo>
                  <a:pt x="190" y="178"/>
                </a:lnTo>
                <a:lnTo>
                  <a:pt x="127" y="178"/>
                </a:lnTo>
                <a:lnTo>
                  <a:pt x="76" y="190"/>
                </a:lnTo>
                <a:lnTo>
                  <a:pt x="0" y="203"/>
                </a:lnTo>
                <a:lnTo>
                  <a:pt x="0" y="102"/>
                </a:lnTo>
                <a:lnTo>
                  <a:pt x="50" y="102"/>
                </a:lnTo>
                <a:lnTo>
                  <a:pt x="101" y="102"/>
                </a:lnTo>
                <a:lnTo>
                  <a:pt x="152" y="89"/>
                </a:lnTo>
                <a:lnTo>
                  <a:pt x="203" y="64"/>
                </a:lnTo>
                <a:lnTo>
                  <a:pt x="254" y="64"/>
                </a:lnTo>
                <a:lnTo>
                  <a:pt x="305" y="51"/>
                </a:lnTo>
                <a:lnTo>
                  <a:pt x="343" y="38"/>
                </a:lnTo>
                <a:lnTo>
                  <a:pt x="368" y="26"/>
                </a:lnTo>
                <a:lnTo>
                  <a:pt x="394" y="13"/>
                </a:lnTo>
                <a:lnTo>
                  <a:pt x="407" y="0"/>
                </a:lnTo>
                <a:lnTo>
                  <a:pt x="432" y="0"/>
                </a:lnTo>
                <a:lnTo>
                  <a:pt x="445" y="0"/>
                </a:lnTo>
                <a:lnTo>
                  <a:pt x="458" y="0"/>
                </a:lnTo>
                <a:lnTo>
                  <a:pt x="470" y="13"/>
                </a:lnTo>
                <a:lnTo>
                  <a:pt x="496" y="13"/>
                </a:lnTo>
                <a:lnTo>
                  <a:pt x="534" y="38"/>
                </a:lnTo>
                <a:lnTo>
                  <a:pt x="559" y="64"/>
                </a:lnTo>
                <a:lnTo>
                  <a:pt x="572" y="76"/>
                </a:lnTo>
                <a:lnTo>
                  <a:pt x="585" y="89"/>
                </a:lnTo>
                <a:lnTo>
                  <a:pt x="585" y="102"/>
                </a:lnTo>
                <a:lnTo>
                  <a:pt x="585" y="114"/>
                </a:lnTo>
                <a:lnTo>
                  <a:pt x="572" y="127"/>
                </a:lnTo>
                <a:lnTo>
                  <a:pt x="572" y="152"/>
                </a:lnTo>
                <a:lnTo>
                  <a:pt x="559" y="165"/>
                </a:lnTo>
                <a:lnTo>
                  <a:pt x="534" y="190"/>
                </a:lnTo>
                <a:lnTo>
                  <a:pt x="508" y="216"/>
                </a:lnTo>
                <a:lnTo>
                  <a:pt x="496" y="254"/>
                </a:lnTo>
                <a:lnTo>
                  <a:pt x="483" y="279"/>
                </a:lnTo>
                <a:lnTo>
                  <a:pt x="483" y="317"/>
                </a:lnTo>
                <a:lnTo>
                  <a:pt x="470" y="368"/>
                </a:lnTo>
                <a:lnTo>
                  <a:pt x="458" y="45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13" name="Freeform 53"/>
          <p:cNvSpPr/>
          <p:nvPr/>
        </p:nvSpPr>
        <p:spPr>
          <a:xfrm>
            <a:off x="4758690" y="1721168"/>
            <a:ext cx="371475" cy="1376362"/>
          </a:xfrm>
          <a:custGeom>
            <a:avLst/>
            <a:gdLst>
              <a:gd name="txL" fmla="*/ 0 w 585"/>
              <a:gd name="txT" fmla="*/ 0 h 2167"/>
              <a:gd name="txR" fmla="*/ 585 w 585"/>
              <a:gd name="txB" fmla="*/ 2167 h 2167"/>
            </a:gdLst>
            <a:ahLst/>
            <a:cxnLst>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85" h="2167">
                <a:moveTo>
                  <a:pt x="407" y="101"/>
                </a:moveTo>
                <a:lnTo>
                  <a:pt x="395" y="76"/>
                </a:lnTo>
                <a:lnTo>
                  <a:pt x="395" y="63"/>
                </a:lnTo>
                <a:lnTo>
                  <a:pt x="382" y="38"/>
                </a:lnTo>
                <a:lnTo>
                  <a:pt x="395" y="25"/>
                </a:lnTo>
                <a:lnTo>
                  <a:pt x="395" y="12"/>
                </a:lnTo>
                <a:lnTo>
                  <a:pt x="407" y="12"/>
                </a:lnTo>
                <a:lnTo>
                  <a:pt x="420" y="0"/>
                </a:lnTo>
                <a:lnTo>
                  <a:pt x="446" y="0"/>
                </a:lnTo>
                <a:lnTo>
                  <a:pt x="471" y="12"/>
                </a:lnTo>
                <a:lnTo>
                  <a:pt x="509" y="25"/>
                </a:lnTo>
                <a:lnTo>
                  <a:pt x="547" y="25"/>
                </a:lnTo>
                <a:lnTo>
                  <a:pt x="585" y="38"/>
                </a:lnTo>
                <a:lnTo>
                  <a:pt x="585" y="126"/>
                </a:lnTo>
                <a:lnTo>
                  <a:pt x="585" y="203"/>
                </a:lnTo>
                <a:lnTo>
                  <a:pt x="585" y="291"/>
                </a:lnTo>
                <a:lnTo>
                  <a:pt x="573" y="355"/>
                </a:lnTo>
                <a:lnTo>
                  <a:pt x="573" y="431"/>
                </a:lnTo>
                <a:lnTo>
                  <a:pt x="573" y="507"/>
                </a:lnTo>
                <a:lnTo>
                  <a:pt x="560" y="570"/>
                </a:lnTo>
                <a:lnTo>
                  <a:pt x="560" y="633"/>
                </a:lnTo>
                <a:lnTo>
                  <a:pt x="560" y="697"/>
                </a:lnTo>
                <a:lnTo>
                  <a:pt x="547" y="747"/>
                </a:lnTo>
                <a:lnTo>
                  <a:pt x="547" y="798"/>
                </a:lnTo>
                <a:lnTo>
                  <a:pt x="547" y="849"/>
                </a:lnTo>
                <a:lnTo>
                  <a:pt x="535" y="899"/>
                </a:lnTo>
                <a:lnTo>
                  <a:pt x="535" y="937"/>
                </a:lnTo>
                <a:lnTo>
                  <a:pt x="522" y="975"/>
                </a:lnTo>
                <a:lnTo>
                  <a:pt x="522" y="1013"/>
                </a:lnTo>
                <a:lnTo>
                  <a:pt x="509" y="1090"/>
                </a:lnTo>
                <a:lnTo>
                  <a:pt x="496" y="1166"/>
                </a:lnTo>
                <a:lnTo>
                  <a:pt x="458" y="1305"/>
                </a:lnTo>
                <a:lnTo>
                  <a:pt x="420" y="1444"/>
                </a:lnTo>
                <a:lnTo>
                  <a:pt x="369" y="1571"/>
                </a:lnTo>
                <a:lnTo>
                  <a:pt x="344" y="1634"/>
                </a:lnTo>
                <a:lnTo>
                  <a:pt x="318" y="1698"/>
                </a:lnTo>
                <a:lnTo>
                  <a:pt x="293" y="1761"/>
                </a:lnTo>
                <a:lnTo>
                  <a:pt x="267" y="1812"/>
                </a:lnTo>
                <a:lnTo>
                  <a:pt x="242" y="1862"/>
                </a:lnTo>
                <a:lnTo>
                  <a:pt x="204" y="1913"/>
                </a:lnTo>
                <a:lnTo>
                  <a:pt x="178" y="1951"/>
                </a:lnTo>
                <a:lnTo>
                  <a:pt x="153" y="2002"/>
                </a:lnTo>
                <a:lnTo>
                  <a:pt x="127" y="2040"/>
                </a:lnTo>
                <a:lnTo>
                  <a:pt x="102" y="2065"/>
                </a:lnTo>
                <a:lnTo>
                  <a:pt x="77" y="2103"/>
                </a:lnTo>
                <a:lnTo>
                  <a:pt x="64" y="2129"/>
                </a:lnTo>
                <a:lnTo>
                  <a:pt x="38" y="2141"/>
                </a:lnTo>
                <a:lnTo>
                  <a:pt x="26" y="2154"/>
                </a:lnTo>
                <a:lnTo>
                  <a:pt x="13" y="2167"/>
                </a:lnTo>
                <a:lnTo>
                  <a:pt x="0" y="2167"/>
                </a:lnTo>
                <a:lnTo>
                  <a:pt x="0" y="2154"/>
                </a:lnTo>
                <a:lnTo>
                  <a:pt x="0" y="2141"/>
                </a:lnTo>
                <a:lnTo>
                  <a:pt x="0" y="2116"/>
                </a:lnTo>
                <a:lnTo>
                  <a:pt x="13" y="2103"/>
                </a:lnTo>
                <a:lnTo>
                  <a:pt x="26" y="2078"/>
                </a:lnTo>
                <a:lnTo>
                  <a:pt x="38" y="2053"/>
                </a:lnTo>
                <a:lnTo>
                  <a:pt x="51" y="2027"/>
                </a:lnTo>
                <a:lnTo>
                  <a:pt x="77" y="1989"/>
                </a:lnTo>
                <a:lnTo>
                  <a:pt x="89" y="1951"/>
                </a:lnTo>
                <a:lnTo>
                  <a:pt x="115" y="1900"/>
                </a:lnTo>
                <a:lnTo>
                  <a:pt x="127" y="1850"/>
                </a:lnTo>
                <a:lnTo>
                  <a:pt x="153" y="1799"/>
                </a:lnTo>
                <a:lnTo>
                  <a:pt x="178" y="1736"/>
                </a:lnTo>
                <a:lnTo>
                  <a:pt x="204" y="1672"/>
                </a:lnTo>
                <a:lnTo>
                  <a:pt x="229" y="1609"/>
                </a:lnTo>
                <a:lnTo>
                  <a:pt x="280" y="1457"/>
                </a:lnTo>
                <a:lnTo>
                  <a:pt x="318" y="1305"/>
                </a:lnTo>
                <a:lnTo>
                  <a:pt x="356" y="1153"/>
                </a:lnTo>
                <a:lnTo>
                  <a:pt x="382" y="1001"/>
                </a:lnTo>
                <a:lnTo>
                  <a:pt x="407" y="836"/>
                </a:lnTo>
                <a:lnTo>
                  <a:pt x="420" y="697"/>
                </a:lnTo>
                <a:lnTo>
                  <a:pt x="433" y="545"/>
                </a:lnTo>
                <a:lnTo>
                  <a:pt x="433" y="393"/>
                </a:lnTo>
                <a:lnTo>
                  <a:pt x="433" y="329"/>
                </a:lnTo>
                <a:lnTo>
                  <a:pt x="433" y="279"/>
                </a:lnTo>
                <a:lnTo>
                  <a:pt x="433" y="228"/>
                </a:lnTo>
                <a:lnTo>
                  <a:pt x="433" y="190"/>
                </a:lnTo>
                <a:lnTo>
                  <a:pt x="420" y="152"/>
                </a:lnTo>
                <a:lnTo>
                  <a:pt x="420" y="126"/>
                </a:lnTo>
                <a:lnTo>
                  <a:pt x="407" y="10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0" name="Freeform 60"/>
          <p:cNvSpPr/>
          <p:nvPr/>
        </p:nvSpPr>
        <p:spPr>
          <a:xfrm>
            <a:off x="5193665" y="2098993"/>
            <a:ext cx="114300" cy="458787"/>
          </a:xfrm>
          <a:custGeom>
            <a:avLst/>
            <a:gdLst>
              <a:gd name="txL" fmla="*/ 0 w 178"/>
              <a:gd name="txT" fmla="*/ 0 h 723"/>
              <a:gd name="txR" fmla="*/ 178 w 178"/>
              <a:gd name="txB" fmla="*/ 723 h 72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8" h="723">
                <a:moveTo>
                  <a:pt x="153" y="723"/>
                </a:moveTo>
                <a:lnTo>
                  <a:pt x="89" y="723"/>
                </a:lnTo>
                <a:lnTo>
                  <a:pt x="77" y="634"/>
                </a:lnTo>
                <a:lnTo>
                  <a:pt x="77" y="545"/>
                </a:lnTo>
                <a:lnTo>
                  <a:pt x="64" y="495"/>
                </a:lnTo>
                <a:lnTo>
                  <a:pt x="64" y="444"/>
                </a:lnTo>
                <a:lnTo>
                  <a:pt x="64" y="393"/>
                </a:lnTo>
                <a:lnTo>
                  <a:pt x="64" y="342"/>
                </a:lnTo>
                <a:lnTo>
                  <a:pt x="51" y="279"/>
                </a:lnTo>
                <a:lnTo>
                  <a:pt x="51" y="241"/>
                </a:lnTo>
                <a:lnTo>
                  <a:pt x="51" y="190"/>
                </a:lnTo>
                <a:lnTo>
                  <a:pt x="38" y="152"/>
                </a:lnTo>
                <a:lnTo>
                  <a:pt x="38" y="127"/>
                </a:lnTo>
                <a:lnTo>
                  <a:pt x="26" y="102"/>
                </a:lnTo>
                <a:lnTo>
                  <a:pt x="26" y="76"/>
                </a:lnTo>
                <a:lnTo>
                  <a:pt x="13" y="64"/>
                </a:lnTo>
                <a:lnTo>
                  <a:pt x="0" y="51"/>
                </a:lnTo>
                <a:lnTo>
                  <a:pt x="0" y="26"/>
                </a:lnTo>
                <a:lnTo>
                  <a:pt x="0" y="13"/>
                </a:lnTo>
                <a:lnTo>
                  <a:pt x="13" y="0"/>
                </a:lnTo>
                <a:lnTo>
                  <a:pt x="26" y="0"/>
                </a:lnTo>
                <a:lnTo>
                  <a:pt x="38" y="0"/>
                </a:lnTo>
                <a:lnTo>
                  <a:pt x="64" y="13"/>
                </a:lnTo>
                <a:lnTo>
                  <a:pt x="102" y="13"/>
                </a:lnTo>
                <a:lnTo>
                  <a:pt x="127" y="38"/>
                </a:lnTo>
                <a:lnTo>
                  <a:pt x="153" y="51"/>
                </a:lnTo>
                <a:lnTo>
                  <a:pt x="166" y="64"/>
                </a:lnTo>
                <a:lnTo>
                  <a:pt x="178" y="76"/>
                </a:lnTo>
                <a:lnTo>
                  <a:pt x="178" y="89"/>
                </a:lnTo>
                <a:lnTo>
                  <a:pt x="178" y="102"/>
                </a:lnTo>
                <a:lnTo>
                  <a:pt x="178" y="127"/>
                </a:lnTo>
                <a:lnTo>
                  <a:pt x="178" y="152"/>
                </a:lnTo>
                <a:lnTo>
                  <a:pt x="178" y="190"/>
                </a:lnTo>
                <a:lnTo>
                  <a:pt x="178" y="228"/>
                </a:lnTo>
                <a:lnTo>
                  <a:pt x="178" y="266"/>
                </a:lnTo>
                <a:lnTo>
                  <a:pt x="178" y="317"/>
                </a:lnTo>
                <a:lnTo>
                  <a:pt x="178" y="418"/>
                </a:lnTo>
                <a:lnTo>
                  <a:pt x="166" y="520"/>
                </a:lnTo>
                <a:lnTo>
                  <a:pt x="166" y="621"/>
                </a:lnTo>
                <a:lnTo>
                  <a:pt x="153" y="72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2" name="Freeform 62"/>
          <p:cNvSpPr/>
          <p:nvPr/>
        </p:nvSpPr>
        <p:spPr>
          <a:xfrm>
            <a:off x="5404803" y="1938655"/>
            <a:ext cx="136525" cy="577850"/>
          </a:xfrm>
          <a:custGeom>
            <a:avLst/>
            <a:gdLst>
              <a:gd name="txL" fmla="*/ 0 w 216"/>
              <a:gd name="txT" fmla="*/ 0 h 912"/>
              <a:gd name="txR" fmla="*/ 216 w 216"/>
              <a:gd name="txB" fmla="*/ 912 h 912"/>
            </a:gdLst>
            <a:ahLst/>
            <a:cxnLst>
              <a:cxn ang="0">
                <a:pos x="0"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txL" t="txT" r="txR" b="txB"/>
            <a:pathLst>
              <a:path w="216" h="912">
                <a:moveTo>
                  <a:pt x="0" y="0"/>
                </a:moveTo>
                <a:lnTo>
                  <a:pt x="25" y="0"/>
                </a:lnTo>
                <a:lnTo>
                  <a:pt x="51" y="13"/>
                </a:lnTo>
                <a:lnTo>
                  <a:pt x="76" y="25"/>
                </a:lnTo>
                <a:lnTo>
                  <a:pt x="89" y="25"/>
                </a:lnTo>
                <a:lnTo>
                  <a:pt x="127" y="51"/>
                </a:lnTo>
                <a:lnTo>
                  <a:pt x="153" y="63"/>
                </a:lnTo>
                <a:lnTo>
                  <a:pt x="178" y="89"/>
                </a:lnTo>
                <a:lnTo>
                  <a:pt x="191" y="101"/>
                </a:lnTo>
                <a:lnTo>
                  <a:pt x="204" y="127"/>
                </a:lnTo>
                <a:lnTo>
                  <a:pt x="204" y="139"/>
                </a:lnTo>
                <a:lnTo>
                  <a:pt x="204" y="152"/>
                </a:lnTo>
                <a:lnTo>
                  <a:pt x="216" y="177"/>
                </a:lnTo>
                <a:lnTo>
                  <a:pt x="204" y="203"/>
                </a:lnTo>
                <a:lnTo>
                  <a:pt x="204" y="241"/>
                </a:lnTo>
                <a:lnTo>
                  <a:pt x="204" y="291"/>
                </a:lnTo>
                <a:lnTo>
                  <a:pt x="191" y="355"/>
                </a:lnTo>
                <a:lnTo>
                  <a:pt x="191" y="418"/>
                </a:lnTo>
                <a:lnTo>
                  <a:pt x="178" y="494"/>
                </a:lnTo>
                <a:lnTo>
                  <a:pt x="165" y="570"/>
                </a:lnTo>
                <a:lnTo>
                  <a:pt x="153" y="646"/>
                </a:lnTo>
                <a:lnTo>
                  <a:pt x="140" y="709"/>
                </a:lnTo>
                <a:lnTo>
                  <a:pt x="140" y="760"/>
                </a:lnTo>
                <a:lnTo>
                  <a:pt x="127" y="811"/>
                </a:lnTo>
                <a:lnTo>
                  <a:pt x="127" y="862"/>
                </a:lnTo>
                <a:lnTo>
                  <a:pt x="127" y="887"/>
                </a:lnTo>
                <a:lnTo>
                  <a:pt x="115" y="912"/>
                </a:lnTo>
                <a:lnTo>
                  <a:pt x="38" y="912"/>
                </a:lnTo>
                <a:lnTo>
                  <a:pt x="38" y="900"/>
                </a:lnTo>
                <a:lnTo>
                  <a:pt x="38" y="887"/>
                </a:lnTo>
                <a:lnTo>
                  <a:pt x="38" y="874"/>
                </a:lnTo>
                <a:lnTo>
                  <a:pt x="38" y="849"/>
                </a:lnTo>
                <a:lnTo>
                  <a:pt x="38" y="836"/>
                </a:lnTo>
                <a:lnTo>
                  <a:pt x="38" y="811"/>
                </a:lnTo>
                <a:lnTo>
                  <a:pt x="38" y="773"/>
                </a:lnTo>
                <a:lnTo>
                  <a:pt x="38" y="748"/>
                </a:lnTo>
                <a:lnTo>
                  <a:pt x="51" y="709"/>
                </a:lnTo>
                <a:lnTo>
                  <a:pt x="51" y="684"/>
                </a:lnTo>
                <a:lnTo>
                  <a:pt x="51" y="646"/>
                </a:lnTo>
                <a:lnTo>
                  <a:pt x="51" y="595"/>
                </a:lnTo>
                <a:lnTo>
                  <a:pt x="51" y="557"/>
                </a:lnTo>
                <a:lnTo>
                  <a:pt x="51" y="507"/>
                </a:lnTo>
                <a:lnTo>
                  <a:pt x="51" y="456"/>
                </a:lnTo>
                <a:lnTo>
                  <a:pt x="51" y="405"/>
                </a:lnTo>
                <a:lnTo>
                  <a:pt x="51" y="291"/>
                </a:lnTo>
                <a:lnTo>
                  <a:pt x="38" y="190"/>
                </a:lnTo>
                <a:lnTo>
                  <a:pt x="25" y="89"/>
                </a:lnTo>
                <a:lnTo>
                  <a:pt x="0"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66625" name="Freeform 65"/>
          <p:cNvSpPr/>
          <p:nvPr/>
        </p:nvSpPr>
        <p:spPr>
          <a:xfrm>
            <a:off x="4984115" y="2484755"/>
            <a:ext cx="695325" cy="152400"/>
          </a:xfrm>
          <a:custGeom>
            <a:avLst/>
            <a:gdLst>
              <a:gd name="txL" fmla="*/ 0 w 1095"/>
              <a:gd name="txT" fmla="*/ 0 h 240"/>
              <a:gd name="txR" fmla="*/ 1095 w 1095"/>
              <a:gd name="txB" fmla="*/ 240 h 240"/>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95" h="240">
                <a:moveTo>
                  <a:pt x="458" y="63"/>
                </a:moveTo>
                <a:lnTo>
                  <a:pt x="548" y="50"/>
                </a:lnTo>
                <a:lnTo>
                  <a:pt x="624" y="38"/>
                </a:lnTo>
                <a:lnTo>
                  <a:pt x="700" y="25"/>
                </a:lnTo>
                <a:lnTo>
                  <a:pt x="764" y="12"/>
                </a:lnTo>
                <a:lnTo>
                  <a:pt x="815" y="0"/>
                </a:lnTo>
                <a:lnTo>
                  <a:pt x="866" y="0"/>
                </a:lnTo>
                <a:lnTo>
                  <a:pt x="916" y="0"/>
                </a:lnTo>
                <a:lnTo>
                  <a:pt x="955" y="0"/>
                </a:lnTo>
                <a:lnTo>
                  <a:pt x="993" y="0"/>
                </a:lnTo>
                <a:lnTo>
                  <a:pt x="1018" y="0"/>
                </a:lnTo>
                <a:lnTo>
                  <a:pt x="1044" y="0"/>
                </a:lnTo>
                <a:lnTo>
                  <a:pt x="1056" y="0"/>
                </a:lnTo>
                <a:lnTo>
                  <a:pt x="1082" y="0"/>
                </a:lnTo>
                <a:lnTo>
                  <a:pt x="1082" y="12"/>
                </a:lnTo>
                <a:lnTo>
                  <a:pt x="1095" y="12"/>
                </a:lnTo>
                <a:lnTo>
                  <a:pt x="1095" y="38"/>
                </a:lnTo>
                <a:lnTo>
                  <a:pt x="1082" y="50"/>
                </a:lnTo>
                <a:lnTo>
                  <a:pt x="1069" y="50"/>
                </a:lnTo>
                <a:lnTo>
                  <a:pt x="1056" y="63"/>
                </a:lnTo>
                <a:lnTo>
                  <a:pt x="1044" y="76"/>
                </a:lnTo>
                <a:lnTo>
                  <a:pt x="1018" y="76"/>
                </a:lnTo>
                <a:lnTo>
                  <a:pt x="993" y="88"/>
                </a:lnTo>
                <a:lnTo>
                  <a:pt x="967" y="88"/>
                </a:lnTo>
                <a:lnTo>
                  <a:pt x="929" y="101"/>
                </a:lnTo>
                <a:lnTo>
                  <a:pt x="891" y="101"/>
                </a:lnTo>
                <a:lnTo>
                  <a:pt x="840" y="114"/>
                </a:lnTo>
                <a:lnTo>
                  <a:pt x="789" y="114"/>
                </a:lnTo>
                <a:lnTo>
                  <a:pt x="687" y="126"/>
                </a:lnTo>
                <a:lnTo>
                  <a:pt x="573" y="152"/>
                </a:lnTo>
                <a:lnTo>
                  <a:pt x="458" y="177"/>
                </a:lnTo>
                <a:lnTo>
                  <a:pt x="344" y="202"/>
                </a:lnTo>
                <a:lnTo>
                  <a:pt x="293" y="215"/>
                </a:lnTo>
                <a:lnTo>
                  <a:pt x="242" y="215"/>
                </a:lnTo>
                <a:lnTo>
                  <a:pt x="191" y="228"/>
                </a:lnTo>
                <a:lnTo>
                  <a:pt x="153" y="240"/>
                </a:lnTo>
                <a:lnTo>
                  <a:pt x="102" y="240"/>
                </a:lnTo>
                <a:lnTo>
                  <a:pt x="64" y="240"/>
                </a:lnTo>
                <a:lnTo>
                  <a:pt x="39" y="240"/>
                </a:lnTo>
                <a:lnTo>
                  <a:pt x="0" y="240"/>
                </a:lnTo>
                <a:lnTo>
                  <a:pt x="0" y="152"/>
                </a:lnTo>
                <a:lnTo>
                  <a:pt x="39" y="139"/>
                </a:lnTo>
                <a:lnTo>
                  <a:pt x="77" y="139"/>
                </a:lnTo>
                <a:lnTo>
                  <a:pt x="115" y="126"/>
                </a:lnTo>
                <a:lnTo>
                  <a:pt x="179" y="126"/>
                </a:lnTo>
                <a:lnTo>
                  <a:pt x="229" y="114"/>
                </a:lnTo>
                <a:lnTo>
                  <a:pt x="306" y="101"/>
                </a:lnTo>
                <a:lnTo>
                  <a:pt x="382" y="88"/>
                </a:lnTo>
                <a:lnTo>
                  <a:pt x="458" y="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2796" name="矩形 4"/>
          <p:cNvSpPr/>
          <p:nvPr/>
        </p:nvSpPr>
        <p:spPr>
          <a:xfrm>
            <a:off x="672465" y="153479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殿</a:t>
            </a:r>
          </a:p>
        </p:txBody>
      </p:sp>
      <p:sp>
        <p:nvSpPr>
          <p:cNvPr id="30" name="矩形 29"/>
          <p:cNvSpPr/>
          <p:nvPr/>
        </p:nvSpPr>
        <p:spPr>
          <a:xfrm>
            <a:off x="699219" y="885611"/>
            <a:ext cx="165227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diàn</a:t>
            </a:r>
          </a:p>
        </p:txBody>
      </p:sp>
      <p:pic>
        <p:nvPicPr>
          <p:cNvPr id="50"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482037" y="2994356"/>
            <a:ext cx="3539795" cy="1610982"/>
            <a:chOff x="641532" y="2994356"/>
            <a:chExt cx="3539795" cy="1610982"/>
          </a:xfrm>
        </p:grpSpPr>
        <p:sp>
          <p:nvSpPr>
            <p:cNvPr id="31" name="TextBox 30"/>
            <p:cNvSpPr txBox="1">
              <a:spLocks noChangeArrowheads="1"/>
            </p:cNvSpPr>
            <p:nvPr/>
          </p:nvSpPr>
          <p:spPr bwMode="auto">
            <a:xfrm>
              <a:off x="652165" y="2994356"/>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2" name="TextBox 31"/>
            <p:cNvSpPr txBox="1">
              <a:spLocks noChangeArrowheads="1"/>
            </p:cNvSpPr>
            <p:nvPr/>
          </p:nvSpPr>
          <p:spPr bwMode="auto">
            <a:xfrm>
              <a:off x="684064" y="3754438"/>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宫殿   </a:t>
              </a:r>
              <a:r>
                <a:rPr lang="zh-CN" altLang="en-US" sz="2200" b="1" dirty="0">
                  <a:solidFill>
                    <a:srgbClr val="000000"/>
                  </a:solidFill>
                  <a:latin typeface="+mj-ea"/>
                </a:rPr>
                <a:t>殿堂</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4" name="TextBox 33"/>
            <p:cNvSpPr txBox="1">
              <a:spLocks noChangeArrowheads="1"/>
            </p:cNvSpPr>
            <p:nvPr/>
          </p:nvSpPr>
          <p:spPr bwMode="auto">
            <a:xfrm>
              <a:off x="641532" y="3367567"/>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D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殳</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十三</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尸字窄长、共字要写紧凑</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右边几字扁小、横折折不带钩，又字撇轻捺重。</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288530" y="323881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2663"/>
                <a:gd name="adj2" fmla="val -5355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易错提示：右上部几字不带勾哦！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6614"/>
                                        </p:tgtEl>
                                        <p:attrNameLst>
                                          <p:attrName>style.visibility</p:attrName>
                                        </p:attrNameLst>
                                      </p:cBhvr>
                                      <p:to>
                                        <p:strVal val="visible"/>
                                      </p:to>
                                    </p:set>
                                    <p:animEffect transition="in" filter="wipe(left)">
                                      <p:cBhvr>
                                        <p:cTn id="20" dur="500"/>
                                        <p:tgtEl>
                                          <p:spTgt spid="666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6619"/>
                                        </p:tgtEl>
                                        <p:attrNameLst>
                                          <p:attrName>style.visibility</p:attrName>
                                        </p:attrNameLst>
                                      </p:cBhvr>
                                      <p:to>
                                        <p:strVal val="visible"/>
                                      </p:to>
                                    </p:set>
                                    <p:animEffect transition="in" filter="wipe(left)">
                                      <p:cBhvr>
                                        <p:cTn id="25" dur="500"/>
                                        <p:tgtEl>
                                          <p:spTgt spid="666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6613"/>
                                        </p:tgtEl>
                                        <p:attrNameLst>
                                          <p:attrName>style.visibility</p:attrName>
                                        </p:attrNameLst>
                                      </p:cBhvr>
                                      <p:to>
                                        <p:strVal val="visible"/>
                                      </p:to>
                                    </p:set>
                                    <p:animEffect transition="in" filter="wipe(up)">
                                      <p:cBhvr>
                                        <p:cTn id="30" dur="500"/>
                                        <p:tgtEl>
                                          <p:spTgt spid="666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6621"/>
                                        </p:tgtEl>
                                        <p:attrNameLst>
                                          <p:attrName>style.visibility</p:attrName>
                                        </p:attrNameLst>
                                      </p:cBhvr>
                                      <p:to>
                                        <p:strVal val="visible"/>
                                      </p:to>
                                    </p:set>
                                    <p:animEffect transition="in" filter="wipe(left)">
                                      <p:cBhvr>
                                        <p:cTn id="35" dur="500"/>
                                        <p:tgtEl>
                                          <p:spTgt spid="666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66620"/>
                                        </p:tgtEl>
                                        <p:attrNameLst>
                                          <p:attrName>style.visibility</p:attrName>
                                        </p:attrNameLst>
                                      </p:cBhvr>
                                      <p:to>
                                        <p:strVal val="visible"/>
                                      </p:to>
                                    </p:set>
                                    <p:animEffect transition="in" filter="wipe(up)">
                                      <p:cBhvr>
                                        <p:cTn id="40" dur="500"/>
                                        <p:tgtEl>
                                          <p:spTgt spid="666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6622"/>
                                        </p:tgtEl>
                                        <p:attrNameLst>
                                          <p:attrName>style.visibility</p:attrName>
                                        </p:attrNameLst>
                                      </p:cBhvr>
                                      <p:to>
                                        <p:strVal val="visible"/>
                                      </p:to>
                                    </p:set>
                                    <p:animEffect transition="in" filter="wipe(up)">
                                      <p:cBhvr>
                                        <p:cTn id="45" dur="500"/>
                                        <p:tgtEl>
                                          <p:spTgt spid="6662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66625"/>
                                        </p:tgtEl>
                                        <p:attrNameLst>
                                          <p:attrName>style.visibility</p:attrName>
                                        </p:attrNameLst>
                                      </p:cBhvr>
                                      <p:to>
                                        <p:strVal val="visible"/>
                                      </p:to>
                                    </p:set>
                                    <p:animEffect transition="in" filter="wipe(left)">
                                      <p:cBhvr>
                                        <p:cTn id="50" dur="500"/>
                                        <p:tgtEl>
                                          <p:spTgt spid="6662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6617"/>
                                        </p:tgtEl>
                                        <p:attrNameLst>
                                          <p:attrName>style.visibility</p:attrName>
                                        </p:attrNameLst>
                                      </p:cBhvr>
                                      <p:to>
                                        <p:strVal val="visible"/>
                                      </p:to>
                                    </p:set>
                                    <p:animEffect transition="in" filter="wipe(up)">
                                      <p:cBhvr>
                                        <p:cTn id="55" dur="500"/>
                                        <p:tgtEl>
                                          <p:spTgt spid="6661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66618"/>
                                        </p:tgtEl>
                                        <p:attrNameLst>
                                          <p:attrName>style.visibility</p:attrName>
                                        </p:attrNameLst>
                                      </p:cBhvr>
                                      <p:to>
                                        <p:strVal val="visible"/>
                                      </p:to>
                                    </p:set>
                                    <p:animEffect transition="in" filter="wipe(up)">
                                      <p:cBhvr>
                                        <p:cTn id="60" dur="500"/>
                                        <p:tgtEl>
                                          <p:spTgt spid="6661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66623"/>
                                        </p:tgtEl>
                                        <p:attrNameLst>
                                          <p:attrName>style.visibility</p:attrName>
                                        </p:attrNameLst>
                                      </p:cBhvr>
                                      <p:to>
                                        <p:strVal val="visible"/>
                                      </p:to>
                                    </p:set>
                                    <p:animEffect transition="in" filter="wipe(up)">
                                      <p:cBhvr>
                                        <p:cTn id="65" dur="500"/>
                                        <p:tgtEl>
                                          <p:spTgt spid="6662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66624"/>
                                        </p:tgtEl>
                                        <p:attrNameLst>
                                          <p:attrName>style.visibility</p:attrName>
                                        </p:attrNameLst>
                                      </p:cBhvr>
                                      <p:to>
                                        <p:strVal val="visible"/>
                                      </p:to>
                                    </p:set>
                                    <p:animEffect transition="in" filter="wipe(left)">
                                      <p:cBhvr>
                                        <p:cTn id="70" dur="500"/>
                                        <p:tgtEl>
                                          <p:spTgt spid="66624"/>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66615"/>
                                        </p:tgtEl>
                                        <p:attrNameLst>
                                          <p:attrName>style.visibility</p:attrName>
                                        </p:attrNameLst>
                                      </p:cBhvr>
                                      <p:to>
                                        <p:strVal val="visible"/>
                                      </p:to>
                                    </p:set>
                                    <p:animEffect transition="in" filter="wipe(up)">
                                      <p:cBhvr>
                                        <p:cTn id="75" dur="500"/>
                                        <p:tgtEl>
                                          <p:spTgt spid="66615"/>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66616"/>
                                        </p:tgtEl>
                                        <p:attrNameLst>
                                          <p:attrName>style.visibility</p:attrName>
                                        </p:attrNameLst>
                                      </p:cBhvr>
                                      <p:to>
                                        <p:strVal val="visible"/>
                                      </p:to>
                                    </p:set>
                                    <p:animEffect transition="in" filter="wipe(up)">
                                      <p:cBhvr>
                                        <p:cTn id="80" dur="500"/>
                                        <p:tgtEl>
                                          <p:spTgt spid="66616"/>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right)">
                                      <p:cBhvr>
                                        <p:cTn id="85" dur="500"/>
                                        <p:tgtEl>
                                          <p:spTgt spid="3"/>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nodeType="clickEffect">
                                  <p:stCondLst>
                                    <p:cond delay="0"/>
                                  </p:stCondLst>
                                  <p:childTnLst>
                                    <p:set>
                                      <p:cBhvr>
                                        <p:cTn id="89" dur="1" fill="hold">
                                          <p:stCondLst>
                                            <p:cond delay="0"/>
                                          </p:stCondLst>
                                        </p:cTn>
                                        <p:tgtEl>
                                          <p:spTgt spid="4"/>
                                        </p:tgtEl>
                                        <p:attrNameLst>
                                          <p:attrName>style.visibility</p:attrName>
                                        </p:attrNameLst>
                                      </p:cBhvr>
                                      <p:to>
                                        <p:strVal val="visible"/>
                                      </p:to>
                                    </p:set>
                                    <p:animEffect transition="in" filter="wipe(right)">
                                      <p:cBhvr>
                                        <p:cTn id="90" dur="500"/>
                                        <p:tgtEl>
                                          <p:spTgt spid="4"/>
                                        </p:tgtEl>
                                      </p:cBhvr>
                                    </p:animEffect>
                                  </p:childTnLst>
                                </p:cTn>
                              </p:par>
                            </p:childTnLst>
                          </p:cTn>
                        </p:par>
                      </p:childTnLst>
                    </p:cTn>
                  </p:par>
                  <p:par>
                    <p:cTn id="91" fill="hold">
                      <p:stCondLst>
                        <p:cond delay="indefinite"/>
                      </p:stCondLst>
                      <p:childTnLst>
                        <p:par>
                          <p:cTn id="92" fill="hold">
                            <p:stCondLst>
                              <p:cond delay="0"/>
                            </p:stCondLst>
                            <p:childTnLst>
                              <p:par>
                                <p:cTn id="93" presetID="6" presetClass="entr" presetSubtype="16" fill="hold" nodeType="clickEffect">
                                  <p:stCondLst>
                                    <p:cond delay="0"/>
                                  </p:stCondLst>
                                  <p:childTnLst>
                                    <p:set>
                                      <p:cBhvr>
                                        <p:cTn id="94" dur="1" fill="hold">
                                          <p:stCondLst>
                                            <p:cond delay="0"/>
                                          </p:stCondLst>
                                        </p:cTn>
                                        <p:tgtEl>
                                          <p:spTgt spid="5"/>
                                        </p:tgtEl>
                                        <p:attrNameLst>
                                          <p:attrName>style.visibility</p:attrName>
                                        </p:attrNameLst>
                                      </p:cBhvr>
                                      <p:to>
                                        <p:strVal val="visible"/>
                                      </p:to>
                                    </p:set>
                                    <p:animEffect transition="in" filter="circle(in)">
                                      <p:cBhvr>
                                        <p:cTn id="9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Group 47"/>
          <p:cNvGraphicFramePr>
            <a:graphicFrameLocks noGrp="1"/>
          </p:cNvGraphicFramePr>
          <p:nvPr/>
        </p:nvGraphicFramePr>
        <p:xfrm>
          <a:off x="41881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06" name="矩形 4"/>
          <p:cNvSpPr/>
          <p:nvPr/>
        </p:nvSpPr>
        <p:spPr>
          <a:xfrm>
            <a:off x="681180" y="1532780"/>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陵</a:t>
            </a:r>
          </a:p>
        </p:txBody>
      </p:sp>
      <p:sp>
        <p:nvSpPr>
          <p:cNvPr id="6" name="矩形 5"/>
          <p:cNvSpPr/>
          <p:nvPr/>
        </p:nvSpPr>
        <p:spPr>
          <a:xfrm>
            <a:off x="738077" y="843267"/>
            <a:ext cx="159639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líng</a:t>
            </a:r>
          </a:p>
        </p:txBody>
      </p:sp>
      <p:pic>
        <p:nvPicPr>
          <p:cNvPr id="14" name="Picture 37">
            <a:hlinkClick r:id="rId2" action="ppaction://hlinksldjump"/>
          </p:cNvPr>
          <p:cNvPicPr>
            <a:picLocks noChangeAspect="1" noChangeArrowheads="1"/>
          </p:cNvPicPr>
          <p:nvPr/>
        </p:nvPicPr>
        <p:blipFill>
          <a:blip r:embed="rId3"/>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sp>
        <p:nvSpPr>
          <p:cNvPr id="17" name="Freeform 38"/>
          <p:cNvSpPr/>
          <p:nvPr/>
        </p:nvSpPr>
        <p:spPr>
          <a:xfrm>
            <a:off x="4632643" y="1744980"/>
            <a:ext cx="123825" cy="1363663"/>
          </a:xfrm>
          <a:custGeom>
            <a:avLst/>
            <a:gdLst/>
            <a:ahLst/>
            <a:cxnLst>
              <a:cxn ang="0">
                <a:pos x="10574813" y="31502362"/>
              </a:cxn>
              <a:cxn ang="0">
                <a:pos x="9330253" y="12600786"/>
              </a:cxn>
              <a:cxn ang="0">
                <a:pos x="13063143" y="2520157"/>
              </a:cxn>
              <a:cxn ang="0">
                <a:pos x="21149625" y="630238"/>
              </a:cxn>
              <a:cxn ang="0">
                <a:pos x="34211980" y="5040314"/>
              </a:cxn>
              <a:cxn ang="0">
                <a:pos x="50384945" y="8190709"/>
              </a:cxn>
              <a:cxn ang="0">
                <a:pos x="69668519" y="10710866"/>
              </a:cxn>
              <a:cxn ang="0">
                <a:pos x="92061916" y="11341104"/>
              </a:cxn>
              <a:cxn ang="0">
                <a:pos x="93927966" y="269026580"/>
              </a:cxn>
              <a:cxn ang="0">
                <a:pos x="92061916" y="603578040"/>
              </a:cxn>
              <a:cxn ang="0">
                <a:pos x="92061916" y="745966524"/>
              </a:cxn>
              <a:cxn ang="0">
                <a:pos x="90817356" y="815901480"/>
              </a:cxn>
              <a:cxn ang="0">
                <a:pos x="89573585" y="877644934"/>
              </a:cxn>
              <a:cxn ang="0">
                <a:pos x="88329814" y="929308553"/>
              </a:cxn>
              <a:cxn ang="0">
                <a:pos x="85841484" y="972780669"/>
              </a:cxn>
              <a:cxn ang="0">
                <a:pos x="83975433" y="1006172950"/>
              </a:cxn>
              <a:cxn ang="0">
                <a:pos x="80243332" y="1031374522"/>
              </a:cxn>
              <a:cxn ang="0">
                <a:pos x="76510442" y="1046495465"/>
              </a:cxn>
              <a:cxn ang="0">
                <a:pos x="70290011" y="1060356726"/>
              </a:cxn>
              <a:cxn ang="0">
                <a:pos x="63448088" y="1072327274"/>
              </a:cxn>
              <a:cxn ang="0">
                <a:pos x="57849936" y="1079257508"/>
              </a:cxn>
              <a:cxn ang="0">
                <a:pos x="53495555" y="1082407903"/>
              </a:cxn>
              <a:cxn ang="0">
                <a:pos x="47896614" y="1079887746"/>
              </a:cxn>
              <a:cxn ang="0">
                <a:pos x="41054691" y="1069807117"/>
              </a:cxn>
              <a:cxn ang="0">
                <a:pos x="31723650" y="1051535779"/>
              </a:cxn>
              <a:cxn ang="0">
                <a:pos x="21149625" y="1025074526"/>
              </a:cxn>
              <a:cxn ang="0">
                <a:pos x="9952533" y="993572164"/>
              </a:cxn>
              <a:cxn ang="0">
                <a:pos x="3109821" y="966480673"/>
              </a:cxn>
              <a:cxn ang="0">
                <a:pos x="0" y="942538783"/>
              </a:cxn>
              <a:cxn ang="0">
                <a:pos x="2488330" y="923007763"/>
              </a:cxn>
              <a:cxn ang="0">
                <a:pos x="4354381" y="911037215"/>
              </a:cxn>
              <a:cxn ang="0">
                <a:pos x="6842711" y="898436429"/>
              </a:cxn>
              <a:cxn ang="0">
                <a:pos x="9330253" y="883315486"/>
              </a:cxn>
              <a:cxn ang="0">
                <a:pos x="11818584" y="865044148"/>
              </a:cxn>
              <a:cxn ang="0">
                <a:pos x="13684634" y="842992972"/>
              </a:cxn>
              <a:cxn ang="0">
                <a:pos x="16172965" y="818421638"/>
              </a:cxn>
              <a:cxn ang="0">
                <a:pos x="18039015" y="790699909"/>
              </a:cxn>
              <a:cxn ang="0">
                <a:pos x="20527346" y="759197547"/>
              </a:cxn>
              <a:cxn ang="0">
                <a:pos x="22393396" y="725175822"/>
              </a:cxn>
              <a:cxn ang="0">
                <a:pos x="24881727" y="687373465"/>
              </a:cxn>
              <a:cxn ang="0">
                <a:pos x="26747777" y="645790474"/>
              </a:cxn>
              <a:cxn ang="0">
                <a:pos x="27370057" y="600427645"/>
              </a:cxn>
              <a:cxn ang="0">
                <a:pos x="29236108" y="550654739"/>
              </a:cxn>
              <a:cxn ang="0">
                <a:pos x="29857599" y="497731439"/>
              </a:cxn>
              <a:cxn ang="0">
                <a:pos x="30479879" y="440397268"/>
              </a:cxn>
              <a:cxn ang="0">
                <a:pos x="30479879" y="379913496"/>
              </a:cxn>
              <a:cxn ang="0">
                <a:pos x="30479879" y="317539804"/>
              </a:cxn>
              <a:cxn ang="0">
                <a:pos x="29857599" y="262096346"/>
              </a:cxn>
              <a:cxn ang="0">
                <a:pos x="29236108" y="212323440"/>
              </a:cxn>
              <a:cxn ang="0">
                <a:pos x="26747777" y="169480768"/>
              </a:cxn>
              <a:cxn ang="0">
                <a:pos x="25503218" y="131048173"/>
              </a:cxn>
              <a:cxn ang="0">
                <a:pos x="22393396" y="99546605"/>
              </a:cxn>
              <a:cxn ang="0">
                <a:pos x="19283575" y="74974477"/>
              </a:cxn>
              <a:cxn ang="0">
                <a:pos x="16172965" y="54813220"/>
              </a:cxn>
            </a:cxnLst>
            <a:rect l="0" t="0" r="0" b="0"/>
            <a:pathLst>
              <a:path w="157" h="1718">
                <a:moveTo>
                  <a:pt x="24" y="82"/>
                </a:moveTo>
                <a:lnTo>
                  <a:pt x="22" y="70"/>
                </a:lnTo>
                <a:lnTo>
                  <a:pt x="20" y="60"/>
                </a:lnTo>
                <a:lnTo>
                  <a:pt x="17" y="50"/>
                </a:lnTo>
                <a:lnTo>
                  <a:pt x="16" y="41"/>
                </a:lnTo>
                <a:lnTo>
                  <a:pt x="15" y="34"/>
                </a:lnTo>
                <a:lnTo>
                  <a:pt x="15" y="27"/>
                </a:lnTo>
                <a:lnTo>
                  <a:pt x="15" y="20"/>
                </a:lnTo>
                <a:lnTo>
                  <a:pt x="16" y="15"/>
                </a:lnTo>
                <a:lnTo>
                  <a:pt x="16" y="11"/>
                </a:lnTo>
                <a:lnTo>
                  <a:pt x="19" y="7"/>
                </a:lnTo>
                <a:lnTo>
                  <a:pt x="21" y="4"/>
                </a:lnTo>
                <a:lnTo>
                  <a:pt x="23" y="3"/>
                </a:lnTo>
                <a:lnTo>
                  <a:pt x="27" y="1"/>
                </a:lnTo>
                <a:lnTo>
                  <a:pt x="30" y="0"/>
                </a:lnTo>
                <a:lnTo>
                  <a:pt x="34" y="1"/>
                </a:lnTo>
                <a:lnTo>
                  <a:pt x="38" y="3"/>
                </a:lnTo>
                <a:lnTo>
                  <a:pt x="43" y="5"/>
                </a:lnTo>
                <a:lnTo>
                  <a:pt x="49" y="6"/>
                </a:lnTo>
                <a:lnTo>
                  <a:pt x="55" y="8"/>
                </a:lnTo>
                <a:lnTo>
                  <a:pt x="60" y="10"/>
                </a:lnTo>
                <a:lnTo>
                  <a:pt x="67" y="11"/>
                </a:lnTo>
                <a:lnTo>
                  <a:pt x="74" y="12"/>
                </a:lnTo>
                <a:lnTo>
                  <a:pt x="81" y="13"/>
                </a:lnTo>
                <a:lnTo>
                  <a:pt x="88" y="14"/>
                </a:lnTo>
                <a:lnTo>
                  <a:pt x="95" y="15"/>
                </a:lnTo>
                <a:lnTo>
                  <a:pt x="103" y="15"/>
                </a:lnTo>
                <a:lnTo>
                  <a:pt x="112" y="17"/>
                </a:lnTo>
                <a:lnTo>
                  <a:pt x="120" y="17"/>
                </a:lnTo>
                <a:lnTo>
                  <a:pt x="129" y="18"/>
                </a:lnTo>
                <a:lnTo>
                  <a:pt x="138" y="18"/>
                </a:lnTo>
                <a:lnTo>
                  <a:pt x="148" y="18"/>
                </a:lnTo>
                <a:lnTo>
                  <a:pt x="157" y="18"/>
                </a:lnTo>
                <a:lnTo>
                  <a:pt x="155" y="155"/>
                </a:lnTo>
                <a:lnTo>
                  <a:pt x="152" y="291"/>
                </a:lnTo>
                <a:lnTo>
                  <a:pt x="151" y="427"/>
                </a:lnTo>
                <a:lnTo>
                  <a:pt x="150" y="561"/>
                </a:lnTo>
                <a:lnTo>
                  <a:pt x="149" y="694"/>
                </a:lnTo>
                <a:lnTo>
                  <a:pt x="148" y="827"/>
                </a:lnTo>
                <a:lnTo>
                  <a:pt x="148" y="958"/>
                </a:lnTo>
                <a:lnTo>
                  <a:pt x="148" y="1090"/>
                </a:lnTo>
                <a:lnTo>
                  <a:pt x="148" y="1122"/>
                </a:lnTo>
                <a:lnTo>
                  <a:pt x="148" y="1154"/>
                </a:lnTo>
                <a:lnTo>
                  <a:pt x="148" y="1184"/>
                </a:lnTo>
                <a:lnTo>
                  <a:pt x="148" y="1213"/>
                </a:lnTo>
                <a:lnTo>
                  <a:pt x="148" y="1241"/>
                </a:lnTo>
                <a:lnTo>
                  <a:pt x="146" y="1268"/>
                </a:lnTo>
                <a:lnTo>
                  <a:pt x="146" y="1295"/>
                </a:lnTo>
                <a:lnTo>
                  <a:pt x="146" y="1321"/>
                </a:lnTo>
                <a:lnTo>
                  <a:pt x="145" y="1346"/>
                </a:lnTo>
                <a:lnTo>
                  <a:pt x="145" y="1370"/>
                </a:lnTo>
                <a:lnTo>
                  <a:pt x="144" y="1393"/>
                </a:lnTo>
                <a:lnTo>
                  <a:pt x="144" y="1415"/>
                </a:lnTo>
                <a:lnTo>
                  <a:pt x="143" y="1436"/>
                </a:lnTo>
                <a:lnTo>
                  <a:pt x="143" y="1457"/>
                </a:lnTo>
                <a:lnTo>
                  <a:pt x="142" y="1475"/>
                </a:lnTo>
                <a:lnTo>
                  <a:pt x="142" y="1494"/>
                </a:lnTo>
                <a:lnTo>
                  <a:pt x="141" y="1511"/>
                </a:lnTo>
                <a:lnTo>
                  <a:pt x="139" y="1527"/>
                </a:lnTo>
                <a:lnTo>
                  <a:pt x="138" y="1544"/>
                </a:lnTo>
                <a:lnTo>
                  <a:pt x="138" y="1559"/>
                </a:lnTo>
                <a:lnTo>
                  <a:pt x="137" y="1573"/>
                </a:lnTo>
                <a:lnTo>
                  <a:pt x="136" y="1586"/>
                </a:lnTo>
                <a:lnTo>
                  <a:pt x="135" y="1597"/>
                </a:lnTo>
                <a:lnTo>
                  <a:pt x="134" y="1609"/>
                </a:lnTo>
                <a:lnTo>
                  <a:pt x="133" y="1618"/>
                </a:lnTo>
                <a:lnTo>
                  <a:pt x="131" y="1627"/>
                </a:lnTo>
                <a:lnTo>
                  <a:pt x="129" y="1637"/>
                </a:lnTo>
                <a:lnTo>
                  <a:pt x="128" y="1644"/>
                </a:lnTo>
                <a:lnTo>
                  <a:pt x="127" y="1651"/>
                </a:lnTo>
                <a:lnTo>
                  <a:pt x="126" y="1656"/>
                </a:lnTo>
                <a:lnTo>
                  <a:pt x="123" y="1661"/>
                </a:lnTo>
                <a:lnTo>
                  <a:pt x="122" y="1664"/>
                </a:lnTo>
                <a:lnTo>
                  <a:pt x="119" y="1671"/>
                </a:lnTo>
                <a:lnTo>
                  <a:pt x="116" y="1677"/>
                </a:lnTo>
                <a:lnTo>
                  <a:pt x="113" y="1683"/>
                </a:lnTo>
                <a:lnTo>
                  <a:pt x="110" y="1688"/>
                </a:lnTo>
                <a:lnTo>
                  <a:pt x="108" y="1692"/>
                </a:lnTo>
                <a:lnTo>
                  <a:pt x="106" y="1697"/>
                </a:lnTo>
                <a:lnTo>
                  <a:pt x="102" y="1702"/>
                </a:lnTo>
                <a:lnTo>
                  <a:pt x="100" y="1705"/>
                </a:lnTo>
                <a:lnTo>
                  <a:pt x="98" y="1707"/>
                </a:lnTo>
                <a:lnTo>
                  <a:pt x="95" y="1711"/>
                </a:lnTo>
                <a:lnTo>
                  <a:pt x="93" y="1713"/>
                </a:lnTo>
                <a:lnTo>
                  <a:pt x="92" y="1714"/>
                </a:lnTo>
                <a:lnTo>
                  <a:pt x="90" y="1716"/>
                </a:lnTo>
                <a:lnTo>
                  <a:pt x="87" y="1717"/>
                </a:lnTo>
                <a:lnTo>
                  <a:pt x="86" y="1718"/>
                </a:lnTo>
                <a:lnTo>
                  <a:pt x="84" y="1718"/>
                </a:lnTo>
                <a:lnTo>
                  <a:pt x="81" y="1718"/>
                </a:lnTo>
                <a:lnTo>
                  <a:pt x="79" y="1717"/>
                </a:lnTo>
                <a:lnTo>
                  <a:pt x="77" y="1714"/>
                </a:lnTo>
                <a:lnTo>
                  <a:pt x="74" y="1712"/>
                </a:lnTo>
                <a:lnTo>
                  <a:pt x="72" y="1707"/>
                </a:lnTo>
                <a:lnTo>
                  <a:pt x="69" y="1704"/>
                </a:lnTo>
                <a:lnTo>
                  <a:pt x="66" y="1698"/>
                </a:lnTo>
                <a:lnTo>
                  <a:pt x="63" y="1692"/>
                </a:lnTo>
                <a:lnTo>
                  <a:pt x="59" y="1685"/>
                </a:lnTo>
                <a:lnTo>
                  <a:pt x="56" y="1678"/>
                </a:lnTo>
                <a:lnTo>
                  <a:pt x="51" y="1669"/>
                </a:lnTo>
                <a:lnTo>
                  <a:pt x="48" y="1660"/>
                </a:lnTo>
                <a:lnTo>
                  <a:pt x="43" y="1651"/>
                </a:lnTo>
                <a:lnTo>
                  <a:pt x="38" y="1639"/>
                </a:lnTo>
                <a:lnTo>
                  <a:pt x="34" y="1627"/>
                </a:lnTo>
                <a:lnTo>
                  <a:pt x="29" y="1615"/>
                </a:lnTo>
                <a:lnTo>
                  <a:pt x="24" y="1602"/>
                </a:lnTo>
                <a:lnTo>
                  <a:pt x="20" y="1590"/>
                </a:lnTo>
                <a:lnTo>
                  <a:pt x="16" y="1577"/>
                </a:lnTo>
                <a:lnTo>
                  <a:pt x="13" y="1566"/>
                </a:lnTo>
                <a:lnTo>
                  <a:pt x="9" y="1555"/>
                </a:lnTo>
                <a:lnTo>
                  <a:pt x="7" y="1545"/>
                </a:lnTo>
                <a:lnTo>
                  <a:pt x="5" y="1534"/>
                </a:lnTo>
                <a:lnTo>
                  <a:pt x="4" y="1524"/>
                </a:lnTo>
                <a:lnTo>
                  <a:pt x="1" y="1515"/>
                </a:lnTo>
                <a:lnTo>
                  <a:pt x="1" y="1505"/>
                </a:lnTo>
                <a:lnTo>
                  <a:pt x="0" y="1496"/>
                </a:lnTo>
                <a:lnTo>
                  <a:pt x="0" y="1488"/>
                </a:lnTo>
                <a:lnTo>
                  <a:pt x="1" y="1480"/>
                </a:lnTo>
                <a:lnTo>
                  <a:pt x="1" y="1472"/>
                </a:lnTo>
                <a:lnTo>
                  <a:pt x="4" y="1465"/>
                </a:lnTo>
                <a:lnTo>
                  <a:pt x="5" y="1458"/>
                </a:lnTo>
                <a:lnTo>
                  <a:pt x="6" y="1454"/>
                </a:lnTo>
                <a:lnTo>
                  <a:pt x="7" y="1451"/>
                </a:lnTo>
                <a:lnTo>
                  <a:pt x="7" y="1446"/>
                </a:lnTo>
                <a:lnTo>
                  <a:pt x="8" y="1442"/>
                </a:lnTo>
                <a:lnTo>
                  <a:pt x="9" y="1437"/>
                </a:lnTo>
                <a:lnTo>
                  <a:pt x="11" y="1432"/>
                </a:lnTo>
                <a:lnTo>
                  <a:pt x="11" y="1426"/>
                </a:lnTo>
                <a:lnTo>
                  <a:pt x="12" y="1421"/>
                </a:lnTo>
                <a:lnTo>
                  <a:pt x="13" y="1415"/>
                </a:lnTo>
                <a:lnTo>
                  <a:pt x="14" y="1409"/>
                </a:lnTo>
                <a:lnTo>
                  <a:pt x="15" y="1402"/>
                </a:lnTo>
                <a:lnTo>
                  <a:pt x="15" y="1395"/>
                </a:lnTo>
                <a:lnTo>
                  <a:pt x="16" y="1388"/>
                </a:lnTo>
                <a:lnTo>
                  <a:pt x="17" y="1380"/>
                </a:lnTo>
                <a:lnTo>
                  <a:pt x="19" y="1373"/>
                </a:lnTo>
                <a:lnTo>
                  <a:pt x="20" y="1365"/>
                </a:lnTo>
                <a:lnTo>
                  <a:pt x="20" y="1356"/>
                </a:lnTo>
                <a:lnTo>
                  <a:pt x="21" y="1347"/>
                </a:lnTo>
                <a:lnTo>
                  <a:pt x="22" y="1338"/>
                </a:lnTo>
                <a:lnTo>
                  <a:pt x="23" y="1329"/>
                </a:lnTo>
                <a:lnTo>
                  <a:pt x="23" y="1320"/>
                </a:lnTo>
                <a:lnTo>
                  <a:pt x="24" y="1309"/>
                </a:lnTo>
                <a:lnTo>
                  <a:pt x="26" y="1299"/>
                </a:lnTo>
                <a:lnTo>
                  <a:pt x="27" y="1288"/>
                </a:lnTo>
                <a:lnTo>
                  <a:pt x="28" y="1277"/>
                </a:lnTo>
                <a:lnTo>
                  <a:pt x="28" y="1266"/>
                </a:lnTo>
                <a:lnTo>
                  <a:pt x="29" y="1255"/>
                </a:lnTo>
                <a:lnTo>
                  <a:pt x="30" y="1243"/>
                </a:lnTo>
                <a:lnTo>
                  <a:pt x="31" y="1230"/>
                </a:lnTo>
                <a:lnTo>
                  <a:pt x="33" y="1217"/>
                </a:lnTo>
                <a:lnTo>
                  <a:pt x="33" y="1205"/>
                </a:lnTo>
                <a:lnTo>
                  <a:pt x="34" y="1192"/>
                </a:lnTo>
                <a:lnTo>
                  <a:pt x="35" y="1179"/>
                </a:lnTo>
                <a:lnTo>
                  <a:pt x="36" y="1165"/>
                </a:lnTo>
                <a:lnTo>
                  <a:pt x="36" y="1151"/>
                </a:lnTo>
                <a:lnTo>
                  <a:pt x="37" y="1136"/>
                </a:lnTo>
                <a:lnTo>
                  <a:pt x="38" y="1121"/>
                </a:lnTo>
                <a:lnTo>
                  <a:pt x="40" y="1106"/>
                </a:lnTo>
                <a:lnTo>
                  <a:pt x="40" y="1091"/>
                </a:lnTo>
                <a:lnTo>
                  <a:pt x="41" y="1075"/>
                </a:lnTo>
                <a:lnTo>
                  <a:pt x="41" y="1058"/>
                </a:lnTo>
                <a:lnTo>
                  <a:pt x="42" y="1041"/>
                </a:lnTo>
                <a:lnTo>
                  <a:pt x="43" y="1025"/>
                </a:lnTo>
                <a:lnTo>
                  <a:pt x="43" y="1007"/>
                </a:lnTo>
                <a:lnTo>
                  <a:pt x="44" y="989"/>
                </a:lnTo>
                <a:lnTo>
                  <a:pt x="44" y="971"/>
                </a:lnTo>
                <a:lnTo>
                  <a:pt x="44" y="953"/>
                </a:lnTo>
                <a:lnTo>
                  <a:pt x="45" y="933"/>
                </a:lnTo>
                <a:lnTo>
                  <a:pt x="45" y="913"/>
                </a:lnTo>
                <a:lnTo>
                  <a:pt x="47" y="893"/>
                </a:lnTo>
                <a:lnTo>
                  <a:pt x="47" y="874"/>
                </a:lnTo>
                <a:lnTo>
                  <a:pt x="47" y="853"/>
                </a:lnTo>
                <a:lnTo>
                  <a:pt x="48" y="832"/>
                </a:lnTo>
                <a:lnTo>
                  <a:pt x="48" y="811"/>
                </a:lnTo>
                <a:lnTo>
                  <a:pt x="48" y="790"/>
                </a:lnTo>
                <a:lnTo>
                  <a:pt x="48" y="768"/>
                </a:lnTo>
                <a:lnTo>
                  <a:pt x="48" y="745"/>
                </a:lnTo>
                <a:lnTo>
                  <a:pt x="49" y="723"/>
                </a:lnTo>
                <a:lnTo>
                  <a:pt x="49" y="699"/>
                </a:lnTo>
                <a:lnTo>
                  <a:pt x="49" y="675"/>
                </a:lnTo>
                <a:lnTo>
                  <a:pt x="49" y="652"/>
                </a:lnTo>
                <a:lnTo>
                  <a:pt x="49" y="627"/>
                </a:lnTo>
                <a:lnTo>
                  <a:pt x="49" y="603"/>
                </a:lnTo>
                <a:lnTo>
                  <a:pt x="49" y="577"/>
                </a:lnTo>
                <a:lnTo>
                  <a:pt x="49" y="553"/>
                </a:lnTo>
                <a:lnTo>
                  <a:pt x="49" y="529"/>
                </a:lnTo>
                <a:lnTo>
                  <a:pt x="49" y="504"/>
                </a:lnTo>
                <a:lnTo>
                  <a:pt x="49" y="482"/>
                </a:lnTo>
                <a:lnTo>
                  <a:pt x="49" y="459"/>
                </a:lnTo>
                <a:lnTo>
                  <a:pt x="48" y="437"/>
                </a:lnTo>
                <a:lnTo>
                  <a:pt x="48" y="416"/>
                </a:lnTo>
                <a:lnTo>
                  <a:pt x="48" y="395"/>
                </a:lnTo>
                <a:lnTo>
                  <a:pt x="47" y="375"/>
                </a:lnTo>
                <a:lnTo>
                  <a:pt x="47" y="357"/>
                </a:lnTo>
                <a:lnTo>
                  <a:pt x="47" y="337"/>
                </a:lnTo>
                <a:lnTo>
                  <a:pt x="45" y="320"/>
                </a:lnTo>
                <a:lnTo>
                  <a:pt x="45" y="301"/>
                </a:lnTo>
                <a:lnTo>
                  <a:pt x="44" y="285"/>
                </a:lnTo>
                <a:lnTo>
                  <a:pt x="43" y="269"/>
                </a:lnTo>
                <a:lnTo>
                  <a:pt x="43" y="252"/>
                </a:lnTo>
                <a:lnTo>
                  <a:pt x="42" y="237"/>
                </a:lnTo>
                <a:lnTo>
                  <a:pt x="41" y="223"/>
                </a:lnTo>
                <a:lnTo>
                  <a:pt x="41" y="208"/>
                </a:lnTo>
                <a:lnTo>
                  <a:pt x="40" y="195"/>
                </a:lnTo>
                <a:lnTo>
                  <a:pt x="38" y="183"/>
                </a:lnTo>
                <a:lnTo>
                  <a:pt x="37" y="170"/>
                </a:lnTo>
                <a:lnTo>
                  <a:pt x="36" y="158"/>
                </a:lnTo>
                <a:lnTo>
                  <a:pt x="35" y="148"/>
                </a:lnTo>
                <a:lnTo>
                  <a:pt x="34" y="137"/>
                </a:lnTo>
                <a:lnTo>
                  <a:pt x="33" y="128"/>
                </a:lnTo>
                <a:lnTo>
                  <a:pt x="31" y="119"/>
                </a:lnTo>
                <a:lnTo>
                  <a:pt x="30" y="109"/>
                </a:lnTo>
                <a:lnTo>
                  <a:pt x="29" y="102"/>
                </a:lnTo>
                <a:lnTo>
                  <a:pt x="28" y="94"/>
                </a:lnTo>
                <a:lnTo>
                  <a:pt x="26" y="87"/>
                </a:lnTo>
                <a:lnTo>
                  <a:pt x="24" y="82"/>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8" name="Freeform 39"/>
          <p:cNvSpPr/>
          <p:nvPr/>
        </p:nvSpPr>
        <p:spPr>
          <a:xfrm>
            <a:off x="4710430" y="1681480"/>
            <a:ext cx="460375" cy="787400"/>
          </a:xfrm>
          <a:custGeom>
            <a:avLst/>
            <a:gdLst/>
            <a:ahLst/>
            <a:cxnLst>
              <a:cxn ang="0">
                <a:pos x="182082671" y="574067728"/>
              </a:cxn>
              <a:cxn ang="0">
                <a:pos x="158223994" y="549545729"/>
              </a:cxn>
              <a:cxn ang="0">
                <a:pos x="119295761" y="524394920"/>
              </a:cxn>
              <a:cxn ang="0">
                <a:pos x="87273946" y="503644987"/>
              </a:cxn>
              <a:cxn ang="0">
                <a:pos x="74088680" y="489812756"/>
              </a:cxn>
              <a:cxn ang="0">
                <a:pos x="77856465" y="482895847"/>
              </a:cxn>
              <a:cxn ang="0">
                <a:pos x="92296867" y="480380608"/>
              </a:cxn>
              <a:cxn ang="0">
                <a:pos x="118668193" y="484153467"/>
              </a:cxn>
              <a:cxn ang="0">
                <a:pos x="170780900" y="489812756"/>
              </a:cxn>
              <a:cxn ang="0">
                <a:pos x="198407362" y="479122988"/>
              </a:cxn>
              <a:cxn ang="0">
                <a:pos x="198407362" y="450828923"/>
              </a:cxn>
              <a:cxn ang="0">
                <a:pos x="180827535" y="399898495"/>
              </a:cxn>
              <a:cxn ang="0">
                <a:pos x="154456209" y="343308779"/>
              </a:cxn>
              <a:cxn ang="0">
                <a:pos x="140015806" y="307468995"/>
              </a:cxn>
              <a:cxn ang="0">
                <a:pos x="135620453" y="292378351"/>
              </a:cxn>
              <a:cxn ang="0">
                <a:pos x="141270942" y="271000402"/>
              </a:cxn>
              <a:cxn ang="0">
                <a:pos x="156340497" y="227614899"/>
              </a:cxn>
              <a:cxn ang="0">
                <a:pos x="177059750" y="167881927"/>
              </a:cxn>
              <a:cxn ang="0">
                <a:pos x="188989880" y="126382854"/>
              </a:cxn>
              <a:cxn ang="0">
                <a:pos x="188989880" y="106891334"/>
              </a:cxn>
              <a:cxn ang="0">
                <a:pos x="178943246" y="102489665"/>
              </a:cxn>
              <a:cxn ang="0">
                <a:pos x="160735058" y="102489665"/>
              </a:cxn>
              <a:cxn ang="0">
                <a:pos x="133736957" y="105633714"/>
              </a:cxn>
              <a:cxn ang="0">
                <a:pos x="92296867" y="109405781"/>
              </a:cxn>
              <a:cxn ang="0">
                <a:pos x="34532879" y="111921020"/>
              </a:cxn>
              <a:cxn ang="0">
                <a:pos x="33276951" y="61619402"/>
              </a:cxn>
              <a:cxn ang="0">
                <a:pos x="123691114" y="55332097"/>
              </a:cxn>
              <a:cxn ang="0">
                <a:pos x="160735058" y="49043998"/>
              </a:cxn>
              <a:cxn ang="0">
                <a:pos x="189617448" y="36468594"/>
              </a:cxn>
              <a:cxn ang="0">
                <a:pos x="215987982" y="13833024"/>
              </a:cxn>
              <a:cxn ang="0">
                <a:pos x="229800817" y="3772859"/>
              </a:cxn>
              <a:cxn ang="0">
                <a:pos x="240475019" y="0"/>
              </a:cxn>
              <a:cxn ang="0">
                <a:pos x="256799711" y="4401669"/>
              </a:cxn>
              <a:cxn ang="0">
                <a:pos x="283797812" y="17605883"/>
              </a:cxn>
              <a:cxn ang="0">
                <a:pos x="321470909" y="38983833"/>
              </a:cxn>
              <a:cxn ang="0">
                <a:pos x="350980867" y="57846543"/>
              </a:cxn>
              <a:cxn ang="0">
                <a:pos x="363537773" y="71050758"/>
              </a:cxn>
              <a:cxn ang="0">
                <a:pos x="362281845" y="81111715"/>
              </a:cxn>
              <a:cxn ang="0">
                <a:pos x="351608435" y="91171880"/>
              </a:cxn>
              <a:cxn ang="0">
                <a:pos x="330260822" y="102489665"/>
              </a:cxn>
              <a:cxn ang="0">
                <a:pos x="301378432" y="123238805"/>
              </a:cxn>
              <a:cxn ang="0">
                <a:pos x="263706128" y="163480258"/>
              </a:cxn>
              <a:cxn ang="0">
                <a:pos x="220383335" y="220698784"/>
              </a:cxn>
              <a:cxn ang="0">
                <a:pos x="187733952" y="265341113"/>
              </a:cxn>
              <a:cxn ang="0">
                <a:pos x="173292757" y="287976682"/>
              </a:cxn>
              <a:cxn ang="0">
                <a:pos x="176432182" y="297408830"/>
              </a:cxn>
              <a:cxn ang="0">
                <a:pos x="193384441" y="321302019"/>
              </a:cxn>
              <a:cxn ang="0">
                <a:pos x="225406256" y="361543472"/>
              </a:cxn>
              <a:cxn ang="0">
                <a:pos x="258683207" y="410587470"/>
              </a:cxn>
              <a:cxn ang="0">
                <a:pos x="280030819" y="457745038"/>
              </a:cxn>
              <a:cxn ang="0">
                <a:pos x="288821526" y="503644987"/>
              </a:cxn>
              <a:cxn ang="0">
                <a:pos x="288193165" y="543886440"/>
              </a:cxn>
              <a:cxn ang="0">
                <a:pos x="277519755" y="577840587"/>
              </a:cxn>
              <a:cxn ang="0">
                <a:pos x="259311567" y="602991396"/>
              </a:cxn>
              <a:cxn ang="0">
                <a:pos x="241102587" y="619338866"/>
              </a:cxn>
              <a:cxn ang="0">
                <a:pos x="222266831" y="624369345"/>
              </a:cxn>
              <a:cxn ang="0">
                <a:pos x="205942140" y="619967676"/>
              </a:cxn>
              <a:cxn ang="0">
                <a:pos x="195267937" y="606763462"/>
              </a:cxn>
              <a:cxn ang="0">
                <a:pos x="191500945" y="593559248"/>
              </a:cxn>
            </a:cxnLst>
            <a:rect l="0" t="0" r="0" b="0"/>
            <a:pathLst>
              <a:path w="581" h="993">
                <a:moveTo>
                  <a:pt x="305" y="944"/>
                </a:moveTo>
                <a:lnTo>
                  <a:pt x="304" y="938"/>
                </a:lnTo>
                <a:lnTo>
                  <a:pt x="302" y="931"/>
                </a:lnTo>
                <a:lnTo>
                  <a:pt x="298" y="926"/>
                </a:lnTo>
                <a:lnTo>
                  <a:pt x="295" y="920"/>
                </a:lnTo>
                <a:lnTo>
                  <a:pt x="290" y="913"/>
                </a:lnTo>
                <a:lnTo>
                  <a:pt x="285" y="907"/>
                </a:lnTo>
                <a:lnTo>
                  <a:pt x="280" y="900"/>
                </a:lnTo>
                <a:lnTo>
                  <a:pt x="274" y="894"/>
                </a:lnTo>
                <a:lnTo>
                  <a:pt x="267" y="887"/>
                </a:lnTo>
                <a:lnTo>
                  <a:pt x="260" y="880"/>
                </a:lnTo>
                <a:lnTo>
                  <a:pt x="252" y="874"/>
                </a:lnTo>
                <a:lnTo>
                  <a:pt x="242" y="868"/>
                </a:lnTo>
                <a:lnTo>
                  <a:pt x="233" y="861"/>
                </a:lnTo>
                <a:lnTo>
                  <a:pt x="224" y="855"/>
                </a:lnTo>
                <a:lnTo>
                  <a:pt x="213" y="848"/>
                </a:lnTo>
                <a:lnTo>
                  <a:pt x="202" y="841"/>
                </a:lnTo>
                <a:lnTo>
                  <a:pt x="190" y="834"/>
                </a:lnTo>
                <a:lnTo>
                  <a:pt x="180" y="828"/>
                </a:lnTo>
                <a:lnTo>
                  <a:pt x="170" y="822"/>
                </a:lnTo>
                <a:lnTo>
                  <a:pt x="161" y="816"/>
                </a:lnTo>
                <a:lnTo>
                  <a:pt x="153" y="811"/>
                </a:lnTo>
                <a:lnTo>
                  <a:pt x="146" y="806"/>
                </a:lnTo>
                <a:lnTo>
                  <a:pt x="139" y="801"/>
                </a:lnTo>
                <a:lnTo>
                  <a:pt x="134" y="797"/>
                </a:lnTo>
                <a:lnTo>
                  <a:pt x="129" y="792"/>
                </a:lnTo>
                <a:lnTo>
                  <a:pt x="125" y="789"/>
                </a:lnTo>
                <a:lnTo>
                  <a:pt x="122" y="785"/>
                </a:lnTo>
                <a:lnTo>
                  <a:pt x="119" y="782"/>
                </a:lnTo>
                <a:lnTo>
                  <a:pt x="118" y="779"/>
                </a:lnTo>
                <a:lnTo>
                  <a:pt x="117" y="777"/>
                </a:lnTo>
                <a:lnTo>
                  <a:pt x="117" y="775"/>
                </a:lnTo>
                <a:lnTo>
                  <a:pt x="118" y="772"/>
                </a:lnTo>
                <a:lnTo>
                  <a:pt x="119" y="770"/>
                </a:lnTo>
                <a:lnTo>
                  <a:pt x="122" y="769"/>
                </a:lnTo>
                <a:lnTo>
                  <a:pt x="124" y="768"/>
                </a:lnTo>
                <a:lnTo>
                  <a:pt x="126" y="766"/>
                </a:lnTo>
                <a:lnTo>
                  <a:pt x="130" y="765"/>
                </a:lnTo>
                <a:lnTo>
                  <a:pt x="133" y="765"/>
                </a:lnTo>
                <a:lnTo>
                  <a:pt x="138" y="764"/>
                </a:lnTo>
                <a:lnTo>
                  <a:pt x="143" y="764"/>
                </a:lnTo>
                <a:lnTo>
                  <a:pt x="147" y="764"/>
                </a:lnTo>
                <a:lnTo>
                  <a:pt x="153" y="765"/>
                </a:lnTo>
                <a:lnTo>
                  <a:pt x="160" y="765"/>
                </a:lnTo>
                <a:lnTo>
                  <a:pt x="166" y="766"/>
                </a:lnTo>
                <a:lnTo>
                  <a:pt x="173" y="768"/>
                </a:lnTo>
                <a:lnTo>
                  <a:pt x="181" y="769"/>
                </a:lnTo>
                <a:lnTo>
                  <a:pt x="189" y="770"/>
                </a:lnTo>
                <a:lnTo>
                  <a:pt x="197" y="772"/>
                </a:lnTo>
                <a:lnTo>
                  <a:pt x="213" y="776"/>
                </a:lnTo>
                <a:lnTo>
                  <a:pt x="230" y="778"/>
                </a:lnTo>
                <a:lnTo>
                  <a:pt x="245" y="779"/>
                </a:lnTo>
                <a:lnTo>
                  <a:pt x="259" y="779"/>
                </a:lnTo>
                <a:lnTo>
                  <a:pt x="272" y="779"/>
                </a:lnTo>
                <a:lnTo>
                  <a:pt x="283" y="778"/>
                </a:lnTo>
                <a:lnTo>
                  <a:pt x="295" y="776"/>
                </a:lnTo>
                <a:lnTo>
                  <a:pt x="305" y="772"/>
                </a:lnTo>
                <a:lnTo>
                  <a:pt x="310" y="770"/>
                </a:lnTo>
                <a:lnTo>
                  <a:pt x="313" y="766"/>
                </a:lnTo>
                <a:lnTo>
                  <a:pt x="316" y="762"/>
                </a:lnTo>
                <a:lnTo>
                  <a:pt x="318" y="757"/>
                </a:lnTo>
                <a:lnTo>
                  <a:pt x="319" y="751"/>
                </a:lnTo>
                <a:lnTo>
                  <a:pt x="319" y="743"/>
                </a:lnTo>
                <a:lnTo>
                  <a:pt x="319" y="736"/>
                </a:lnTo>
                <a:lnTo>
                  <a:pt x="318" y="727"/>
                </a:lnTo>
                <a:lnTo>
                  <a:pt x="316" y="717"/>
                </a:lnTo>
                <a:lnTo>
                  <a:pt x="313" y="706"/>
                </a:lnTo>
                <a:lnTo>
                  <a:pt x="310" y="694"/>
                </a:lnTo>
                <a:lnTo>
                  <a:pt x="305" y="682"/>
                </a:lnTo>
                <a:lnTo>
                  <a:pt x="301" y="668"/>
                </a:lnTo>
                <a:lnTo>
                  <a:pt x="294" y="653"/>
                </a:lnTo>
                <a:lnTo>
                  <a:pt x="288" y="636"/>
                </a:lnTo>
                <a:lnTo>
                  <a:pt x="280" y="620"/>
                </a:lnTo>
                <a:lnTo>
                  <a:pt x="272" y="604"/>
                </a:lnTo>
                <a:lnTo>
                  <a:pt x="265" y="588"/>
                </a:lnTo>
                <a:lnTo>
                  <a:pt x="259" y="573"/>
                </a:lnTo>
                <a:lnTo>
                  <a:pt x="252" y="559"/>
                </a:lnTo>
                <a:lnTo>
                  <a:pt x="246" y="546"/>
                </a:lnTo>
                <a:lnTo>
                  <a:pt x="241" y="534"/>
                </a:lnTo>
                <a:lnTo>
                  <a:pt x="237" y="523"/>
                </a:lnTo>
                <a:lnTo>
                  <a:pt x="232" y="513"/>
                </a:lnTo>
                <a:lnTo>
                  <a:pt x="229" y="504"/>
                </a:lnTo>
                <a:lnTo>
                  <a:pt x="225" y="496"/>
                </a:lnTo>
                <a:lnTo>
                  <a:pt x="223" y="489"/>
                </a:lnTo>
                <a:lnTo>
                  <a:pt x="220" y="482"/>
                </a:lnTo>
                <a:lnTo>
                  <a:pt x="218" y="477"/>
                </a:lnTo>
                <a:lnTo>
                  <a:pt x="217" y="473"/>
                </a:lnTo>
                <a:lnTo>
                  <a:pt x="216" y="469"/>
                </a:lnTo>
                <a:lnTo>
                  <a:pt x="216" y="467"/>
                </a:lnTo>
                <a:lnTo>
                  <a:pt x="216" y="465"/>
                </a:lnTo>
                <a:lnTo>
                  <a:pt x="217" y="461"/>
                </a:lnTo>
                <a:lnTo>
                  <a:pt x="218" y="458"/>
                </a:lnTo>
                <a:lnTo>
                  <a:pt x="219" y="452"/>
                </a:lnTo>
                <a:lnTo>
                  <a:pt x="220" y="446"/>
                </a:lnTo>
                <a:lnTo>
                  <a:pt x="223" y="439"/>
                </a:lnTo>
                <a:lnTo>
                  <a:pt x="225" y="431"/>
                </a:lnTo>
                <a:lnTo>
                  <a:pt x="229" y="422"/>
                </a:lnTo>
                <a:lnTo>
                  <a:pt x="232" y="412"/>
                </a:lnTo>
                <a:lnTo>
                  <a:pt x="236" y="401"/>
                </a:lnTo>
                <a:lnTo>
                  <a:pt x="240" y="389"/>
                </a:lnTo>
                <a:lnTo>
                  <a:pt x="244" y="376"/>
                </a:lnTo>
                <a:lnTo>
                  <a:pt x="249" y="362"/>
                </a:lnTo>
                <a:lnTo>
                  <a:pt x="254" y="347"/>
                </a:lnTo>
                <a:lnTo>
                  <a:pt x="260" y="331"/>
                </a:lnTo>
                <a:lnTo>
                  <a:pt x="266" y="315"/>
                </a:lnTo>
                <a:lnTo>
                  <a:pt x="272" y="298"/>
                </a:lnTo>
                <a:lnTo>
                  <a:pt x="277" y="282"/>
                </a:lnTo>
                <a:lnTo>
                  <a:pt x="282" y="267"/>
                </a:lnTo>
                <a:lnTo>
                  <a:pt x="287" y="254"/>
                </a:lnTo>
                <a:lnTo>
                  <a:pt x="290" y="242"/>
                </a:lnTo>
                <a:lnTo>
                  <a:pt x="294" y="230"/>
                </a:lnTo>
                <a:lnTo>
                  <a:pt x="296" y="218"/>
                </a:lnTo>
                <a:lnTo>
                  <a:pt x="298" y="209"/>
                </a:lnTo>
                <a:lnTo>
                  <a:pt x="301" y="201"/>
                </a:lnTo>
                <a:lnTo>
                  <a:pt x="302" y="193"/>
                </a:lnTo>
                <a:lnTo>
                  <a:pt x="303" y="186"/>
                </a:lnTo>
                <a:lnTo>
                  <a:pt x="303" y="180"/>
                </a:lnTo>
                <a:lnTo>
                  <a:pt x="303" y="175"/>
                </a:lnTo>
                <a:lnTo>
                  <a:pt x="303" y="172"/>
                </a:lnTo>
                <a:lnTo>
                  <a:pt x="301" y="170"/>
                </a:lnTo>
                <a:lnTo>
                  <a:pt x="299" y="167"/>
                </a:lnTo>
                <a:lnTo>
                  <a:pt x="297" y="166"/>
                </a:lnTo>
                <a:lnTo>
                  <a:pt x="295" y="165"/>
                </a:lnTo>
                <a:lnTo>
                  <a:pt x="292" y="164"/>
                </a:lnTo>
                <a:lnTo>
                  <a:pt x="289" y="164"/>
                </a:lnTo>
                <a:lnTo>
                  <a:pt x="285" y="163"/>
                </a:lnTo>
                <a:lnTo>
                  <a:pt x="282" y="163"/>
                </a:lnTo>
                <a:lnTo>
                  <a:pt x="277" y="163"/>
                </a:lnTo>
                <a:lnTo>
                  <a:pt x="273" y="163"/>
                </a:lnTo>
                <a:lnTo>
                  <a:pt x="268" y="163"/>
                </a:lnTo>
                <a:lnTo>
                  <a:pt x="262" y="163"/>
                </a:lnTo>
                <a:lnTo>
                  <a:pt x="256" y="163"/>
                </a:lnTo>
                <a:lnTo>
                  <a:pt x="251" y="164"/>
                </a:lnTo>
                <a:lnTo>
                  <a:pt x="244" y="164"/>
                </a:lnTo>
                <a:lnTo>
                  <a:pt x="237" y="165"/>
                </a:lnTo>
                <a:lnTo>
                  <a:pt x="230" y="166"/>
                </a:lnTo>
                <a:lnTo>
                  <a:pt x="222" y="167"/>
                </a:lnTo>
                <a:lnTo>
                  <a:pt x="213" y="168"/>
                </a:lnTo>
                <a:lnTo>
                  <a:pt x="204" y="170"/>
                </a:lnTo>
                <a:lnTo>
                  <a:pt x="194" y="171"/>
                </a:lnTo>
                <a:lnTo>
                  <a:pt x="183" y="172"/>
                </a:lnTo>
                <a:lnTo>
                  <a:pt x="173" y="173"/>
                </a:lnTo>
                <a:lnTo>
                  <a:pt x="160" y="174"/>
                </a:lnTo>
                <a:lnTo>
                  <a:pt x="147" y="174"/>
                </a:lnTo>
                <a:lnTo>
                  <a:pt x="134" y="175"/>
                </a:lnTo>
                <a:lnTo>
                  <a:pt x="120" y="175"/>
                </a:lnTo>
                <a:lnTo>
                  <a:pt x="105" y="177"/>
                </a:lnTo>
                <a:lnTo>
                  <a:pt x="89" y="177"/>
                </a:lnTo>
                <a:lnTo>
                  <a:pt x="73" y="177"/>
                </a:lnTo>
                <a:lnTo>
                  <a:pt x="55" y="178"/>
                </a:lnTo>
                <a:lnTo>
                  <a:pt x="38" y="178"/>
                </a:lnTo>
                <a:lnTo>
                  <a:pt x="19" y="178"/>
                </a:lnTo>
                <a:lnTo>
                  <a:pt x="0" y="178"/>
                </a:lnTo>
                <a:lnTo>
                  <a:pt x="0" y="99"/>
                </a:lnTo>
                <a:lnTo>
                  <a:pt x="26" y="99"/>
                </a:lnTo>
                <a:lnTo>
                  <a:pt x="53" y="98"/>
                </a:lnTo>
                <a:lnTo>
                  <a:pt x="79" y="98"/>
                </a:lnTo>
                <a:lnTo>
                  <a:pt x="103" y="96"/>
                </a:lnTo>
                <a:lnTo>
                  <a:pt x="127" y="95"/>
                </a:lnTo>
                <a:lnTo>
                  <a:pt x="152" y="93"/>
                </a:lnTo>
                <a:lnTo>
                  <a:pt x="175" y="91"/>
                </a:lnTo>
                <a:lnTo>
                  <a:pt x="197" y="88"/>
                </a:lnTo>
                <a:lnTo>
                  <a:pt x="208" y="87"/>
                </a:lnTo>
                <a:lnTo>
                  <a:pt x="218" y="86"/>
                </a:lnTo>
                <a:lnTo>
                  <a:pt x="229" y="84"/>
                </a:lnTo>
                <a:lnTo>
                  <a:pt x="238" y="82"/>
                </a:lnTo>
                <a:lnTo>
                  <a:pt x="247" y="80"/>
                </a:lnTo>
                <a:lnTo>
                  <a:pt x="256" y="78"/>
                </a:lnTo>
                <a:lnTo>
                  <a:pt x="265" y="74"/>
                </a:lnTo>
                <a:lnTo>
                  <a:pt x="273" y="72"/>
                </a:lnTo>
                <a:lnTo>
                  <a:pt x="281" y="69"/>
                </a:lnTo>
                <a:lnTo>
                  <a:pt x="288" y="65"/>
                </a:lnTo>
                <a:lnTo>
                  <a:pt x="295" y="62"/>
                </a:lnTo>
                <a:lnTo>
                  <a:pt x="302" y="58"/>
                </a:lnTo>
                <a:lnTo>
                  <a:pt x="309" y="53"/>
                </a:lnTo>
                <a:lnTo>
                  <a:pt x="315" y="49"/>
                </a:lnTo>
                <a:lnTo>
                  <a:pt x="320" y="44"/>
                </a:lnTo>
                <a:lnTo>
                  <a:pt x="325" y="39"/>
                </a:lnTo>
                <a:lnTo>
                  <a:pt x="334" y="30"/>
                </a:lnTo>
                <a:lnTo>
                  <a:pt x="344" y="22"/>
                </a:lnTo>
                <a:lnTo>
                  <a:pt x="347" y="19"/>
                </a:lnTo>
                <a:lnTo>
                  <a:pt x="352" y="16"/>
                </a:lnTo>
                <a:lnTo>
                  <a:pt x="355" y="13"/>
                </a:lnTo>
                <a:lnTo>
                  <a:pt x="359" y="10"/>
                </a:lnTo>
                <a:lnTo>
                  <a:pt x="362" y="8"/>
                </a:lnTo>
                <a:lnTo>
                  <a:pt x="366" y="6"/>
                </a:lnTo>
                <a:lnTo>
                  <a:pt x="369" y="3"/>
                </a:lnTo>
                <a:lnTo>
                  <a:pt x="373" y="2"/>
                </a:lnTo>
                <a:lnTo>
                  <a:pt x="375" y="1"/>
                </a:lnTo>
                <a:lnTo>
                  <a:pt x="378" y="1"/>
                </a:lnTo>
                <a:lnTo>
                  <a:pt x="381" y="0"/>
                </a:lnTo>
                <a:lnTo>
                  <a:pt x="383" y="0"/>
                </a:lnTo>
                <a:lnTo>
                  <a:pt x="385" y="0"/>
                </a:lnTo>
                <a:lnTo>
                  <a:pt x="389" y="1"/>
                </a:lnTo>
                <a:lnTo>
                  <a:pt x="394" y="2"/>
                </a:lnTo>
                <a:lnTo>
                  <a:pt x="398" y="3"/>
                </a:lnTo>
                <a:lnTo>
                  <a:pt x="403" y="5"/>
                </a:lnTo>
                <a:lnTo>
                  <a:pt x="409" y="7"/>
                </a:lnTo>
                <a:lnTo>
                  <a:pt x="414" y="9"/>
                </a:lnTo>
                <a:lnTo>
                  <a:pt x="420" y="13"/>
                </a:lnTo>
                <a:lnTo>
                  <a:pt x="427" y="15"/>
                </a:lnTo>
                <a:lnTo>
                  <a:pt x="435" y="20"/>
                </a:lnTo>
                <a:lnTo>
                  <a:pt x="443" y="23"/>
                </a:lnTo>
                <a:lnTo>
                  <a:pt x="452" y="28"/>
                </a:lnTo>
                <a:lnTo>
                  <a:pt x="461" y="33"/>
                </a:lnTo>
                <a:lnTo>
                  <a:pt x="470" y="38"/>
                </a:lnTo>
                <a:lnTo>
                  <a:pt x="481" y="44"/>
                </a:lnTo>
                <a:lnTo>
                  <a:pt x="491" y="50"/>
                </a:lnTo>
                <a:lnTo>
                  <a:pt x="502" y="56"/>
                </a:lnTo>
                <a:lnTo>
                  <a:pt x="512" y="62"/>
                </a:lnTo>
                <a:lnTo>
                  <a:pt x="521" y="67"/>
                </a:lnTo>
                <a:lnTo>
                  <a:pt x="531" y="73"/>
                </a:lnTo>
                <a:lnTo>
                  <a:pt x="538" y="78"/>
                </a:lnTo>
                <a:lnTo>
                  <a:pt x="546" y="82"/>
                </a:lnTo>
                <a:lnTo>
                  <a:pt x="553" y="87"/>
                </a:lnTo>
                <a:lnTo>
                  <a:pt x="559" y="92"/>
                </a:lnTo>
                <a:lnTo>
                  <a:pt x="563" y="95"/>
                </a:lnTo>
                <a:lnTo>
                  <a:pt x="568" y="100"/>
                </a:lnTo>
                <a:lnTo>
                  <a:pt x="571" y="103"/>
                </a:lnTo>
                <a:lnTo>
                  <a:pt x="575" y="107"/>
                </a:lnTo>
                <a:lnTo>
                  <a:pt x="577" y="110"/>
                </a:lnTo>
                <a:lnTo>
                  <a:pt x="579" y="113"/>
                </a:lnTo>
                <a:lnTo>
                  <a:pt x="581" y="116"/>
                </a:lnTo>
                <a:lnTo>
                  <a:pt x="581" y="118"/>
                </a:lnTo>
                <a:lnTo>
                  <a:pt x="581" y="121"/>
                </a:lnTo>
                <a:lnTo>
                  <a:pt x="579" y="123"/>
                </a:lnTo>
                <a:lnTo>
                  <a:pt x="578" y="125"/>
                </a:lnTo>
                <a:lnTo>
                  <a:pt x="577" y="129"/>
                </a:lnTo>
                <a:lnTo>
                  <a:pt x="575" y="131"/>
                </a:lnTo>
                <a:lnTo>
                  <a:pt x="572" y="134"/>
                </a:lnTo>
                <a:lnTo>
                  <a:pt x="570" y="137"/>
                </a:lnTo>
                <a:lnTo>
                  <a:pt x="567" y="139"/>
                </a:lnTo>
                <a:lnTo>
                  <a:pt x="563" y="142"/>
                </a:lnTo>
                <a:lnTo>
                  <a:pt x="560" y="145"/>
                </a:lnTo>
                <a:lnTo>
                  <a:pt x="555" y="147"/>
                </a:lnTo>
                <a:lnTo>
                  <a:pt x="549" y="151"/>
                </a:lnTo>
                <a:lnTo>
                  <a:pt x="545" y="153"/>
                </a:lnTo>
                <a:lnTo>
                  <a:pt x="539" y="157"/>
                </a:lnTo>
                <a:lnTo>
                  <a:pt x="533" y="159"/>
                </a:lnTo>
                <a:lnTo>
                  <a:pt x="526" y="163"/>
                </a:lnTo>
                <a:lnTo>
                  <a:pt x="519" y="166"/>
                </a:lnTo>
                <a:lnTo>
                  <a:pt x="512" y="171"/>
                </a:lnTo>
                <a:lnTo>
                  <a:pt x="504" y="175"/>
                </a:lnTo>
                <a:lnTo>
                  <a:pt x="496" y="181"/>
                </a:lnTo>
                <a:lnTo>
                  <a:pt x="488" y="188"/>
                </a:lnTo>
                <a:lnTo>
                  <a:pt x="480" y="196"/>
                </a:lnTo>
                <a:lnTo>
                  <a:pt x="470" y="204"/>
                </a:lnTo>
                <a:lnTo>
                  <a:pt x="461" y="214"/>
                </a:lnTo>
                <a:lnTo>
                  <a:pt x="452" y="224"/>
                </a:lnTo>
                <a:lnTo>
                  <a:pt x="441" y="236"/>
                </a:lnTo>
                <a:lnTo>
                  <a:pt x="431" y="247"/>
                </a:lnTo>
                <a:lnTo>
                  <a:pt x="420" y="260"/>
                </a:lnTo>
                <a:lnTo>
                  <a:pt x="409" y="274"/>
                </a:lnTo>
                <a:lnTo>
                  <a:pt x="397" y="288"/>
                </a:lnTo>
                <a:lnTo>
                  <a:pt x="385" y="303"/>
                </a:lnTo>
                <a:lnTo>
                  <a:pt x="374" y="319"/>
                </a:lnTo>
                <a:lnTo>
                  <a:pt x="362" y="336"/>
                </a:lnTo>
                <a:lnTo>
                  <a:pt x="351" y="351"/>
                </a:lnTo>
                <a:lnTo>
                  <a:pt x="340" y="365"/>
                </a:lnTo>
                <a:lnTo>
                  <a:pt x="331" y="379"/>
                </a:lnTo>
                <a:lnTo>
                  <a:pt x="321" y="390"/>
                </a:lnTo>
                <a:lnTo>
                  <a:pt x="313" y="402"/>
                </a:lnTo>
                <a:lnTo>
                  <a:pt x="306" y="412"/>
                </a:lnTo>
                <a:lnTo>
                  <a:pt x="299" y="422"/>
                </a:lnTo>
                <a:lnTo>
                  <a:pt x="294" y="430"/>
                </a:lnTo>
                <a:lnTo>
                  <a:pt x="289" y="438"/>
                </a:lnTo>
                <a:lnTo>
                  <a:pt x="284" y="444"/>
                </a:lnTo>
                <a:lnTo>
                  <a:pt x="281" y="449"/>
                </a:lnTo>
                <a:lnTo>
                  <a:pt x="279" y="454"/>
                </a:lnTo>
                <a:lnTo>
                  <a:pt x="276" y="458"/>
                </a:lnTo>
                <a:lnTo>
                  <a:pt x="275" y="460"/>
                </a:lnTo>
                <a:lnTo>
                  <a:pt x="275" y="462"/>
                </a:lnTo>
                <a:lnTo>
                  <a:pt x="275" y="463"/>
                </a:lnTo>
                <a:lnTo>
                  <a:pt x="276" y="466"/>
                </a:lnTo>
                <a:lnTo>
                  <a:pt x="279" y="469"/>
                </a:lnTo>
                <a:lnTo>
                  <a:pt x="281" y="473"/>
                </a:lnTo>
                <a:lnTo>
                  <a:pt x="283" y="477"/>
                </a:lnTo>
                <a:lnTo>
                  <a:pt x="287" y="483"/>
                </a:lnTo>
                <a:lnTo>
                  <a:pt x="291" y="489"/>
                </a:lnTo>
                <a:lnTo>
                  <a:pt x="296" y="496"/>
                </a:lnTo>
                <a:lnTo>
                  <a:pt x="302" y="503"/>
                </a:lnTo>
                <a:lnTo>
                  <a:pt x="308" y="511"/>
                </a:lnTo>
                <a:lnTo>
                  <a:pt x="315" y="520"/>
                </a:lnTo>
                <a:lnTo>
                  <a:pt x="323" y="530"/>
                </a:lnTo>
                <a:lnTo>
                  <a:pt x="331" y="540"/>
                </a:lnTo>
                <a:lnTo>
                  <a:pt x="339" y="550"/>
                </a:lnTo>
                <a:lnTo>
                  <a:pt x="348" y="562"/>
                </a:lnTo>
                <a:lnTo>
                  <a:pt x="359" y="575"/>
                </a:lnTo>
                <a:lnTo>
                  <a:pt x="369" y="588"/>
                </a:lnTo>
                <a:lnTo>
                  <a:pt x="378" y="600"/>
                </a:lnTo>
                <a:lnTo>
                  <a:pt x="388" y="614"/>
                </a:lnTo>
                <a:lnTo>
                  <a:pt x="396" y="627"/>
                </a:lnTo>
                <a:lnTo>
                  <a:pt x="404" y="640"/>
                </a:lnTo>
                <a:lnTo>
                  <a:pt x="412" y="653"/>
                </a:lnTo>
                <a:lnTo>
                  <a:pt x="419" y="665"/>
                </a:lnTo>
                <a:lnTo>
                  <a:pt x="425" y="678"/>
                </a:lnTo>
                <a:lnTo>
                  <a:pt x="431" y="690"/>
                </a:lnTo>
                <a:lnTo>
                  <a:pt x="437" y="703"/>
                </a:lnTo>
                <a:lnTo>
                  <a:pt x="441" y="715"/>
                </a:lnTo>
                <a:lnTo>
                  <a:pt x="446" y="728"/>
                </a:lnTo>
                <a:lnTo>
                  <a:pt x="449" y="740"/>
                </a:lnTo>
                <a:lnTo>
                  <a:pt x="453" y="753"/>
                </a:lnTo>
                <a:lnTo>
                  <a:pt x="455" y="764"/>
                </a:lnTo>
                <a:lnTo>
                  <a:pt x="457" y="777"/>
                </a:lnTo>
                <a:lnTo>
                  <a:pt x="459" y="789"/>
                </a:lnTo>
                <a:lnTo>
                  <a:pt x="460" y="801"/>
                </a:lnTo>
                <a:lnTo>
                  <a:pt x="461" y="812"/>
                </a:lnTo>
                <a:lnTo>
                  <a:pt x="461" y="823"/>
                </a:lnTo>
                <a:lnTo>
                  <a:pt x="461" y="834"/>
                </a:lnTo>
                <a:lnTo>
                  <a:pt x="461" y="845"/>
                </a:lnTo>
                <a:lnTo>
                  <a:pt x="460" y="856"/>
                </a:lnTo>
                <a:lnTo>
                  <a:pt x="459" y="865"/>
                </a:lnTo>
                <a:lnTo>
                  <a:pt x="456" y="874"/>
                </a:lnTo>
                <a:lnTo>
                  <a:pt x="454" y="885"/>
                </a:lnTo>
                <a:lnTo>
                  <a:pt x="452" y="893"/>
                </a:lnTo>
                <a:lnTo>
                  <a:pt x="449" y="902"/>
                </a:lnTo>
                <a:lnTo>
                  <a:pt x="446" y="910"/>
                </a:lnTo>
                <a:lnTo>
                  <a:pt x="442" y="919"/>
                </a:lnTo>
                <a:lnTo>
                  <a:pt x="438" y="927"/>
                </a:lnTo>
                <a:lnTo>
                  <a:pt x="433" y="934"/>
                </a:lnTo>
                <a:lnTo>
                  <a:pt x="428" y="941"/>
                </a:lnTo>
                <a:lnTo>
                  <a:pt x="423" y="948"/>
                </a:lnTo>
                <a:lnTo>
                  <a:pt x="418" y="953"/>
                </a:lnTo>
                <a:lnTo>
                  <a:pt x="413" y="959"/>
                </a:lnTo>
                <a:lnTo>
                  <a:pt x="409" y="965"/>
                </a:lnTo>
                <a:lnTo>
                  <a:pt x="403" y="970"/>
                </a:lnTo>
                <a:lnTo>
                  <a:pt x="398" y="974"/>
                </a:lnTo>
                <a:lnTo>
                  <a:pt x="394" y="978"/>
                </a:lnTo>
                <a:lnTo>
                  <a:pt x="389" y="981"/>
                </a:lnTo>
                <a:lnTo>
                  <a:pt x="384" y="985"/>
                </a:lnTo>
                <a:lnTo>
                  <a:pt x="378" y="987"/>
                </a:lnTo>
                <a:lnTo>
                  <a:pt x="374" y="989"/>
                </a:lnTo>
                <a:lnTo>
                  <a:pt x="369" y="991"/>
                </a:lnTo>
                <a:lnTo>
                  <a:pt x="364" y="992"/>
                </a:lnTo>
                <a:lnTo>
                  <a:pt x="359" y="993"/>
                </a:lnTo>
                <a:lnTo>
                  <a:pt x="354" y="993"/>
                </a:lnTo>
                <a:lnTo>
                  <a:pt x="349" y="993"/>
                </a:lnTo>
                <a:lnTo>
                  <a:pt x="345" y="992"/>
                </a:lnTo>
                <a:lnTo>
                  <a:pt x="340" y="992"/>
                </a:lnTo>
                <a:lnTo>
                  <a:pt x="335" y="989"/>
                </a:lnTo>
                <a:lnTo>
                  <a:pt x="332" y="988"/>
                </a:lnTo>
                <a:lnTo>
                  <a:pt x="328" y="986"/>
                </a:lnTo>
                <a:lnTo>
                  <a:pt x="325" y="984"/>
                </a:lnTo>
                <a:lnTo>
                  <a:pt x="321" y="981"/>
                </a:lnTo>
                <a:lnTo>
                  <a:pt x="319" y="978"/>
                </a:lnTo>
                <a:lnTo>
                  <a:pt x="316" y="974"/>
                </a:lnTo>
                <a:lnTo>
                  <a:pt x="313" y="970"/>
                </a:lnTo>
                <a:lnTo>
                  <a:pt x="311" y="965"/>
                </a:lnTo>
                <a:lnTo>
                  <a:pt x="310" y="960"/>
                </a:lnTo>
                <a:lnTo>
                  <a:pt x="308" y="956"/>
                </a:lnTo>
                <a:lnTo>
                  <a:pt x="306" y="950"/>
                </a:lnTo>
                <a:lnTo>
                  <a:pt x="305" y="94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9" name="Freeform 40"/>
          <p:cNvSpPr/>
          <p:nvPr/>
        </p:nvSpPr>
        <p:spPr>
          <a:xfrm>
            <a:off x="5334318" y="1746568"/>
            <a:ext cx="544512" cy="168275"/>
          </a:xfrm>
          <a:custGeom>
            <a:avLst/>
            <a:gdLst/>
            <a:ahLst/>
            <a:cxnLst>
              <a:cxn ang="0">
                <a:pos x="18217770" y="92859887"/>
              </a:cxn>
              <a:cxn ang="0">
                <a:pos x="54025577" y="84591284"/>
              </a:cxn>
              <a:cxn ang="0">
                <a:pos x="88577122" y="76322681"/>
              </a:cxn>
              <a:cxn ang="0">
                <a:pos x="120615352" y="69326907"/>
              </a:cxn>
              <a:cxn ang="0">
                <a:pos x="152025848" y="61058305"/>
              </a:cxn>
              <a:cxn ang="0">
                <a:pos x="180923029" y="52789702"/>
              </a:cxn>
              <a:cxn ang="0">
                <a:pos x="209192475" y="43885482"/>
              </a:cxn>
              <a:cxn ang="0">
                <a:pos x="234949398" y="36253294"/>
              </a:cxn>
              <a:cxn ang="0">
                <a:pos x="260077002" y="27349074"/>
              </a:cxn>
              <a:cxn ang="0">
                <a:pos x="282692876" y="19716885"/>
              </a:cxn>
              <a:cxn ang="0">
                <a:pos x="302795435" y="13992345"/>
              </a:cxn>
              <a:cxn ang="0">
                <a:pos x="321013206" y="8904220"/>
              </a:cxn>
              <a:cxn ang="0">
                <a:pos x="337974715" y="4452509"/>
              </a:cxn>
              <a:cxn ang="0">
                <a:pos x="352423701" y="1272031"/>
              </a:cxn>
              <a:cxn ang="0">
                <a:pos x="364987900" y="0"/>
              </a:cxn>
              <a:cxn ang="0">
                <a:pos x="376295837" y="0"/>
              </a:cxn>
              <a:cxn ang="0">
                <a:pos x="388231508" y="1272031"/>
              </a:cxn>
              <a:cxn ang="0">
                <a:pos x="403308229" y="5724540"/>
              </a:cxn>
              <a:cxn ang="0">
                <a:pos x="415872427" y="12084697"/>
              </a:cxn>
              <a:cxn ang="0">
                <a:pos x="425924103" y="21624534"/>
              </a:cxn>
              <a:cxn ang="0">
                <a:pos x="430949148" y="29257520"/>
              </a:cxn>
              <a:cxn ang="0">
                <a:pos x="431577675" y="33073614"/>
              </a:cxn>
              <a:cxn ang="0">
                <a:pos x="430949148" y="36253294"/>
              </a:cxn>
              <a:cxn ang="0">
                <a:pos x="427808098" y="39433771"/>
              </a:cxn>
              <a:cxn ang="0">
                <a:pos x="424039314" y="43249865"/>
              </a:cxn>
              <a:cxn ang="0">
                <a:pos x="419013477" y="47065959"/>
              </a:cxn>
              <a:cxn ang="0">
                <a:pos x="413359904" y="50882053"/>
              </a:cxn>
              <a:cxn ang="0">
                <a:pos x="405193017" y="55334562"/>
              </a:cxn>
              <a:cxn ang="0">
                <a:pos x="395769868" y="59150656"/>
              </a:cxn>
              <a:cxn ang="0">
                <a:pos x="385090458" y="62966750"/>
              </a:cxn>
              <a:cxn ang="0">
                <a:pos x="373154787" y="67418462"/>
              </a:cxn>
              <a:cxn ang="0">
                <a:pos x="359334327" y="71870970"/>
              </a:cxn>
              <a:cxn ang="0">
                <a:pos x="344885341" y="76322681"/>
              </a:cxn>
              <a:cxn ang="0">
                <a:pos x="328551566" y="82047221"/>
              </a:cxn>
              <a:cxn ang="0">
                <a:pos x="310962322" y="85863316"/>
              </a:cxn>
              <a:cxn ang="0">
                <a:pos x="292116025" y="91587856"/>
              </a:cxn>
              <a:cxn ang="0">
                <a:pos x="271384939" y="96039567"/>
              </a:cxn>
              <a:cxn ang="0">
                <a:pos x="251910908" y="101127692"/>
              </a:cxn>
              <a:cxn ang="0">
                <a:pos x="233692344" y="105580201"/>
              </a:cxn>
              <a:cxn ang="0">
                <a:pos x="216103101" y="110032710"/>
              </a:cxn>
              <a:cxn ang="0">
                <a:pos x="200397853" y="113212389"/>
              </a:cxn>
              <a:cxn ang="0">
                <a:pos x="184692605" y="116392867"/>
              </a:cxn>
              <a:cxn ang="0">
                <a:pos x="170243619" y="120208961"/>
              </a:cxn>
              <a:cxn ang="0">
                <a:pos x="157051686" y="123388641"/>
              </a:cxn>
              <a:cxn ang="0">
                <a:pos x="145116015" y="125297086"/>
              </a:cxn>
              <a:cxn ang="0">
                <a:pos x="133808078" y="127841149"/>
              </a:cxn>
              <a:cxn ang="0">
                <a:pos x="124384929" y="129748798"/>
              </a:cxn>
              <a:cxn ang="0">
                <a:pos x="114961780" y="131020829"/>
              </a:cxn>
              <a:cxn ang="0">
                <a:pos x="106794893" y="131657243"/>
              </a:cxn>
              <a:cxn ang="0">
                <a:pos x="99885059" y="133564892"/>
              </a:cxn>
              <a:cxn ang="0">
                <a:pos x="94230695" y="134201306"/>
              </a:cxn>
              <a:cxn ang="0">
                <a:pos x="89205649" y="134201306"/>
              </a:cxn>
              <a:cxn ang="0">
                <a:pos x="83551285" y="134201306"/>
              </a:cxn>
              <a:cxn ang="0">
                <a:pos x="74756663" y="132929275"/>
              </a:cxn>
              <a:cxn ang="0">
                <a:pos x="65333514" y="130385212"/>
              </a:cxn>
              <a:cxn ang="0">
                <a:pos x="54654104" y="126569118"/>
              </a:cxn>
              <a:cxn ang="0">
                <a:pos x="44602428" y="122116609"/>
              </a:cxn>
              <a:cxn ang="0">
                <a:pos x="33295284" y="116392867"/>
              </a:cxn>
              <a:cxn ang="0">
                <a:pos x="20731086" y="108760678"/>
              </a:cxn>
              <a:cxn ang="0">
                <a:pos x="6910626" y="101127692"/>
              </a:cxn>
              <a:cxn ang="0">
                <a:pos x="0" y="96675981"/>
              </a:cxn>
            </a:cxnLst>
            <a:rect l="0" t="0" r="0" b="0"/>
            <a:pathLst>
              <a:path w="687" h="211">
                <a:moveTo>
                  <a:pt x="0" y="152"/>
                </a:moveTo>
                <a:lnTo>
                  <a:pt x="29" y="146"/>
                </a:lnTo>
                <a:lnTo>
                  <a:pt x="58" y="139"/>
                </a:lnTo>
                <a:lnTo>
                  <a:pt x="86" y="133"/>
                </a:lnTo>
                <a:lnTo>
                  <a:pt x="114" y="127"/>
                </a:lnTo>
                <a:lnTo>
                  <a:pt x="141" y="120"/>
                </a:lnTo>
                <a:lnTo>
                  <a:pt x="166" y="115"/>
                </a:lnTo>
                <a:lnTo>
                  <a:pt x="192" y="109"/>
                </a:lnTo>
                <a:lnTo>
                  <a:pt x="217" y="102"/>
                </a:lnTo>
                <a:lnTo>
                  <a:pt x="242" y="96"/>
                </a:lnTo>
                <a:lnTo>
                  <a:pt x="265" y="89"/>
                </a:lnTo>
                <a:lnTo>
                  <a:pt x="288" y="83"/>
                </a:lnTo>
                <a:lnTo>
                  <a:pt x="310" y="76"/>
                </a:lnTo>
                <a:lnTo>
                  <a:pt x="333" y="69"/>
                </a:lnTo>
                <a:lnTo>
                  <a:pt x="353" y="63"/>
                </a:lnTo>
                <a:lnTo>
                  <a:pt x="374" y="57"/>
                </a:lnTo>
                <a:lnTo>
                  <a:pt x="394" y="50"/>
                </a:lnTo>
                <a:lnTo>
                  <a:pt x="414" y="43"/>
                </a:lnTo>
                <a:lnTo>
                  <a:pt x="431" y="37"/>
                </a:lnTo>
                <a:lnTo>
                  <a:pt x="450" y="31"/>
                </a:lnTo>
                <a:lnTo>
                  <a:pt x="466" y="26"/>
                </a:lnTo>
                <a:lnTo>
                  <a:pt x="482" y="22"/>
                </a:lnTo>
                <a:lnTo>
                  <a:pt x="498" y="17"/>
                </a:lnTo>
                <a:lnTo>
                  <a:pt x="511" y="14"/>
                </a:lnTo>
                <a:lnTo>
                  <a:pt x="525" y="10"/>
                </a:lnTo>
                <a:lnTo>
                  <a:pt x="538" y="7"/>
                </a:lnTo>
                <a:lnTo>
                  <a:pt x="551" y="4"/>
                </a:lnTo>
                <a:lnTo>
                  <a:pt x="561" y="2"/>
                </a:lnTo>
                <a:lnTo>
                  <a:pt x="572" y="1"/>
                </a:lnTo>
                <a:lnTo>
                  <a:pt x="581" y="0"/>
                </a:lnTo>
                <a:lnTo>
                  <a:pt x="590" y="0"/>
                </a:lnTo>
                <a:lnTo>
                  <a:pt x="599" y="0"/>
                </a:lnTo>
                <a:lnTo>
                  <a:pt x="606" y="0"/>
                </a:lnTo>
                <a:lnTo>
                  <a:pt x="618" y="2"/>
                </a:lnTo>
                <a:lnTo>
                  <a:pt x="631" y="4"/>
                </a:lnTo>
                <a:lnTo>
                  <a:pt x="642" y="9"/>
                </a:lnTo>
                <a:lnTo>
                  <a:pt x="652" y="14"/>
                </a:lnTo>
                <a:lnTo>
                  <a:pt x="662" y="19"/>
                </a:lnTo>
                <a:lnTo>
                  <a:pt x="671" y="26"/>
                </a:lnTo>
                <a:lnTo>
                  <a:pt x="678" y="34"/>
                </a:lnTo>
                <a:lnTo>
                  <a:pt x="685" y="44"/>
                </a:lnTo>
                <a:lnTo>
                  <a:pt x="686" y="46"/>
                </a:lnTo>
                <a:lnTo>
                  <a:pt x="687" y="48"/>
                </a:lnTo>
                <a:lnTo>
                  <a:pt x="687" y="52"/>
                </a:lnTo>
                <a:lnTo>
                  <a:pt x="686" y="54"/>
                </a:lnTo>
                <a:lnTo>
                  <a:pt x="686" y="57"/>
                </a:lnTo>
                <a:lnTo>
                  <a:pt x="683" y="60"/>
                </a:lnTo>
                <a:lnTo>
                  <a:pt x="681" y="62"/>
                </a:lnTo>
                <a:lnTo>
                  <a:pt x="679" y="66"/>
                </a:lnTo>
                <a:lnTo>
                  <a:pt x="675" y="68"/>
                </a:lnTo>
                <a:lnTo>
                  <a:pt x="672" y="72"/>
                </a:lnTo>
                <a:lnTo>
                  <a:pt x="667" y="74"/>
                </a:lnTo>
                <a:lnTo>
                  <a:pt x="662" y="77"/>
                </a:lnTo>
                <a:lnTo>
                  <a:pt x="658" y="80"/>
                </a:lnTo>
                <a:lnTo>
                  <a:pt x="651" y="83"/>
                </a:lnTo>
                <a:lnTo>
                  <a:pt x="645" y="87"/>
                </a:lnTo>
                <a:lnTo>
                  <a:pt x="638" y="90"/>
                </a:lnTo>
                <a:lnTo>
                  <a:pt x="630" y="93"/>
                </a:lnTo>
                <a:lnTo>
                  <a:pt x="622" y="96"/>
                </a:lnTo>
                <a:lnTo>
                  <a:pt x="613" y="99"/>
                </a:lnTo>
                <a:lnTo>
                  <a:pt x="603" y="103"/>
                </a:lnTo>
                <a:lnTo>
                  <a:pt x="594" y="106"/>
                </a:lnTo>
                <a:lnTo>
                  <a:pt x="583" y="110"/>
                </a:lnTo>
                <a:lnTo>
                  <a:pt x="572" y="113"/>
                </a:lnTo>
                <a:lnTo>
                  <a:pt x="561" y="117"/>
                </a:lnTo>
                <a:lnTo>
                  <a:pt x="549" y="120"/>
                </a:lnTo>
                <a:lnTo>
                  <a:pt x="536" y="124"/>
                </a:lnTo>
                <a:lnTo>
                  <a:pt x="523" y="129"/>
                </a:lnTo>
                <a:lnTo>
                  <a:pt x="509" y="132"/>
                </a:lnTo>
                <a:lnTo>
                  <a:pt x="495" y="135"/>
                </a:lnTo>
                <a:lnTo>
                  <a:pt x="480" y="139"/>
                </a:lnTo>
                <a:lnTo>
                  <a:pt x="465" y="144"/>
                </a:lnTo>
                <a:lnTo>
                  <a:pt x="449" y="147"/>
                </a:lnTo>
                <a:lnTo>
                  <a:pt x="432" y="151"/>
                </a:lnTo>
                <a:lnTo>
                  <a:pt x="417" y="155"/>
                </a:lnTo>
                <a:lnTo>
                  <a:pt x="401" y="159"/>
                </a:lnTo>
                <a:lnTo>
                  <a:pt x="387" y="162"/>
                </a:lnTo>
                <a:lnTo>
                  <a:pt x="372" y="166"/>
                </a:lnTo>
                <a:lnTo>
                  <a:pt x="358" y="169"/>
                </a:lnTo>
                <a:lnTo>
                  <a:pt x="344" y="173"/>
                </a:lnTo>
                <a:lnTo>
                  <a:pt x="331" y="175"/>
                </a:lnTo>
                <a:lnTo>
                  <a:pt x="319" y="178"/>
                </a:lnTo>
                <a:lnTo>
                  <a:pt x="306" y="181"/>
                </a:lnTo>
                <a:lnTo>
                  <a:pt x="294" y="183"/>
                </a:lnTo>
                <a:lnTo>
                  <a:pt x="283" y="187"/>
                </a:lnTo>
                <a:lnTo>
                  <a:pt x="271" y="189"/>
                </a:lnTo>
                <a:lnTo>
                  <a:pt x="260" y="191"/>
                </a:lnTo>
                <a:lnTo>
                  <a:pt x="250" y="194"/>
                </a:lnTo>
                <a:lnTo>
                  <a:pt x="241" y="195"/>
                </a:lnTo>
                <a:lnTo>
                  <a:pt x="231" y="197"/>
                </a:lnTo>
                <a:lnTo>
                  <a:pt x="222" y="199"/>
                </a:lnTo>
                <a:lnTo>
                  <a:pt x="213" y="201"/>
                </a:lnTo>
                <a:lnTo>
                  <a:pt x="205" y="202"/>
                </a:lnTo>
                <a:lnTo>
                  <a:pt x="198" y="204"/>
                </a:lnTo>
                <a:lnTo>
                  <a:pt x="190" y="205"/>
                </a:lnTo>
                <a:lnTo>
                  <a:pt x="183" y="206"/>
                </a:lnTo>
                <a:lnTo>
                  <a:pt x="176" y="207"/>
                </a:lnTo>
                <a:lnTo>
                  <a:pt x="170" y="207"/>
                </a:lnTo>
                <a:lnTo>
                  <a:pt x="164" y="209"/>
                </a:lnTo>
                <a:lnTo>
                  <a:pt x="159" y="210"/>
                </a:lnTo>
                <a:lnTo>
                  <a:pt x="154" y="210"/>
                </a:lnTo>
                <a:lnTo>
                  <a:pt x="150" y="211"/>
                </a:lnTo>
                <a:lnTo>
                  <a:pt x="145" y="211"/>
                </a:lnTo>
                <a:lnTo>
                  <a:pt x="142" y="211"/>
                </a:lnTo>
                <a:lnTo>
                  <a:pt x="138" y="211"/>
                </a:lnTo>
                <a:lnTo>
                  <a:pt x="133" y="211"/>
                </a:lnTo>
                <a:lnTo>
                  <a:pt x="126" y="210"/>
                </a:lnTo>
                <a:lnTo>
                  <a:pt x="119" y="209"/>
                </a:lnTo>
                <a:lnTo>
                  <a:pt x="112" y="207"/>
                </a:lnTo>
                <a:lnTo>
                  <a:pt x="104" y="205"/>
                </a:lnTo>
                <a:lnTo>
                  <a:pt x="97" y="203"/>
                </a:lnTo>
                <a:lnTo>
                  <a:pt x="87" y="199"/>
                </a:lnTo>
                <a:lnTo>
                  <a:pt x="79" y="196"/>
                </a:lnTo>
                <a:lnTo>
                  <a:pt x="71" y="192"/>
                </a:lnTo>
                <a:lnTo>
                  <a:pt x="62" y="188"/>
                </a:lnTo>
                <a:lnTo>
                  <a:pt x="53" y="183"/>
                </a:lnTo>
                <a:lnTo>
                  <a:pt x="42" y="177"/>
                </a:lnTo>
                <a:lnTo>
                  <a:pt x="33" y="171"/>
                </a:lnTo>
                <a:lnTo>
                  <a:pt x="22" y="166"/>
                </a:lnTo>
                <a:lnTo>
                  <a:pt x="11" y="159"/>
                </a:lnTo>
                <a:lnTo>
                  <a:pt x="0" y="152"/>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0" name="Freeform 41"/>
          <p:cNvSpPr/>
          <p:nvPr/>
        </p:nvSpPr>
        <p:spPr>
          <a:xfrm>
            <a:off x="5523230" y="1421130"/>
            <a:ext cx="180975" cy="673100"/>
          </a:xfrm>
          <a:custGeom>
            <a:avLst/>
            <a:gdLst/>
            <a:ahLst/>
            <a:cxnLst>
              <a:cxn ang="0">
                <a:pos x="43094178" y="504661488"/>
              </a:cxn>
              <a:cxn ang="0">
                <a:pos x="43094178" y="461818831"/>
              </a:cxn>
              <a:cxn ang="0">
                <a:pos x="43094178" y="420866094"/>
              </a:cxn>
              <a:cxn ang="0">
                <a:pos x="42469063" y="382433513"/>
              </a:cxn>
              <a:cxn ang="0">
                <a:pos x="41220415" y="345891644"/>
              </a:cxn>
              <a:cxn ang="0">
                <a:pos x="41220415" y="311239694"/>
              </a:cxn>
              <a:cxn ang="0">
                <a:pos x="40595300" y="278477663"/>
              </a:cxn>
              <a:cxn ang="0">
                <a:pos x="39970976" y="248235788"/>
              </a:cxn>
              <a:cxn ang="0">
                <a:pos x="39346652" y="219883831"/>
              </a:cxn>
              <a:cxn ang="0">
                <a:pos x="38097213" y="193421794"/>
              </a:cxn>
              <a:cxn ang="0">
                <a:pos x="37472889" y="169480706"/>
              </a:cxn>
              <a:cxn ang="0">
                <a:pos x="35599126" y="146799300"/>
              </a:cxn>
              <a:cxn ang="0">
                <a:pos x="34350478" y="127268288"/>
              </a:cxn>
              <a:cxn ang="0">
                <a:pos x="33101039" y="108996956"/>
              </a:cxn>
              <a:cxn ang="0">
                <a:pos x="31227276" y="92615544"/>
              </a:cxn>
              <a:cxn ang="0">
                <a:pos x="29978627" y="78755081"/>
              </a:cxn>
              <a:cxn ang="0">
                <a:pos x="27479750" y="66784538"/>
              </a:cxn>
              <a:cxn ang="0">
                <a:pos x="26231101" y="57333356"/>
              </a:cxn>
              <a:cxn ang="0">
                <a:pos x="24357338" y="49143444"/>
              </a:cxn>
              <a:cxn ang="0">
                <a:pos x="21859251" y="43472894"/>
              </a:cxn>
              <a:cxn ang="0">
                <a:pos x="19985488" y="40952738"/>
              </a:cxn>
              <a:cxn ang="0">
                <a:pos x="15613638" y="37802344"/>
              </a:cxn>
              <a:cxn ang="0">
                <a:pos x="8119376" y="32762031"/>
              </a:cxn>
              <a:cxn ang="0">
                <a:pos x="3122411" y="26462038"/>
              </a:cxn>
              <a:cxn ang="0">
                <a:pos x="624324" y="20791488"/>
              </a:cxn>
              <a:cxn ang="0">
                <a:pos x="624324" y="14490700"/>
              </a:cxn>
              <a:cxn ang="0">
                <a:pos x="3122411" y="7560469"/>
              </a:cxn>
              <a:cxn ang="0">
                <a:pos x="8119376" y="1889919"/>
              </a:cxn>
              <a:cxn ang="0">
                <a:pos x="16863077" y="0"/>
              </a:cxn>
              <a:cxn ang="0">
                <a:pos x="29978627" y="0"/>
              </a:cxn>
              <a:cxn ang="0">
                <a:pos x="45592265" y="2520156"/>
              </a:cxn>
              <a:cxn ang="0">
                <a:pos x="66202078" y="8190706"/>
              </a:cxn>
              <a:cxn ang="0">
                <a:pos x="88061329" y="16381413"/>
              </a:cxn>
              <a:cxn ang="0">
                <a:pos x="106798168" y="24571325"/>
              </a:cxn>
              <a:cxn ang="0">
                <a:pos x="121162367" y="32762031"/>
              </a:cxn>
              <a:cxn ang="0">
                <a:pos x="132404155" y="40952738"/>
              </a:cxn>
              <a:cxn ang="0">
                <a:pos x="138649768" y="49143444"/>
              </a:cxn>
              <a:cxn ang="0">
                <a:pos x="142397294" y="60483750"/>
              </a:cxn>
              <a:cxn ang="0">
                <a:pos x="142397294" y="77494606"/>
              </a:cxn>
              <a:cxn ang="0">
                <a:pos x="138025444" y="94506256"/>
              </a:cxn>
              <a:cxn ang="0">
                <a:pos x="132404155" y="107736481"/>
              </a:cxn>
              <a:cxn ang="0">
                <a:pos x="128656629" y="122857419"/>
              </a:cxn>
              <a:cxn ang="0">
                <a:pos x="124909893" y="141758988"/>
              </a:cxn>
              <a:cxn ang="0">
                <a:pos x="123036130" y="165700075"/>
              </a:cxn>
              <a:cxn ang="0">
                <a:pos x="120538043" y="194052031"/>
              </a:cxn>
              <a:cxn ang="0">
                <a:pos x="119912929" y="221143513"/>
              </a:cxn>
              <a:cxn ang="0">
                <a:pos x="119288604" y="240675319"/>
              </a:cxn>
              <a:cxn ang="0">
                <a:pos x="118664280" y="261466013"/>
              </a:cxn>
              <a:cxn ang="0">
                <a:pos x="117414841" y="284777656"/>
              </a:cxn>
              <a:cxn ang="0">
                <a:pos x="116790517" y="311239694"/>
              </a:cxn>
              <a:cxn ang="0">
                <a:pos x="116166193" y="340221094"/>
              </a:cxn>
              <a:cxn ang="0">
                <a:pos x="114916754" y="371093206"/>
              </a:cxn>
              <a:cxn ang="0">
                <a:pos x="114292430" y="405114919"/>
              </a:cxn>
              <a:cxn ang="0">
                <a:pos x="113042991" y="441027344"/>
              </a:cxn>
              <a:cxn ang="0">
                <a:pos x="111794343" y="479459925"/>
              </a:cxn>
              <a:cxn ang="0">
                <a:pos x="111170018" y="520412663"/>
              </a:cxn>
              <a:cxn ang="0">
                <a:pos x="43094178" y="534273125"/>
              </a:cxn>
            </a:cxnLst>
            <a:rect l="0" t="0" r="0" b="0"/>
            <a:pathLst>
              <a:path w="229" h="848">
                <a:moveTo>
                  <a:pt x="69" y="848"/>
                </a:moveTo>
                <a:lnTo>
                  <a:pt x="69" y="825"/>
                </a:lnTo>
                <a:lnTo>
                  <a:pt x="69" y="801"/>
                </a:lnTo>
                <a:lnTo>
                  <a:pt x="69" y="779"/>
                </a:lnTo>
                <a:lnTo>
                  <a:pt x="69" y="756"/>
                </a:lnTo>
                <a:lnTo>
                  <a:pt x="69" y="733"/>
                </a:lnTo>
                <a:lnTo>
                  <a:pt x="69" y="711"/>
                </a:lnTo>
                <a:lnTo>
                  <a:pt x="69" y="689"/>
                </a:lnTo>
                <a:lnTo>
                  <a:pt x="69" y="668"/>
                </a:lnTo>
                <a:lnTo>
                  <a:pt x="68" y="648"/>
                </a:lnTo>
                <a:lnTo>
                  <a:pt x="68" y="627"/>
                </a:lnTo>
                <a:lnTo>
                  <a:pt x="68" y="607"/>
                </a:lnTo>
                <a:lnTo>
                  <a:pt x="68" y="587"/>
                </a:lnTo>
                <a:lnTo>
                  <a:pt x="68" y="567"/>
                </a:lnTo>
                <a:lnTo>
                  <a:pt x="66" y="549"/>
                </a:lnTo>
                <a:lnTo>
                  <a:pt x="66" y="530"/>
                </a:lnTo>
                <a:lnTo>
                  <a:pt x="66" y="512"/>
                </a:lnTo>
                <a:lnTo>
                  <a:pt x="66" y="494"/>
                </a:lnTo>
                <a:lnTo>
                  <a:pt x="65" y="477"/>
                </a:lnTo>
                <a:lnTo>
                  <a:pt x="65" y="459"/>
                </a:lnTo>
                <a:lnTo>
                  <a:pt x="65" y="442"/>
                </a:lnTo>
                <a:lnTo>
                  <a:pt x="64" y="426"/>
                </a:lnTo>
                <a:lnTo>
                  <a:pt x="64" y="409"/>
                </a:lnTo>
                <a:lnTo>
                  <a:pt x="64" y="394"/>
                </a:lnTo>
                <a:lnTo>
                  <a:pt x="63" y="378"/>
                </a:lnTo>
                <a:lnTo>
                  <a:pt x="63" y="363"/>
                </a:lnTo>
                <a:lnTo>
                  <a:pt x="63" y="349"/>
                </a:lnTo>
                <a:lnTo>
                  <a:pt x="62" y="334"/>
                </a:lnTo>
                <a:lnTo>
                  <a:pt x="62" y="320"/>
                </a:lnTo>
                <a:lnTo>
                  <a:pt x="61" y="307"/>
                </a:lnTo>
                <a:lnTo>
                  <a:pt x="61" y="293"/>
                </a:lnTo>
                <a:lnTo>
                  <a:pt x="60" y="281"/>
                </a:lnTo>
                <a:lnTo>
                  <a:pt x="60" y="269"/>
                </a:lnTo>
                <a:lnTo>
                  <a:pt x="58" y="256"/>
                </a:lnTo>
                <a:lnTo>
                  <a:pt x="58" y="245"/>
                </a:lnTo>
                <a:lnTo>
                  <a:pt x="57" y="233"/>
                </a:lnTo>
                <a:lnTo>
                  <a:pt x="56" y="222"/>
                </a:lnTo>
                <a:lnTo>
                  <a:pt x="56" y="212"/>
                </a:lnTo>
                <a:lnTo>
                  <a:pt x="55" y="202"/>
                </a:lnTo>
                <a:lnTo>
                  <a:pt x="55" y="191"/>
                </a:lnTo>
                <a:lnTo>
                  <a:pt x="54" y="182"/>
                </a:lnTo>
                <a:lnTo>
                  <a:pt x="53" y="173"/>
                </a:lnTo>
                <a:lnTo>
                  <a:pt x="51" y="164"/>
                </a:lnTo>
                <a:lnTo>
                  <a:pt x="51" y="155"/>
                </a:lnTo>
                <a:lnTo>
                  <a:pt x="50" y="147"/>
                </a:lnTo>
                <a:lnTo>
                  <a:pt x="49" y="140"/>
                </a:lnTo>
                <a:lnTo>
                  <a:pt x="49" y="132"/>
                </a:lnTo>
                <a:lnTo>
                  <a:pt x="48" y="125"/>
                </a:lnTo>
                <a:lnTo>
                  <a:pt x="47" y="119"/>
                </a:lnTo>
                <a:lnTo>
                  <a:pt x="46" y="112"/>
                </a:lnTo>
                <a:lnTo>
                  <a:pt x="44" y="106"/>
                </a:lnTo>
                <a:lnTo>
                  <a:pt x="44" y="101"/>
                </a:lnTo>
                <a:lnTo>
                  <a:pt x="43" y="96"/>
                </a:lnTo>
                <a:lnTo>
                  <a:pt x="42" y="91"/>
                </a:lnTo>
                <a:lnTo>
                  <a:pt x="41" y="87"/>
                </a:lnTo>
                <a:lnTo>
                  <a:pt x="40" y="82"/>
                </a:lnTo>
                <a:lnTo>
                  <a:pt x="39" y="78"/>
                </a:lnTo>
                <a:lnTo>
                  <a:pt x="37" y="75"/>
                </a:lnTo>
                <a:lnTo>
                  <a:pt x="36" y="73"/>
                </a:lnTo>
                <a:lnTo>
                  <a:pt x="35" y="69"/>
                </a:lnTo>
                <a:lnTo>
                  <a:pt x="34" y="68"/>
                </a:lnTo>
                <a:lnTo>
                  <a:pt x="33" y="66"/>
                </a:lnTo>
                <a:lnTo>
                  <a:pt x="32" y="65"/>
                </a:lnTo>
                <a:lnTo>
                  <a:pt x="30" y="63"/>
                </a:lnTo>
                <a:lnTo>
                  <a:pt x="29" y="62"/>
                </a:lnTo>
                <a:lnTo>
                  <a:pt x="25" y="60"/>
                </a:lnTo>
                <a:lnTo>
                  <a:pt x="20" y="56"/>
                </a:lnTo>
                <a:lnTo>
                  <a:pt x="17" y="54"/>
                </a:lnTo>
                <a:lnTo>
                  <a:pt x="13" y="52"/>
                </a:lnTo>
                <a:lnTo>
                  <a:pt x="10" y="48"/>
                </a:lnTo>
                <a:lnTo>
                  <a:pt x="7" y="46"/>
                </a:lnTo>
                <a:lnTo>
                  <a:pt x="5" y="42"/>
                </a:lnTo>
                <a:lnTo>
                  <a:pt x="4" y="39"/>
                </a:lnTo>
                <a:lnTo>
                  <a:pt x="1" y="37"/>
                </a:lnTo>
                <a:lnTo>
                  <a:pt x="1" y="33"/>
                </a:lnTo>
                <a:lnTo>
                  <a:pt x="0" y="30"/>
                </a:lnTo>
                <a:lnTo>
                  <a:pt x="0" y="26"/>
                </a:lnTo>
                <a:lnTo>
                  <a:pt x="1" y="23"/>
                </a:lnTo>
                <a:lnTo>
                  <a:pt x="1" y="19"/>
                </a:lnTo>
                <a:lnTo>
                  <a:pt x="4" y="16"/>
                </a:lnTo>
                <a:lnTo>
                  <a:pt x="5" y="12"/>
                </a:lnTo>
                <a:lnTo>
                  <a:pt x="7" y="9"/>
                </a:lnTo>
                <a:lnTo>
                  <a:pt x="10" y="6"/>
                </a:lnTo>
                <a:lnTo>
                  <a:pt x="13" y="3"/>
                </a:lnTo>
                <a:lnTo>
                  <a:pt x="18" y="2"/>
                </a:lnTo>
                <a:lnTo>
                  <a:pt x="22" y="1"/>
                </a:lnTo>
                <a:lnTo>
                  <a:pt x="27" y="0"/>
                </a:lnTo>
                <a:lnTo>
                  <a:pt x="34" y="0"/>
                </a:lnTo>
                <a:lnTo>
                  <a:pt x="41" y="0"/>
                </a:lnTo>
                <a:lnTo>
                  <a:pt x="48" y="0"/>
                </a:lnTo>
                <a:lnTo>
                  <a:pt x="56" y="1"/>
                </a:lnTo>
                <a:lnTo>
                  <a:pt x="64" y="3"/>
                </a:lnTo>
                <a:lnTo>
                  <a:pt x="73" y="4"/>
                </a:lnTo>
                <a:lnTo>
                  <a:pt x="84" y="8"/>
                </a:lnTo>
                <a:lnTo>
                  <a:pt x="94" y="10"/>
                </a:lnTo>
                <a:lnTo>
                  <a:pt x="106" y="13"/>
                </a:lnTo>
                <a:lnTo>
                  <a:pt x="118" y="18"/>
                </a:lnTo>
                <a:lnTo>
                  <a:pt x="129" y="23"/>
                </a:lnTo>
                <a:lnTo>
                  <a:pt x="141" y="26"/>
                </a:lnTo>
                <a:lnTo>
                  <a:pt x="151" y="31"/>
                </a:lnTo>
                <a:lnTo>
                  <a:pt x="162" y="34"/>
                </a:lnTo>
                <a:lnTo>
                  <a:pt x="171" y="39"/>
                </a:lnTo>
                <a:lnTo>
                  <a:pt x="179" y="44"/>
                </a:lnTo>
                <a:lnTo>
                  <a:pt x="187" y="47"/>
                </a:lnTo>
                <a:lnTo>
                  <a:pt x="194" y="52"/>
                </a:lnTo>
                <a:lnTo>
                  <a:pt x="201" y="56"/>
                </a:lnTo>
                <a:lnTo>
                  <a:pt x="206" y="61"/>
                </a:lnTo>
                <a:lnTo>
                  <a:pt x="212" y="65"/>
                </a:lnTo>
                <a:lnTo>
                  <a:pt x="215" y="69"/>
                </a:lnTo>
                <a:lnTo>
                  <a:pt x="219" y="74"/>
                </a:lnTo>
                <a:lnTo>
                  <a:pt x="222" y="78"/>
                </a:lnTo>
                <a:lnTo>
                  <a:pt x="224" y="82"/>
                </a:lnTo>
                <a:lnTo>
                  <a:pt x="226" y="87"/>
                </a:lnTo>
                <a:lnTo>
                  <a:pt x="228" y="96"/>
                </a:lnTo>
                <a:lnTo>
                  <a:pt x="229" y="104"/>
                </a:lnTo>
                <a:lnTo>
                  <a:pt x="229" y="113"/>
                </a:lnTo>
                <a:lnTo>
                  <a:pt x="228" y="123"/>
                </a:lnTo>
                <a:lnTo>
                  <a:pt x="227" y="132"/>
                </a:lnTo>
                <a:lnTo>
                  <a:pt x="224" y="141"/>
                </a:lnTo>
                <a:lnTo>
                  <a:pt x="221" y="150"/>
                </a:lnTo>
                <a:lnTo>
                  <a:pt x="216" y="160"/>
                </a:lnTo>
                <a:lnTo>
                  <a:pt x="214" y="166"/>
                </a:lnTo>
                <a:lnTo>
                  <a:pt x="212" y="171"/>
                </a:lnTo>
                <a:lnTo>
                  <a:pt x="209" y="178"/>
                </a:lnTo>
                <a:lnTo>
                  <a:pt x="207" y="186"/>
                </a:lnTo>
                <a:lnTo>
                  <a:pt x="206" y="195"/>
                </a:lnTo>
                <a:lnTo>
                  <a:pt x="204" y="204"/>
                </a:lnTo>
                <a:lnTo>
                  <a:pt x="202" y="214"/>
                </a:lnTo>
                <a:lnTo>
                  <a:pt x="200" y="225"/>
                </a:lnTo>
                <a:lnTo>
                  <a:pt x="199" y="238"/>
                </a:lnTo>
                <a:lnTo>
                  <a:pt x="198" y="249"/>
                </a:lnTo>
                <a:lnTo>
                  <a:pt x="197" y="263"/>
                </a:lnTo>
                <a:lnTo>
                  <a:pt x="195" y="277"/>
                </a:lnTo>
                <a:lnTo>
                  <a:pt x="194" y="292"/>
                </a:lnTo>
                <a:lnTo>
                  <a:pt x="193" y="308"/>
                </a:lnTo>
                <a:lnTo>
                  <a:pt x="192" y="325"/>
                </a:lnTo>
                <a:lnTo>
                  <a:pt x="192" y="342"/>
                </a:lnTo>
                <a:lnTo>
                  <a:pt x="192" y="351"/>
                </a:lnTo>
                <a:lnTo>
                  <a:pt x="191" y="361"/>
                </a:lnTo>
                <a:lnTo>
                  <a:pt x="191" y="371"/>
                </a:lnTo>
                <a:lnTo>
                  <a:pt x="191" y="382"/>
                </a:lnTo>
                <a:lnTo>
                  <a:pt x="191" y="392"/>
                </a:lnTo>
                <a:lnTo>
                  <a:pt x="190" y="404"/>
                </a:lnTo>
                <a:lnTo>
                  <a:pt x="190" y="415"/>
                </a:lnTo>
                <a:lnTo>
                  <a:pt x="190" y="427"/>
                </a:lnTo>
                <a:lnTo>
                  <a:pt x="188" y="440"/>
                </a:lnTo>
                <a:lnTo>
                  <a:pt x="188" y="452"/>
                </a:lnTo>
                <a:lnTo>
                  <a:pt x="188" y="466"/>
                </a:lnTo>
                <a:lnTo>
                  <a:pt x="187" y="480"/>
                </a:lnTo>
                <a:lnTo>
                  <a:pt x="187" y="494"/>
                </a:lnTo>
                <a:lnTo>
                  <a:pt x="186" y="509"/>
                </a:lnTo>
                <a:lnTo>
                  <a:pt x="186" y="524"/>
                </a:lnTo>
                <a:lnTo>
                  <a:pt x="186" y="540"/>
                </a:lnTo>
                <a:lnTo>
                  <a:pt x="185" y="556"/>
                </a:lnTo>
                <a:lnTo>
                  <a:pt x="185" y="572"/>
                </a:lnTo>
                <a:lnTo>
                  <a:pt x="184" y="589"/>
                </a:lnTo>
                <a:lnTo>
                  <a:pt x="184" y="607"/>
                </a:lnTo>
                <a:lnTo>
                  <a:pt x="184" y="624"/>
                </a:lnTo>
                <a:lnTo>
                  <a:pt x="183" y="643"/>
                </a:lnTo>
                <a:lnTo>
                  <a:pt x="183" y="661"/>
                </a:lnTo>
                <a:lnTo>
                  <a:pt x="181" y="680"/>
                </a:lnTo>
                <a:lnTo>
                  <a:pt x="181" y="700"/>
                </a:lnTo>
                <a:lnTo>
                  <a:pt x="180" y="720"/>
                </a:lnTo>
                <a:lnTo>
                  <a:pt x="180" y="740"/>
                </a:lnTo>
                <a:lnTo>
                  <a:pt x="179" y="761"/>
                </a:lnTo>
                <a:lnTo>
                  <a:pt x="179" y="782"/>
                </a:lnTo>
                <a:lnTo>
                  <a:pt x="178" y="804"/>
                </a:lnTo>
                <a:lnTo>
                  <a:pt x="178" y="826"/>
                </a:lnTo>
                <a:lnTo>
                  <a:pt x="177" y="848"/>
                </a:lnTo>
                <a:lnTo>
                  <a:pt x="69" y="848"/>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1" name="Freeform 42"/>
          <p:cNvSpPr/>
          <p:nvPr/>
        </p:nvSpPr>
        <p:spPr>
          <a:xfrm>
            <a:off x="5146993" y="1973580"/>
            <a:ext cx="969962" cy="222250"/>
          </a:xfrm>
          <a:custGeom>
            <a:avLst/>
            <a:gdLst/>
            <a:ahLst/>
            <a:cxnLst>
              <a:cxn ang="0">
                <a:pos x="20757028" y="155619450"/>
              </a:cxn>
              <a:cxn ang="0">
                <a:pos x="9435518" y="148058981"/>
              </a:cxn>
              <a:cxn ang="0">
                <a:pos x="3145437" y="141128750"/>
              </a:cxn>
              <a:cxn ang="0">
                <a:pos x="0" y="134828756"/>
              </a:cxn>
              <a:cxn ang="0">
                <a:pos x="1257858" y="131048125"/>
              </a:cxn>
              <a:cxn ang="0">
                <a:pos x="5661152" y="127268288"/>
              </a:cxn>
              <a:cxn ang="0">
                <a:pos x="13209090" y="124748131"/>
              </a:cxn>
              <a:cxn ang="0">
                <a:pos x="24531394" y="121597738"/>
              </a:cxn>
              <a:cxn ang="0">
                <a:pos x="38369413" y="117817106"/>
              </a:cxn>
              <a:cxn ang="0">
                <a:pos x="56610726" y="115296950"/>
              </a:cxn>
              <a:cxn ang="0">
                <a:pos x="77997476" y="112147350"/>
              </a:cxn>
              <a:cxn ang="0">
                <a:pos x="101899148" y="108996956"/>
              </a:cxn>
              <a:cxn ang="0">
                <a:pos x="129575978" y="105846563"/>
              </a:cxn>
              <a:cxn ang="0">
                <a:pos x="161655310" y="101436488"/>
              </a:cxn>
              <a:cxn ang="0">
                <a:pos x="197509008" y="95135700"/>
              </a:cxn>
              <a:cxn ang="0">
                <a:pos x="236507349" y="88835706"/>
              </a:cxn>
              <a:cxn ang="0">
                <a:pos x="279908985" y="80645000"/>
              </a:cxn>
              <a:cxn ang="0">
                <a:pos x="327084986" y="71194613"/>
              </a:cxn>
              <a:cxn ang="0">
                <a:pos x="377405631" y="61113988"/>
              </a:cxn>
              <a:cxn ang="0">
                <a:pos x="432129571" y="49143444"/>
              </a:cxn>
              <a:cxn ang="0">
                <a:pos x="486852717" y="37802344"/>
              </a:cxn>
              <a:cxn ang="0">
                <a:pos x="535915505" y="27091481"/>
              </a:cxn>
              <a:cxn ang="0">
                <a:pos x="578059283" y="18271331"/>
              </a:cxn>
              <a:cxn ang="0">
                <a:pos x="613912981" y="11970544"/>
              </a:cxn>
              <a:cxn ang="0">
                <a:pos x="643476598" y="6300788"/>
              </a:cxn>
              <a:cxn ang="0">
                <a:pos x="666120412" y="2520156"/>
              </a:cxn>
              <a:cxn ang="0">
                <a:pos x="681846010" y="0"/>
              </a:cxn>
              <a:cxn ang="0">
                <a:pos x="691280735" y="0"/>
              </a:cxn>
              <a:cxn ang="0">
                <a:pos x="700087323" y="2520156"/>
              </a:cxn>
              <a:cxn ang="0">
                <a:pos x="712038556" y="8820944"/>
              </a:cxn>
              <a:cxn ang="0">
                <a:pos x="724618717" y="18271331"/>
              </a:cxn>
              <a:cxn ang="0">
                <a:pos x="739085665" y="32131794"/>
              </a:cxn>
              <a:cxn ang="0">
                <a:pos x="752923684" y="49143444"/>
              </a:cxn>
              <a:cxn ang="0">
                <a:pos x="762359201" y="61744225"/>
              </a:cxn>
              <a:cxn ang="0">
                <a:pos x="767391424" y="70564375"/>
              </a:cxn>
              <a:cxn ang="0">
                <a:pos x="768020353" y="76234925"/>
              </a:cxn>
              <a:cxn ang="0">
                <a:pos x="764245987" y="79385319"/>
              </a:cxn>
              <a:cxn ang="0">
                <a:pos x="753552612" y="81275238"/>
              </a:cxn>
              <a:cxn ang="0">
                <a:pos x="738456736" y="83165156"/>
              </a:cxn>
              <a:cxn ang="0">
                <a:pos x="717699708" y="83795394"/>
              </a:cxn>
              <a:cxn ang="0">
                <a:pos x="692539385" y="83795394"/>
              </a:cxn>
              <a:cxn ang="0">
                <a:pos x="660459260" y="85055075"/>
              </a:cxn>
              <a:cxn ang="0">
                <a:pos x="623347705" y="88205469"/>
              </a:cxn>
              <a:cxn ang="0">
                <a:pos x="581204720" y="91355863"/>
              </a:cxn>
              <a:cxn ang="0">
                <a:pos x="531513004" y="97655856"/>
              </a:cxn>
              <a:cxn ang="0">
                <a:pos x="469870055" y="106476800"/>
              </a:cxn>
              <a:cxn ang="0">
                <a:pos x="397533731" y="118447344"/>
              </a:cxn>
              <a:cxn ang="0">
                <a:pos x="313875896" y="134828756"/>
              </a:cxn>
              <a:cxn ang="0">
                <a:pos x="257264377" y="145538825"/>
              </a:cxn>
              <a:cxn ang="0">
                <a:pos x="218266036" y="153729531"/>
              </a:cxn>
              <a:cxn ang="0">
                <a:pos x="183042060" y="160659763"/>
              </a:cxn>
              <a:cxn ang="0">
                <a:pos x="152849515" y="166330313"/>
              </a:cxn>
              <a:cxn ang="0">
                <a:pos x="128947050" y="170740388"/>
              </a:cxn>
              <a:cxn ang="0">
                <a:pos x="108818950" y="173890781"/>
              </a:cxn>
              <a:cxn ang="0">
                <a:pos x="94351210" y="175780700"/>
              </a:cxn>
              <a:cxn ang="0">
                <a:pos x="85545414" y="176410938"/>
              </a:cxn>
              <a:cxn ang="0">
                <a:pos x="66675172" y="174521019"/>
              </a:cxn>
              <a:cxn ang="0">
                <a:pos x="38998341" y="165070631"/>
              </a:cxn>
            </a:cxnLst>
            <a:rect l="0" t="0" r="0" b="0"/>
            <a:pathLst>
              <a:path w="1223" h="280">
                <a:moveTo>
                  <a:pt x="50" y="256"/>
                </a:moveTo>
                <a:lnTo>
                  <a:pt x="45" y="252"/>
                </a:lnTo>
                <a:lnTo>
                  <a:pt x="39" y="250"/>
                </a:lnTo>
                <a:lnTo>
                  <a:pt x="33" y="247"/>
                </a:lnTo>
                <a:lnTo>
                  <a:pt x="28" y="244"/>
                </a:lnTo>
                <a:lnTo>
                  <a:pt x="24" y="241"/>
                </a:lnTo>
                <a:lnTo>
                  <a:pt x="20" y="238"/>
                </a:lnTo>
                <a:lnTo>
                  <a:pt x="15" y="235"/>
                </a:lnTo>
                <a:lnTo>
                  <a:pt x="13" y="233"/>
                </a:lnTo>
                <a:lnTo>
                  <a:pt x="10" y="230"/>
                </a:lnTo>
                <a:lnTo>
                  <a:pt x="7" y="227"/>
                </a:lnTo>
                <a:lnTo>
                  <a:pt x="5" y="224"/>
                </a:lnTo>
                <a:lnTo>
                  <a:pt x="4" y="222"/>
                </a:lnTo>
                <a:lnTo>
                  <a:pt x="3" y="219"/>
                </a:lnTo>
                <a:lnTo>
                  <a:pt x="2" y="216"/>
                </a:lnTo>
                <a:lnTo>
                  <a:pt x="0" y="214"/>
                </a:lnTo>
                <a:lnTo>
                  <a:pt x="0" y="212"/>
                </a:lnTo>
                <a:lnTo>
                  <a:pt x="0" y="211"/>
                </a:lnTo>
                <a:lnTo>
                  <a:pt x="2" y="209"/>
                </a:lnTo>
                <a:lnTo>
                  <a:pt x="2" y="208"/>
                </a:lnTo>
                <a:lnTo>
                  <a:pt x="3" y="207"/>
                </a:lnTo>
                <a:lnTo>
                  <a:pt x="5" y="205"/>
                </a:lnTo>
                <a:lnTo>
                  <a:pt x="6" y="204"/>
                </a:lnTo>
                <a:lnTo>
                  <a:pt x="9" y="202"/>
                </a:lnTo>
                <a:lnTo>
                  <a:pt x="11" y="201"/>
                </a:lnTo>
                <a:lnTo>
                  <a:pt x="14" y="200"/>
                </a:lnTo>
                <a:lnTo>
                  <a:pt x="18" y="199"/>
                </a:lnTo>
                <a:lnTo>
                  <a:pt x="21" y="198"/>
                </a:lnTo>
                <a:lnTo>
                  <a:pt x="25" y="197"/>
                </a:lnTo>
                <a:lnTo>
                  <a:pt x="29" y="195"/>
                </a:lnTo>
                <a:lnTo>
                  <a:pt x="34" y="194"/>
                </a:lnTo>
                <a:lnTo>
                  <a:pt x="39" y="193"/>
                </a:lnTo>
                <a:lnTo>
                  <a:pt x="43" y="192"/>
                </a:lnTo>
                <a:lnTo>
                  <a:pt x="49" y="191"/>
                </a:lnTo>
                <a:lnTo>
                  <a:pt x="55" y="190"/>
                </a:lnTo>
                <a:lnTo>
                  <a:pt x="61" y="187"/>
                </a:lnTo>
                <a:lnTo>
                  <a:pt x="68" y="186"/>
                </a:lnTo>
                <a:lnTo>
                  <a:pt x="75" y="185"/>
                </a:lnTo>
                <a:lnTo>
                  <a:pt x="82" y="184"/>
                </a:lnTo>
                <a:lnTo>
                  <a:pt x="90" y="183"/>
                </a:lnTo>
                <a:lnTo>
                  <a:pt x="98" y="181"/>
                </a:lnTo>
                <a:lnTo>
                  <a:pt x="106" y="180"/>
                </a:lnTo>
                <a:lnTo>
                  <a:pt x="114" y="179"/>
                </a:lnTo>
                <a:lnTo>
                  <a:pt x="124" y="178"/>
                </a:lnTo>
                <a:lnTo>
                  <a:pt x="133" y="177"/>
                </a:lnTo>
                <a:lnTo>
                  <a:pt x="142" y="176"/>
                </a:lnTo>
                <a:lnTo>
                  <a:pt x="151" y="175"/>
                </a:lnTo>
                <a:lnTo>
                  <a:pt x="162" y="173"/>
                </a:lnTo>
                <a:lnTo>
                  <a:pt x="172" y="172"/>
                </a:lnTo>
                <a:lnTo>
                  <a:pt x="183" y="171"/>
                </a:lnTo>
                <a:lnTo>
                  <a:pt x="194" y="170"/>
                </a:lnTo>
                <a:lnTo>
                  <a:pt x="206" y="168"/>
                </a:lnTo>
                <a:lnTo>
                  <a:pt x="219" y="166"/>
                </a:lnTo>
                <a:lnTo>
                  <a:pt x="230" y="165"/>
                </a:lnTo>
                <a:lnTo>
                  <a:pt x="244" y="163"/>
                </a:lnTo>
                <a:lnTo>
                  <a:pt x="257" y="161"/>
                </a:lnTo>
                <a:lnTo>
                  <a:pt x="271" y="158"/>
                </a:lnTo>
                <a:lnTo>
                  <a:pt x="285" y="157"/>
                </a:lnTo>
                <a:lnTo>
                  <a:pt x="299" y="154"/>
                </a:lnTo>
                <a:lnTo>
                  <a:pt x="314" y="151"/>
                </a:lnTo>
                <a:lnTo>
                  <a:pt x="329" y="149"/>
                </a:lnTo>
                <a:lnTo>
                  <a:pt x="344" y="147"/>
                </a:lnTo>
                <a:lnTo>
                  <a:pt x="361" y="143"/>
                </a:lnTo>
                <a:lnTo>
                  <a:pt x="376" y="141"/>
                </a:lnTo>
                <a:lnTo>
                  <a:pt x="393" y="137"/>
                </a:lnTo>
                <a:lnTo>
                  <a:pt x="409" y="135"/>
                </a:lnTo>
                <a:lnTo>
                  <a:pt x="427" y="132"/>
                </a:lnTo>
                <a:lnTo>
                  <a:pt x="445" y="128"/>
                </a:lnTo>
                <a:lnTo>
                  <a:pt x="463" y="125"/>
                </a:lnTo>
                <a:lnTo>
                  <a:pt x="481" y="121"/>
                </a:lnTo>
                <a:lnTo>
                  <a:pt x="500" y="116"/>
                </a:lnTo>
                <a:lnTo>
                  <a:pt x="520" y="113"/>
                </a:lnTo>
                <a:lnTo>
                  <a:pt x="539" y="109"/>
                </a:lnTo>
                <a:lnTo>
                  <a:pt x="559" y="105"/>
                </a:lnTo>
                <a:lnTo>
                  <a:pt x="579" y="101"/>
                </a:lnTo>
                <a:lnTo>
                  <a:pt x="600" y="97"/>
                </a:lnTo>
                <a:lnTo>
                  <a:pt x="621" y="92"/>
                </a:lnTo>
                <a:lnTo>
                  <a:pt x="643" y="87"/>
                </a:lnTo>
                <a:lnTo>
                  <a:pt x="664" y="83"/>
                </a:lnTo>
                <a:lnTo>
                  <a:pt x="687" y="78"/>
                </a:lnTo>
                <a:lnTo>
                  <a:pt x="709" y="73"/>
                </a:lnTo>
                <a:lnTo>
                  <a:pt x="731" y="69"/>
                </a:lnTo>
                <a:lnTo>
                  <a:pt x="753" y="64"/>
                </a:lnTo>
                <a:lnTo>
                  <a:pt x="774" y="60"/>
                </a:lnTo>
                <a:lnTo>
                  <a:pt x="795" y="55"/>
                </a:lnTo>
                <a:lnTo>
                  <a:pt x="815" y="51"/>
                </a:lnTo>
                <a:lnTo>
                  <a:pt x="833" y="47"/>
                </a:lnTo>
                <a:lnTo>
                  <a:pt x="852" y="43"/>
                </a:lnTo>
                <a:lnTo>
                  <a:pt x="871" y="40"/>
                </a:lnTo>
                <a:lnTo>
                  <a:pt x="887" y="36"/>
                </a:lnTo>
                <a:lnTo>
                  <a:pt x="904" y="33"/>
                </a:lnTo>
                <a:lnTo>
                  <a:pt x="919" y="29"/>
                </a:lnTo>
                <a:lnTo>
                  <a:pt x="935" y="27"/>
                </a:lnTo>
                <a:lnTo>
                  <a:pt x="950" y="24"/>
                </a:lnTo>
                <a:lnTo>
                  <a:pt x="964" y="21"/>
                </a:lnTo>
                <a:lnTo>
                  <a:pt x="976" y="19"/>
                </a:lnTo>
                <a:lnTo>
                  <a:pt x="989" y="17"/>
                </a:lnTo>
                <a:lnTo>
                  <a:pt x="1001" y="14"/>
                </a:lnTo>
                <a:lnTo>
                  <a:pt x="1012" y="12"/>
                </a:lnTo>
                <a:lnTo>
                  <a:pt x="1023" y="10"/>
                </a:lnTo>
                <a:lnTo>
                  <a:pt x="1033" y="8"/>
                </a:lnTo>
                <a:lnTo>
                  <a:pt x="1043" y="6"/>
                </a:lnTo>
                <a:lnTo>
                  <a:pt x="1051" y="5"/>
                </a:lnTo>
                <a:lnTo>
                  <a:pt x="1059" y="4"/>
                </a:lnTo>
                <a:lnTo>
                  <a:pt x="1066" y="3"/>
                </a:lnTo>
                <a:lnTo>
                  <a:pt x="1073" y="1"/>
                </a:lnTo>
                <a:lnTo>
                  <a:pt x="1079" y="1"/>
                </a:lnTo>
                <a:lnTo>
                  <a:pt x="1084" y="0"/>
                </a:lnTo>
                <a:lnTo>
                  <a:pt x="1089" y="0"/>
                </a:lnTo>
                <a:lnTo>
                  <a:pt x="1094" y="0"/>
                </a:lnTo>
                <a:lnTo>
                  <a:pt x="1097" y="0"/>
                </a:lnTo>
                <a:lnTo>
                  <a:pt x="1099" y="0"/>
                </a:lnTo>
                <a:lnTo>
                  <a:pt x="1102" y="0"/>
                </a:lnTo>
                <a:lnTo>
                  <a:pt x="1105" y="1"/>
                </a:lnTo>
                <a:lnTo>
                  <a:pt x="1110" y="3"/>
                </a:lnTo>
                <a:lnTo>
                  <a:pt x="1113" y="4"/>
                </a:lnTo>
                <a:lnTo>
                  <a:pt x="1118" y="6"/>
                </a:lnTo>
                <a:lnTo>
                  <a:pt x="1123" y="8"/>
                </a:lnTo>
                <a:lnTo>
                  <a:pt x="1127" y="11"/>
                </a:lnTo>
                <a:lnTo>
                  <a:pt x="1132" y="14"/>
                </a:lnTo>
                <a:lnTo>
                  <a:pt x="1137" y="18"/>
                </a:lnTo>
                <a:lnTo>
                  <a:pt x="1141" y="21"/>
                </a:lnTo>
                <a:lnTo>
                  <a:pt x="1147" y="25"/>
                </a:lnTo>
                <a:lnTo>
                  <a:pt x="1152" y="29"/>
                </a:lnTo>
                <a:lnTo>
                  <a:pt x="1158" y="35"/>
                </a:lnTo>
                <a:lnTo>
                  <a:pt x="1163" y="40"/>
                </a:lnTo>
                <a:lnTo>
                  <a:pt x="1169" y="46"/>
                </a:lnTo>
                <a:lnTo>
                  <a:pt x="1175" y="51"/>
                </a:lnTo>
                <a:lnTo>
                  <a:pt x="1181" y="58"/>
                </a:lnTo>
                <a:lnTo>
                  <a:pt x="1187" y="65"/>
                </a:lnTo>
                <a:lnTo>
                  <a:pt x="1192" y="71"/>
                </a:lnTo>
                <a:lnTo>
                  <a:pt x="1197" y="78"/>
                </a:lnTo>
                <a:lnTo>
                  <a:pt x="1202" y="83"/>
                </a:lnTo>
                <a:lnTo>
                  <a:pt x="1206" y="89"/>
                </a:lnTo>
                <a:lnTo>
                  <a:pt x="1210" y="93"/>
                </a:lnTo>
                <a:lnTo>
                  <a:pt x="1212" y="98"/>
                </a:lnTo>
                <a:lnTo>
                  <a:pt x="1216" y="103"/>
                </a:lnTo>
                <a:lnTo>
                  <a:pt x="1218" y="106"/>
                </a:lnTo>
                <a:lnTo>
                  <a:pt x="1219" y="109"/>
                </a:lnTo>
                <a:lnTo>
                  <a:pt x="1220" y="112"/>
                </a:lnTo>
                <a:lnTo>
                  <a:pt x="1221" y="115"/>
                </a:lnTo>
                <a:lnTo>
                  <a:pt x="1223" y="118"/>
                </a:lnTo>
                <a:lnTo>
                  <a:pt x="1221" y="120"/>
                </a:lnTo>
                <a:lnTo>
                  <a:pt x="1221" y="121"/>
                </a:lnTo>
                <a:lnTo>
                  <a:pt x="1220" y="122"/>
                </a:lnTo>
                <a:lnTo>
                  <a:pt x="1219" y="123"/>
                </a:lnTo>
                <a:lnTo>
                  <a:pt x="1217" y="125"/>
                </a:lnTo>
                <a:lnTo>
                  <a:pt x="1215" y="126"/>
                </a:lnTo>
                <a:lnTo>
                  <a:pt x="1211" y="127"/>
                </a:lnTo>
                <a:lnTo>
                  <a:pt x="1208" y="128"/>
                </a:lnTo>
                <a:lnTo>
                  <a:pt x="1203" y="129"/>
                </a:lnTo>
                <a:lnTo>
                  <a:pt x="1198" y="129"/>
                </a:lnTo>
                <a:lnTo>
                  <a:pt x="1194" y="130"/>
                </a:lnTo>
                <a:lnTo>
                  <a:pt x="1188" y="130"/>
                </a:lnTo>
                <a:lnTo>
                  <a:pt x="1181" y="132"/>
                </a:lnTo>
                <a:lnTo>
                  <a:pt x="1174" y="132"/>
                </a:lnTo>
                <a:lnTo>
                  <a:pt x="1167" y="132"/>
                </a:lnTo>
                <a:lnTo>
                  <a:pt x="1159" y="133"/>
                </a:lnTo>
                <a:lnTo>
                  <a:pt x="1151" y="133"/>
                </a:lnTo>
                <a:lnTo>
                  <a:pt x="1141" y="133"/>
                </a:lnTo>
                <a:lnTo>
                  <a:pt x="1132" y="133"/>
                </a:lnTo>
                <a:lnTo>
                  <a:pt x="1122" y="133"/>
                </a:lnTo>
                <a:lnTo>
                  <a:pt x="1111" y="133"/>
                </a:lnTo>
                <a:lnTo>
                  <a:pt x="1101" y="133"/>
                </a:lnTo>
                <a:lnTo>
                  <a:pt x="1089" y="134"/>
                </a:lnTo>
                <a:lnTo>
                  <a:pt x="1076" y="134"/>
                </a:lnTo>
                <a:lnTo>
                  <a:pt x="1063" y="135"/>
                </a:lnTo>
                <a:lnTo>
                  <a:pt x="1050" y="135"/>
                </a:lnTo>
                <a:lnTo>
                  <a:pt x="1037" y="136"/>
                </a:lnTo>
                <a:lnTo>
                  <a:pt x="1022" y="137"/>
                </a:lnTo>
                <a:lnTo>
                  <a:pt x="1007" y="139"/>
                </a:lnTo>
                <a:lnTo>
                  <a:pt x="991" y="140"/>
                </a:lnTo>
                <a:lnTo>
                  <a:pt x="975" y="141"/>
                </a:lnTo>
                <a:lnTo>
                  <a:pt x="959" y="142"/>
                </a:lnTo>
                <a:lnTo>
                  <a:pt x="941" y="144"/>
                </a:lnTo>
                <a:lnTo>
                  <a:pt x="924" y="145"/>
                </a:lnTo>
                <a:lnTo>
                  <a:pt x="905" y="148"/>
                </a:lnTo>
                <a:lnTo>
                  <a:pt x="887" y="150"/>
                </a:lnTo>
                <a:lnTo>
                  <a:pt x="866" y="152"/>
                </a:lnTo>
                <a:lnTo>
                  <a:pt x="845" y="155"/>
                </a:lnTo>
                <a:lnTo>
                  <a:pt x="822" y="157"/>
                </a:lnTo>
                <a:lnTo>
                  <a:pt x="799" y="161"/>
                </a:lnTo>
                <a:lnTo>
                  <a:pt x="774" y="165"/>
                </a:lnTo>
                <a:lnTo>
                  <a:pt x="747" y="169"/>
                </a:lnTo>
                <a:lnTo>
                  <a:pt x="721" y="173"/>
                </a:lnTo>
                <a:lnTo>
                  <a:pt x="693" y="178"/>
                </a:lnTo>
                <a:lnTo>
                  <a:pt x="663" y="183"/>
                </a:lnTo>
                <a:lnTo>
                  <a:pt x="632" y="188"/>
                </a:lnTo>
                <a:lnTo>
                  <a:pt x="601" y="194"/>
                </a:lnTo>
                <a:lnTo>
                  <a:pt x="569" y="200"/>
                </a:lnTo>
                <a:lnTo>
                  <a:pt x="534" y="207"/>
                </a:lnTo>
                <a:lnTo>
                  <a:pt x="499" y="214"/>
                </a:lnTo>
                <a:lnTo>
                  <a:pt x="463" y="221"/>
                </a:lnTo>
                <a:lnTo>
                  <a:pt x="444" y="224"/>
                </a:lnTo>
                <a:lnTo>
                  <a:pt x="427" y="228"/>
                </a:lnTo>
                <a:lnTo>
                  <a:pt x="409" y="231"/>
                </a:lnTo>
                <a:lnTo>
                  <a:pt x="393" y="235"/>
                </a:lnTo>
                <a:lnTo>
                  <a:pt x="377" y="238"/>
                </a:lnTo>
                <a:lnTo>
                  <a:pt x="362" y="241"/>
                </a:lnTo>
                <a:lnTo>
                  <a:pt x="347" y="244"/>
                </a:lnTo>
                <a:lnTo>
                  <a:pt x="332" y="247"/>
                </a:lnTo>
                <a:lnTo>
                  <a:pt x="318" y="250"/>
                </a:lnTo>
                <a:lnTo>
                  <a:pt x="304" y="252"/>
                </a:lnTo>
                <a:lnTo>
                  <a:pt x="291" y="255"/>
                </a:lnTo>
                <a:lnTo>
                  <a:pt x="278" y="257"/>
                </a:lnTo>
                <a:lnTo>
                  <a:pt x="266" y="259"/>
                </a:lnTo>
                <a:lnTo>
                  <a:pt x="255" y="262"/>
                </a:lnTo>
                <a:lnTo>
                  <a:pt x="243" y="264"/>
                </a:lnTo>
                <a:lnTo>
                  <a:pt x="233" y="265"/>
                </a:lnTo>
                <a:lnTo>
                  <a:pt x="223" y="267"/>
                </a:lnTo>
                <a:lnTo>
                  <a:pt x="213" y="269"/>
                </a:lnTo>
                <a:lnTo>
                  <a:pt x="205" y="271"/>
                </a:lnTo>
                <a:lnTo>
                  <a:pt x="196" y="272"/>
                </a:lnTo>
                <a:lnTo>
                  <a:pt x="187" y="273"/>
                </a:lnTo>
                <a:lnTo>
                  <a:pt x="180" y="274"/>
                </a:lnTo>
                <a:lnTo>
                  <a:pt x="173" y="276"/>
                </a:lnTo>
                <a:lnTo>
                  <a:pt x="167" y="277"/>
                </a:lnTo>
                <a:lnTo>
                  <a:pt x="161" y="278"/>
                </a:lnTo>
                <a:lnTo>
                  <a:pt x="156" y="278"/>
                </a:lnTo>
                <a:lnTo>
                  <a:pt x="150" y="279"/>
                </a:lnTo>
                <a:lnTo>
                  <a:pt x="147" y="279"/>
                </a:lnTo>
                <a:lnTo>
                  <a:pt x="142" y="280"/>
                </a:lnTo>
                <a:lnTo>
                  <a:pt x="139" y="280"/>
                </a:lnTo>
                <a:lnTo>
                  <a:pt x="136" y="280"/>
                </a:lnTo>
                <a:lnTo>
                  <a:pt x="134" y="280"/>
                </a:lnTo>
                <a:lnTo>
                  <a:pt x="125" y="280"/>
                </a:lnTo>
                <a:lnTo>
                  <a:pt x="115" y="279"/>
                </a:lnTo>
                <a:lnTo>
                  <a:pt x="106" y="277"/>
                </a:lnTo>
                <a:lnTo>
                  <a:pt x="96" y="274"/>
                </a:lnTo>
                <a:lnTo>
                  <a:pt x="85" y="271"/>
                </a:lnTo>
                <a:lnTo>
                  <a:pt x="74" y="266"/>
                </a:lnTo>
                <a:lnTo>
                  <a:pt x="62" y="262"/>
                </a:lnTo>
                <a:lnTo>
                  <a:pt x="50" y="25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2" name="Freeform 43"/>
          <p:cNvSpPr/>
          <p:nvPr/>
        </p:nvSpPr>
        <p:spPr>
          <a:xfrm>
            <a:off x="5072380" y="2211705"/>
            <a:ext cx="379413" cy="354013"/>
          </a:xfrm>
          <a:custGeom>
            <a:avLst/>
            <a:gdLst/>
            <a:ahLst/>
            <a:cxnLst>
              <a:cxn ang="0">
                <a:pos x="87575347" y="189011986"/>
              </a:cxn>
              <a:cxn ang="0">
                <a:pos x="113407181" y="166960786"/>
              </a:cxn>
              <a:cxn ang="0">
                <a:pos x="136088617" y="145539824"/>
              </a:cxn>
              <a:cxn ang="0">
                <a:pos x="156880132" y="125377752"/>
              </a:cxn>
              <a:cxn ang="0">
                <a:pos x="173891010" y="105216474"/>
              </a:cxn>
              <a:cxn ang="0">
                <a:pos x="188382523" y="86945910"/>
              </a:cxn>
              <a:cxn ang="0">
                <a:pos x="199092606" y="69934236"/>
              </a:cxn>
              <a:cxn ang="0">
                <a:pos x="207283323" y="54813277"/>
              </a:cxn>
              <a:cxn ang="0">
                <a:pos x="211693404" y="41583034"/>
              </a:cxn>
              <a:cxn ang="0">
                <a:pos x="212953881" y="30872156"/>
              </a:cxn>
              <a:cxn ang="0">
                <a:pos x="211693404" y="21421755"/>
              </a:cxn>
              <a:cxn ang="0">
                <a:pos x="208543800" y="13861276"/>
              </a:cxn>
              <a:cxn ang="0">
                <a:pos x="207913561" y="8190718"/>
              </a:cxn>
              <a:cxn ang="0">
                <a:pos x="209803483" y="4410081"/>
              </a:cxn>
              <a:cxn ang="0">
                <a:pos x="212953881" y="1260477"/>
              </a:cxn>
              <a:cxn ang="0">
                <a:pos x="217994200" y="0"/>
              </a:cxn>
              <a:cxn ang="0">
                <a:pos x="225554678" y="630238"/>
              </a:cxn>
              <a:cxn ang="0">
                <a:pos x="233745396" y="3150398"/>
              </a:cxn>
              <a:cxn ang="0">
                <a:pos x="242565557" y="8190718"/>
              </a:cxn>
              <a:cxn ang="0">
                <a:pos x="252015957" y="14490720"/>
              </a:cxn>
              <a:cxn ang="0">
                <a:pos x="262726834" y="23311677"/>
              </a:cxn>
              <a:cxn ang="0">
                <a:pos x="274067949" y="34651999"/>
              </a:cxn>
              <a:cxn ang="0">
                <a:pos x="283518349" y="45362877"/>
              </a:cxn>
              <a:cxn ang="0">
                <a:pos x="291709066" y="55443516"/>
              </a:cxn>
              <a:cxn ang="0">
                <a:pos x="296749385" y="64264472"/>
              </a:cxn>
              <a:cxn ang="0">
                <a:pos x="300529227" y="73084634"/>
              </a:cxn>
              <a:cxn ang="0">
                <a:pos x="301159466" y="80645114"/>
              </a:cxn>
              <a:cxn ang="0">
                <a:pos x="298639306" y="88205593"/>
              </a:cxn>
              <a:cxn ang="0">
                <a:pos x="292968749" y="98916471"/>
              </a:cxn>
              <a:cxn ang="0">
                <a:pos x="283518349" y="110887032"/>
              </a:cxn>
              <a:cxn ang="0">
                <a:pos x="269657074" y="126007990"/>
              </a:cxn>
              <a:cxn ang="0">
                <a:pos x="252015957" y="142389426"/>
              </a:cxn>
              <a:cxn ang="0">
                <a:pos x="230594998" y="160660783"/>
              </a:cxn>
              <a:cxn ang="0">
                <a:pos x="207283323" y="178931346"/>
              </a:cxn>
              <a:cxn ang="0">
                <a:pos x="180822045" y="197202704"/>
              </a:cxn>
              <a:cxn ang="0">
                <a:pos x="152470051" y="214843822"/>
              </a:cxn>
              <a:cxn ang="0">
                <a:pos x="121597898" y="232484941"/>
              </a:cxn>
              <a:cxn ang="0">
                <a:pos x="88835823" y="250126060"/>
              </a:cxn>
              <a:cxn ang="0">
                <a:pos x="59224147" y="263987335"/>
              </a:cxn>
              <a:cxn ang="0">
                <a:pos x="36542711" y="274067975"/>
              </a:cxn>
              <a:cxn ang="0">
                <a:pos x="18901594" y="279737739"/>
              </a:cxn>
              <a:cxn ang="0">
                <a:pos x="6930240" y="280998216"/>
              </a:cxn>
              <a:cxn ang="0">
                <a:pos x="630238" y="278478056"/>
              </a:cxn>
              <a:cxn ang="0">
                <a:pos x="0" y="272177259"/>
              </a:cxn>
              <a:cxn ang="0">
                <a:pos x="6300796" y="262726859"/>
              </a:cxn>
              <a:cxn ang="0">
                <a:pos x="17641117" y="249495821"/>
              </a:cxn>
              <a:cxn ang="0">
                <a:pos x="35282234" y="231854702"/>
              </a:cxn>
              <a:cxn ang="0">
                <a:pos x="59224147" y="211693424"/>
              </a:cxn>
              <a:cxn ang="0">
                <a:pos x="68674547" y="204132945"/>
              </a:cxn>
            </a:cxnLst>
            <a:rect l="0" t="0" r="0" b="0"/>
            <a:pathLst>
              <a:path w="478" h="446">
                <a:moveTo>
                  <a:pt x="109" y="324"/>
                </a:moveTo>
                <a:lnTo>
                  <a:pt x="125" y="312"/>
                </a:lnTo>
                <a:lnTo>
                  <a:pt x="139" y="300"/>
                </a:lnTo>
                <a:lnTo>
                  <a:pt x="154" y="288"/>
                </a:lnTo>
                <a:lnTo>
                  <a:pt x="166" y="276"/>
                </a:lnTo>
                <a:lnTo>
                  <a:pt x="180" y="265"/>
                </a:lnTo>
                <a:lnTo>
                  <a:pt x="192" y="253"/>
                </a:lnTo>
                <a:lnTo>
                  <a:pt x="205" y="241"/>
                </a:lnTo>
                <a:lnTo>
                  <a:pt x="216" y="231"/>
                </a:lnTo>
                <a:lnTo>
                  <a:pt x="228" y="219"/>
                </a:lnTo>
                <a:lnTo>
                  <a:pt x="238" y="209"/>
                </a:lnTo>
                <a:lnTo>
                  <a:pt x="249" y="199"/>
                </a:lnTo>
                <a:lnTo>
                  <a:pt x="258" y="188"/>
                </a:lnTo>
                <a:lnTo>
                  <a:pt x="267" y="178"/>
                </a:lnTo>
                <a:lnTo>
                  <a:pt x="276" y="167"/>
                </a:lnTo>
                <a:lnTo>
                  <a:pt x="284" y="158"/>
                </a:lnTo>
                <a:lnTo>
                  <a:pt x="292" y="147"/>
                </a:lnTo>
                <a:lnTo>
                  <a:pt x="299" y="138"/>
                </a:lnTo>
                <a:lnTo>
                  <a:pt x="305" y="129"/>
                </a:lnTo>
                <a:lnTo>
                  <a:pt x="310" y="120"/>
                </a:lnTo>
                <a:lnTo>
                  <a:pt x="316" y="111"/>
                </a:lnTo>
                <a:lnTo>
                  <a:pt x="321" y="102"/>
                </a:lnTo>
                <a:lnTo>
                  <a:pt x="326" y="95"/>
                </a:lnTo>
                <a:lnTo>
                  <a:pt x="329" y="87"/>
                </a:lnTo>
                <a:lnTo>
                  <a:pt x="331" y="80"/>
                </a:lnTo>
                <a:lnTo>
                  <a:pt x="335" y="73"/>
                </a:lnTo>
                <a:lnTo>
                  <a:pt x="336" y="66"/>
                </a:lnTo>
                <a:lnTo>
                  <a:pt x="337" y="60"/>
                </a:lnTo>
                <a:lnTo>
                  <a:pt x="338" y="53"/>
                </a:lnTo>
                <a:lnTo>
                  <a:pt x="338" y="49"/>
                </a:lnTo>
                <a:lnTo>
                  <a:pt x="338" y="43"/>
                </a:lnTo>
                <a:lnTo>
                  <a:pt x="337" y="38"/>
                </a:lnTo>
                <a:lnTo>
                  <a:pt x="336" y="34"/>
                </a:lnTo>
                <a:lnTo>
                  <a:pt x="334" y="30"/>
                </a:lnTo>
                <a:lnTo>
                  <a:pt x="333" y="25"/>
                </a:lnTo>
                <a:lnTo>
                  <a:pt x="331" y="22"/>
                </a:lnTo>
                <a:lnTo>
                  <a:pt x="331" y="19"/>
                </a:lnTo>
                <a:lnTo>
                  <a:pt x="330" y="16"/>
                </a:lnTo>
                <a:lnTo>
                  <a:pt x="330" y="13"/>
                </a:lnTo>
                <a:lnTo>
                  <a:pt x="331" y="10"/>
                </a:lnTo>
                <a:lnTo>
                  <a:pt x="331" y="8"/>
                </a:lnTo>
                <a:lnTo>
                  <a:pt x="333" y="7"/>
                </a:lnTo>
                <a:lnTo>
                  <a:pt x="334" y="5"/>
                </a:lnTo>
                <a:lnTo>
                  <a:pt x="336" y="3"/>
                </a:lnTo>
                <a:lnTo>
                  <a:pt x="338" y="2"/>
                </a:lnTo>
                <a:lnTo>
                  <a:pt x="341" y="1"/>
                </a:lnTo>
                <a:lnTo>
                  <a:pt x="343" y="0"/>
                </a:lnTo>
                <a:lnTo>
                  <a:pt x="346" y="0"/>
                </a:lnTo>
                <a:lnTo>
                  <a:pt x="350" y="0"/>
                </a:lnTo>
                <a:lnTo>
                  <a:pt x="353" y="0"/>
                </a:lnTo>
                <a:lnTo>
                  <a:pt x="358" y="1"/>
                </a:lnTo>
                <a:lnTo>
                  <a:pt x="362" y="1"/>
                </a:lnTo>
                <a:lnTo>
                  <a:pt x="366" y="3"/>
                </a:lnTo>
                <a:lnTo>
                  <a:pt x="371" y="5"/>
                </a:lnTo>
                <a:lnTo>
                  <a:pt x="376" y="7"/>
                </a:lnTo>
                <a:lnTo>
                  <a:pt x="380" y="9"/>
                </a:lnTo>
                <a:lnTo>
                  <a:pt x="385" y="13"/>
                </a:lnTo>
                <a:lnTo>
                  <a:pt x="389" y="15"/>
                </a:lnTo>
                <a:lnTo>
                  <a:pt x="395" y="19"/>
                </a:lnTo>
                <a:lnTo>
                  <a:pt x="400" y="23"/>
                </a:lnTo>
                <a:lnTo>
                  <a:pt x="406" y="28"/>
                </a:lnTo>
                <a:lnTo>
                  <a:pt x="412" y="32"/>
                </a:lnTo>
                <a:lnTo>
                  <a:pt x="417" y="37"/>
                </a:lnTo>
                <a:lnTo>
                  <a:pt x="423" y="43"/>
                </a:lnTo>
                <a:lnTo>
                  <a:pt x="429" y="49"/>
                </a:lnTo>
                <a:lnTo>
                  <a:pt x="435" y="55"/>
                </a:lnTo>
                <a:lnTo>
                  <a:pt x="441" y="60"/>
                </a:lnTo>
                <a:lnTo>
                  <a:pt x="445" y="66"/>
                </a:lnTo>
                <a:lnTo>
                  <a:pt x="450" y="72"/>
                </a:lnTo>
                <a:lnTo>
                  <a:pt x="455" y="78"/>
                </a:lnTo>
                <a:lnTo>
                  <a:pt x="459" y="82"/>
                </a:lnTo>
                <a:lnTo>
                  <a:pt x="463" y="88"/>
                </a:lnTo>
                <a:lnTo>
                  <a:pt x="466" y="93"/>
                </a:lnTo>
                <a:lnTo>
                  <a:pt x="468" y="97"/>
                </a:lnTo>
                <a:lnTo>
                  <a:pt x="471" y="102"/>
                </a:lnTo>
                <a:lnTo>
                  <a:pt x="473" y="107"/>
                </a:lnTo>
                <a:lnTo>
                  <a:pt x="474" y="111"/>
                </a:lnTo>
                <a:lnTo>
                  <a:pt x="477" y="116"/>
                </a:lnTo>
                <a:lnTo>
                  <a:pt x="477" y="120"/>
                </a:lnTo>
                <a:lnTo>
                  <a:pt x="478" y="124"/>
                </a:lnTo>
                <a:lnTo>
                  <a:pt x="478" y="128"/>
                </a:lnTo>
                <a:lnTo>
                  <a:pt x="478" y="131"/>
                </a:lnTo>
                <a:lnTo>
                  <a:pt x="477" y="136"/>
                </a:lnTo>
                <a:lnTo>
                  <a:pt x="474" y="140"/>
                </a:lnTo>
                <a:lnTo>
                  <a:pt x="472" y="145"/>
                </a:lnTo>
                <a:lnTo>
                  <a:pt x="470" y="151"/>
                </a:lnTo>
                <a:lnTo>
                  <a:pt x="465" y="157"/>
                </a:lnTo>
                <a:lnTo>
                  <a:pt x="462" y="163"/>
                </a:lnTo>
                <a:lnTo>
                  <a:pt x="456" y="169"/>
                </a:lnTo>
                <a:lnTo>
                  <a:pt x="450" y="176"/>
                </a:lnTo>
                <a:lnTo>
                  <a:pt x="443" y="183"/>
                </a:lnTo>
                <a:lnTo>
                  <a:pt x="436" y="192"/>
                </a:lnTo>
                <a:lnTo>
                  <a:pt x="428" y="200"/>
                </a:lnTo>
                <a:lnTo>
                  <a:pt x="420" y="208"/>
                </a:lnTo>
                <a:lnTo>
                  <a:pt x="410" y="217"/>
                </a:lnTo>
                <a:lnTo>
                  <a:pt x="400" y="226"/>
                </a:lnTo>
                <a:lnTo>
                  <a:pt x="389" y="236"/>
                </a:lnTo>
                <a:lnTo>
                  <a:pt x="378" y="245"/>
                </a:lnTo>
                <a:lnTo>
                  <a:pt x="366" y="255"/>
                </a:lnTo>
                <a:lnTo>
                  <a:pt x="355" y="265"/>
                </a:lnTo>
                <a:lnTo>
                  <a:pt x="342" y="275"/>
                </a:lnTo>
                <a:lnTo>
                  <a:pt x="329" y="284"/>
                </a:lnTo>
                <a:lnTo>
                  <a:pt x="315" y="294"/>
                </a:lnTo>
                <a:lnTo>
                  <a:pt x="301" y="303"/>
                </a:lnTo>
                <a:lnTo>
                  <a:pt x="287" y="313"/>
                </a:lnTo>
                <a:lnTo>
                  <a:pt x="273" y="323"/>
                </a:lnTo>
                <a:lnTo>
                  <a:pt x="258" y="332"/>
                </a:lnTo>
                <a:lnTo>
                  <a:pt x="242" y="341"/>
                </a:lnTo>
                <a:lnTo>
                  <a:pt x="227" y="351"/>
                </a:lnTo>
                <a:lnTo>
                  <a:pt x="209" y="360"/>
                </a:lnTo>
                <a:lnTo>
                  <a:pt x="193" y="369"/>
                </a:lnTo>
                <a:lnTo>
                  <a:pt x="176" y="379"/>
                </a:lnTo>
                <a:lnTo>
                  <a:pt x="158" y="388"/>
                </a:lnTo>
                <a:lnTo>
                  <a:pt x="141" y="397"/>
                </a:lnTo>
                <a:lnTo>
                  <a:pt x="125" y="405"/>
                </a:lnTo>
                <a:lnTo>
                  <a:pt x="109" y="412"/>
                </a:lnTo>
                <a:lnTo>
                  <a:pt x="94" y="419"/>
                </a:lnTo>
                <a:lnTo>
                  <a:pt x="82" y="425"/>
                </a:lnTo>
                <a:lnTo>
                  <a:pt x="69" y="431"/>
                </a:lnTo>
                <a:lnTo>
                  <a:pt x="58" y="435"/>
                </a:lnTo>
                <a:lnTo>
                  <a:pt x="48" y="439"/>
                </a:lnTo>
                <a:lnTo>
                  <a:pt x="39" y="441"/>
                </a:lnTo>
                <a:lnTo>
                  <a:pt x="30" y="444"/>
                </a:lnTo>
                <a:lnTo>
                  <a:pt x="22" y="446"/>
                </a:lnTo>
                <a:lnTo>
                  <a:pt x="17" y="446"/>
                </a:lnTo>
                <a:lnTo>
                  <a:pt x="11" y="446"/>
                </a:lnTo>
                <a:lnTo>
                  <a:pt x="7" y="446"/>
                </a:lnTo>
                <a:lnTo>
                  <a:pt x="4" y="445"/>
                </a:lnTo>
                <a:lnTo>
                  <a:pt x="1" y="442"/>
                </a:lnTo>
                <a:lnTo>
                  <a:pt x="0" y="440"/>
                </a:lnTo>
                <a:lnTo>
                  <a:pt x="0" y="437"/>
                </a:lnTo>
                <a:lnTo>
                  <a:pt x="0" y="432"/>
                </a:lnTo>
                <a:lnTo>
                  <a:pt x="3" y="427"/>
                </a:lnTo>
                <a:lnTo>
                  <a:pt x="5" y="423"/>
                </a:lnTo>
                <a:lnTo>
                  <a:pt x="10" y="417"/>
                </a:lnTo>
                <a:lnTo>
                  <a:pt x="14" y="410"/>
                </a:lnTo>
                <a:lnTo>
                  <a:pt x="21" y="403"/>
                </a:lnTo>
                <a:lnTo>
                  <a:pt x="28" y="396"/>
                </a:lnTo>
                <a:lnTo>
                  <a:pt x="36" y="387"/>
                </a:lnTo>
                <a:lnTo>
                  <a:pt x="46" y="379"/>
                </a:lnTo>
                <a:lnTo>
                  <a:pt x="56" y="368"/>
                </a:lnTo>
                <a:lnTo>
                  <a:pt x="68" y="359"/>
                </a:lnTo>
                <a:lnTo>
                  <a:pt x="80" y="347"/>
                </a:lnTo>
                <a:lnTo>
                  <a:pt x="94" y="336"/>
                </a:lnTo>
                <a:lnTo>
                  <a:pt x="109" y="32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3" name="Freeform 44"/>
          <p:cNvSpPr/>
          <p:nvPr/>
        </p:nvSpPr>
        <p:spPr>
          <a:xfrm>
            <a:off x="5756593" y="2192655"/>
            <a:ext cx="288925" cy="242888"/>
          </a:xfrm>
          <a:custGeom>
            <a:avLst/>
            <a:gdLst/>
            <a:ahLst/>
            <a:cxnLst>
              <a:cxn ang="0">
                <a:pos x="16918340" y="633898"/>
              </a:cxn>
              <a:cxn ang="0">
                <a:pos x="48874236" y="0"/>
              </a:cxn>
              <a:cxn ang="0">
                <a:pos x="78324005" y="1268592"/>
              </a:cxn>
              <a:cxn ang="0">
                <a:pos x="105267647" y="5073572"/>
              </a:cxn>
              <a:cxn ang="0">
                <a:pos x="129704369" y="11414940"/>
              </a:cxn>
              <a:cxn ang="0">
                <a:pos x="151634964" y="20293491"/>
              </a:cxn>
              <a:cxn ang="0">
                <a:pos x="171686359" y="30440635"/>
              </a:cxn>
              <a:cxn ang="0">
                <a:pos x="189230835" y="45026657"/>
              </a:cxn>
              <a:cxn ang="0">
                <a:pos x="201136128" y="55807699"/>
              </a:cxn>
              <a:cxn ang="0">
                <a:pos x="208028375" y="64686251"/>
              </a:cxn>
              <a:cxn ang="0">
                <a:pos x="214294485" y="73564803"/>
              </a:cxn>
              <a:cxn ang="0">
                <a:pos x="219306740" y="83077252"/>
              </a:cxn>
              <a:cxn ang="0">
                <a:pos x="223066723" y="93224396"/>
              </a:cxn>
              <a:cxn ang="0">
                <a:pos x="225572851" y="103371540"/>
              </a:cxn>
              <a:cxn ang="0">
                <a:pos x="228078978" y="115420378"/>
              </a:cxn>
              <a:cxn ang="0">
                <a:pos x="228705906" y="127470011"/>
              </a:cxn>
              <a:cxn ang="0">
                <a:pos x="228705906" y="138885747"/>
              </a:cxn>
              <a:cxn ang="0">
                <a:pos x="228705906" y="150300687"/>
              </a:cxn>
              <a:cxn ang="0">
                <a:pos x="228078978" y="160447831"/>
              </a:cxn>
              <a:cxn ang="0">
                <a:pos x="227452842" y="169326383"/>
              </a:cxn>
              <a:cxn ang="0">
                <a:pos x="226825914" y="176301648"/>
              </a:cxn>
              <a:cxn ang="0">
                <a:pos x="225572851" y="182643812"/>
              </a:cxn>
              <a:cxn ang="0">
                <a:pos x="224319787" y="187717384"/>
              </a:cxn>
              <a:cxn ang="0">
                <a:pos x="223066723" y="190253772"/>
              </a:cxn>
              <a:cxn ang="0">
                <a:pos x="221186732" y="192790956"/>
              </a:cxn>
              <a:cxn ang="0">
                <a:pos x="218053676" y="193424854"/>
              </a:cxn>
              <a:cxn ang="0">
                <a:pos x="212414494" y="192790956"/>
              </a:cxn>
              <a:cxn ang="0">
                <a:pos x="206148383" y="190253772"/>
              </a:cxn>
              <a:cxn ang="0">
                <a:pos x="196750009" y="186448792"/>
              </a:cxn>
              <a:cxn ang="0">
                <a:pos x="186723916" y="180107425"/>
              </a:cxn>
              <a:cxn ang="0">
                <a:pos x="173565559" y="173131363"/>
              </a:cxn>
              <a:cxn ang="0">
                <a:pos x="159781066" y="163618117"/>
              </a:cxn>
              <a:cxn ang="0">
                <a:pos x="143489654" y="152203177"/>
              </a:cxn>
              <a:cxn ang="0">
                <a:pos x="126571314" y="138885747"/>
              </a:cxn>
              <a:cxn ang="0">
                <a:pos x="109026838" y="123665032"/>
              </a:cxn>
              <a:cxn ang="0">
                <a:pos x="90855435" y="106541826"/>
              </a:cxn>
              <a:cxn ang="0">
                <a:pos x="72057895" y="86883028"/>
              </a:cxn>
              <a:cxn ang="0">
                <a:pos x="52633428" y="65320149"/>
              </a:cxn>
              <a:cxn ang="0">
                <a:pos x="31955897" y="41855575"/>
              </a:cxn>
              <a:cxn ang="0">
                <a:pos x="11278365" y="15854614"/>
              </a:cxn>
              <a:cxn ang="0">
                <a:pos x="0" y="1902490"/>
              </a:cxn>
            </a:cxnLst>
            <a:rect l="0" t="0" r="0" b="0"/>
            <a:pathLst>
              <a:path w="365" h="305">
                <a:moveTo>
                  <a:pt x="0" y="3"/>
                </a:moveTo>
                <a:lnTo>
                  <a:pt x="27" y="1"/>
                </a:lnTo>
                <a:lnTo>
                  <a:pt x="52" y="0"/>
                </a:lnTo>
                <a:lnTo>
                  <a:pt x="78" y="0"/>
                </a:lnTo>
                <a:lnTo>
                  <a:pt x="101" y="1"/>
                </a:lnTo>
                <a:lnTo>
                  <a:pt x="125" y="2"/>
                </a:lnTo>
                <a:lnTo>
                  <a:pt x="147" y="4"/>
                </a:lnTo>
                <a:lnTo>
                  <a:pt x="168" y="8"/>
                </a:lnTo>
                <a:lnTo>
                  <a:pt x="187" y="12"/>
                </a:lnTo>
                <a:lnTo>
                  <a:pt x="207" y="18"/>
                </a:lnTo>
                <a:lnTo>
                  <a:pt x="224" y="24"/>
                </a:lnTo>
                <a:lnTo>
                  <a:pt x="242" y="32"/>
                </a:lnTo>
                <a:lnTo>
                  <a:pt x="258" y="40"/>
                </a:lnTo>
                <a:lnTo>
                  <a:pt x="274" y="48"/>
                </a:lnTo>
                <a:lnTo>
                  <a:pt x="288" y="59"/>
                </a:lnTo>
                <a:lnTo>
                  <a:pt x="302" y="71"/>
                </a:lnTo>
                <a:lnTo>
                  <a:pt x="315" y="82"/>
                </a:lnTo>
                <a:lnTo>
                  <a:pt x="321" y="88"/>
                </a:lnTo>
                <a:lnTo>
                  <a:pt x="327" y="95"/>
                </a:lnTo>
                <a:lnTo>
                  <a:pt x="332" y="102"/>
                </a:lnTo>
                <a:lnTo>
                  <a:pt x="337" y="109"/>
                </a:lnTo>
                <a:lnTo>
                  <a:pt x="342" y="116"/>
                </a:lnTo>
                <a:lnTo>
                  <a:pt x="345" y="123"/>
                </a:lnTo>
                <a:lnTo>
                  <a:pt x="350" y="131"/>
                </a:lnTo>
                <a:lnTo>
                  <a:pt x="352" y="139"/>
                </a:lnTo>
                <a:lnTo>
                  <a:pt x="356" y="147"/>
                </a:lnTo>
                <a:lnTo>
                  <a:pt x="358" y="155"/>
                </a:lnTo>
                <a:lnTo>
                  <a:pt x="360" y="163"/>
                </a:lnTo>
                <a:lnTo>
                  <a:pt x="362" y="173"/>
                </a:lnTo>
                <a:lnTo>
                  <a:pt x="364" y="182"/>
                </a:lnTo>
                <a:lnTo>
                  <a:pt x="364" y="191"/>
                </a:lnTo>
                <a:lnTo>
                  <a:pt x="365" y="201"/>
                </a:lnTo>
                <a:lnTo>
                  <a:pt x="365" y="210"/>
                </a:lnTo>
                <a:lnTo>
                  <a:pt x="365" y="219"/>
                </a:lnTo>
                <a:lnTo>
                  <a:pt x="365" y="228"/>
                </a:lnTo>
                <a:lnTo>
                  <a:pt x="365" y="237"/>
                </a:lnTo>
                <a:lnTo>
                  <a:pt x="364" y="245"/>
                </a:lnTo>
                <a:lnTo>
                  <a:pt x="364" y="253"/>
                </a:lnTo>
                <a:lnTo>
                  <a:pt x="364" y="260"/>
                </a:lnTo>
                <a:lnTo>
                  <a:pt x="363" y="267"/>
                </a:lnTo>
                <a:lnTo>
                  <a:pt x="363" y="273"/>
                </a:lnTo>
                <a:lnTo>
                  <a:pt x="362" y="278"/>
                </a:lnTo>
                <a:lnTo>
                  <a:pt x="362" y="283"/>
                </a:lnTo>
                <a:lnTo>
                  <a:pt x="360" y="288"/>
                </a:lnTo>
                <a:lnTo>
                  <a:pt x="359" y="291"/>
                </a:lnTo>
                <a:lnTo>
                  <a:pt x="358" y="296"/>
                </a:lnTo>
                <a:lnTo>
                  <a:pt x="357" y="298"/>
                </a:lnTo>
                <a:lnTo>
                  <a:pt x="356" y="300"/>
                </a:lnTo>
                <a:lnTo>
                  <a:pt x="355" y="303"/>
                </a:lnTo>
                <a:lnTo>
                  <a:pt x="353" y="304"/>
                </a:lnTo>
                <a:lnTo>
                  <a:pt x="351" y="305"/>
                </a:lnTo>
                <a:lnTo>
                  <a:pt x="348" y="305"/>
                </a:lnTo>
                <a:lnTo>
                  <a:pt x="344" y="305"/>
                </a:lnTo>
                <a:lnTo>
                  <a:pt x="339" y="304"/>
                </a:lnTo>
                <a:lnTo>
                  <a:pt x="335" y="303"/>
                </a:lnTo>
                <a:lnTo>
                  <a:pt x="329" y="300"/>
                </a:lnTo>
                <a:lnTo>
                  <a:pt x="322" y="297"/>
                </a:lnTo>
                <a:lnTo>
                  <a:pt x="314" y="294"/>
                </a:lnTo>
                <a:lnTo>
                  <a:pt x="306" y="289"/>
                </a:lnTo>
                <a:lnTo>
                  <a:pt x="298" y="284"/>
                </a:lnTo>
                <a:lnTo>
                  <a:pt x="287" y="278"/>
                </a:lnTo>
                <a:lnTo>
                  <a:pt x="277" y="273"/>
                </a:lnTo>
                <a:lnTo>
                  <a:pt x="266" y="266"/>
                </a:lnTo>
                <a:lnTo>
                  <a:pt x="255" y="258"/>
                </a:lnTo>
                <a:lnTo>
                  <a:pt x="242" y="249"/>
                </a:lnTo>
                <a:lnTo>
                  <a:pt x="229" y="240"/>
                </a:lnTo>
                <a:lnTo>
                  <a:pt x="215" y="231"/>
                </a:lnTo>
                <a:lnTo>
                  <a:pt x="202" y="219"/>
                </a:lnTo>
                <a:lnTo>
                  <a:pt x="188" y="208"/>
                </a:lnTo>
                <a:lnTo>
                  <a:pt x="174" y="195"/>
                </a:lnTo>
                <a:lnTo>
                  <a:pt x="159" y="182"/>
                </a:lnTo>
                <a:lnTo>
                  <a:pt x="145" y="168"/>
                </a:lnTo>
                <a:lnTo>
                  <a:pt x="130" y="153"/>
                </a:lnTo>
                <a:lnTo>
                  <a:pt x="115" y="137"/>
                </a:lnTo>
                <a:lnTo>
                  <a:pt x="99" y="120"/>
                </a:lnTo>
                <a:lnTo>
                  <a:pt x="84" y="103"/>
                </a:lnTo>
                <a:lnTo>
                  <a:pt x="68" y="84"/>
                </a:lnTo>
                <a:lnTo>
                  <a:pt x="51" y="66"/>
                </a:lnTo>
                <a:lnTo>
                  <a:pt x="35" y="45"/>
                </a:lnTo>
                <a:lnTo>
                  <a:pt x="18" y="25"/>
                </a:lnTo>
                <a:lnTo>
                  <a:pt x="0" y="3"/>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4" name="Freeform 45"/>
          <p:cNvSpPr/>
          <p:nvPr/>
        </p:nvSpPr>
        <p:spPr>
          <a:xfrm>
            <a:off x="4975543" y="2324418"/>
            <a:ext cx="633412" cy="646112"/>
          </a:xfrm>
          <a:custGeom>
            <a:avLst/>
            <a:gdLst/>
            <a:ahLst/>
            <a:cxnLst>
              <a:cxn ang="0">
                <a:pos x="367313079" y="128527869"/>
              </a:cxn>
              <a:cxn ang="0">
                <a:pos x="383693685" y="101436409"/>
              </a:cxn>
              <a:cxn ang="0">
                <a:pos x="396294456" y="78124783"/>
              </a:cxn>
              <a:cxn ang="0">
                <a:pos x="403854919" y="58593786"/>
              </a:cxn>
              <a:cxn ang="0">
                <a:pos x="409525464" y="42212386"/>
              </a:cxn>
              <a:cxn ang="0">
                <a:pos x="410155701" y="29611615"/>
              </a:cxn>
              <a:cxn ang="0">
                <a:pos x="410785144" y="19530997"/>
              </a:cxn>
              <a:cxn ang="0">
                <a:pos x="412675855" y="11341091"/>
              </a:cxn>
              <a:cxn ang="0">
                <a:pos x="415825453" y="5670546"/>
              </a:cxn>
              <a:cxn ang="0">
                <a:pos x="420236318" y="1889917"/>
              </a:cxn>
              <a:cxn ang="0">
                <a:pos x="425276627" y="0"/>
              </a:cxn>
              <a:cxn ang="0">
                <a:pos x="432206853" y="0"/>
              </a:cxn>
              <a:cxn ang="0">
                <a:pos x="439137078" y="2520154"/>
              </a:cxn>
              <a:cxn ang="0">
                <a:pos x="447327778" y="8190700"/>
              </a:cxn>
              <a:cxn ang="0">
                <a:pos x="456778158" y="15751163"/>
              </a:cxn>
              <a:cxn ang="0">
                <a:pos x="468119249" y="26462017"/>
              </a:cxn>
              <a:cxn ang="0">
                <a:pos x="478829310" y="38432552"/>
              </a:cxn>
              <a:cxn ang="0">
                <a:pos x="488280483" y="50403086"/>
              </a:cxn>
              <a:cxn ang="0">
                <a:pos x="495210709" y="59853466"/>
              </a:cxn>
              <a:cxn ang="0">
                <a:pos x="500251018" y="68674403"/>
              </a:cxn>
              <a:cxn ang="0">
                <a:pos x="502140935" y="76234866"/>
              </a:cxn>
              <a:cxn ang="0">
                <a:pos x="502771172" y="82534855"/>
              </a:cxn>
              <a:cxn ang="0">
                <a:pos x="501510698" y="88835638"/>
              </a:cxn>
              <a:cxn ang="0">
                <a:pos x="497730863" y="97026337"/>
              </a:cxn>
              <a:cxn ang="0">
                <a:pos x="492690555" y="106476718"/>
              </a:cxn>
              <a:cxn ang="0">
                <a:pos x="483869618" y="121597643"/>
              </a:cxn>
              <a:cxn ang="0">
                <a:pos x="470639403" y="138608486"/>
              </a:cxn>
              <a:cxn ang="0">
                <a:pos x="454888241" y="158769721"/>
              </a:cxn>
              <a:cxn ang="0">
                <a:pos x="432837090" y="183341027"/>
              </a:cxn>
              <a:cxn ang="0">
                <a:pos x="403854919" y="214213115"/>
              </a:cxn>
              <a:cxn ang="0">
                <a:pos x="370462676" y="250755750"/>
              </a:cxn>
              <a:cxn ang="0">
                <a:pos x="330770445" y="291708456"/>
              </a:cxn>
              <a:cxn ang="0">
                <a:pos x="289817740" y="332030924"/>
              </a:cxn>
              <a:cxn ang="0">
                <a:pos x="248235592" y="369203002"/>
              </a:cxn>
              <a:cxn ang="0">
                <a:pos x="206652649" y="402595245"/>
              </a:cxn>
              <a:cxn ang="0">
                <a:pos x="163810027" y="431576622"/>
              </a:cxn>
              <a:cxn ang="0">
                <a:pos x="121597642" y="458038639"/>
              </a:cxn>
              <a:cxn ang="0">
                <a:pos x="100806170" y="469378937"/>
              </a:cxn>
              <a:cxn ang="0">
                <a:pos x="82534854" y="480089791"/>
              </a:cxn>
              <a:cxn ang="0">
                <a:pos x="66154248" y="487650254"/>
              </a:cxn>
              <a:cxn ang="0">
                <a:pos x="51033322" y="495840954"/>
              </a:cxn>
              <a:cxn ang="0">
                <a:pos x="38432551" y="501510706"/>
              </a:cxn>
              <a:cxn ang="0">
                <a:pos x="27091460" y="505921571"/>
              </a:cxn>
              <a:cxn ang="0">
                <a:pos x="18271317" y="509701406"/>
              </a:cxn>
              <a:cxn ang="0">
                <a:pos x="11341091" y="512221560"/>
              </a:cxn>
              <a:cxn ang="0">
                <a:pos x="5040309" y="512851797"/>
              </a:cxn>
              <a:cxn ang="0">
                <a:pos x="2520154" y="512221560"/>
              </a:cxn>
              <a:cxn ang="0">
                <a:pos x="0" y="509071169"/>
              </a:cxn>
              <a:cxn ang="0">
                <a:pos x="3150391" y="500881262"/>
              </a:cxn>
              <a:cxn ang="0">
                <a:pos x="11970534" y="490170408"/>
              </a:cxn>
              <a:cxn ang="0">
                <a:pos x="27091460" y="475679719"/>
              </a:cxn>
              <a:cxn ang="0">
                <a:pos x="48513168" y="458038639"/>
              </a:cxn>
              <a:cxn ang="0">
                <a:pos x="75604628" y="435986694"/>
              </a:cxn>
              <a:cxn ang="0">
                <a:pos x="134198413" y="388103762"/>
              </a:cxn>
              <a:cxn ang="0">
                <a:pos x="190901487" y="337700676"/>
              </a:cxn>
              <a:cxn ang="0">
                <a:pos x="244454963" y="284777436"/>
              </a:cxn>
              <a:cxn ang="0">
                <a:pos x="294228605" y="228703804"/>
              </a:cxn>
              <a:cxn ang="0">
                <a:pos x="340220825" y="168850338"/>
              </a:cxn>
              <a:cxn ang="0">
                <a:pos x="354082070" y="148689104"/>
              </a:cxn>
            </a:cxnLst>
            <a:rect l="0" t="0" r="0" b="0"/>
            <a:pathLst>
              <a:path w="798" h="814">
                <a:moveTo>
                  <a:pt x="562" y="236"/>
                </a:moveTo>
                <a:lnTo>
                  <a:pt x="573" y="219"/>
                </a:lnTo>
                <a:lnTo>
                  <a:pt x="583" y="204"/>
                </a:lnTo>
                <a:lnTo>
                  <a:pt x="593" y="189"/>
                </a:lnTo>
                <a:lnTo>
                  <a:pt x="601" y="174"/>
                </a:lnTo>
                <a:lnTo>
                  <a:pt x="609" y="161"/>
                </a:lnTo>
                <a:lnTo>
                  <a:pt x="616" y="147"/>
                </a:lnTo>
                <a:lnTo>
                  <a:pt x="623" y="136"/>
                </a:lnTo>
                <a:lnTo>
                  <a:pt x="629" y="124"/>
                </a:lnTo>
                <a:lnTo>
                  <a:pt x="633" y="112"/>
                </a:lnTo>
                <a:lnTo>
                  <a:pt x="638" y="102"/>
                </a:lnTo>
                <a:lnTo>
                  <a:pt x="641" y="93"/>
                </a:lnTo>
                <a:lnTo>
                  <a:pt x="645" y="83"/>
                </a:lnTo>
                <a:lnTo>
                  <a:pt x="647" y="74"/>
                </a:lnTo>
                <a:lnTo>
                  <a:pt x="650" y="67"/>
                </a:lnTo>
                <a:lnTo>
                  <a:pt x="651" y="60"/>
                </a:lnTo>
                <a:lnTo>
                  <a:pt x="651" y="53"/>
                </a:lnTo>
                <a:lnTo>
                  <a:pt x="651" y="47"/>
                </a:lnTo>
                <a:lnTo>
                  <a:pt x="651" y="42"/>
                </a:lnTo>
                <a:lnTo>
                  <a:pt x="652" y="37"/>
                </a:lnTo>
                <a:lnTo>
                  <a:pt x="652" y="31"/>
                </a:lnTo>
                <a:lnTo>
                  <a:pt x="653" y="26"/>
                </a:lnTo>
                <a:lnTo>
                  <a:pt x="654" y="23"/>
                </a:lnTo>
                <a:lnTo>
                  <a:pt x="655" y="18"/>
                </a:lnTo>
                <a:lnTo>
                  <a:pt x="657" y="15"/>
                </a:lnTo>
                <a:lnTo>
                  <a:pt x="659" y="13"/>
                </a:lnTo>
                <a:lnTo>
                  <a:pt x="660" y="9"/>
                </a:lnTo>
                <a:lnTo>
                  <a:pt x="662" y="7"/>
                </a:lnTo>
                <a:lnTo>
                  <a:pt x="665" y="4"/>
                </a:lnTo>
                <a:lnTo>
                  <a:pt x="667" y="3"/>
                </a:lnTo>
                <a:lnTo>
                  <a:pt x="669" y="1"/>
                </a:lnTo>
                <a:lnTo>
                  <a:pt x="672" y="1"/>
                </a:lnTo>
                <a:lnTo>
                  <a:pt x="675" y="0"/>
                </a:lnTo>
                <a:lnTo>
                  <a:pt x="679" y="0"/>
                </a:lnTo>
                <a:lnTo>
                  <a:pt x="682" y="0"/>
                </a:lnTo>
                <a:lnTo>
                  <a:pt x="686" y="0"/>
                </a:lnTo>
                <a:lnTo>
                  <a:pt x="689" y="1"/>
                </a:lnTo>
                <a:lnTo>
                  <a:pt x="693" y="2"/>
                </a:lnTo>
                <a:lnTo>
                  <a:pt x="697" y="4"/>
                </a:lnTo>
                <a:lnTo>
                  <a:pt x="701" y="7"/>
                </a:lnTo>
                <a:lnTo>
                  <a:pt x="705" y="9"/>
                </a:lnTo>
                <a:lnTo>
                  <a:pt x="710" y="13"/>
                </a:lnTo>
                <a:lnTo>
                  <a:pt x="715" y="16"/>
                </a:lnTo>
                <a:lnTo>
                  <a:pt x="720" y="21"/>
                </a:lnTo>
                <a:lnTo>
                  <a:pt x="725" y="25"/>
                </a:lnTo>
                <a:lnTo>
                  <a:pt x="731" y="30"/>
                </a:lnTo>
                <a:lnTo>
                  <a:pt x="737" y="36"/>
                </a:lnTo>
                <a:lnTo>
                  <a:pt x="743" y="42"/>
                </a:lnTo>
                <a:lnTo>
                  <a:pt x="748" y="49"/>
                </a:lnTo>
                <a:lnTo>
                  <a:pt x="754" y="56"/>
                </a:lnTo>
                <a:lnTo>
                  <a:pt x="760" y="61"/>
                </a:lnTo>
                <a:lnTo>
                  <a:pt x="766" y="68"/>
                </a:lnTo>
                <a:lnTo>
                  <a:pt x="770" y="74"/>
                </a:lnTo>
                <a:lnTo>
                  <a:pt x="775" y="80"/>
                </a:lnTo>
                <a:lnTo>
                  <a:pt x="779" y="85"/>
                </a:lnTo>
                <a:lnTo>
                  <a:pt x="783" y="90"/>
                </a:lnTo>
                <a:lnTo>
                  <a:pt x="786" y="95"/>
                </a:lnTo>
                <a:lnTo>
                  <a:pt x="789" y="101"/>
                </a:lnTo>
                <a:lnTo>
                  <a:pt x="791" y="105"/>
                </a:lnTo>
                <a:lnTo>
                  <a:pt x="794" y="109"/>
                </a:lnTo>
                <a:lnTo>
                  <a:pt x="795" y="114"/>
                </a:lnTo>
                <a:lnTo>
                  <a:pt x="797" y="117"/>
                </a:lnTo>
                <a:lnTo>
                  <a:pt x="797" y="121"/>
                </a:lnTo>
                <a:lnTo>
                  <a:pt x="798" y="124"/>
                </a:lnTo>
                <a:lnTo>
                  <a:pt x="798" y="128"/>
                </a:lnTo>
                <a:lnTo>
                  <a:pt x="798" y="131"/>
                </a:lnTo>
                <a:lnTo>
                  <a:pt x="797" y="134"/>
                </a:lnTo>
                <a:lnTo>
                  <a:pt x="797" y="138"/>
                </a:lnTo>
                <a:lnTo>
                  <a:pt x="796" y="141"/>
                </a:lnTo>
                <a:lnTo>
                  <a:pt x="795" y="146"/>
                </a:lnTo>
                <a:lnTo>
                  <a:pt x="792" y="150"/>
                </a:lnTo>
                <a:lnTo>
                  <a:pt x="790" y="154"/>
                </a:lnTo>
                <a:lnTo>
                  <a:pt x="788" y="159"/>
                </a:lnTo>
                <a:lnTo>
                  <a:pt x="786" y="164"/>
                </a:lnTo>
                <a:lnTo>
                  <a:pt x="782" y="169"/>
                </a:lnTo>
                <a:lnTo>
                  <a:pt x="780" y="175"/>
                </a:lnTo>
                <a:lnTo>
                  <a:pt x="776" y="180"/>
                </a:lnTo>
                <a:lnTo>
                  <a:pt x="768" y="193"/>
                </a:lnTo>
                <a:lnTo>
                  <a:pt x="759" y="205"/>
                </a:lnTo>
                <a:lnTo>
                  <a:pt x="753" y="212"/>
                </a:lnTo>
                <a:lnTo>
                  <a:pt x="747" y="220"/>
                </a:lnTo>
                <a:lnTo>
                  <a:pt x="739" y="230"/>
                </a:lnTo>
                <a:lnTo>
                  <a:pt x="731" y="240"/>
                </a:lnTo>
                <a:lnTo>
                  <a:pt x="722" y="252"/>
                </a:lnTo>
                <a:lnTo>
                  <a:pt x="710" y="263"/>
                </a:lnTo>
                <a:lnTo>
                  <a:pt x="698" y="277"/>
                </a:lnTo>
                <a:lnTo>
                  <a:pt x="687" y="291"/>
                </a:lnTo>
                <a:lnTo>
                  <a:pt x="673" y="306"/>
                </a:lnTo>
                <a:lnTo>
                  <a:pt x="658" y="323"/>
                </a:lnTo>
                <a:lnTo>
                  <a:pt x="641" y="340"/>
                </a:lnTo>
                <a:lnTo>
                  <a:pt x="625" y="359"/>
                </a:lnTo>
                <a:lnTo>
                  <a:pt x="608" y="377"/>
                </a:lnTo>
                <a:lnTo>
                  <a:pt x="588" y="398"/>
                </a:lnTo>
                <a:lnTo>
                  <a:pt x="568" y="419"/>
                </a:lnTo>
                <a:lnTo>
                  <a:pt x="547" y="441"/>
                </a:lnTo>
                <a:lnTo>
                  <a:pt x="525" y="463"/>
                </a:lnTo>
                <a:lnTo>
                  <a:pt x="504" y="485"/>
                </a:lnTo>
                <a:lnTo>
                  <a:pt x="482" y="507"/>
                </a:lnTo>
                <a:lnTo>
                  <a:pt x="460" y="527"/>
                </a:lnTo>
                <a:lnTo>
                  <a:pt x="438" y="548"/>
                </a:lnTo>
                <a:lnTo>
                  <a:pt x="416" y="567"/>
                </a:lnTo>
                <a:lnTo>
                  <a:pt x="394" y="586"/>
                </a:lnTo>
                <a:lnTo>
                  <a:pt x="372" y="604"/>
                </a:lnTo>
                <a:lnTo>
                  <a:pt x="350" y="621"/>
                </a:lnTo>
                <a:lnTo>
                  <a:pt x="328" y="639"/>
                </a:lnTo>
                <a:lnTo>
                  <a:pt x="306" y="655"/>
                </a:lnTo>
                <a:lnTo>
                  <a:pt x="284" y="670"/>
                </a:lnTo>
                <a:lnTo>
                  <a:pt x="260" y="685"/>
                </a:lnTo>
                <a:lnTo>
                  <a:pt x="238" y="700"/>
                </a:lnTo>
                <a:lnTo>
                  <a:pt x="215" y="714"/>
                </a:lnTo>
                <a:lnTo>
                  <a:pt x="193" y="727"/>
                </a:lnTo>
                <a:lnTo>
                  <a:pt x="181" y="733"/>
                </a:lnTo>
                <a:lnTo>
                  <a:pt x="171" y="740"/>
                </a:lnTo>
                <a:lnTo>
                  <a:pt x="160" y="745"/>
                </a:lnTo>
                <a:lnTo>
                  <a:pt x="150" y="751"/>
                </a:lnTo>
                <a:lnTo>
                  <a:pt x="141" y="756"/>
                </a:lnTo>
                <a:lnTo>
                  <a:pt x="131" y="762"/>
                </a:lnTo>
                <a:lnTo>
                  <a:pt x="122" y="766"/>
                </a:lnTo>
                <a:lnTo>
                  <a:pt x="113" y="771"/>
                </a:lnTo>
                <a:lnTo>
                  <a:pt x="105" y="774"/>
                </a:lnTo>
                <a:lnTo>
                  <a:pt x="97" y="779"/>
                </a:lnTo>
                <a:lnTo>
                  <a:pt x="88" y="783"/>
                </a:lnTo>
                <a:lnTo>
                  <a:pt x="81" y="787"/>
                </a:lnTo>
                <a:lnTo>
                  <a:pt x="74" y="791"/>
                </a:lnTo>
                <a:lnTo>
                  <a:pt x="67" y="793"/>
                </a:lnTo>
                <a:lnTo>
                  <a:pt x="61" y="796"/>
                </a:lnTo>
                <a:lnTo>
                  <a:pt x="55" y="799"/>
                </a:lnTo>
                <a:lnTo>
                  <a:pt x="49" y="801"/>
                </a:lnTo>
                <a:lnTo>
                  <a:pt x="43" y="803"/>
                </a:lnTo>
                <a:lnTo>
                  <a:pt x="38" y="806"/>
                </a:lnTo>
                <a:lnTo>
                  <a:pt x="33" y="808"/>
                </a:lnTo>
                <a:lnTo>
                  <a:pt x="29" y="809"/>
                </a:lnTo>
                <a:lnTo>
                  <a:pt x="25" y="810"/>
                </a:lnTo>
                <a:lnTo>
                  <a:pt x="21" y="812"/>
                </a:lnTo>
                <a:lnTo>
                  <a:pt x="18" y="813"/>
                </a:lnTo>
                <a:lnTo>
                  <a:pt x="14" y="813"/>
                </a:lnTo>
                <a:lnTo>
                  <a:pt x="12" y="814"/>
                </a:lnTo>
                <a:lnTo>
                  <a:pt x="8" y="814"/>
                </a:lnTo>
                <a:lnTo>
                  <a:pt x="7" y="814"/>
                </a:lnTo>
                <a:lnTo>
                  <a:pt x="5" y="813"/>
                </a:lnTo>
                <a:lnTo>
                  <a:pt x="4" y="813"/>
                </a:lnTo>
                <a:lnTo>
                  <a:pt x="2" y="812"/>
                </a:lnTo>
                <a:lnTo>
                  <a:pt x="1" y="810"/>
                </a:lnTo>
                <a:lnTo>
                  <a:pt x="0" y="808"/>
                </a:lnTo>
                <a:lnTo>
                  <a:pt x="1" y="805"/>
                </a:lnTo>
                <a:lnTo>
                  <a:pt x="2" y="800"/>
                </a:lnTo>
                <a:lnTo>
                  <a:pt x="5" y="795"/>
                </a:lnTo>
                <a:lnTo>
                  <a:pt x="8" y="791"/>
                </a:lnTo>
                <a:lnTo>
                  <a:pt x="13" y="785"/>
                </a:lnTo>
                <a:lnTo>
                  <a:pt x="19" y="778"/>
                </a:lnTo>
                <a:lnTo>
                  <a:pt x="26" y="771"/>
                </a:lnTo>
                <a:lnTo>
                  <a:pt x="34" y="764"/>
                </a:lnTo>
                <a:lnTo>
                  <a:pt x="43" y="755"/>
                </a:lnTo>
                <a:lnTo>
                  <a:pt x="52" y="747"/>
                </a:lnTo>
                <a:lnTo>
                  <a:pt x="64" y="736"/>
                </a:lnTo>
                <a:lnTo>
                  <a:pt x="77" y="727"/>
                </a:lnTo>
                <a:lnTo>
                  <a:pt x="90" y="715"/>
                </a:lnTo>
                <a:lnTo>
                  <a:pt x="105" y="704"/>
                </a:lnTo>
                <a:lnTo>
                  <a:pt x="120" y="692"/>
                </a:lnTo>
                <a:lnTo>
                  <a:pt x="151" y="668"/>
                </a:lnTo>
                <a:lnTo>
                  <a:pt x="183" y="642"/>
                </a:lnTo>
                <a:lnTo>
                  <a:pt x="213" y="616"/>
                </a:lnTo>
                <a:lnTo>
                  <a:pt x="244" y="590"/>
                </a:lnTo>
                <a:lnTo>
                  <a:pt x="273" y="563"/>
                </a:lnTo>
                <a:lnTo>
                  <a:pt x="303" y="536"/>
                </a:lnTo>
                <a:lnTo>
                  <a:pt x="331" y="508"/>
                </a:lnTo>
                <a:lnTo>
                  <a:pt x="360" y="481"/>
                </a:lnTo>
                <a:lnTo>
                  <a:pt x="388" y="452"/>
                </a:lnTo>
                <a:lnTo>
                  <a:pt x="415" y="423"/>
                </a:lnTo>
                <a:lnTo>
                  <a:pt x="442" y="393"/>
                </a:lnTo>
                <a:lnTo>
                  <a:pt x="467" y="363"/>
                </a:lnTo>
                <a:lnTo>
                  <a:pt x="493" y="332"/>
                </a:lnTo>
                <a:lnTo>
                  <a:pt x="516" y="301"/>
                </a:lnTo>
                <a:lnTo>
                  <a:pt x="540" y="268"/>
                </a:lnTo>
                <a:lnTo>
                  <a:pt x="562" y="23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5" name="Freeform 46"/>
          <p:cNvSpPr/>
          <p:nvPr/>
        </p:nvSpPr>
        <p:spPr>
          <a:xfrm>
            <a:off x="5131118" y="2432368"/>
            <a:ext cx="762000" cy="719137"/>
          </a:xfrm>
          <a:custGeom>
            <a:avLst/>
            <a:gdLst/>
            <a:ahLst/>
            <a:cxnLst>
              <a:cxn ang="0">
                <a:pos x="2515155" y="561953062"/>
              </a:cxn>
              <a:cxn ang="0">
                <a:pos x="17604499" y="548663347"/>
              </a:cxn>
              <a:cxn ang="0">
                <a:pos x="47154400" y="530944257"/>
              </a:cxn>
              <a:cxn ang="0">
                <a:pos x="89908071" y="508794996"/>
              </a:cxn>
              <a:cxn ang="0">
                <a:pos x="140835203" y="479052635"/>
              </a:cxn>
              <a:cxn ang="0">
                <a:pos x="198049430" y="440449934"/>
              </a:cxn>
              <a:cxn ang="0">
                <a:pos x="261550751" y="394885764"/>
              </a:cxn>
              <a:cxn ang="0">
                <a:pos x="321280133" y="339829621"/>
              </a:cxn>
              <a:cxn ang="0">
                <a:pos x="372836054" y="275913934"/>
              </a:cxn>
              <a:cxn ang="0">
                <a:pos x="413703359" y="210732597"/>
              </a:cxn>
              <a:cxn ang="0">
                <a:pos x="431936647" y="175926844"/>
              </a:cxn>
              <a:cxn ang="0">
                <a:pos x="445768414" y="147449337"/>
              </a:cxn>
              <a:cxn ang="0">
                <a:pos x="457085819" y="124034427"/>
              </a:cxn>
              <a:cxn ang="0">
                <a:pos x="462744125" y="105682910"/>
              </a:cxn>
              <a:cxn ang="0">
                <a:pos x="464630491" y="93025621"/>
              </a:cxn>
              <a:cxn ang="0">
                <a:pos x="462744125" y="84799299"/>
              </a:cxn>
              <a:cxn ang="0">
                <a:pos x="455828241" y="81634778"/>
              </a:cxn>
              <a:cxn ang="0">
                <a:pos x="441367686" y="79103479"/>
              </a:cxn>
              <a:cxn ang="0">
                <a:pos x="420619242" y="77205403"/>
              </a:cxn>
              <a:cxn ang="0">
                <a:pos x="392326920" y="75939753"/>
              </a:cxn>
              <a:cxn ang="0">
                <a:pos x="356489132" y="75939753"/>
              </a:cxn>
              <a:cxn ang="0">
                <a:pos x="314364250" y="77837830"/>
              </a:cxn>
              <a:cxn ang="0">
                <a:pos x="301161272" y="34172531"/>
              </a:cxn>
              <a:cxn ang="0">
                <a:pos x="345171727" y="29743156"/>
              </a:cxn>
              <a:cxn ang="0">
                <a:pos x="381638304" y="25946208"/>
              </a:cxn>
              <a:cxn ang="0">
                <a:pos x="412445781" y="22781687"/>
              </a:cxn>
              <a:cxn ang="0">
                <a:pos x="436337376" y="18352313"/>
              </a:cxn>
              <a:cxn ang="0">
                <a:pos x="453313086" y="14555365"/>
              </a:cxn>
              <a:cxn ang="0">
                <a:pos x="463372914" y="10758417"/>
              </a:cxn>
              <a:cxn ang="0">
                <a:pos x="484121357" y="1265649"/>
              </a:cxn>
              <a:cxn ang="0">
                <a:pos x="504240219" y="1265649"/>
              </a:cxn>
              <a:cxn ang="0">
                <a:pos x="519958352" y="8859545"/>
              </a:cxn>
              <a:cxn ang="0">
                <a:pos x="539449217" y="22781687"/>
              </a:cxn>
              <a:cxn ang="0">
                <a:pos x="563969600" y="43665299"/>
              </a:cxn>
              <a:cxn ang="0">
                <a:pos x="585974828" y="66446986"/>
              </a:cxn>
              <a:cxn ang="0">
                <a:pos x="599807388" y="84799299"/>
              </a:cxn>
              <a:cxn ang="0">
                <a:pos x="604208117" y="98089014"/>
              </a:cxn>
              <a:cxn ang="0">
                <a:pos x="601692961" y="107580986"/>
              </a:cxn>
              <a:cxn ang="0">
                <a:pos x="592890712" y="115808104"/>
              </a:cxn>
              <a:cxn ang="0">
                <a:pos x="579687734" y="122768778"/>
              </a:cxn>
              <a:cxn ang="0">
                <a:pos x="562083234" y="132261545"/>
              </a:cxn>
              <a:cxn ang="0">
                <a:pos x="538820429" y="157574531"/>
              </a:cxn>
              <a:cxn ang="0">
                <a:pos x="509269736" y="201873052"/>
              </a:cxn>
              <a:cxn ang="0">
                <a:pos x="475319107" y="261991792"/>
              </a:cxn>
              <a:cxn ang="0">
                <a:pos x="434451802" y="321477309"/>
              </a:cxn>
              <a:cxn ang="0">
                <a:pos x="385410243" y="375267802"/>
              </a:cxn>
              <a:cxn ang="0">
                <a:pos x="329453594" y="423995697"/>
              </a:cxn>
              <a:cxn ang="0">
                <a:pos x="267838639" y="466395347"/>
              </a:cxn>
              <a:cxn ang="0">
                <a:pos x="200564585" y="503732399"/>
              </a:cxn>
              <a:cxn ang="0">
                <a:pos x="128261014" y="535374427"/>
              </a:cxn>
              <a:cxn ang="0">
                <a:pos x="93052015" y="548663347"/>
              </a:cxn>
              <a:cxn ang="0">
                <a:pos x="64130110" y="558788541"/>
              </a:cxn>
              <a:cxn ang="0">
                <a:pos x="40238516" y="566382437"/>
              </a:cxn>
              <a:cxn ang="0">
                <a:pos x="22005228" y="570812607"/>
              </a:cxn>
              <a:cxn ang="0">
                <a:pos x="8802250" y="572078257"/>
              </a:cxn>
              <a:cxn ang="0">
                <a:pos x="2515155" y="571445034"/>
              </a:cxn>
            </a:cxnLst>
            <a:rect l="0" t="0" r="0" b="0"/>
            <a:pathLst>
              <a:path w="961" h="904">
                <a:moveTo>
                  <a:pt x="2" y="901"/>
                </a:moveTo>
                <a:lnTo>
                  <a:pt x="0" y="899"/>
                </a:lnTo>
                <a:lnTo>
                  <a:pt x="2" y="895"/>
                </a:lnTo>
                <a:lnTo>
                  <a:pt x="3" y="892"/>
                </a:lnTo>
                <a:lnTo>
                  <a:pt x="4" y="888"/>
                </a:lnTo>
                <a:lnTo>
                  <a:pt x="7" y="885"/>
                </a:lnTo>
                <a:lnTo>
                  <a:pt x="11" y="881"/>
                </a:lnTo>
                <a:lnTo>
                  <a:pt x="16" y="876"/>
                </a:lnTo>
                <a:lnTo>
                  <a:pt x="21" y="872"/>
                </a:lnTo>
                <a:lnTo>
                  <a:pt x="28" y="867"/>
                </a:lnTo>
                <a:lnTo>
                  <a:pt x="36" y="863"/>
                </a:lnTo>
                <a:lnTo>
                  <a:pt x="45" y="857"/>
                </a:lnTo>
                <a:lnTo>
                  <a:pt x="54" y="851"/>
                </a:lnTo>
                <a:lnTo>
                  <a:pt x="64" y="845"/>
                </a:lnTo>
                <a:lnTo>
                  <a:pt x="75" y="839"/>
                </a:lnTo>
                <a:lnTo>
                  <a:pt x="88" y="833"/>
                </a:lnTo>
                <a:lnTo>
                  <a:pt x="100" y="827"/>
                </a:lnTo>
                <a:lnTo>
                  <a:pt x="114" y="820"/>
                </a:lnTo>
                <a:lnTo>
                  <a:pt x="128" y="813"/>
                </a:lnTo>
                <a:lnTo>
                  <a:pt x="143" y="804"/>
                </a:lnTo>
                <a:lnTo>
                  <a:pt x="158" y="795"/>
                </a:lnTo>
                <a:lnTo>
                  <a:pt x="174" y="787"/>
                </a:lnTo>
                <a:lnTo>
                  <a:pt x="190" y="777"/>
                </a:lnTo>
                <a:lnTo>
                  <a:pt x="206" y="767"/>
                </a:lnTo>
                <a:lnTo>
                  <a:pt x="224" y="757"/>
                </a:lnTo>
                <a:lnTo>
                  <a:pt x="241" y="745"/>
                </a:lnTo>
                <a:lnTo>
                  <a:pt x="258" y="735"/>
                </a:lnTo>
                <a:lnTo>
                  <a:pt x="277" y="722"/>
                </a:lnTo>
                <a:lnTo>
                  <a:pt x="296" y="709"/>
                </a:lnTo>
                <a:lnTo>
                  <a:pt x="315" y="696"/>
                </a:lnTo>
                <a:lnTo>
                  <a:pt x="335" y="684"/>
                </a:lnTo>
                <a:lnTo>
                  <a:pt x="355" y="670"/>
                </a:lnTo>
                <a:lnTo>
                  <a:pt x="376" y="655"/>
                </a:lnTo>
                <a:lnTo>
                  <a:pt x="397" y="640"/>
                </a:lnTo>
                <a:lnTo>
                  <a:pt x="416" y="624"/>
                </a:lnTo>
                <a:lnTo>
                  <a:pt x="436" y="608"/>
                </a:lnTo>
                <a:lnTo>
                  <a:pt x="456" y="591"/>
                </a:lnTo>
                <a:lnTo>
                  <a:pt x="474" y="573"/>
                </a:lnTo>
                <a:lnTo>
                  <a:pt x="493" y="556"/>
                </a:lnTo>
                <a:lnTo>
                  <a:pt x="511" y="537"/>
                </a:lnTo>
                <a:lnTo>
                  <a:pt x="528" y="518"/>
                </a:lnTo>
                <a:lnTo>
                  <a:pt x="545" y="498"/>
                </a:lnTo>
                <a:lnTo>
                  <a:pt x="562" y="478"/>
                </a:lnTo>
                <a:lnTo>
                  <a:pt x="578" y="457"/>
                </a:lnTo>
                <a:lnTo>
                  <a:pt x="593" y="436"/>
                </a:lnTo>
                <a:lnTo>
                  <a:pt x="608" y="414"/>
                </a:lnTo>
                <a:lnTo>
                  <a:pt x="623" y="391"/>
                </a:lnTo>
                <a:lnTo>
                  <a:pt x="637" y="368"/>
                </a:lnTo>
                <a:lnTo>
                  <a:pt x="651" y="345"/>
                </a:lnTo>
                <a:lnTo>
                  <a:pt x="658" y="333"/>
                </a:lnTo>
                <a:lnTo>
                  <a:pt x="664" y="321"/>
                </a:lnTo>
                <a:lnTo>
                  <a:pt x="670" y="310"/>
                </a:lnTo>
                <a:lnTo>
                  <a:pt x="675" y="299"/>
                </a:lnTo>
                <a:lnTo>
                  <a:pt x="681" y="289"/>
                </a:lnTo>
                <a:lnTo>
                  <a:pt x="687" y="278"/>
                </a:lnTo>
                <a:lnTo>
                  <a:pt x="692" y="269"/>
                </a:lnTo>
                <a:lnTo>
                  <a:pt x="696" y="260"/>
                </a:lnTo>
                <a:lnTo>
                  <a:pt x="701" y="250"/>
                </a:lnTo>
                <a:lnTo>
                  <a:pt x="706" y="241"/>
                </a:lnTo>
                <a:lnTo>
                  <a:pt x="709" y="233"/>
                </a:lnTo>
                <a:lnTo>
                  <a:pt x="714" y="225"/>
                </a:lnTo>
                <a:lnTo>
                  <a:pt x="717" y="218"/>
                </a:lnTo>
                <a:lnTo>
                  <a:pt x="721" y="210"/>
                </a:lnTo>
                <a:lnTo>
                  <a:pt x="723" y="203"/>
                </a:lnTo>
                <a:lnTo>
                  <a:pt x="727" y="196"/>
                </a:lnTo>
                <a:lnTo>
                  <a:pt x="729" y="190"/>
                </a:lnTo>
                <a:lnTo>
                  <a:pt x="731" y="184"/>
                </a:lnTo>
                <a:lnTo>
                  <a:pt x="732" y="178"/>
                </a:lnTo>
                <a:lnTo>
                  <a:pt x="735" y="173"/>
                </a:lnTo>
                <a:lnTo>
                  <a:pt x="736" y="167"/>
                </a:lnTo>
                <a:lnTo>
                  <a:pt x="737" y="162"/>
                </a:lnTo>
                <a:lnTo>
                  <a:pt x="738" y="159"/>
                </a:lnTo>
                <a:lnTo>
                  <a:pt x="738" y="154"/>
                </a:lnTo>
                <a:lnTo>
                  <a:pt x="739" y="151"/>
                </a:lnTo>
                <a:lnTo>
                  <a:pt x="739" y="147"/>
                </a:lnTo>
                <a:lnTo>
                  <a:pt x="739" y="144"/>
                </a:lnTo>
                <a:lnTo>
                  <a:pt x="738" y="141"/>
                </a:lnTo>
                <a:lnTo>
                  <a:pt x="738" y="139"/>
                </a:lnTo>
                <a:lnTo>
                  <a:pt x="737" y="137"/>
                </a:lnTo>
                <a:lnTo>
                  <a:pt x="736" y="134"/>
                </a:lnTo>
                <a:lnTo>
                  <a:pt x="735" y="133"/>
                </a:lnTo>
                <a:lnTo>
                  <a:pt x="734" y="132"/>
                </a:lnTo>
                <a:lnTo>
                  <a:pt x="731" y="131"/>
                </a:lnTo>
                <a:lnTo>
                  <a:pt x="728" y="130"/>
                </a:lnTo>
                <a:lnTo>
                  <a:pt x="725" y="129"/>
                </a:lnTo>
                <a:lnTo>
                  <a:pt x="722" y="127"/>
                </a:lnTo>
                <a:lnTo>
                  <a:pt x="717" y="127"/>
                </a:lnTo>
                <a:lnTo>
                  <a:pt x="713" y="126"/>
                </a:lnTo>
                <a:lnTo>
                  <a:pt x="708" y="125"/>
                </a:lnTo>
                <a:lnTo>
                  <a:pt x="702" y="125"/>
                </a:lnTo>
                <a:lnTo>
                  <a:pt x="696" y="124"/>
                </a:lnTo>
                <a:lnTo>
                  <a:pt x="691" y="124"/>
                </a:lnTo>
                <a:lnTo>
                  <a:pt x="684" y="123"/>
                </a:lnTo>
                <a:lnTo>
                  <a:pt x="677" y="123"/>
                </a:lnTo>
                <a:lnTo>
                  <a:pt x="669" y="122"/>
                </a:lnTo>
                <a:lnTo>
                  <a:pt x="660" y="122"/>
                </a:lnTo>
                <a:lnTo>
                  <a:pt x="652" y="122"/>
                </a:lnTo>
                <a:lnTo>
                  <a:pt x="643" y="120"/>
                </a:lnTo>
                <a:lnTo>
                  <a:pt x="634" y="120"/>
                </a:lnTo>
                <a:lnTo>
                  <a:pt x="624" y="120"/>
                </a:lnTo>
                <a:lnTo>
                  <a:pt x="614" y="120"/>
                </a:lnTo>
                <a:lnTo>
                  <a:pt x="602" y="120"/>
                </a:lnTo>
                <a:lnTo>
                  <a:pt x="592" y="120"/>
                </a:lnTo>
                <a:lnTo>
                  <a:pt x="580" y="120"/>
                </a:lnTo>
                <a:lnTo>
                  <a:pt x="567" y="120"/>
                </a:lnTo>
                <a:lnTo>
                  <a:pt x="555" y="120"/>
                </a:lnTo>
                <a:lnTo>
                  <a:pt x="542" y="122"/>
                </a:lnTo>
                <a:lnTo>
                  <a:pt x="529" y="122"/>
                </a:lnTo>
                <a:lnTo>
                  <a:pt x="515" y="122"/>
                </a:lnTo>
                <a:lnTo>
                  <a:pt x="500" y="123"/>
                </a:lnTo>
                <a:lnTo>
                  <a:pt x="486" y="123"/>
                </a:lnTo>
                <a:lnTo>
                  <a:pt x="471" y="123"/>
                </a:lnTo>
                <a:lnTo>
                  <a:pt x="455" y="124"/>
                </a:lnTo>
                <a:lnTo>
                  <a:pt x="464" y="55"/>
                </a:lnTo>
                <a:lnTo>
                  <a:pt x="479" y="54"/>
                </a:lnTo>
                <a:lnTo>
                  <a:pt x="494" y="53"/>
                </a:lnTo>
                <a:lnTo>
                  <a:pt x="508" y="52"/>
                </a:lnTo>
                <a:lnTo>
                  <a:pt x="522" y="51"/>
                </a:lnTo>
                <a:lnTo>
                  <a:pt x="536" y="48"/>
                </a:lnTo>
                <a:lnTo>
                  <a:pt x="549" y="47"/>
                </a:lnTo>
                <a:lnTo>
                  <a:pt x="562" y="46"/>
                </a:lnTo>
                <a:lnTo>
                  <a:pt x="573" y="45"/>
                </a:lnTo>
                <a:lnTo>
                  <a:pt x="585" y="44"/>
                </a:lnTo>
                <a:lnTo>
                  <a:pt x="596" y="43"/>
                </a:lnTo>
                <a:lnTo>
                  <a:pt x="607" y="41"/>
                </a:lnTo>
                <a:lnTo>
                  <a:pt x="617" y="40"/>
                </a:lnTo>
                <a:lnTo>
                  <a:pt x="628" y="39"/>
                </a:lnTo>
                <a:lnTo>
                  <a:pt x="637" y="38"/>
                </a:lnTo>
                <a:lnTo>
                  <a:pt x="646" y="37"/>
                </a:lnTo>
                <a:lnTo>
                  <a:pt x="656" y="36"/>
                </a:lnTo>
                <a:lnTo>
                  <a:pt x="664" y="34"/>
                </a:lnTo>
                <a:lnTo>
                  <a:pt x="672" y="33"/>
                </a:lnTo>
                <a:lnTo>
                  <a:pt x="680" y="31"/>
                </a:lnTo>
                <a:lnTo>
                  <a:pt x="687" y="30"/>
                </a:lnTo>
                <a:lnTo>
                  <a:pt x="694" y="29"/>
                </a:lnTo>
                <a:lnTo>
                  <a:pt x="700" y="28"/>
                </a:lnTo>
                <a:lnTo>
                  <a:pt x="706" y="26"/>
                </a:lnTo>
                <a:lnTo>
                  <a:pt x="712" y="25"/>
                </a:lnTo>
                <a:lnTo>
                  <a:pt x="716" y="24"/>
                </a:lnTo>
                <a:lnTo>
                  <a:pt x="721" y="23"/>
                </a:lnTo>
                <a:lnTo>
                  <a:pt x="725" y="22"/>
                </a:lnTo>
                <a:lnTo>
                  <a:pt x="729" y="21"/>
                </a:lnTo>
                <a:lnTo>
                  <a:pt x="732" y="19"/>
                </a:lnTo>
                <a:lnTo>
                  <a:pt x="735" y="18"/>
                </a:lnTo>
                <a:lnTo>
                  <a:pt x="737" y="17"/>
                </a:lnTo>
                <a:lnTo>
                  <a:pt x="739" y="16"/>
                </a:lnTo>
                <a:lnTo>
                  <a:pt x="746" y="11"/>
                </a:lnTo>
                <a:lnTo>
                  <a:pt x="755" y="8"/>
                </a:lnTo>
                <a:lnTo>
                  <a:pt x="761" y="4"/>
                </a:lnTo>
                <a:lnTo>
                  <a:pt x="770" y="2"/>
                </a:lnTo>
                <a:lnTo>
                  <a:pt x="777" y="1"/>
                </a:lnTo>
                <a:lnTo>
                  <a:pt x="784" y="0"/>
                </a:lnTo>
                <a:lnTo>
                  <a:pt x="792" y="0"/>
                </a:lnTo>
                <a:lnTo>
                  <a:pt x="799" y="1"/>
                </a:lnTo>
                <a:lnTo>
                  <a:pt x="802" y="2"/>
                </a:lnTo>
                <a:lnTo>
                  <a:pt x="807" y="3"/>
                </a:lnTo>
                <a:lnTo>
                  <a:pt x="811" y="4"/>
                </a:lnTo>
                <a:lnTo>
                  <a:pt x="816" y="7"/>
                </a:lnTo>
                <a:lnTo>
                  <a:pt x="821" y="10"/>
                </a:lnTo>
                <a:lnTo>
                  <a:pt x="827" y="14"/>
                </a:lnTo>
                <a:lnTo>
                  <a:pt x="832" y="17"/>
                </a:lnTo>
                <a:lnTo>
                  <a:pt x="838" y="21"/>
                </a:lnTo>
                <a:lnTo>
                  <a:pt x="844" y="25"/>
                </a:lnTo>
                <a:lnTo>
                  <a:pt x="851" y="30"/>
                </a:lnTo>
                <a:lnTo>
                  <a:pt x="858" y="36"/>
                </a:lnTo>
                <a:lnTo>
                  <a:pt x="865" y="41"/>
                </a:lnTo>
                <a:lnTo>
                  <a:pt x="873" y="47"/>
                </a:lnTo>
                <a:lnTo>
                  <a:pt x="881" y="54"/>
                </a:lnTo>
                <a:lnTo>
                  <a:pt x="889" y="61"/>
                </a:lnTo>
                <a:lnTo>
                  <a:pt x="897" y="69"/>
                </a:lnTo>
                <a:lnTo>
                  <a:pt x="906" y="77"/>
                </a:lnTo>
                <a:lnTo>
                  <a:pt x="914" y="84"/>
                </a:lnTo>
                <a:lnTo>
                  <a:pt x="921" y="93"/>
                </a:lnTo>
                <a:lnTo>
                  <a:pt x="926" y="100"/>
                </a:lnTo>
                <a:lnTo>
                  <a:pt x="932" y="105"/>
                </a:lnTo>
                <a:lnTo>
                  <a:pt x="938" y="112"/>
                </a:lnTo>
                <a:lnTo>
                  <a:pt x="943" y="118"/>
                </a:lnTo>
                <a:lnTo>
                  <a:pt x="947" y="124"/>
                </a:lnTo>
                <a:lnTo>
                  <a:pt x="951" y="129"/>
                </a:lnTo>
                <a:lnTo>
                  <a:pt x="954" y="134"/>
                </a:lnTo>
                <a:lnTo>
                  <a:pt x="957" y="139"/>
                </a:lnTo>
                <a:lnTo>
                  <a:pt x="959" y="144"/>
                </a:lnTo>
                <a:lnTo>
                  <a:pt x="960" y="148"/>
                </a:lnTo>
                <a:lnTo>
                  <a:pt x="961" y="152"/>
                </a:lnTo>
                <a:lnTo>
                  <a:pt x="961" y="155"/>
                </a:lnTo>
                <a:lnTo>
                  <a:pt x="961" y="159"/>
                </a:lnTo>
                <a:lnTo>
                  <a:pt x="960" y="162"/>
                </a:lnTo>
                <a:lnTo>
                  <a:pt x="959" y="165"/>
                </a:lnTo>
                <a:lnTo>
                  <a:pt x="958" y="168"/>
                </a:lnTo>
                <a:lnTo>
                  <a:pt x="957" y="170"/>
                </a:lnTo>
                <a:lnTo>
                  <a:pt x="954" y="173"/>
                </a:lnTo>
                <a:lnTo>
                  <a:pt x="952" y="176"/>
                </a:lnTo>
                <a:lnTo>
                  <a:pt x="950" y="178"/>
                </a:lnTo>
                <a:lnTo>
                  <a:pt x="946" y="181"/>
                </a:lnTo>
                <a:lnTo>
                  <a:pt x="943" y="183"/>
                </a:lnTo>
                <a:lnTo>
                  <a:pt x="939" y="185"/>
                </a:lnTo>
                <a:lnTo>
                  <a:pt x="936" y="188"/>
                </a:lnTo>
                <a:lnTo>
                  <a:pt x="931" y="189"/>
                </a:lnTo>
                <a:lnTo>
                  <a:pt x="926" y="191"/>
                </a:lnTo>
                <a:lnTo>
                  <a:pt x="922" y="194"/>
                </a:lnTo>
                <a:lnTo>
                  <a:pt x="917" y="195"/>
                </a:lnTo>
                <a:lnTo>
                  <a:pt x="911" y="197"/>
                </a:lnTo>
                <a:lnTo>
                  <a:pt x="906" y="199"/>
                </a:lnTo>
                <a:lnTo>
                  <a:pt x="900" y="203"/>
                </a:lnTo>
                <a:lnTo>
                  <a:pt x="894" y="209"/>
                </a:lnTo>
                <a:lnTo>
                  <a:pt x="887" y="214"/>
                </a:lnTo>
                <a:lnTo>
                  <a:pt x="880" y="221"/>
                </a:lnTo>
                <a:lnTo>
                  <a:pt x="872" y="230"/>
                </a:lnTo>
                <a:lnTo>
                  <a:pt x="865" y="239"/>
                </a:lnTo>
                <a:lnTo>
                  <a:pt x="857" y="249"/>
                </a:lnTo>
                <a:lnTo>
                  <a:pt x="847" y="261"/>
                </a:lnTo>
                <a:lnTo>
                  <a:pt x="839" y="274"/>
                </a:lnTo>
                <a:lnTo>
                  <a:pt x="830" y="288"/>
                </a:lnTo>
                <a:lnTo>
                  <a:pt x="821" y="303"/>
                </a:lnTo>
                <a:lnTo>
                  <a:pt x="810" y="319"/>
                </a:lnTo>
                <a:lnTo>
                  <a:pt x="801" y="336"/>
                </a:lnTo>
                <a:lnTo>
                  <a:pt x="789" y="355"/>
                </a:lnTo>
                <a:lnTo>
                  <a:pt x="779" y="375"/>
                </a:lnTo>
                <a:lnTo>
                  <a:pt x="767" y="395"/>
                </a:lnTo>
                <a:lnTo>
                  <a:pt x="756" y="414"/>
                </a:lnTo>
                <a:lnTo>
                  <a:pt x="744" y="434"/>
                </a:lnTo>
                <a:lnTo>
                  <a:pt x="731" y="453"/>
                </a:lnTo>
                <a:lnTo>
                  <a:pt x="717" y="471"/>
                </a:lnTo>
                <a:lnTo>
                  <a:pt x="705" y="490"/>
                </a:lnTo>
                <a:lnTo>
                  <a:pt x="691" y="508"/>
                </a:lnTo>
                <a:lnTo>
                  <a:pt x="675" y="526"/>
                </a:lnTo>
                <a:lnTo>
                  <a:pt x="660" y="543"/>
                </a:lnTo>
                <a:lnTo>
                  <a:pt x="645" y="559"/>
                </a:lnTo>
                <a:lnTo>
                  <a:pt x="629" y="577"/>
                </a:lnTo>
                <a:lnTo>
                  <a:pt x="613" y="593"/>
                </a:lnTo>
                <a:lnTo>
                  <a:pt x="596" y="608"/>
                </a:lnTo>
                <a:lnTo>
                  <a:pt x="579" y="624"/>
                </a:lnTo>
                <a:lnTo>
                  <a:pt x="562" y="640"/>
                </a:lnTo>
                <a:lnTo>
                  <a:pt x="543" y="655"/>
                </a:lnTo>
                <a:lnTo>
                  <a:pt x="524" y="670"/>
                </a:lnTo>
                <a:lnTo>
                  <a:pt x="506" y="684"/>
                </a:lnTo>
                <a:lnTo>
                  <a:pt x="486" y="698"/>
                </a:lnTo>
                <a:lnTo>
                  <a:pt x="466" y="712"/>
                </a:lnTo>
                <a:lnTo>
                  <a:pt x="447" y="724"/>
                </a:lnTo>
                <a:lnTo>
                  <a:pt x="426" y="737"/>
                </a:lnTo>
                <a:lnTo>
                  <a:pt x="405" y="750"/>
                </a:lnTo>
                <a:lnTo>
                  <a:pt x="384" y="761"/>
                </a:lnTo>
                <a:lnTo>
                  <a:pt x="363" y="773"/>
                </a:lnTo>
                <a:lnTo>
                  <a:pt x="341" y="785"/>
                </a:lnTo>
                <a:lnTo>
                  <a:pt x="319" y="796"/>
                </a:lnTo>
                <a:lnTo>
                  <a:pt x="297" y="807"/>
                </a:lnTo>
                <a:lnTo>
                  <a:pt x="275" y="817"/>
                </a:lnTo>
                <a:lnTo>
                  <a:pt x="251" y="828"/>
                </a:lnTo>
                <a:lnTo>
                  <a:pt x="227" y="837"/>
                </a:lnTo>
                <a:lnTo>
                  <a:pt x="204" y="846"/>
                </a:lnTo>
                <a:lnTo>
                  <a:pt x="192" y="851"/>
                </a:lnTo>
                <a:lnTo>
                  <a:pt x="181" y="856"/>
                </a:lnTo>
                <a:lnTo>
                  <a:pt x="169" y="859"/>
                </a:lnTo>
                <a:lnTo>
                  <a:pt x="158" y="864"/>
                </a:lnTo>
                <a:lnTo>
                  <a:pt x="148" y="867"/>
                </a:lnTo>
                <a:lnTo>
                  <a:pt x="139" y="871"/>
                </a:lnTo>
                <a:lnTo>
                  <a:pt x="128" y="874"/>
                </a:lnTo>
                <a:lnTo>
                  <a:pt x="119" y="878"/>
                </a:lnTo>
                <a:lnTo>
                  <a:pt x="111" y="880"/>
                </a:lnTo>
                <a:lnTo>
                  <a:pt x="102" y="883"/>
                </a:lnTo>
                <a:lnTo>
                  <a:pt x="93" y="886"/>
                </a:lnTo>
                <a:lnTo>
                  <a:pt x="85" y="888"/>
                </a:lnTo>
                <a:lnTo>
                  <a:pt x="78" y="890"/>
                </a:lnTo>
                <a:lnTo>
                  <a:pt x="71" y="893"/>
                </a:lnTo>
                <a:lnTo>
                  <a:pt x="64" y="895"/>
                </a:lnTo>
                <a:lnTo>
                  <a:pt x="57" y="896"/>
                </a:lnTo>
                <a:lnTo>
                  <a:pt x="52" y="899"/>
                </a:lnTo>
                <a:lnTo>
                  <a:pt x="46" y="900"/>
                </a:lnTo>
                <a:lnTo>
                  <a:pt x="40" y="901"/>
                </a:lnTo>
                <a:lnTo>
                  <a:pt x="35" y="902"/>
                </a:lnTo>
                <a:lnTo>
                  <a:pt x="31" y="903"/>
                </a:lnTo>
                <a:lnTo>
                  <a:pt x="26" y="903"/>
                </a:lnTo>
                <a:lnTo>
                  <a:pt x="21" y="904"/>
                </a:lnTo>
                <a:lnTo>
                  <a:pt x="18" y="904"/>
                </a:lnTo>
                <a:lnTo>
                  <a:pt x="14" y="904"/>
                </a:lnTo>
                <a:lnTo>
                  <a:pt x="12" y="904"/>
                </a:lnTo>
                <a:lnTo>
                  <a:pt x="10" y="904"/>
                </a:lnTo>
                <a:lnTo>
                  <a:pt x="7" y="904"/>
                </a:lnTo>
                <a:lnTo>
                  <a:pt x="5" y="903"/>
                </a:lnTo>
                <a:lnTo>
                  <a:pt x="4" y="903"/>
                </a:lnTo>
                <a:lnTo>
                  <a:pt x="3" y="902"/>
                </a:lnTo>
                <a:lnTo>
                  <a:pt x="2" y="901"/>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6" name="Freeform 47"/>
          <p:cNvSpPr/>
          <p:nvPr/>
        </p:nvSpPr>
        <p:spPr>
          <a:xfrm>
            <a:off x="5397818" y="2616518"/>
            <a:ext cx="974725" cy="554037"/>
          </a:xfrm>
          <a:custGeom>
            <a:avLst/>
            <a:gdLst/>
            <a:ahLst/>
            <a:cxnLst>
              <a:cxn ang="0">
                <a:pos x="772429511" y="386690800"/>
              </a:cxn>
              <a:cxn ang="0">
                <a:pos x="770542716" y="389850480"/>
              </a:cxn>
              <a:cxn ang="0">
                <a:pos x="765510470" y="391746288"/>
              </a:cxn>
              <a:cxn ang="0">
                <a:pos x="758591430" y="394905173"/>
              </a:cxn>
              <a:cxn ang="0">
                <a:pos x="749155869" y="398695995"/>
              </a:cxn>
              <a:cxn ang="0">
                <a:pos x="737833515" y="401855675"/>
              </a:cxn>
              <a:cxn ang="0">
                <a:pos x="723366502" y="405646496"/>
              </a:cxn>
              <a:cxn ang="0">
                <a:pos x="708269764" y="409437317"/>
              </a:cxn>
              <a:cxn ang="0">
                <a:pos x="690028369" y="413860870"/>
              </a:cxn>
              <a:cxn ang="0">
                <a:pos x="669271247" y="418283627"/>
              </a:cxn>
              <a:cxn ang="0">
                <a:pos x="646626537" y="422706384"/>
              </a:cxn>
              <a:cxn ang="0">
                <a:pos x="602595774" y="430920758"/>
              </a:cxn>
              <a:cxn ang="0">
                <a:pos x="562967532" y="435975451"/>
              </a:cxn>
              <a:cxn ang="0">
                <a:pos x="529001261" y="439766273"/>
              </a:cxn>
              <a:cxn ang="0">
                <a:pos x="501324305" y="440398209"/>
              </a:cxn>
              <a:cxn ang="0">
                <a:pos x="479308527" y="438502401"/>
              </a:cxn>
              <a:cxn ang="0">
                <a:pos x="469873760" y="437239323"/>
              </a:cxn>
              <a:cxn ang="0">
                <a:pos x="464212583" y="434079643"/>
              </a:cxn>
              <a:cxn ang="0">
                <a:pos x="456035679" y="429024950"/>
              </a:cxn>
              <a:cxn ang="0">
                <a:pos x="446600119" y="423338320"/>
              </a:cxn>
              <a:cxn ang="0">
                <a:pos x="435277764" y="415123947"/>
              </a:cxn>
              <a:cxn ang="0">
                <a:pos x="422068615" y="405646496"/>
              </a:cxn>
              <a:cxn ang="0">
                <a:pos x="406971877" y="394273237"/>
              </a:cxn>
              <a:cxn ang="0">
                <a:pos x="391247001" y="381004170"/>
              </a:cxn>
              <a:cxn ang="0">
                <a:pos x="373005606" y="365840090"/>
              </a:cxn>
              <a:cxn ang="0">
                <a:pos x="352876622" y="350044074"/>
              </a:cxn>
              <a:cxn ang="0">
                <a:pos x="332119501" y="331720314"/>
              </a:cxn>
              <a:cxn ang="0">
                <a:pos x="309474791" y="311501540"/>
              </a:cxn>
              <a:cxn ang="0">
                <a:pos x="284314355" y="290018100"/>
              </a:cxn>
              <a:cxn ang="0">
                <a:pos x="257896056" y="266007710"/>
              </a:cxn>
              <a:cxn ang="0">
                <a:pos x="229590169" y="241366179"/>
              </a:cxn>
              <a:cxn ang="0">
                <a:pos x="200655350" y="214828045"/>
              </a:cxn>
              <a:cxn ang="0">
                <a:pos x="169204805" y="186394898"/>
              </a:cxn>
              <a:cxn ang="0">
                <a:pos x="135866672" y="156066738"/>
              </a:cxn>
              <a:cxn ang="0">
                <a:pos x="101271469" y="123841975"/>
              </a:cxn>
              <a:cxn ang="0">
                <a:pos x="64159746" y="90986071"/>
              </a:cxn>
              <a:cxn ang="0">
                <a:pos x="26418299" y="54970486"/>
              </a:cxn>
              <a:cxn ang="0">
                <a:pos x="18870327" y="0"/>
              </a:cxn>
              <a:cxn ang="0">
                <a:pos x="149705546" y="92249943"/>
              </a:cxn>
              <a:cxn ang="0">
                <a:pos x="268588686" y="169966946"/>
              </a:cxn>
              <a:cxn ang="0">
                <a:pos x="375521332" y="232519870"/>
              </a:cxn>
              <a:cxn ang="0">
                <a:pos x="470502692" y="280540649"/>
              </a:cxn>
              <a:cxn ang="0">
                <a:pos x="554161697" y="312764617"/>
              </a:cxn>
              <a:cxn ang="0">
                <a:pos x="602595774" y="326665620"/>
              </a:cxn>
              <a:cxn ang="0">
                <a:pos x="635304183" y="335511135"/>
              </a:cxn>
              <a:cxn ang="0">
                <a:pos x="663610070" y="344357445"/>
              </a:cxn>
              <a:cxn ang="0">
                <a:pos x="689399437" y="351307946"/>
              </a:cxn>
              <a:cxn ang="0">
                <a:pos x="712044147" y="358889589"/>
              </a:cxn>
              <a:cxn ang="0">
                <a:pos x="730285542" y="364576218"/>
              </a:cxn>
              <a:cxn ang="0">
                <a:pos x="746011212" y="370262848"/>
              </a:cxn>
              <a:cxn ang="0">
                <a:pos x="757962498" y="374685605"/>
              </a:cxn>
              <a:cxn ang="0">
                <a:pos x="766768333" y="379109157"/>
              </a:cxn>
              <a:cxn ang="0">
                <a:pos x="771800579" y="382268042"/>
              </a:cxn>
              <a:cxn ang="0">
                <a:pos x="773058442" y="385427723"/>
              </a:cxn>
            </a:cxnLst>
            <a:rect l="0" t="0" r="0" b="0"/>
            <a:pathLst>
              <a:path w="1229" h="697">
                <a:moveTo>
                  <a:pt x="1229" y="610"/>
                </a:moveTo>
                <a:lnTo>
                  <a:pt x="1229" y="611"/>
                </a:lnTo>
                <a:lnTo>
                  <a:pt x="1228" y="612"/>
                </a:lnTo>
                <a:lnTo>
                  <a:pt x="1227" y="613"/>
                </a:lnTo>
                <a:lnTo>
                  <a:pt x="1226" y="614"/>
                </a:lnTo>
                <a:lnTo>
                  <a:pt x="1225" y="617"/>
                </a:lnTo>
                <a:lnTo>
                  <a:pt x="1223" y="618"/>
                </a:lnTo>
                <a:lnTo>
                  <a:pt x="1220" y="619"/>
                </a:lnTo>
                <a:lnTo>
                  <a:pt x="1217" y="620"/>
                </a:lnTo>
                <a:lnTo>
                  <a:pt x="1213" y="622"/>
                </a:lnTo>
                <a:lnTo>
                  <a:pt x="1210" y="624"/>
                </a:lnTo>
                <a:lnTo>
                  <a:pt x="1206" y="625"/>
                </a:lnTo>
                <a:lnTo>
                  <a:pt x="1202" y="627"/>
                </a:lnTo>
                <a:lnTo>
                  <a:pt x="1196" y="628"/>
                </a:lnTo>
                <a:lnTo>
                  <a:pt x="1191" y="631"/>
                </a:lnTo>
                <a:lnTo>
                  <a:pt x="1185" y="632"/>
                </a:lnTo>
                <a:lnTo>
                  <a:pt x="1180" y="634"/>
                </a:lnTo>
                <a:lnTo>
                  <a:pt x="1173" y="636"/>
                </a:lnTo>
                <a:lnTo>
                  <a:pt x="1166" y="637"/>
                </a:lnTo>
                <a:lnTo>
                  <a:pt x="1159" y="640"/>
                </a:lnTo>
                <a:lnTo>
                  <a:pt x="1150" y="642"/>
                </a:lnTo>
                <a:lnTo>
                  <a:pt x="1142" y="643"/>
                </a:lnTo>
                <a:lnTo>
                  <a:pt x="1134" y="646"/>
                </a:lnTo>
                <a:lnTo>
                  <a:pt x="1126" y="648"/>
                </a:lnTo>
                <a:lnTo>
                  <a:pt x="1117" y="650"/>
                </a:lnTo>
                <a:lnTo>
                  <a:pt x="1106" y="653"/>
                </a:lnTo>
                <a:lnTo>
                  <a:pt x="1097" y="655"/>
                </a:lnTo>
                <a:lnTo>
                  <a:pt x="1087" y="657"/>
                </a:lnTo>
                <a:lnTo>
                  <a:pt x="1075" y="660"/>
                </a:lnTo>
                <a:lnTo>
                  <a:pt x="1064" y="662"/>
                </a:lnTo>
                <a:lnTo>
                  <a:pt x="1053" y="664"/>
                </a:lnTo>
                <a:lnTo>
                  <a:pt x="1041" y="667"/>
                </a:lnTo>
                <a:lnTo>
                  <a:pt x="1028" y="669"/>
                </a:lnTo>
                <a:lnTo>
                  <a:pt x="1004" y="673"/>
                </a:lnTo>
                <a:lnTo>
                  <a:pt x="980" y="678"/>
                </a:lnTo>
                <a:lnTo>
                  <a:pt x="958" y="682"/>
                </a:lnTo>
                <a:lnTo>
                  <a:pt x="936" y="685"/>
                </a:lnTo>
                <a:lnTo>
                  <a:pt x="915" y="687"/>
                </a:lnTo>
                <a:lnTo>
                  <a:pt x="895" y="690"/>
                </a:lnTo>
                <a:lnTo>
                  <a:pt x="876" y="692"/>
                </a:lnTo>
                <a:lnTo>
                  <a:pt x="859" y="694"/>
                </a:lnTo>
                <a:lnTo>
                  <a:pt x="841" y="696"/>
                </a:lnTo>
                <a:lnTo>
                  <a:pt x="826" y="697"/>
                </a:lnTo>
                <a:lnTo>
                  <a:pt x="811" y="697"/>
                </a:lnTo>
                <a:lnTo>
                  <a:pt x="797" y="697"/>
                </a:lnTo>
                <a:lnTo>
                  <a:pt x="786" y="697"/>
                </a:lnTo>
                <a:lnTo>
                  <a:pt x="774" y="696"/>
                </a:lnTo>
                <a:lnTo>
                  <a:pt x="762" y="694"/>
                </a:lnTo>
                <a:lnTo>
                  <a:pt x="753" y="693"/>
                </a:lnTo>
                <a:lnTo>
                  <a:pt x="751" y="692"/>
                </a:lnTo>
                <a:lnTo>
                  <a:pt x="747" y="692"/>
                </a:lnTo>
                <a:lnTo>
                  <a:pt x="745" y="691"/>
                </a:lnTo>
                <a:lnTo>
                  <a:pt x="741" y="689"/>
                </a:lnTo>
                <a:lnTo>
                  <a:pt x="738" y="687"/>
                </a:lnTo>
                <a:lnTo>
                  <a:pt x="733" y="685"/>
                </a:lnTo>
                <a:lnTo>
                  <a:pt x="730" y="683"/>
                </a:lnTo>
                <a:lnTo>
                  <a:pt x="725" y="679"/>
                </a:lnTo>
                <a:lnTo>
                  <a:pt x="721" y="677"/>
                </a:lnTo>
                <a:lnTo>
                  <a:pt x="715" y="673"/>
                </a:lnTo>
                <a:lnTo>
                  <a:pt x="710" y="670"/>
                </a:lnTo>
                <a:lnTo>
                  <a:pt x="704" y="665"/>
                </a:lnTo>
                <a:lnTo>
                  <a:pt x="699" y="662"/>
                </a:lnTo>
                <a:lnTo>
                  <a:pt x="692" y="657"/>
                </a:lnTo>
                <a:lnTo>
                  <a:pt x="685" y="653"/>
                </a:lnTo>
                <a:lnTo>
                  <a:pt x="678" y="647"/>
                </a:lnTo>
                <a:lnTo>
                  <a:pt x="671" y="642"/>
                </a:lnTo>
                <a:lnTo>
                  <a:pt x="664" y="636"/>
                </a:lnTo>
                <a:lnTo>
                  <a:pt x="656" y="631"/>
                </a:lnTo>
                <a:lnTo>
                  <a:pt x="647" y="624"/>
                </a:lnTo>
                <a:lnTo>
                  <a:pt x="639" y="618"/>
                </a:lnTo>
                <a:lnTo>
                  <a:pt x="631" y="611"/>
                </a:lnTo>
                <a:lnTo>
                  <a:pt x="622" y="603"/>
                </a:lnTo>
                <a:lnTo>
                  <a:pt x="613" y="596"/>
                </a:lnTo>
                <a:lnTo>
                  <a:pt x="603" y="588"/>
                </a:lnTo>
                <a:lnTo>
                  <a:pt x="593" y="579"/>
                </a:lnTo>
                <a:lnTo>
                  <a:pt x="583" y="571"/>
                </a:lnTo>
                <a:lnTo>
                  <a:pt x="573" y="562"/>
                </a:lnTo>
                <a:lnTo>
                  <a:pt x="561" y="554"/>
                </a:lnTo>
                <a:lnTo>
                  <a:pt x="551" y="545"/>
                </a:lnTo>
                <a:lnTo>
                  <a:pt x="539" y="534"/>
                </a:lnTo>
                <a:lnTo>
                  <a:pt x="528" y="525"/>
                </a:lnTo>
                <a:lnTo>
                  <a:pt x="516" y="514"/>
                </a:lnTo>
                <a:lnTo>
                  <a:pt x="503" y="504"/>
                </a:lnTo>
                <a:lnTo>
                  <a:pt x="492" y="493"/>
                </a:lnTo>
                <a:lnTo>
                  <a:pt x="479" y="482"/>
                </a:lnTo>
                <a:lnTo>
                  <a:pt x="465" y="470"/>
                </a:lnTo>
                <a:lnTo>
                  <a:pt x="452" y="459"/>
                </a:lnTo>
                <a:lnTo>
                  <a:pt x="438" y="447"/>
                </a:lnTo>
                <a:lnTo>
                  <a:pt x="424" y="434"/>
                </a:lnTo>
                <a:lnTo>
                  <a:pt x="410" y="421"/>
                </a:lnTo>
                <a:lnTo>
                  <a:pt x="395" y="409"/>
                </a:lnTo>
                <a:lnTo>
                  <a:pt x="380" y="396"/>
                </a:lnTo>
                <a:lnTo>
                  <a:pt x="365" y="382"/>
                </a:lnTo>
                <a:lnTo>
                  <a:pt x="350" y="368"/>
                </a:lnTo>
                <a:lnTo>
                  <a:pt x="335" y="354"/>
                </a:lnTo>
                <a:lnTo>
                  <a:pt x="319" y="340"/>
                </a:lnTo>
                <a:lnTo>
                  <a:pt x="302" y="325"/>
                </a:lnTo>
                <a:lnTo>
                  <a:pt x="285" y="310"/>
                </a:lnTo>
                <a:lnTo>
                  <a:pt x="269" y="295"/>
                </a:lnTo>
                <a:lnTo>
                  <a:pt x="251" y="280"/>
                </a:lnTo>
                <a:lnTo>
                  <a:pt x="234" y="264"/>
                </a:lnTo>
                <a:lnTo>
                  <a:pt x="216" y="247"/>
                </a:lnTo>
                <a:lnTo>
                  <a:pt x="198" y="231"/>
                </a:lnTo>
                <a:lnTo>
                  <a:pt x="179" y="214"/>
                </a:lnTo>
                <a:lnTo>
                  <a:pt x="161" y="196"/>
                </a:lnTo>
                <a:lnTo>
                  <a:pt x="142" y="179"/>
                </a:lnTo>
                <a:lnTo>
                  <a:pt x="122" y="161"/>
                </a:lnTo>
                <a:lnTo>
                  <a:pt x="102" y="144"/>
                </a:lnTo>
                <a:lnTo>
                  <a:pt x="83" y="125"/>
                </a:lnTo>
                <a:lnTo>
                  <a:pt x="63" y="107"/>
                </a:lnTo>
                <a:lnTo>
                  <a:pt x="42" y="87"/>
                </a:lnTo>
                <a:lnTo>
                  <a:pt x="21" y="68"/>
                </a:lnTo>
                <a:lnTo>
                  <a:pt x="0" y="49"/>
                </a:lnTo>
                <a:lnTo>
                  <a:pt x="30" y="0"/>
                </a:lnTo>
                <a:lnTo>
                  <a:pt x="101" y="51"/>
                </a:lnTo>
                <a:lnTo>
                  <a:pt x="171" y="101"/>
                </a:lnTo>
                <a:lnTo>
                  <a:pt x="238" y="146"/>
                </a:lnTo>
                <a:lnTo>
                  <a:pt x="303" y="190"/>
                </a:lnTo>
                <a:lnTo>
                  <a:pt x="366" y="231"/>
                </a:lnTo>
                <a:lnTo>
                  <a:pt x="427" y="269"/>
                </a:lnTo>
                <a:lnTo>
                  <a:pt x="486" y="305"/>
                </a:lnTo>
                <a:lnTo>
                  <a:pt x="543" y="338"/>
                </a:lnTo>
                <a:lnTo>
                  <a:pt x="597" y="368"/>
                </a:lnTo>
                <a:lnTo>
                  <a:pt x="650" y="396"/>
                </a:lnTo>
                <a:lnTo>
                  <a:pt x="700" y="421"/>
                </a:lnTo>
                <a:lnTo>
                  <a:pt x="748" y="444"/>
                </a:lnTo>
                <a:lnTo>
                  <a:pt x="795" y="463"/>
                </a:lnTo>
                <a:lnTo>
                  <a:pt x="839" y="480"/>
                </a:lnTo>
                <a:lnTo>
                  <a:pt x="881" y="495"/>
                </a:lnTo>
                <a:lnTo>
                  <a:pt x="920" y="506"/>
                </a:lnTo>
                <a:lnTo>
                  <a:pt x="939" y="511"/>
                </a:lnTo>
                <a:lnTo>
                  <a:pt x="958" y="517"/>
                </a:lnTo>
                <a:lnTo>
                  <a:pt x="975" y="521"/>
                </a:lnTo>
                <a:lnTo>
                  <a:pt x="992" y="526"/>
                </a:lnTo>
                <a:lnTo>
                  <a:pt x="1010" y="531"/>
                </a:lnTo>
                <a:lnTo>
                  <a:pt x="1025" y="535"/>
                </a:lnTo>
                <a:lnTo>
                  <a:pt x="1041" y="540"/>
                </a:lnTo>
                <a:lnTo>
                  <a:pt x="1055" y="545"/>
                </a:lnTo>
                <a:lnTo>
                  <a:pt x="1069" y="548"/>
                </a:lnTo>
                <a:lnTo>
                  <a:pt x="1083" y="553"/>
                </a:lnTo>
                <a:lnTo>
                  <a:pt x="1096" y="556"/>
                </a:lnTo>
                <a:lnTo>
                  <a:pt x="1109" y="560"/>
                </a:lnTo>
                <a:lnTo>
                  <a:pt x="1120" y="564"/>
                </a:lnTo>
                <a:lnTo>
                  <a:pt x="1132" y="568"/>
                </a:lnTo>
                <a:lnTo>
                  <a:pt x="1142" y="571"/>
                </a:lnTo>
                <a:lnTo>
                  <a:pt x="1152" y="574"/>
                </a:lnTo>
                <a:lnTo>
                  <a:pt x="1161" y="577"/>
                </a:lnTo>
                <a:lnTo>
                  <a:pt x="1170" y="581"/>
                </a:lnTo>
                <a:lnTo>
                  <a:pt x="1178" y="583"/>
                </a:lnTo>
                <a:lnTo>
                  <a:pt x="1186" y="586"/>
                </a:lnTo>
                <a:lnTo>
                  <a:pt x="1193" y="589"/>
                </a:lnTo>
                <a:lnTo>
                  <a:pt x="1199" y="591"/>
                </a:lnTo>
                <a:lnTo>
                  <a:pt x="1205" y="593"/>
                </a:lnTo>
                <a:lnTo>
                  <a:pt x="1210" y="596"/>
                </a:lnTo>
                <a:lnTo>
                  <a:pt x="1214" y="598"/>
                </a:lnTo>
                <a:lnTo>
                  <a:pt x="1219" y="600"/>
                </a:lnTo>
                <a:lnTo>
                  <a:pt x="1223" y="601"/>
                </a:lnTo>
                <a:lnTo>
                  <a:pt x="1225" y="604"/>
                </a:lnTo>
                <a:lnTo>
                  <a:pt x="1227" y="605"/>
                </a:lnTo>
                <a:lnTo>
                  <a:pt x="1228" y="607"/>
                </a:lnTo>
                <a:lnTo>
                  <a:pt x="1229" y="608"/>
                </a:lnTo>
                <a:lnTo>
                  <a:pt x="1229" y="610"/>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grpSp>
        <p:nvGrpSpPr>
          <p:cNvPr id="4" name="组合 3"/>
          <p:cNvGrpSpPr/>
          <p:nvPr/>
        </p:nvGrpSpPr>
        <p:grpSpPr>
          <a:xfrm>
            <a:off x="637398" y="3016250"/>
            <a:ext cx="3518529" cy="1610354"/>
            <a:chOff x="648031" y="2994984"/>
            <a:chExt cx="3518529" cy="1610354"/>
          </a:xfrm>
        </p:grpSpPr>
        <p:sp>
          <p:nvSpPr>
            <p:cNvPr id="7" name="TextBox 6"/>
            <p:cNvSpPr txBox="1">
              <a:spLocks noChangeArrowheads="1"/>
            </p:cNvSpPr>
            <p:nvPr/>
          </p:nvSpPr>
          <p:spPr bwMode="auto">
            <a:xfrm>
              <a:off x="679930" y="2994984"/>
              <a:ext cx="2339975" cy="40005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0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8" name="TextBox 7"/>
            <p:cNvSpPr txBox="1">
              <a:spLocks noChangeArrowheads="1"/>
            </p:cNvSpPr>
            <p:nvPr/>
          </p:nvSpPr>
          <p:spPr bwMode="auto">
            <a:xfrm>
              <a:off x="669297" y="3785857"/>
              <a:ext cx="3497263" cy="40005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000" b="1" i="0" u="none" strike="noStrike" kern="1200" cap="none" spc="0" normalizeH="0" baseline="0" noProof="0" dirty="0">
                  <a:ln>
                    <a:noFill/>
                  </a:ln>
                  <a:solidFill>
                    <a:srgbClr val="000000"/>
                  </a:solidFill>
                  <a:effectLst/>
                  <a:uLnTx/>
                  <a:uFillTx/>
                  <a:latin typeface="+mj-ea"/>
                  <a:ea typeface="宋体" panose="02010600030101010101" pitchFamily="2" charset="-122"/>
                  <a:cs typeface="+mn-cs"/>
                </a:rPr>
                <a:t>丘陵　山陵</a:t>
              </a:r>
              <a:endParaRPr kumimoji="0" lang="zh-CN" altLang="en-US" sz="20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10" name="TextBox 9"/>
            <p:cNvSpPr txBox="1">
              <a:spLocks noChangeArrowheads="1"/>
            </p:cNvSpPr>
            <p:nvPr/>
          </p:nvSpPr>
          <p:spPr bwMode="auto">
            <a:xfrm>
              <a:off x="648031" y="3377721"/>
              <a:ext cx="2905125" cy="40005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000" b="1" i="0" u="none" strike="noStrike" kern="1200" cap="none" spc="0" normalizeH="0" baseline="0" noProof="0" dirty="0">
                  <a:ln>
                    <a:noFill/>
                  </a:ln>
                  <a:solidFill>
                    <a:schemeClr val="tx1"/>
                  </a:solidFill>
                  <a:effectLst/>
                  <a:uLnTx/>
                  <a:uFillTx/>
                  <a:latin typeface="+mj-ea"/>
                  <a:ea typeface="+mj-ea"/>
                  <a:cs typeface="+mn-cs"/>
                </a:rPr>
                <a:t>L</a:t>
              </a:r>
              <a:r>
                <a:rPr kumimoji="0" lang="en-US" altLang="zh-CN" sz="2000" b="1" i="0" u="none" strike="noStrike" kern="1200" cap="none" spc="0" normalizeH="0" baseline="0" noProof="0" dirty="0" smtClean="0">
                  <a:ln>
                    <a:noFill/>
                  </a:ln>
                  <a:solidFill>
                    <a:schemeClr val="tx1"/>
                  </a:solidFill>
                  <a:effectLst/>
                  <a:uLnTx/>
                  <a:uFillTx/>
                  <a:latin typeface="+mj-ea"/>
                  <a:ea typeface="+mj-ea"/>
                  <a:cs typeface="+mn-cs"/>
                </a:rPr>
                <a:t>  </a:t>
              </a:r>
              <a:r>
                <a:rPr kumimoji="0" lang="zh-CN" altLang="en-US" sz="20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000" b="1" i="0" u="none" strike="noStrike" kern="1200" cap="none" spc="0" normalizeH="0" baseline="0" noProof="0" dirty="0">
                  <a:ln>
                    <a:noFill/>
                  </a:ln>
                  <a:solidFill>
                    <a:schemeClr val="tx1"/>
                  </a:solidFill>
                  <a:effectLst/>
                  <a:uLnTx/>
                  <a:uFillTx/>
                  <a:latin typeface="+mj-ea"/>
                  <a:ea typeface="+mj-ea"/>
                  <a:cs typeface="+mn-cs"/>
                </a:rPr>
                <a:t>阝</a:t>
              </a:r>
              <a:endParaRPr kumimoji="0" lang="zh-CN" altLang="en-US" sz="20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3"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grpSp>
      <p:pic>
        <p:nvPicPr>
          <p:cNvPr id="24602" name="图片 24"/>
          <p:cNvPicPr>
            <a:picLocks noChangeAspect="1"/>
          </p:cNvPicPr>
          <p:nvPr/>
        </p:nvPicPr>
        <p:blipFill>
          <a:blip r:embed="rId4"/>
          <a:stretch>
            <a:fillRect/>
          </a:stretch>
        </p:blipFill>
        <p:spPr>
          <a:xfrm>
            <a:off x="4697095" y="374968"/>
            <a:ext cx="1677988" cy="708025"/>
          </a:xfrm>
          <a:prstGeom prst="rect">
            <a:avLst/>
          </a:prstGeom>
          <a:noFill/>
          <a:ln w="9525">
            <a:noFill/>
          </a:ln>
        </p:spPr>
      </p:pic>
      <p:sp>
        <p:nvSpPr>
          <p:cNvPr id="5" name="线形标注 2 4"/>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双耳在左不在右。</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sp>
        <p:nvSpPr>
          <p:cNvPr id="11" name="线形标注 2 10"/>
          <p:cNvSpPr/>
          <p:nvPr/>
        </p:nvSpPr>
        <p:spPr>
          <a:xfrm>
            <a:off x="7169150" y="1421130"/>
            <a:ext cx="1668780"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右边中间的撇和点要分开，“夊 ”的撇起笔稍高</a:t>
            </a:r>
            <a:r>
              <a:rPr lang="zh-CN" altLang="en-US" sz="2000" b="1" noProof="0" dirty="0">
                <a:ln>
                  <a:noFill/>
                </a:ln>
                <a:solidFill>
                  <a:schemeClr val="tx1"/>
                </a:solidFill>
                <a:effectLst/>
                <a:uLnTx/>
                <a:uFillTx/>
                <a:latin typeface="+mj-ea"/>
                <a:ea typeface="+mj-ea"/>
                <a:sym typeface="+mn-ea"/>
              </a:rPr>
              <a:t>。</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16" name="组合 15"/>
          <p:cNvGrpSpPr/>
          <p:nvPr/>
        </p:nvGrpSpPr>
        <p:grpSpPr>
          <a:xfrm>
            <a:off x="7169150" y="310419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5767"/>
                <a:gd name="adj2" fmla="val -4112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易错提示：右下部是</a:t>
              </a:r>
              <a:r>
                <a:rPr lang="en-US" altLang="zh-CN" b="1" dirty="0">
                  <a:latin typeface="楷体" panose="02010609060101010101" pitchFamily="49" charset="-122"/>
                  <a:ea typeface="楷体" panose="02010609060101010101" pitchFamily="49" charset="-122"/>
                </a:rPr>
                <a:t>“夊”</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downRight)">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5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up)">
                                      <p:cBhvr>
                                        <p:cTn id="60" dur="500"/>
                                        <p:tgtEl>
                                          <p:spTgt spid="2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up)">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wipe(right)">
                                      <p:cBhvr>
                                        <p:cTn id="70" dur="500"/>
                                        <p:tgtEl>
                                          <p:spTgt spid="5"/>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right)">
                                      <p:cBhvr>
                                        <p:cTn id="75" dur="500"/>
                                        <p:tgtEl>
                                          <p:spTgt spid="11"/>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circle(in)">
                                      <p:cBhvr>
                                        <p:cTn id="8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101148"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404" name="任意多边形 101403"/>
          <p:cNvSpPr/>
          <p:nvPr/>
        </p:nvSpPr>
        <p:spPr>
          <a:xfrm>
            <a:off x="4664710" y="2372043"/>
            <a:ext cx="793750" cy="836612"/>
          </a:xfrm>
          <a:custGeom>
            <a:avLst/>
            <a:gdLst>
              <a:gd name="txL" fmla="*/ 0 w 1250"/>
              <a:gd name="txT" fmla="*/ 0 h 1317"/>
              <a:gd name="txR" fmla="*/ 1250 w 1250"/>
              <a:gd name="txB" fmla="*/ 1317 h 1317"/>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50" h="1317">
                <a:moveTo>
                  <a:pt x="1011" y="77"/>
                </a:moveTo>
                <a:lnTo>
                  <a:pt x="1011" y="66"/>
                </a:lnTo>
                <a:lnTo>
                  <a:pt x="1011" y="44"/>
                </a:lnTo>
                <a:lnTo>
                  <a:pt x="1011" y="22"/>
                </a:lnTo>
                <a:lnTo>
                  <a:pt x="1011" y="11"/>
                </a:lnTo>
                <a:lnTo>
                  <a:pt x="1022" y="11"/>
                </a:lnTo>
                <a:lnTo>
                  <a:pt x="1033" y="0"/>
                </a:lnTo>
                <a:lnTo>
                  <a:pt x="1043" y="0"/>
                </a:lnTo>
                <a:lnTo>
                  <a:pt x="1054" y="0"/>
                </a:lnTo>
                <a:lnTo>
                  <a:pt x="1065" y="0"/>
                </a:lnTo>
                <a:lnTo>
                  <a:pt x="1087" y="0"/>
                </a:lnTo>
                <a:lnTo>
                  <a:pt x="1120" y="11"/>
                </a:lnTo>
                <a:lnTo>
                  <a:pt x="1141" y="11"/>
                </a:lnTo>
                <a:lnTo>
                  <a:pt x="1163" y="22"/>
                </a:lnTo>
                <a:lnTo>
                  <a:pt x="1185" y="33"/>
                </a:lnTo>
                <a:lnTo>
                  <a:pt x="1206" y="33"/>
                </a:lnTo>
                <a:lnTo>
                  <a:pt x="1217" y="44"/>
                </a:lnTo>
                <a:lnTo>
                  <a:pt x="1228" y="55"/>
                </a:lnTo>
                <a:lnTo>
                  <a:pt x="1239" y="66"/>
                </a:lnTo>
                <a:lnTo>
                  <a:pt x="1250" y="66"/>
                </a:lnTo>
                <a:lnTo>
                  <a:pt x="1250" y="77"/>
                </a:lnTo>
                <a:lnTo>
                  <a:pt x="1250" y="109"/>
                </a:lnTo>
                <a:lnTo>
                  <a:pt x="1250" y="120"/>
                </a:lnTo>
                <a:lnTo>
                  <a:pt x="1239" y="142"/>
                </a:lnTo>
                <a:lnTo>
                  <a:pt x="1239" y="164"/>
                </a:lnTo>
                <a:lnTo>
                  <a:pt x="1228" y="185"/>
                </a:lnTo>
                <a:lnTo>
                  <a:pt x="1217" y="218"/>
                </a:lnTo>
                <a:lnTo>
                  <a:pt x="1196" y="251"/>
                </a:lnTo>
                <a:lnTo>
                  <a:pt x="1185" y="305"/>
                </a:lnTo>
                <a:lnTo>
                  <a:pt x="1185" y="327"/>
                </a:lnTo>
                <a:lnTo>
                  <a:pt x="1163" y="360"/>
                </a:lnTo>
                <a:lnTo>
                  <a:pt x="1152" y="392"/>
                </a:lnTo>
                <a:lnTo>
                  <a:pt x="1141" y="425"/>
                </a:lnTo>
                <a:lnTo>
                  <a:pt x="1120" y="468"/>
                </a:lnTo>
                <a:lnTo>
                  <a:pt x="1098" y="512"/>
                </a:lnTo>
                <a:lnTo>
                  <a:pt x="1076" y="555"/>
                </a:lnTo>
                <a:lnTo>
                  <a:pt x="1054" y="599"/>
                </a:lnTo>
                <a:lnTo>
                  <a:pt x="1022" y="653"/>
                </a:lnTo>
                <a:lnTo>
                  <a:pt x="978" y="708"/>
                </a:lnTo>
                <a:lnTo>
                  <a:pt x="946" y="751"/>
                </a:lnTo>
                <a:lnTo>
                  <a:pt x="902" y="806"/>
                </a:lnTo>
                <a:lnTo>
                  <a:pt x="859" y="849"/>
                </a:lnTo>
                <a:lnTo>
                  <a:pt x="804" y="893"/>
                </a:lnTo>
                <a:lnTo>
                  <a:pt x="750" y="936"/>
                </a:lnTo>
                <a:lnTo>
                  <a:pt x="696" y="991"/>
                </a:lnTo>
                <a:lnTo>
                  <a:pt x="641" y="1023"/>
                </a:lnTo>
                <a:lnTo>
                  <a:pt x="587" y="1067"/>
                </a:lnTo>
                <a:lnTo>
                  <a:pt x="522" y="1100"/>
                </a:lnTo>
                <a:lnTo>
                  <a:pt x="467" y="1132"/>
                </a:lnTo>
                <a:lnTo>
                  <a:pt x="402" y="1165"/>
                </a:lnTo>
                <a:lnTo>
                  <a:pt x="348" y="1198"/>
                </a:lnTo>
                <a:lnTo>
                  <a:pt x="228" y="1241"/>
                </a:lnTo>
                <a:lnTo>
                  <a:pt x="174" y="1263"/>
                </a:lnTo>
                <a:lnTo>
                  <a:pt x="130" y="1285"/>
                </a:lnTo>
                <a:lnTo>
                  <a:pt x="87" y="1295"/>
                </a:lnTo>
                <a:lnTo>
                  <a:pt x="54" y="1306"/>
                </a:lnTo>
                <a:lnTo>
                  <a:pt x="32" y="1306"/>
                </a:lnTo>
                <a:lnTo>
                  <a:pt x="11" y="1317"/>
                </a:lnTo>
                <a:lnTo>
                  <a:pt x="0" y="1317"/>
                </a:lnTo>
                <a:lnTo>
                  <a:pt x="0" y="1306"/>
                </a:lnTo>
                <a:lnTo>
                  <a:pt x="0" y="1295"/>
                </a:lnTo>
                <a:lnTo>
                  <a:pt x="21" y="1285"/>
                </a:lnTo>
                <a:lnTo>
                  <a:pt x="43" y="1274"/>
                </a:lnTo>
                <a:lnTo>
                  <a:pt x="65" y="1252"/>
                </a:lnTo>
                <a:lnTo>
                  <a:pt x="108" y="1230"/>
                </a:lnTo>
                <a:lnTo>
                  <a:pt x="152" y="1198"/>
                </a:lnTo>
                <a:lnTo>
                  <a:pt x="206" y="1176"/>
                </a:lnTo>
                <a:lnTo>
                  <a:pt x="315" y="1110"/>
                </a:lnTo>
                <a:lnTo>
                  <a:pt x="413" y="1034"/>
                </a:lnTo>
                <a:lnTo>
                  <a:pt x="467" y="1002"/>
                </a:lnTo>
                <a:lnTo>
                  <a:pt x="522" y="958"/>
                </a:lnTo>
                <a:lnTo>
                  <a:pt x="576" y="915"/>
                </a:lnTo>
                <a:lnTo>
                  <a:pt x="630" y="871"/>
                </a:lnTo>
                <a:lnTo>
                  <a:pt x="674" y="828"/>
                </a:lnTo>
                <a:lnTo>
                  <a:pt x="728" y="784"/>
                </a:lnTo>
                <a:lnTo>
                  <a:pt x="772" y="730"/>
                </a:lnTo>
                <a:lnTo>
                  <a:pt x="815" y="686"/>
                </a:lnTo>
                <a:lnTo>
                  <a:pt x="848" y="632"/>
                </a:lnTo>
                <a:lnTo>
                  <a:pt x="880" y="588"/>
                </a:lnTo>
                <a:lnTo>
                  <a:pt x="913" y="534"/>
                </a:lnTo>
                <a:lnTo>
                  <a:pt x="935" y="479"/>
                </a:lnTo>
                <a:lnTo>
                  <a:pt x="956" y="425"/>
                </a:lnTo>
                <a:lnTo>
                  <a:pt x="967" y="381"/>
                </a:lnTo>
                <a:lnTo>
                  <a:pt x="989" y="338"/>
                </a:lnTo>
                <a:lnTo>
                  <a:pt x="1000" y="294"/>
                </a:lnTo>
                <a:lnTo>
                  <a:pt x="1011" y="262"/>
                </a:lnTo>
                <a:lnTo>
                  <a:pt x="1022" y="240"/>
                </a:lnTo>
                <a:lnTo>
                  <a:pt x="1033" y="207"/>
                </a:lnTo>
                <a:lnTo>
                  <a:pt x="1033" y="185"/>
                </a:lnTo>
                <a:lnTo>
                  <a:pt x="1043" y="142"/>
                </a:lnTo>
                <a:lnTo>
                  <a:pt x="1043" y="120"/>
                </a:lnTo>
                <a:lnTo>
                  <a:pt x="1033" y="88"/>
                </a:lnTo>
                <a:lnTo>
                  <a:pt x="1011" y="7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05" name="任意多边形 101404"/>
          <p:cNvSpPr/>
          <p:nvPr/>
        </p:nvSpPr>
        <p:spPr>
          <a:xfrm>
            <a:off x="5410835" y="2683193"/>
            <a:ext cx="876300" cy="533400"/>
          </a:xfrm>
          <a:custGeom>
            <a:avLst/>
            <a:gdLst>
              <a:gd name="txL" fmla="*/ 0 w 1381"/>
              <a:gd name="txT" fmla="*/ 0 h 838"/>
              <a:gd name="txR" fmla="*/ 1381 w 1381"/>
              <a:gd name="txB" fmla="*/ 838 h 83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381" h="838">
                <a:moveTo>
                  <a:pt x="337" y="642"/>
                </a:moveTo>
                <a:lnTo>
                  <a:pt x="391" y="653"/>
                </a:lnTo>
                <a:lnTo>
                  <a:pt x="456" y="664"/>
                </a:lnTo>
                <a:lnTo>
                  <a:pt x="533" y="664"/>
                </a:lnTo>
                <a:lnTo>
                  <a:pt x="609" y="675"/>
                </a:lnTo>
                <a:lnTo>
                  <a:pt x="685" y="664"/>
                </a:lnTo>
                <a:lnTo>
                  <a:pt x="761" y="653"/>
                </a:lnTo>
                <a:lnTo>
                  <a:pt x="826" y="642"/>
                </a:lnTo>
                <a:lnTo>
                  <a:pt x="891" y="631"/>
                </a:lnTo>
                <a:lnTo>
                  <a:pt x="957" y="620"/>
                </a:lnTo>
                <a:lnTo>
                  <a:pt x="1000" y="599"/>
                </a:lnTo>
                <a:lnTo>
                  <a:pt x="1044" y="577"/>
                </a:lnTo>
                <a:lnTo>
                  <a:pt x="1098" y="555"/>
                </a:lnTo>
                <a:lnTo>
                  <a:pt x="1109" y="533"/>
                </a:lnTo>
                <a:lnTo>
                  <a:pt x="1131" y="512"/>
                </a:lnTo>
                <a:lnTo>
                  <a:pt x="1141" y="490"/>
                </a:lnTo>
                <a:lnTo>
                  <a:pt x="1152" y="457"/>
                </a:lnTo>
                <a:lnTo>
                  <a:pt x="1163" y="414"/>
                </a:lnTo>
                <a:lnTo>
                  <a:pt x="1174" y="370"/>
                </a:lnTo>
                <a:lnTo>
                  <a:pt x="1185" y="316"/>
                </a:lnTo>
                <a:lnTo>
                  <a:pt x="1196" y="261"/>
                </a:lnTo>
                <a:lnTo>
                  <a:pt x="1207" y="207"/>
                </a:lnTo>
                <a:lnTo>
                  <a:pt x="1217" y="163"/>
                </a:lnTo>
                <a:lnTo>
                  <a:pt x="1228" y="131"/>
                </a:lnTo>
                <a:lnTo>
                  <a:pt x="1228" y="98"/>
                </a:lnTo>
                <a:lnTo>
                  <a:pt x="1239" y="76"/>
                </a:lnTo>
                <a:lnTo>
                  <a:pt x="1250" y="55"/>
                </a:lnTo>
                <a:lnTo>
                  <a:pt x="1250" y="44"/>
                </a:lnTo>
                <a:lnTo>
                  <a:pt x="1261" y="44"/>
                </a:lnTo>
                <a:lnTo>
                  <a:pt x="1261" y="55"/>
                </a:lnTo>
                <a:lnTo>
                  <a:pt x="1261" y="65"/>
                </a:lnTo>
                <a:lnTo>
                  <a:pt x="1272" y="87"/>
                </a:lnTo>
                <a:lnTo>
                  <a:pt x="1272" y="109"/>
                </a:lnTo>
                <a:lnTo>
                  <a:pt x="1283" y="142"/>
                </a:lnTo>
                <a:lnTo>
                  <a:pt x="1283" y="185"/>
                </a:lnTo>
                <a:lnTo>
                  <a:pt x="1283" y="229"/>
                </a:lnTo>
                <a:lnTo>
                  <a:pt x="1294" y="283"/>
                </a:lnTo>
                <a:lnTo>
                  <a:pt x="1294" y="338"/>
                </a:lnTo>
                <a:lnTo>
                  <a:pt x="1304" y="392"/>
                </a:lnTo>
                <a:lnTo>
                  <a:pt x="1315" y="435"/>
                </a:lnTo>
                <a:lnTo>
                  <a:pt x="1326" y="479"/>
                </a:lnTo>
                <a:lnTo>
                  <a:pt x="1337" y="523"/>
                </a:lnTo>
                <a:lnTo>
                  <a:pt x="1348" y="555"/>
                </a:lnTo>
                <a:lnTo>
                  <a:pt x="1359" y="588"/>
                </a:lnTo>
                <a:lnTo>
                  <a:pt x="1370" y="610"/>
                </a:lnTo>
                <a:lnTo>
                  <a:pt x="1381" y="620"/>
                </a:lnTo>
                <a:lnTo>
                  <a:pt x="1381" y="631"/>
                </a:lnTo>
                <a:lnTo>
                  <a:pt x="1381" y="642"/>
                </a:lnTo>
                <a:lnTo>
                  <a:pt x="1381" y="653"/>
                </a:lnTo>
                <a:lnTo>
                  <a:pt x="1381" y="664"/>
                </a:lnTo>
                <a:lnTo>
                  <a:pt x="1370" y="675"/>
                </a:lnTo>
                <a:lnTo>
                  <a:pt x="1359" y="686"/>
                </a:lnTo>
                <a:lnTo>
                  <a:pt x="1348" y="697"/>
                </a:lnTo>
                <a:lnTo>
                  <a:pt x="1337" y="697"/>
                </a:lnTo>
                <a:lnTo>
                  <a:pt x="1315" y="708"/>
                </a:lnTo>
                <a:lnTo>
                  <a:pt x="1294" y="718"/>
                </a:lnTo>
                <a:lnTo>
                  <a:pt x="1272" y="729"/>
                </a:lnTo>
                <a:lnTo>
                  <a:pt x="1250" y="740"/>
                </a:lnTo>
                <a:lnTo>
                  <a:pt x="1228" y="751"/>
                </a:lnTo>
                <a:lnTo>
                  <a:pt x="1196" y="751"/>
                </a:lnTo>
                <a:lnTo>
                  <a:pt x="1163" y="762"/>
                </a:lnTo>
                <a:lnTo>
                  <a:pt x="1098" y="784"/>
                </a:lnTo>
                <a:lnTo>
                  <a:pt x="1022" y="795"/>
                </a:lnTo>
                <a:lnTo>
                  <a:pt x="967" y="805"/>
                </a:lnTo>
                <a:lnTo>
                  <a:pt x="902" y="816"/>
                </a:lnTo>
                <a:lnTo>
                  <a:pt x="837" y="827"/>
                </a:lnTo>
                <a:lnTo>
                  <a:pt x="783" y="827"/>
                </a:lnTo>
                <a:lnTo>
                  <a:pt x="728" y="827"/>
                </a:lnTo>
                <a:lnTo>
                  <a:pt x="685" y="838"/>
                </a:lnTo>
                <a:lnTo>
                  <a:pt x="630" y="838"/>
                </a:lnTo>
                <a:lnTo>
                  <a:pt x="587" y="838"/>
                </a:lnTo>
                <a:lnTo>
                  <a:pt x="543" y="827"/>
                </a:lnTo>
                <a:lnTo>
                  <a:pt x="500" y="827"/>
                </a:lnTo>
                <a:lnTo>
                  <a:pt x="456" y="827"/>
                </a:lnTo>
                <a:lnTo>
                  <a:pt x="424" y="827"/>
                </a:lnTo>
                <a:lnTo>
                  <a:pt x="391" y="827"/>
                </a:lnTo>
                <a:lnTo>
                  <a:pt x="370" y="816"/>
                </a:lnTo>
                <a:lnTo>
                  <a:pt x="315" y="805"/>
                </a:lnTo>
                <a:lnTo>
                  <a:pt x="261" y="795"/>
                </a:lnTo>
                <a:lnTo>
                  <a:pt x="217" y="773"/>
                </a:lnTo>
                <a:lnTo>
                  <a:pt x="163" y="751"/>
                </a:lnTo>
                <a:lnTo>
                  <a:pt x="130" y="718"/>
                </a:lnTo>
                <a:lnTo>
                  <a:pt x="87" y="686"/>
                </a:lnTo>
                <a:lnTo>
                  <a:pt x="65" y="653"/>
                </a:lnTo>
                <a:lnTo>
                  <a:pt x="43" y="610"/>
                </a:lnTo>
                <a:lnTo>
                  <a:pt x="32" y="588"/>
                </a:lnTo>
                <a:lnTo>
                  <a:pt x="22" y="555"/>
                </a:lnTo>
                <a:lnTo>
                  <a:pt x="22" y="523"/>
                </a:lnTo>
                <a:lnTo>
                  <a:pt x="22" y="490"/>
                </a:lnTo>
                <a:lnTo>
                  <a:pt x="22" y="446"/>
                </a:lnTo>
                <a:lnTo>
                  <a:pt x="22" y="403"/>
                </a:lnTo>
                <a:lnTo>
                  <a:pt x="22" y="359"/>
                </a:lnTo>
                <a:lnTo>
                  <a:pt x="32" y="305"/>
                </a:lnTo>
                <a:lnTo>
                  <a:pt x="32" y="261"/>
                </a:lnTo>
                <a:lnTo>
                  <a:pt x="32" y="218"/>
                </a:lnTo>
                <a:lnTo>
                  <a:pt x="32" y="185"/>
                </a:lnTo>
                <a:lnTo>
                  <a:pt x="32" y="153"/>
                </a:lnTo>
                <a:lnTo>
                  <a:pt x="32" y="120"/>
                </a:lnTo>
                <a:lnTo>
                  <a:pt x="22" y="87"/>
                </a:lnTo>
                <a:lnTo>
                  <a:pt x="22" y="65"/>
                </a:lnTo>
                <a:lnTo>
                  <a:pt x="11" y="55"/>
                </a:lnTo>
                <a:lnTo>
                  <a:pt x="11" y="44"/>
                </a:lnTo>
                <a:lnTo>
                  <a:pt x="0" y="33"/>
                </a:lnTo>
                <a:lnTo>
                  <a:pt x="0" y="22"/>
                </a:lnTo>
                <a:lnTo>
                  <a:pt x="0" y="11"/>
                </a:lnTo>
                <a:lnTo>
                  <a:pt x="11" y="11"/>
                </a:lnTo>
                <a:lnTo>
                  <a:pt x="11" y="0"/>
                </a:lnTo>
                <a:lnTo>
                  <a:pt x="32" y="0"/>
                </a:lnTo>
                <a:lnTo>
                  <a:pt x="43" y="0"/>
                </a:lnTo>
                <a:lnTo>
                  <a:pt x="65" y="11"/>
                </a:lnTo>
                <a:lnTo>
                  <a:pt x="98" y="22"/>
                </a:lnTo>
                <a:lnTo>
                  <a:pt x="119" y="44"/>
                </a:lnTo>
                <a:lnTo>
                  <a:pt x="141" y="65"/>
                </a:lnTo>
                <a:lnTo>
                  <a:pt x="163" y="87"/>
                </a:lnTo>
                <a:lnTo>
                  <a:pt x="174" y="98"/>
                </a:lnTo>
                <a:lnTo>
                  <a:pt x="185" y="109"/>
                </a:lnTo>
                <a:lnTo>
                  <a:pt x="174" y="153"/>
                </a:lnTo>
                <a:lnTo>
                  <a:pt x="174" y="174"/>
                </a:lnTo>
                <a:lnTo>
                  <a:pt x="163" y="196"/>
                </a:lnTo>
                <a:lnTo>
                  <a:pt x="163" y="207"/>
                </a:lnTo>
                <a:lnTo>
                  <a:pt x="163" y="229"/>
                </a:lnTo>
                <a:lnTo>
                  <a:pt x="152" y="240"/>
                </a:lnTo>
                <a:lnTo>
                  <a:pt x="152" y="261"/>
                </a:lnTo>
                <a:lnTo>
                  <a:pt x="152" y="294"/>
                </a:lnTo>
                <a:lnTo>
                  <a:pt x="152" y="316"/>
                </a:lnTo>
                <a:lnTo>
                  <a:pt x="141" y="348"/>
                </a:lnTo>
                <a:lnTo>
                  <a:pt x="141" y="381"/>
                </a:lnTo>
                <a:lnTo>
                  <a:pt x="141" y="414"/>
                </a:lnTo>
                <a:lnTo>
                  <a:pt x="141" y="446"/>
                </a:lnTo>
                <a:lnTo>
                  <a:pt x="141" y="479"/>
                </a:lnTo>
                <a:lnTo>
                  <a:pt x="141" y="501"/>
                </a:lnTo>
                <a:lnTo>
                  <a:pt x="152" y="523"/>
                </a:lnTo>
                <a:lnTo>
                  <a:pt x="163" y="544"/>
                </a:lnTo>
                <a:lnTo>
                  <a:pt x="163" y="566"/>
                </a:lnTo>
                <a:lnTo>
                  <a:pt x="185" y="577"/>
                </a:lnTo>
                <a:lnTo>
                  <a:pt x="206" y="599"/>
                </a:lnTo>
                <a:lnTo>
                  <a:pt x="239" y="620"/>
                </a:lnTo>
                <a:lnTo>
                  <a:pt x="283" y="631"/>
                </a:lnTo>
                <a:lnTo>
                  <a:pt x="337" y="64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06" name="任意多边形 101405"/>
          <p:cNvSpPr/>
          <p:nvPr/>
        </p:nvSpPr>
        <p:spPr>
          <a:xfrm>
            <a:off x="4990148" y="2254568"/>
            <a:ext cx="123825" cy="546100"/>
          </a:xfrm>
          <a:custGeom>
            <a:avLst/>
            <a:gdLst>
              <a:gd name="txL" fmla="*/ 0 w 195"/>
              <a:gd name="txT" fmla="*/ 0 h 860"/>
              <a:gd name="txR" fmla="*/ 195 w 195"/>
              <a:gd name="txB" fmla="*/ 860 h 860"/>
            </a:gdLst>
            <a:ahLst/>
            <a:cxnLst>
              <a:cxn ang="0">
                <a:pos x="2147483647" y="2147483647"/>
              </a:cxn>
              <a:cxn ang="0">
                <a:pos x="0"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95" h="860">
                <a:moveTo>
                  <a:pt x="21" y="109"/>
                </a:moveTo>
                <a:lnTo>
                  <a:pt x="11" y="98"/>
                </a:lnTo>
                <a:lnTo>
                  <a:pt x="0" y="77"/>
                </a:lnTo>
                <a:lnTo>
                  <a:pt x="0" y="55"/>
                </a:lnTo>
                <a:lnTo>
                  <a:pt x="0" y="33"/>
                </a:lnTo>
                <a:lnTo>
                  <a:pt x="11" y="22"/>
                </a:lnTo>
                <a:lnTo>
                  <a:pt x="21" y="11"/>
                </a:lnTo>
                <a:lnTo>
                  <a:pt x="32" y="11"/>
                </a:lnTo>
                <a:lnTo>
                  <a:pt x="54" y="0"/>
                </a:lnTo>
                <a:lnTo>
                  <a:pt x="87" y="0"/>
                </a:lnTo>
                <a:lnTo>
                  <a:pt x="119" y="11"/>
                </a:lnTo>
                <a:lnTo>
                  <a:pt x="152" y="11"/>
                </a:lnTo>
                <a:lnTo>
                  <a:pt x="195" y="22"/>
                </a:lnTo>
                <a:lnTo>
                  <a:pt x="195" y="98"/>
                </a:lnTo>
                <a:lnTo>
                  <a:pt x="195" y="185"/>
                </a:lnTo>
                <a:lnTo>
                  <a:pt x="195" y="251"/>
                </a:lnTo>
                <a:lnTo>
                  <a:pt x="195" y="327"/>
                </a:lnTo>
                <a:lnTo>
                  <a:pt x="195" y="392"/>
                </a:lnTo>
                <a:lnTo>
                  <a:pt x="195" y="447"/>
                </a:lnTo>
                <a:lnTo>
                  <a:pt x="195" y="501"/>
                </a:lnTo>
                <a:lnTo>
                  <a:pt x="195" y="555"/>
                </a:lnTo>
                <a:lnTo>
                  <a:pt x="185" y="599"/>
                </a:lnTo>
                <a:lnTo>
                  <a:pt x="185" y="632"/>
                </a:lnTo>
                <a:lnTo>
                  <a:pt x="185" y="675"/>
                </a:lnTo>
                <a:lnTo>
                  <a:pt x="185" y="697"/>
                </a:lnTo>
                <a:lnTo>
                  <a:pt x="185" y="730"/>
                </a:lnTo>
                <a:lnTo>
                  <a:pt x="185" y="751"/>
                </a:lnTo>
                <a:lnTo>
                  <a:pt x="174" y="762"/>
                </a:lnTo>
                <a:lnTo>
                  <a:pt x="174" y="773"/>
                </a:lnTo>
                <a:lnTo>
                  <a:pt x="163" y="795"/>
                </a:lnTo>
                <a:lnTo>
                  <a:pt x="163" y="817"/>
                </a:lnTo>
                <a:lnTo>
                  <a:pt x="152" y="828"/>
                </a:lnTo>
                <a:lnTo>
                  <a:pt x="141" y="838"/>
                </a:lnTo>
                <a:lnTo>
                  <a:pt x="130" y="849"/>
                </a:lnTo>
                <a:lnTo>
                  <a:pt x="119" y="860"/>
                </a:lnTo>
                <a:lnTo>
                  <a:pt x="108" y="860"/>
                </a:lnTo>
                <a:lnTo>
                  <a:pt x="98" y="860"/>
                </a:lnTo>
                <a:lnTo>
                  <a:pt x="98" y="849"/>
                </a:lnTo>
                <a:lnTo>
                  <a:pt x="87" y="838"/>
                </a:lnTo>
                <a:lnTo>
                  <a:pt x="76" y="828"/>
                </a:lnTo>
                <a:lnTo>
                  <a:pt x="76" y="806"/>
                </a:lnTo>
                <a:lnTo>
                  <a:pt x="65" y="784"/>
                </a:lnTo>
                <a:lnTo>
                  <a:pt x="65" y="751"/>
                </a:lnTo>
                <a:lnTo>
                  <a:pt x="54" y="719"/>
                </a:lnTo>
                <a:lnTo>
                  <a:pt x="54" y="686"/>
                </a:lnTo>
                <a:lnTo>
                  <a:pt x="43" y="675"/>
                </a:lnTo>
                <a:lnTo>
                  <a:pt x="43" y="664"/>
                </a:lnTo>
                <a:lnTo>
                  <a:pt x="43" y="653"/>
                </a:lnTo>
                <a:lnTo>
                  <a:pt x="43" y="643"/>
                </a:lnTo>
                <a:lnTo>
                  <a:pt x="43" y="632"/>
                </a:lnTo>
                <a:lnTo>
                  <a:pt x="43" y="610"/>
                </a:lnTo>
                <a:lnTo>
                  <a:pt x="54" y="588"/>
                </a:lnTo>
                <a:lnTo>
                  <a:pt x="54" y="566"/>
                </a:lnTo>
                <a:lnTo>
                  <a:pt x="54" y="545"/>
                </a:lnTo>
                <a:lnTo>
                  <a:pt x="65" y="490"/>
                </a:lnTo>
                <a:lnTo>
                  <a:pt x="65" y="425"/>
                </a:lnTo>
                <a:lnTo>
                  <a:pt x="65" y="360"/>
                </a:lnTo>
                <a:lnTo>
                  <a:pt x="65" y="283"/>
                </a:lnTo>
                <a:lnTo>
                  <a:pt x="65" y="251"/>
                </a:lnTo>
                <a:lnTo>
                  <a:pt x="65" y="229"/>
                </a:lnTo>
                <a:lnTo>
                  <a:pt x="65" y="196"/>
                </a:lnTo>
                <a:lnTo>
                  <a:pt x="65" y="175"/>
                </a:lnTo>
                <a:lnTo>
                  <a:pt x="54" y="153"/>
                </a:lnTo>
                <a:lnTo>
                  <a:pt x="43" y="142"/>
                </a:lnTo>
                <a:lnTo>
                  <a:pt x="32" y="120"/>
                </a:lnTo>
                <a:lnTo>
                  <a:pt x="21" y="10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07" name="任意多边形 101406"/>
          <p:cNvSpPr/>
          <p:nvPr/>
        </p:nvSpPr>
        <p:spPr>
          <a:xfrm>
            <a:off x="5058410" y="2159318"/>
            <a:ext cx="731838" cy="663575"/>
          </a:xfrm>
          <a:custGeom>
            <a:avLst/>
            <a:gdLst>
              <a:gd name="txL" fmla="*/ 0 w 1153"/>
              <a:gd name="txT" fmla="*/ 0 h 1045"/>
              <a:gd name="txR" fmla="*/ 1153 w 1153"/>
              <a:gd name="txB" fmla="*/ 1045 h 104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53" h="1045">
                <a:moveTo>
                  <a:pt x="1153" y="163"/>
                </a:moveTo>
                <a:lnTo>
                  <a:pt x="1153" y="174"/>
                </a:lnTo>
                <a:lnTo>
                  <a:pt x="1142" y="185"/>
                </a:lnTo>
                <a:lnTo>
                  <a:pt x="1131" y="207"/>
                </a:lnTo>
                <a:lnTo>
                  <a:pt x="1109" y="218"/>
                </a:lnTo>
                <a:lnTo>
                  <a:pt x="1098" y="229"/>
                </a:lnTo>
                <a:lnTo>
                  <a:pt x="1088" y="250"/>
                </a:lnTo>
                <a:lnTo>
                  <a:pt x="1077" y="283"/>
                </a:lnTo>
                <a:lnTo>
                  <a:pt x="1077" y="316"/>
                </a:lnTo>
                <a:lnTo>
                  <a:pt x="1066" y="359"/>
                </a:lnTo>
                <a:lnTo>
                  <a:pt x="1066" y="414"/>
                </a:lnTo>
                <a:lnTo>
                  <a:pt x="1066" y="468"/>
                </a:lnTo>
                <a:lnTo>
                  <a:pt x="1066" y="533"/>
                </a:lnTo>
                <a:lnTo>
                  <a:pt x="1066" y="599"/>
                </a:lnTo>
                <a:lnTo>
                  <a:pt x="1055" y="664"/>
                </a:lnTo>
                <a:lnTo>
                  <a:pt x="1055" y="729"/>
                </a:lnTo>
                <a:lnTo>
                  <a:pt x="1055" y="784"/>
                </a:lnTo>
                <a:lnTo>
                  <a:pt x="1044" y="827"/>
                </a:lnTo>
                <a:lnTo>
                  <a:pt x="1044" y="871"/>
                </a:lnTo>
                <a:lnTo>
                  <a:pt x="1033" y="903"/>
                </a:lnTo>
                <a:lnTo>
                  <a:pt x="1022" y="936"/>
                </a:lnTo>
                <a:lnTo>
                  <a:pt x="1022" y="969"/>
                </a:lnTo>
                <a:lnTo>
                  <a:pt x="1011" y="990"/>
                </a:lnTo>
                <a:lnTo>
                  <a:pt x="1001" y="1012"/>
                </a:lnTo>
                <a:lnTo>
                  <a:pt x="990" y="1023"/>
                </a:lnTo>
                <a:lnTo>
                  <a:pt x="990" y="1034"/>
                </a:lnTo>
                <a:lnTo>
                  <a:pt x="979" y="1045"/>
                </a:lnTo>
                <a:lnTo>
                  <a:pt x="968" y="1045"/>
                </a:lnTo>
                <a:lnTo>
                  <a:pt x="957" y="1045"/>
                </a:lnTo>
                <a:lnTo>
                  <a:pt x="946" y="1034"/>
                </a:lnTo>
                <a:lnTo>
                  <a:pt x="935" y="1012"/>
                </a:lnTo>
                <a:lnTo>
                  <a:pt x="925" y="1001"/>
                </a:lnTo>
                <a:lnTo>
                  <a:pt x="925" y="980"/>
                </a:lnTo>
                <a:lnTo>
                  <a:pt x="914" y="958"/>
                </a:lnTo>
                <a:lnTo>
                  <a:pt x="914" y="925"/>
                </a:lnTo>
                <a:lnTo>
                  <a:pt x="892" y="871"/>
                </a:lnTo>
                <a:lnTo>
                  <a:pt x="881" y="816"/>
                </a:lnTo>
                <a:lnTo>
                  <a:pt x="881" y="762"/>
                </a:lnTo>
                <a:lnTo>
                  <a:pt x="892" y="697"/>
                </a:lnTo>
                <a:lnTo>
                  <a:pt x="892" y="631"/>
                </a:lnTo>
                <a:lnTo>
                  <a:pt x="892" y="566"/>
                </a:lnTo>
                <a:lnTo>
                  <a:pt x="903" y="522"/>
                </a:lnTo>
                <a:lnTo>
                  <a:pt x="903" y="479"/>
                </a:lnTo>
                <a:lnTo>
                  <a:pt x="903" y="435"/>
                </a:lnTo>
                <a:lnTo>
                  <a:pt x="903" y="392"/>
                </a:lnTo>
                <a:lnTo>
                  <a:pt x="903" y="348"/>
                </a:lnTo>
                <a:lnTo>
                  <a:pt x="892" y="305"/>
                </a:lnTo>
                <a:lnTo>
                  <a:pt x="892" y="272"/>
                </a:lnTo>
                <a:lnTo>
                  <a:pt x="892" y="240"/>
                </a:lnTo>
                <a:lnTo>
                  <a:pt x="892" y="218"/>
                </a:lnTo>
                <a:lnTo>
                  <a:pt x="881" y="196"/>
                </a:lnTo>
                <a:lnTo>
                  <a:pt x="881" y="185"/>
                </a:lnTo>
                <a:lnTo>
                  <a:pt x="870" y="174"/>
                </a:lnTo>
                <a:lnTo>
                  <a:pt x="848" y="152"/>
                </a:lnTo>
                <a:lnTo>
                  <a:pt x="827" y="152"/>
                </a:lnTo>
                <a:lnTo>
                  <a:pt x="783" y="142"/>
                </a:lnTo>
                <a:lnTo>
                  <a:pt x="751" y="152"/>
                </a:lnTo>
                <a:lnTo>
                  <a:pt x="718" y="152"/>
                </a:lnTo>
                <a:lnTo>
                  <a:pt x="696" y="163"/>
                </a:lnTo>
                <a:lnTo>
                  <a:pt x="653" y="163"/>
                </a:lnTo>
                <a:lnTo>
                  <a:pt x="620" y="174"/>
                </a:lnTo>
                <a:lnTo>
                  <a:pt x="577" y="174"/>
                </a:lnTo>
                <a:lnTo>
                  <a:pt x="522" y="185"/>
                </a:lnTo>
                <a:lnTo>
                  <a:pt x="479" y="196"/>
                </a:lnTo>
                <a:lnTo>
                  <a:pt x="414" y="207"/>
                </a:lnTo>
                <a:lnTo>
                  <a:pt x="305" y="229"/>
                </a:lnTo>
                <a:lnTo>
                  <a:pt x="196" y="240"/>
                </a:lnTo>
                <a:lnTo>
                  <a:pt x="98" y="250"/>
                </a:lnTo>
                <a:lnTo>
                  <a:pt x="0" y="250"/>
                </a:lnTo>
                <a:lnTo>
                  <a:pt x="0" y="174"/>
                </a:lnTo>
                <a:lnTo>
                  <a:pt x="44" y="174"/>
                </a:lnTo>
                <a:lnTo>
                  <a:pt x="87" y="163"/>
                </a:lnTo>
                <a:lnTo>
                  <a:pt x="142" y="163"/>
                </a:lnTo>
                <a:lnTo>
                  <a:pt x="196" y="152"/>
                </a:lnTo>
                <a:lnTo>
                  <a:pt x="261" y="142"/>
                </a:lnTo>
                <a:lnTo>
                  <a:pt x="337" y="131"/>
                </a:lnTo>
                <a:lnTo>
                  <a:pt x="414" y="120"/>
                </a:lnTo>
                <a:lnTo>
                  <a:pt x="490" y="98"/>
                </a:lnTo>
                <a:lnTo>
                  <a:pt x="533" y="98"/>
                </a:lnTo>
                <a:lnTo>
                  <a:pt x="566" y="87"/>
                </a:lnTo>
                <a:lnTo>
                  <a:pt x="598" y="87"/>
                </a:lnTo>
                <a:lnTo>
                  <a:pt x="631" y="76"/>
                </a:lnTo>
                <a:lnTo>
                  <a:pt x="664" y="76"/>
                </a:lnTo>
                <a:lnTo>
                  <a:pt x="696" y="65"/>
                </a:lnTo>
                <a:lnTo>
                  <a:pt x="751" y="55"/>
                </a:lnTo>
                <a:lnTo>
                  <a:pt x="783" y="44"/>
                </a:lnTo>
                <a:lnTo>
                  <a:pt x="827" y="33"/>
                </a:lnTo>
                <a:lnTo>
                  <a:pt x="848" y="22"/>
                </a:lnTo>
                <a:lnTo>
                  <a:pt x="859" y="22"/>
                </a:lnTo>
                <a:lnTo>
                  <a:pt x="903" y="11"/>
                </a:lnTo>
                <a:lnTo>
                  <a:pt x="914" y="0"/>
                </a:lnTo>
                <a:lnTo>
                  <a:pt x="935" y="0"/>
                </a:lnTo>
                <a:lnTo>
                  <a:pt x="946" y="0"/>
                </a:lnTo>
                <a:lnTo>
                  <a:pt x="957" y="11"/>
                </a:lnTo>
                <a:lnTo>
                  <a:pt x="979" y="11"/>
                </a:lnTo>
                <a:lnTo>
                  <a:pt x="990" y="22"/>
                </a:lnTo>
                <a:lnTo>
                  <a:pt x="1011" y="33"/>
                </a:lnTo>
                <a:lnTo>
                  <a:pt x="1033" y="44"/>
                </a:lnTo>
                <a:lnTo>
                  <a:pt x="1066" y="55"/>
                </a:lnTo>
                <a:lnTo>
                  <a:pt x="1088" y="76"/>
                </a:lnTo>
                <a:lnTo>
                  <a:pt x="1098" y="87"/>
                </a:lnTo>
                <a:lnTo>
                  <a:pt x="1120" y="109"/>
                </a:lnTo>
                <a:lnTo>
                  <a:pt x="1131" y="120"/>
                </a:lnTo>
                <a:lnTo>
                  <a:pt x="1142" y="131"/>
                </a:lnTo>
                <a:lnTo>
                  <a:pt x="1153" y="142"/>
                </a:lnTo>
                <a:lnTo>
                  <a:pt x="1153" y="152"/>
                </a:lnTo>
                <a:lnTo>
                  <a:pt x="1153" y="1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08" name="任意多边形 101407"/>
          <p:cNvSpPr/>
          <p:nvPr/>
        </p:nvSpPr>
        <p:spPr>
          <a:xfrm>
            <a:off x="4802823" y="1667193"/>
            <a:ext cx="152400" cy="568325"/>
          </a:xfrm>
          <a:custGeom>
            <a:avLst/>
            <a:gdLst>
              <a:gd name="txL" fmla="*/ 0 w 239"/>
              <a:gd name="txT" fmla="*/ 0 h 893"/>
              <a:gd name="txR" fmla="*/ 239 w 239"/>
              <a:gd name="txB" fmla="*/ 893 h 89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239" h="893">
                <a:moveTo>
                  <a:pt x="239" y="109"/>
                </a:moveTo>
                <a:lnTo>
                  <a:pt x="239" y="120"/>
                </a:lnTo>
                <a:lnTo>
                  <a:pt x="239" y="131"/>
                </a:lnTo>
                <a:lnTo>
                  <a:pt x="228" y="153"/>
                </a:lnTo>
                <a:lnTo>
                  <a:pt x="228" y="175"/>
                </a:lnTo>
                <a:lnTo>
                  <a:pt x="218" y="196"/>
                </a:lnTo>
                <a:lnTo>
                  <a:pt x="207" y="218"/>
                </a:lnTo>
                <a:lnTo>
                  <a:pt x="207" y="251"/>
                </a:lnTo>
                <a:lnTo>
                  <a:pt x="196" y="283"/>
                </a:lnTo>
                <a:lnTo>
                  <a:pt x="196" y="316"/>
                </a:lnTo>
                <a:lnTo>
                  <a:pt x="196" y="370"/>
                </a:lnTo>
                <a:lnTo>
                  <a:pt x="196" y="414"/>
                </a:lnTo>
                <a:lnTo>
                  <a:pt x="196" y="468"/>
                </a:lnTo>
                <a:lnTo>
                  <a:pt x="207" y="523"/>
                </a:lnTo>
                <a:lnTo>
                  <a:pt x="207" y="577"/>
                </a:lnTo>
                <a:lnTo>
                  <a:pt x="207" y="621"/>
                </a:lnTo>
                <a:lnTo>
                  <a:pt x="207" y="664"/>
                </a:lnTo>
                <a:lnTo>
                  <a:pt x="196" y="708"/>
                </a:lnTo>
                <a:lnTo>
                  <a:pt x="196" y="740"/>
                </a:lnTo>
                <a:lnTo>
                  <a:pt x="196" y="773"/>
                </a:lnTo>
                <a:lnTo>
                  <a:pt x="185" y="795"/>
                </a:lnTo>
                <a:lnTo>
                  <a:pt x="185" y="817"/>
                </a:lnTo>
                <a:lnTo>
                  <a:pt x="174" y="838"/>
                </a:lnTo>
                <a:lnTo>
                  <a:pt x="163" y="849"/>
                </a:lnTo>
                <a:lnTo>
                  <a:pt x="163" y="860"/>
                </a:lnTo>
                <a:lnTo>
                  <a:pt x="152" y="871"/>
                </a:lnTo>
                <a:lnTo>
                  <a:pt x="152" y="882"/>
                </a:lnTo>
                <a:lnTo>
                  <a:pt x="142" y="882"/>
                </a:lnTo>
                <a:lnTo>
                  <a:pt x="142" y="893"/>
                </a:lnTo>
                <a:lnTo>
                  <a:pt x="131" y="882"/>
                </a:lnTo>
                <a:lnTo>
                  <a:pt x="120" y="871"/>
                </a:lnTo>
                <a:lnTo>
                  <a:pt x="109" y="849"/>
                </a:lnTo>
                <a:lnTo>
                  <a:pt x="98" y="817"/>
                </a:lnTo>
                <a:lnTo>
                  <a:pt x="87" y="806"/>
                </a:lnTo>
                <a:lnTo>
                  <a:pt x="87" y="784"/>
                </a:lnTo>
                <a:lnTo>
                  <a:pt x="76" y="762"/>
                </a:lnTo>
                <a:lnTo>
                  <a:pt x="76" y="740"/>
                </a:lnTo>
                <a:lnTo>
                  <a:pt x="76" y="686"/>
                </a:lnTo>
                <a:lnTo>
                  <a:pt x="87" y="632"/>
                </a:lnTo>
                <a:lnTo>
                  <a:pt x="87" y="566"/>
                </a:lnTo>
                <a:lnTo>
                  <a:pt x="87" y="501"/>
                </a:lnTo>
                <a:lnTo>
                  <a:pt x="87" y="458"/>
                </a:lnTo>
                <a:lnTo>
                  <a:pt x="87" y="425"/>
                </a:lnTo>
                <a:lnTo>
                  <a:pt x="87" y="381"/>
                </a:lnTo>
                <a:lnTo>
                  <a:pt x="87" y="327"/>
                </a:lnTo>
                <a:lnTo>
                  <a:pt x="76" y="283"/>
                </a:lnTo>
                <a:lnTo>
                  <a:pt x="76" y="251"/>
                </a:lnTo>
                <a:lnTo>
                  <a:pt x="65" y="218"/>
                </a:lnTo>
                <a:lnTo>
                  <a:pt x="55" y="185"/>
                </a:lnTo>
                <a:lnTo>
                  <a:pt x="55" y="153"/>
                </a:lnTo>
                <a:lnTo>
                  <a:pt x="44" y="131"/>
                </a:lnTo>
                <a:lnTo>
                  <a:pt x="33" y="109"/>
                </a:lnTo>
                <a:lnTo>
                  <a:pt x="22" y="88"/>
                </a:lnTo>
                <a:lnTo>
                  <a:pt x="11" y="66"/>
                </a:lnTo>
                <a:lnTo>
                  <a:pt x="0" y="55"/>
                </a:lnTo>
                <a:lnTo>
                  <a:pt x="0" y="44"/>
                </a:lnTo>
                <a:lnTo>
                  <a:pt x="0" y="33"/>
                </a:lnTo>
                <a:lnTo>
                  <a:pt x="0" y="22"/>
                </a:lnTo>
                <a:lnTo>
                  <a:pt x="0" y="11"/>
                </a:lnTo>
                <a:lnTo>
                  <a:pt x="11" y="0"/>
                </a:lnTo>
                <a:lnTo>
                  <a:pt x="33" y="0"/>
                </a:lnTo>
                <a:lnTo>
                  <a:pt x="65" y="0"/>
                </a:lnTo>
                <a:lnTo>
                  <a:pt x="98" y="11"/>
                </a:lnTo>
                <a:lnTo>
                  <a:pt x="142" y="33"/>
                </a:lnTo>
                <a:lnTo>
                  <a:pt x="163" y="44"/>
                </a:lnTo>
                <a:lnTo>
                  <a:pt x="174" y="55"/>
                </a:lnTo>
                <a:lnTo>
                  <a:pt x="196" y="66"/>
                </a:lnTo>
                <a:lnTo>
                  <a:pt x="207" y="77"/>
                </a:lnTo>
                <a:lnTo>
                  <a:pt x="228" y="88"/>
                </a:lnTo>
                <a:lnTo>
                  <a:pt x="239" y="10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09" name="任意多边形 101408"/>
          <p:cNvSpPr/>
          <p:nvPr/>
        </p:nvSpPr>
        <p:spPr>
          <a:xfrm>
            <a:off x="5079048" y="1549718"/>
            <a:ext cx="152400" cy="636587"/>
          </a:xfrm>
          <a:custGeom>
            <a:avLst/>
            <a:gdLst>
              <a:gd name="txL" fmla="*/ 0 w 239"/>
              <a:gd name="txT" fmla="*/ 0 h 1002"/>
              <a:gd name="txR" fmla="*/ 239 w 239"/>
              <a:gd name="txB" fmla="*/ 1002 h 1002"/>
            </a:gdLst>
            <a:ahLst/>
            <a:cxnLst>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Lst>
            <a:rect l="txL" t="txT" r="txR" b="txB"/>
            <a:pathLst>
              <a:path w="239" h="1002">
                <a:moveTo>
                  <a:pt x="11" y="0"/>
                </a:moveTo>
                <a:lnTo>
                  <a:pt x="22" y="0"/>
                </a:lnTo>
                <a:lnTo>
                  <a:pt x="33" y="0"/>
                </a:lnTo>
                <a:lnTo>
                  <a:pt x="54" y="0"/>
                </a:lnTo>
                <a:lnTo>
                  <a:pt x="87" y="0"/>
                </a:lnTo>
                <a:lnTo>
                  <a:pt x="130" y="11"/>
                </a:lnTo>
                <a:lnTo>
                  <a:pt x="163" y="33"/>
                </a:lnTo>
                <a:lnTo>
                  <a:pt x="196" y="44"/>
                </a:lnTo>
                <a:lnTo>
                  <a:pt x="217" y="66"/>
                </a:lnTo>
                <a:lnTo>
                  <a:pt x="228" y="77"/>
                </a:lnTo>
                <a:lnTo>
                  <a:pt x="239" y="98"/>
                </a:lnTo>
                <a:lnTo>
                  <a:pt x="239" y="131"/>
                </a:lnTo>
                <a:lnTo>
                  <a:pt x="239" y="164"/>
                </a:lnTo>
                <a:lnTo>
                  <a:pt x="228" y="218"/>
                </a:lnTo>
                <a:lnTo>
                  <a:pt x="228" y="240"/>
                </a:lnTo>
                <a:lnTo>
                  <a:pt x="228" y="273"/>
                </a:lnTo>
                <a:lnTo>
                  <a:pt x="217" y="305"/>
                </a:lnTo>
                <a:lnTo>
                  <a:pt x="217" y="349"/>
                </a:lnTo>
                <a:lnTo>
                  <a:pt x="217" y="392"/>
                </a:lnTo>
                <a:lnTo>
                  <a:pt x="217" y="436"/>
                </a:lnTo>
                <a:lnTo>
                  <a:pt x="207" y="479"/>
                </a:lnTo>
                <a:lnTo>
                  <a:pt x="207" y="534"/>
                </a:lnTo>
                <a:lnTo>
                  <a:pt x="207" y="588"/>
                </a:lnTo>
                <a:lnTo>
                  <a:pt x="207" y="643"/>
                </a:lnTo>
                <a:lnTo>
                  <a:pt x="207" y="686"/>
                </a:lnTo>
                <a:lnTo>
                  <a:pt x="207" y="730"/>
                </a:lnTo>
                <a:lnTo>
                  <a:pt x="207" y="773"/>
                </a:lnTo>
                <a:lnTo>
                  <a:pt x="207" y="806"/>
                </a:lnTo>
                <a:lnTo>
                  <a:pt x="207" y="838"/>
                </a:lnTo>
                <a:lnTo>
                  <a:pt x="196" y="871"/>
                </a:lnTo>
                <a:lnTo>
                  <a:pt x="196" y="904"/>
                </a:lnTo>
                <a:lnTo>
                  <a:pt x="185" y="925"/>
                </a:lnTo>
                <a:lnTo>
                  <a:pt x="185" y="947"/>
                </a:lnTo>
                <a:lnTo>
                  <a:pt x="185" y="969"/>
                </a:lnTo>
                <a:lnTo>
                  <a:pt x="174" y="980"/>
                </a:lnTo>
                <a:lnTo>
                  <a:pt x="163" y="991"/>
                </a:lnTo>
                <a:lnTo>
                  <a:pt x="163" y="1002"/>
                </a:lnTo>
                <a:lnTo>
                  <a:pt x="152" y="1002"/>
                </a:lnTo>
                <a:lnTo>
                  <a:pt x="130" y="1002"/>
                </a:lnTo>
                <a:lnTo>
                  <a:pt x="120" y="991"/>
                </a:lnTo>
                <a:lnTo>
                  <a:pt x="109" y="969"/>
                </a:lnTo>
                <a:lnTo>
                  <a:pt x="98" y="936"/>
                </a:lnTo>
                <a:lnTo>
                  <a:pt x="87" y="915"/>
                </a:lnTo>
                <a:lnTo>
                  <a:pt x="76" y="904"/>
                </a:lnTo>
                <a:lnTo>
                  <a:pt x="76" y="882"/>
                </a:lnTo>
                <a:lnTo>
                  <a:pt x="76" y="860"/>
                </a:lnTo>
                <a:lnTo>
                  <a:pt x="76" y="828"/>
                </a:lnTo>
                <a:lnTo>
                  <a:pt x="76" y="795"/>
                </a:lnTo>
                <a:lnTo>
                  <a:pt x="76" y="762"/>
                </a:lnTo>
                <a:lnTo>
                  <a:pt x="76" y="719"/>
                </a:lnTo>
                <a:lnTo>
                  <a:pt x="87" y="643"/>
                </a:lnTo>
                <a:lnTo>
                  <a:pt x="87" y="555"/>
                </a:lnTo>
                <a:lnTo>
                  <a:pt x="87" y="512"/>
                </a:lnTo>
                <a:lnTo>
                  <a:pt x="87" y="458"/>
                </a:lnTo>
                <a:lnTo>
                  <a:pt x="87" y="403"/>
                </a:lnTo>
                <a:lnTo>
                  <a:pt x="76" y="349"/>
                </a:lnTo>
                <a:lnTo>
                  <a:pt x="76" y="294"/>
                </a:lnTo>
                <a:lnTo>
                  <a:pt x="65" y="251"/>
                </a:lnTo>
                <a:lnTo>
                  <a:pt x="65" y="207"/>
                </a:lnTo>
                <a:lnTo>
                  <a:pt x="54" y="175"/>
                </a:lnTo>
                <a:lnTo>
                  <a:pt x="44" y="142"/>
                </a:lnTo>
                <a:lnTo>
                  <a:pt x="44" y="109"/>
                </a:lnTo>
                <a:lnTo>
                  <a:pt x="33" y="88"/>
                </a:lnTo>
                <a:lnTo>
                  <a:pt x="22" y="77"/>
                </a:lnTo>
                <a:lnTo>
                  <a:pt x="11" y="55"/>
                </a:lnTo>
                <a:lnTo>
                  <a:pt x="0" y="33"/>
                </a:lnTo>
                <a:lnTo>
                  <a:pt x="0" y="11"/>
                </a:lnTo>
                <a:lnTo>
                  <a:pt x="11"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11" name="任意多边形 101410"/>
          <p:cNvSpPr/>
          <p:nvPr/>
        </p:nvSpPr>
        <p:spPr>
          <a:xfrm>
            <a:off x="5555298" y="1951355"/>
            <a:ext cx="317500" cy="173038"/>
          </a:xfrm>
          <a:custGeom>
            <a:avLst/>
            <a:gdLst>
              <a:gd name="txL" fmla="*/ 0 w 500"/>
              <a:gd name="txT" fmla="*/ 0 h 272"/>
              <a:gd name="txR" fmla="*/ 500 w 500"/>
              <a:gd name="txB" fmla="*/ 272 h 27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00" h="272">
                <a:moveTo>
                  <a:pt x="283" y="206"/>
                </a:moveTo>
                <a:lnTo>
                  <a:pt x="207" y="174"/>
                </a:lnTo>
                <a:lnTo>
                  <a:pt x="142" y="119"/>
                </a:lnTo>
                <a:lnTo>
                  <a:pt x="109" y="98"/>
                </a:lnTo>
                <a:lnTo>
                  <a:pt x="65" y="65"/>
                </a:lnTo>
                <a:lnTo>
                  <a:pt x="33" y="32"/>
                </a:lnTo>
                <a:lnTo>
                  <a:pt x="0" y="0"/>
                </a:lnTo>
                <a:lnTo>
                  <a:pt x="55" y="0"/>
                </a:lnTo>
                <a:lnTo>
                  <a:pt x="120" y="0"/>
                </a:lnTo>
                <a:lnTo>
                  <a:pt x="163" y="11"/>
                </a:lnTo>
                <a:lnTo>
                  <a:pt x="218" y="11"/>
                </a:lnTo>
                <a:lnTo>
                  <a:pt x="261" y="21"/>
                </a:lnTo>
                <a:lnTo>
                  <a:pt x="305" y="32"/>
                </a:lnTo>
                <a:lnTo>
                  <a:pt x="337" y="43"/>
                </a:lnTo>
                <a:lnTo>
                  <a:pt x="370" y="54"/>
                </a:lnTo>
                <a:lnTo>
                  <a:pt x="402" y="76"/>
                </a:lnTo>
                <a:lnTo>
                  <a:pt x="424" y="98"/>
                </a:lnTo>
                <a:lnTo>
                  <a:pt x="446" y="108"/>
                </a:lnTo>
                <a:lnTo>
                  <a:pt x="468" y="130"/>
                </a:lnTo>
                <a:lnTo>
                  <a:pt x="479" y="141"/>
                </a:lnTo>
                <a:lnTo>
                  <a:pt x="489" y="163"/>
                </a:lnTo>
                <a:lnTo>
                  <a:pt x="500" y="185"/>
                </a:lnTo>
                <a:lnTo>
                  <a:pt x="500" y="196"/>
                </a:lnTo>
                <a:lnTo>
                  <a:pt x="500" y="228"/>
                </a:lnTo>
                <a:lnTo>
                  <a:pt x="489" y="250"/>
                </a:lnTo>
                <a:lnTo>
                  <a:pt x="479" y="261"/>
                </a:lnTo>
                <a:lnTo>
                  <a:pt x="468" y="272"/>
                </a:lnTo>
                <a:lnTo>
                  <a:pt x="457" y="261"/>
                </a:lnTo>
                <a:lnTo>
                  <a:pt x="446" y="261"/>
                </a:lnTo>
                <a:lnTo>
                  <a:pt x="424" y="261"/>
                </a:lnTo>
                <a:lnTo>
                  <a:pt x="402" y="250"/>
                </a:lnTo>
                <a:lnTo>
                  <a:pt x="381" y="239"/>
                </a:lnTo>
                <a:lnTo>
                  <a:pt x="348" y="228"/>
                </a:lnTo>
                <a:lnTo>
                  <a:pt x="315" y="217"/>
                </a:lnTo>
                <a:lnTo>
                  <a:pt x="283" y="20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12" name="任意多边形 101411"/>
          <p:cNvSpPr/>
          <p:nvPr/>
        </p:nvSpPr>
        <p:spPr>
          <a:xfrm>
            <a:off x="5285423" y="1481455"/>
            <a:ext cx="381000" cy="614363"/>
          </a:xfrm>
          <a:custGeom>
            <a:avLst/>
            <a:gdLst>
              <a:gd name="txL" fmla="*/ 0 w 598"/>
              <a:gd name="txT" fmla="*/ 0 h 968"/>
              <a:gd name="txR" fmla="*/ 598 w 598"/>
              <a:gd name="txB" fmla="*/ 968 h 968"/>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598" h="968">
                <a:moveTo>
                  <a:pt x="0" y="968"/>
                </a:moveTo>
                <a:lnTo>
                  <a:pt x="0" y="968"/>
                </a:lnTo>
                <a:lnTo>
                  <a:pt x="0" y="946"/>
                </a:lnTo>
                <a:lnTo>
                  <a:pt x="11" y="936"/>
                </a:lnTo>
                <a:lnTo>
                  <a:pt x="22" y="914"/>
                </a:lnTo>
                <a:lnTo>
                  <a:pt x="33" y="881"/>
                </a:lnTo>
                <a:lnTo>
                  <a:pt x="55" y="838"/>
                </a:lnTo>
                <a:lnTo>
                  <a:pt x="87" y="805"/>
                </a:lnTo>
                <a:lnTo>
                  <a:pt x="120" y="751"/>
                </a:lnTo>
                <a:lnTo>
                  <a:pt x="174" y="653"/>
                </a:lnTo>
                <a:lnTo>
                  <a:pt x="228" y="555"/>
                </a:lnTo>
                <a:lnTo>
                  <a:pt x="283" y="446"/>
                </a:lnTo>
                <a:lnTo>
                  <a:pt x="326" y="337"/>
                </a:lnTo>
                <a:lnTo>
                  <a:pt x="348" y="283"/>
                </a:lnTo>
                <a:lnTo>
                  <a:pt x="359" y="239"/>
                </a:lnTo>
                <a:lnTo>
                  <a:pt x="370" y="196"/>
                </a:lnTo>
                <a:lnTo>
                  <a:pt x="381" y="163"/>
                </a:lnTo>
                <a:lnTo>
                  <a:pt x="392" y="141"/>
                </a:lnTo>
                <a:lnTo>
                  <a:pt x="392" y="108"/>
                </a:lnTo>
                <a:lnTo>
                  <a:pt x="381" y="98"/>
                </a:lnTo>
                <a:lnTo>
                  <a:pt x="381" y="76"/>
                </a:lnTo>
                <a:lnTo>
                  <a:pt x="359" y="65"/>
                </a:lnTo>
                <a:lnTo>
                  <a:pt x="348" y="54"/>
                </a:lnTo>
                <a:lnTo>
                  <a:pt x="348" y="43"/>
                </a:lnTo>
                <a:lnTo>
                  <a:pt x="348" y="32"/>
                </a:lnTo>
                <a:lnTo>
                  <a:pt x="348" y="21"/>
                </a:lnTo>
                <a:lnTo>
                  <a:pt x="359" y="11"/>
                </a:lnTo>
                <a:lnTo>
                  <a:pt x="370" y="0"/>
                </a:lnTo>
                <a:lnTo>
                  <a:pt x="392" y="0"/>
                </a:lnTo>
                <a:lnTo>
                  <a:pt x="413" y="0"/>
                </a:lnTo>
                <a:lnTo>
                  <a:pt x="435" y="11"/>
                </a:lnTo>
                <a:lnTo>
                  <a:pt x="457" y="21"/>
                </a:lnTo>
                <a:lnTo>
                  <a:pt x="489" y="43"/>
                </a:lnTo>
                <a:lnTo>
                  <a:pt x="533" y="65"/>
                </a:lnTo>
                <a:lnTo>
                  <a:pt x="544" y="76"/>
                </a:lnTo>
                <a:lnTo>
                  <a:pt x="566" y="87"/>
                </a:lnTo>
                <a:lnTo>
                  <a:pt x="576" y="108"/>
                </a:lnTo>
                <a:lnTo>
                  <a:pt x="587" y="119"/>
                </a:lnTo>
                <a:lnTo>
                  <a:pt x="598" y="130"/>
                </a:lnTo>
                <a:lnTo>
                  <a:pt x="598" y="141"/>
                </a:lnTo>
                <a:lnTo>
                  <a:pt x="598" y="152"/>
                </a:lnTo>
                <a:lnTo>
                  <a:pt x="598" y="174"/>
                </a:lnTo>
                <a:lnTo>
                  <a:pt x="587" y="185"/>
                </a:lnTo>
                <a:lnTo>
                  <a:pt x="587" y="206"/>
                </a:lnTo>
                <a:lnTo>
                  <a:pt x="566" y="239"/>
                </a:lnTo>
                <a:lnTo>
                  <a:pt x="555" y="272"/>
                </a:lnTo>
                <a:lnTo>
                  <a:pt x="533" y="304"/>
                </a:lnTo>
                <a:lnTo>
                  <a:pt x="500" y="348"/>
                </a:lnTo>
                <a:lnTo>
                  <a:pt x="468" y="402"/>
                </a:lnTo>
                <a:lnTo>
                  <a:pt x="435" y="457"/>
                </a:lnTo>
                <a:lnTo>
                  <a:pt x="392" y="522"/>
                </a:lnTo>
                <a:lnTo>
                  <a:pt x="359" y="587"/>
                </a:lnTo>
                <a:lnTo>
                  <a:pt x="326" y="642"/>
                </a:lnTo>
                <a:lnTo>
                  <a:pt x="294" y="685"/>
                </a:lnTo>
                <a:lnTo>
                  <a:pt x="261" y="729"/>
                </a:lnTo>
                <a:lnTo>
                  <a:pt x="228" y="772"/>
                </a:lnTo>
                <a:lnTo>
                  <a:pt x="196" y="816"/>
                </a:lnTo>
                <a:lnTo>
                  <a:pt x="163" y="848"/>
                </a:lnTo>
                <a:lnTo>
                  <a:pt x="131" y="881"/>
                </a:lnTo>
                <a:lnTo>
                  <a:pt x="109" y="903"/>
                </a:lnTo>
                <a:lnTo>
                  <a:pt x="87" y="925"/>
                </a:lnTo>
                <a:lnTo>
                  <a:pt x="65" y="946"/>
                </a:lnTo>
                <a:lnTo>
                  <a:pt x="44" y="957"/>
                </a:lnTo>
                <a:lnTo>
                  <a:pt x="22" y="968"/>
                </a:lnTo>
                <a:lnTo>
                  <a:pt x="11" y="968"/>
                </a:lnTo>
                <a:lnTo>
                  <a:pt x="0" y="96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1410" name="任意多边形 101409"/>
          <p:cNvSpPr/>
          <p:nvPr/>
        </p:nvSpPr>
        <p:spPr>
          <a:xfrm>
            <a:off x="5514023" y="1681480"/>
            <a:ext cx="565150" cy="138113"/>
          </a:xfrm>
          <a:custGeom>
            <a:avLst/>
            <a:gdLst>
              <a:gd name="txL" fmla="*/ 0 w 891"/>
              <a:gd name="txT" fmla="*/ 0 h 218"/>
              <a:gd name="txR" fmla="*/ 891 w 891"/>
              <a:gd name="txB" fmla="*/ 218 h 21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91" h="218">
                <a:moveTo>
                  <a:pt x="891" y="66"/>
                </a:moveTo>
                <a:lnTo>
                  <a:pt x="891" y="76"/>
                </a:lnTo>
                <a:lnTo>
                  <a:pt x="881" y="87"/>
                </a:lnTo>
                <a:lnTo>
                  <a:pt x="859" y="98"/>
                </a:lnTo>
                <a:lnTo>
                  <a:pt x="826" y="109"/>
                </a:lnTo>
                <a:lnTo>
                  <a:pt x="783" y="120"/>
                </a:lnTo>
                <a:lnTo>
                  <a:pt x="739" y="131"/>
                </a:lnTo>
                <a:lnTo>
                  <a:pt x="685" y="142"/>
                </a:lnTo>
                <a:lnTo>
                  <a:pt x="609" y="153"/>
                </a:lnTo>
                <a:lnTo>
                  <a:pt x="467" y="185"/>
                </a:lnTo>
                <a:lnTo>
                  <a:pt x="315" y="196"/>
                </a:lnTo>
                <a:lnTo>
                  <a:pt x="163" y="207"/>
                </a:lnTo>
                <a:lnTo>
                  <a:pt x="0" y="218"/>
                </a:lnTo>
                <a:lnTo>
                  <a:pt x="0" y="142"/>
                </a:lnTo>
                <a:lnTo>
                  <a:pt x="87" y="131"/>
                </a:lnTo>
                <a:lnTo>
                  <a:pt x="163" y="109"/>
                </a:lnTo>
                <a:lnTo>
                  <a:pt x="228" y="87"/>
                </a:lnTo>
                <a:lnTo>
                  <a:pt x="293" y="76"/>
                </a:lnTo>
                <a:lnTo>
                  <a:pt x="359" y="66"/>
                </a:lnTo>
                <a:lnTo>
                  <a:pt x="413" y="55"/>
                </a:lnTo>
                <a:lnTo>
                  <a:pt x="467" y="44"/>
                </a:lnTo>
                <a:lnTo>
                  <a:pt x="522" y="33"/>
                </a:lnTo>
                <a:lnTo>
                  <a:pt x="565" y="22"/>
                </a:lnTo>
                <a:lnTo>
                  <a:pt x="609" y="22"/>
                </a:lnTo>
                <a:lnTo>
                  <a:pt x="652" y="11"/>
                </a:lnTo>
                <a:lnTo>
                  <a:pt x="685" y="11"/>
                </a:lnTo>
                <a:lnTo>
                  <a:pt x="717" y="0"/>
                </a:lnTo>
                <a:lnTo>
                  <a:pt x="739" y="0"/>
                </a:lnTo>
                <a:lnTo>
                  <a:pt x="761" y="0"/>
                </a:lnTo>
                <a:lnTo>
                  <a:pt x="783" y="11"/>
                </a:lnTo>
                <a:lnTo>
                  <a:pt x="804" y="11"/>
                </a:lnTo>
                <a:lnTo>
                  <a:pt x="826" y="22"/>
                </a:lnTo>
                <a:lnTo>
                  <a:pt x="848" y="22"/>
                </a:lnTo>
                <a:lnTo>
                  <a:pt x="870" y="33"/>
                </a:lnTo>
                <a:lnTo>
                  <a:pt x="881" y="44"/>
                </a:lnTo>
                <a:lnTo>
                  <a:pt x="891" y="44"/>
                </a:lnTo>
                <a:lnTo>
                  <a:pt x="891" y="55"/>
                </a:lnTo>
                <a:lnTo>
                  <a:pt x="891" y="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4840" name="矩形 4"/>
          <p:cNvSpPr/>
          <p:nvPr/>
        </p:nvSpPr>
        <p:spPr>
          <a:xfrm>
            <a:off x="781050" y="1534795"/>
            <a:ext cx="1203325" cy="1322388"/>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览</a:t>
            </a:r>
          </a:p>
        </p:txBody>
      </p:sp>
      <p:sp>
        <p:nvSpPr>
          <p:cNvPr id="31" name="矩形 30"/>
          <p:cNvSpPr/>
          <p:nvPr/>
        </p:nvSpPr>
        <p:spPr>
          <a:xfrm>
            <a:off x="932264" y="747382"/>
            <a:ext cx="139065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lǎn</a:t>
            </a:r>
          </a:p>
        </p:txBody>
      </p:sp>
      <p:pic>
        <p:nvPicPr>
          <p:cNvPr id="25"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655489" y="2927532"/>
            <a:ext cx="3525838" cy="1677806"/>
            <a:chOff x="655489" y="2927532"/>
            <a:chExt cx="3525838" cy="1677806"/>
          </a:xfrm>
        </p:grpSpPr>
        <p:sp>
          <p:nvSpPr>
            <p:cNvPr id="32" name="TextBox 31"/>
            <p:cNvSpPr txBox="1">
              <a:spLocks noChangeArrowheads="1"/>
            </p:cNvSpPr>
            <p:nvPr/>
          </p:nvSpPr>
          <p:spPr bwMode="auto">
            <a:xfrm>
              <a:off x="662798" y="2927532"/>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33" name="TextBox 32"/>
            <p:cNvSpPr txBox="1">
              <a:spLocks noChangeArrowheads="1"/>
            </p:cNvSpPr>
            <p:nvPr/>
          </p:nvSpPr>
          <p:spPr bwMode="auto">
            <a:xfrm>
              <a:off x="684064" y="3755695"/>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阅览   博览群书</a:t>
              </a:r>
            </a:p>
          </p:txBody>
        </p:sp>
        <p:sp>
          <p:nvSpPr>
            <p:cNvPr id="35" name="TextBox 34"/>
            <p:cNvSpPr txBox="1">
              <a:spLocks noChangeArrowheads="1"/>
            </p:cNvSpPr>
            <p:nvPr/>
          </p:nvSpPr>
          <p:spPr bwMode="auto">
            <a:xfrm>
              <a:off x="655489" y="3337405"/>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L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见</a:t>
              </a:r>
            </a:p>
          </p:txBody>
        </p:sp>
        <p:sp>
          <p:nvSpPr>
            <p:cNvPr id="2" name="TextBox 34"/>
            <p:cNvSpPr txBox="1">
              <a:spLocks noChangeArrowheads="1"/>
            </p:cNvSpPr>
            <p:nvPr/>
          </p:nvSpPr>
          <p:spPr bwMode="auto">
            <a:xfrm>
              <a:off x="687388"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九</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627233"/>
            <a:ext cx="1698625" cy="911018"/>
          </a:xfrm>
          <a:prstGeom prst="borderCallout2">
            <a:avLst>
              <a:gd name="adj1" fmla="val 14170"/>
              <a:gd name="adj2" fmla="val 105332"/>
              <a:gd name="adj3" fmla="val 12170"/>
              <a:gd name="adj4" fmla="val 103325"/>
              <a:gd name="adj5" fmla="val 32125"/>
              <a:gd name="adj6" fmla="val 148261"/>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整体偏窄，上边两竖的右竖稍长</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610360"/>
          </a:xfrm>
          <a:prstGeom prst="borderCallout2">
            <a:avLst>
              <a:gd name="adj1" fmla="val 48697"/>
              <a:gd name="adj2" fmla="val -1750"/>
              <a:gd name="adj3" fmla="val 55471"/>
              <a:gd name="adj4" fmla="val -9474"/>
              <a:gd name="adj5" fmla="val 70899"/>
              <a:gd name="adj6" fmla="val -54946"/>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见字下框要扁窄、撇和竖弯钩要外展。</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54520" y="313023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1499"/>
                <a:gd name="adj2" fmla="val -3652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易错提示：下部是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见</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不是贝哦！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100000">
                                          <p:val>
                                            <p:strVal val="#ppt_x"/>
                                          </p:val>
                                        </p:tav>
                                      </p:tavLst>
                                    </p:anim>
                                    <p:anim calcmode="lin" valueType="num">
                                      <p:cBhvr>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01408"/>
                                        </p:tgtEl>
                                        <p:attrNameLst>
                                          <p:attrName>style.visibility</p:attrName>
                                        </p:attrNameLst>
                                      </p:cBhvr>
                                      <p:to>
                                        <p:strVal val="visible"/>
                                      </p:to>
                                    </p:set>
                                    <p:animEffect transition="in" filter="wipe(up)">
                                      <p:cBhvr>
                                        <p:cTn id="13" dur="500"/>
                                        <p:tgtEl>
                                          <p:spTgt spid="10140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01409"/>
                                        </p:tgtEl>
                                        <p:attrNameLst>
                                          <p:attrName>style.visibility</p:attrName>
                                        </p:attrNameLst>
                                      </p:cBhvr>
                                      <p:to>
                                        <p:strVal val="visible"/>
                                      </p:to>
                                    </p:set>
                                    <p:animEffect transition="in" filter="wipe(up)">
                                      <p:cBhvr>
                                        <p:cTn id="18" dur="500"/>
                                        <p:tgtEl>
                                          <p:spTgt spid="10140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1412"/>
                                        </p:tgtEl>
                                        <p:attrNameLst>
                                          <p:attrName>style.visibility</p:attrName>
                                        </p:attrNameLst>
                                      </p:cBhvr>
                                      <p:to>
                                        <p:strVal val="visible"/>
                                      </p:to>
                                    </p:set>
                                    <p:animEffect transition="in" filter="wipe(up)">
                                      <p:cBhvr>
                                        <p:cTn id="23" dur="500"/>
                                        <p:tgtEl>
                                          <p:spTgt spid="1014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1410"/>
                                        </p:tgtEl>
                                        <p:attrNameLst>
                                          <p:attrName>style.visibility</p:attrName>
                                        </p:attrNameLst>
                                      </p:cBhvr>
                                      <p:to>
                                        <p:strVal val="visible"/>
                                      </p:to>
                                    </p:set>
                                    <p:animEffect transition="in" filter="wipe(left)">
                                      <p:cBhvr>
                                        <p:cTn id="28" dur="500"/>
                                        <p:tgtEl>
                                          <p:spTgt spid="1014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01411"/>
                                        </p:tgtEl>
                                        <p:attrNameLst>
                                          <p:attrName>style.visibility</p:attrName>
                                        </p:attrNameLst>
                                      </p:cBhvr>
                                      <p:to>
                                        <p:strVal val="visible"/>
                                      </p:to>
                                    </p:set>
                                    <p:animEffect transition="in" filter="wipe(left)">
                                      <p:cBhvr>
                                        <p:cTn id="33" dur="500"/>
                                        <p:tgtEl>
                                          <p:spTgt spid="1014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01406"/>
                                        </p:tgtEl>
                                        <p:attrNameLst>
                                          <p:attrName>style.visibility</p:attrName>
                                        </p:attrNameLst>
                                      </p:cBhvr>
                                      <p:to>
                                        <p:strVal val="visible"/>
                                      </p:to>
                                    </p:set>
                                    <p:animEffect transition="in" filter="wipe(up)">
                                      <p:cBhvr>
                                        <p:cTn id="38" dur="500"/>
                                        <p:tgtEl>
                                          <p:spTgt spid="10140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1407"/>
                                        </p:tgtEl>
                                        <p:attrNameLst>
                                          <p:attrName>style.visibility</p:attrName>
                                        </p:attrNameLst>
                                      </p:cBhvr>
                                      <p:to>
                                        <p:strVal val="visible"/>
                                      </p:to>
                                    </p:set>
                                    <p:animEffect transition="in" filter="wipe(left)">
                                      <p:cBhvr>
                                        <p:cTn id="43" dur="500"/>
                                        <p:tgtEl>
                                          <p:spTgt spid="10140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01404"/>
                                        </p:tgtEl>
                                        <p:attrNameLst>
                                          <p:attrName>style.visibility</p:attrName>
                                        </p:attrNameLst>
                                      </p:cBhvr>
                                      <p:to>
                                        <p:strVal val="visible"/>
                                      </p:to>
                                    </p:set>
                                    <p:animEffect transition="in" filter="wipe(up)">
                                      <p:cBhvr>
                                        <p:cTn id="48" dur="500"/>
                                        <p:tgtEl>
                                          <p:spTgt spid="10140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01405"/>
                                        </p:tgtEl>
                                        <p:attrNameLst>
                                          <p:attrName>style.visibility</p:attrName>
                                        </p:attrNameLst>
                                      </p:cBhvr>
                                      <p:to>
                                        <p:strVal val="visible"/>
                                      </p:to>
                                    </p:set>
                                    <p:animEffect transition="in" filter="wipe(left)">
                                      <p:cBhvr>
                                        <p:cTn id="53" dur="500"/>
                                        <p:tgtEl>
                                          <p:spTgt spid="10140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500"/>
                                        <p:tgtEl>
                                          <p:spTgt spid="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right)">
                                      <p:cBhvr>
                                        <p:cTn id="63" dur="500"/>
                                        <p:tgtEl>
                                          <p:spTgt spid="4"/>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nodeType="click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circle(in)">
                                      <p:cBhvr>
                                        <p:cTn id="6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7196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3463" name="任意多边形 103462"/>
          <p:cNvSpPr/>
          <p:nvPr/>
        </p:nvSpPr>
        <p:spPr>
          <a:xfrm>
            <a:off x="4719638" y="2105343"/>
            <a:ext cx="496887" cy="152400"/>
          </a:xfrm>
          <a:custGeom>
            <a:avLst/>
            <a:gdLst>
              <a:gd name="txL" fmla="*/ 0 w 783"/>
              <a:gd name="txT" fmla="*/ 0 h 239"/>
              <a:gd name="txR" fmla="*/ 783 w 783"/>
              <a:gd name="txB" fmla="*/ 239 h 239"/>
            </a:gdLst>
            <a:ahLst/>
            <a:cxnLst>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83" h="239">
                <a:moveTo>
                  <a:pt x="370" y="65"/>
                </a:moveTo>
                <a:lnTo>
                  <a:pt x="424" y="54"/>
                </a:lnTo>
                <a:lnTo>
                  <a:pt x="479" y="33"/>
                </a:lnTo>
                <a:lnTo>
                  <a:pt x="522" y="22"/>
                </a:lnTo>
                <a:lnTo>
                  <a:pt x="566" y="11"/>
                </a:lnTo>
                <a:lnTo>
                  <a:pt x="598" y="11"/>
                </a:lnTo>
                <a:lnTo>
                  <a:pt x="631" y="0"/>
                </a:lnTo>
                <a:lnTo>
                  <a:pt x="664" y="0"/>
                </a:lnTo>
                <a:lnTo>
                  <a:pt x="685" y="0"/>
                </a:lnTo>
                <a:lnTo>
                  <a:pt x="707" y="0"/>
                </a:lnTo>
                <a:lnTo>
                  <a:pt x="729" y="0"/>
                </a:lnTo>
                <a:lnTo>
                  <a:pt x="740" y="0"/>
                </a:lnTo>
                <a:lnTo>
                  <a:pt x="761" y="11"/>
                </a:lnTo>
                <a:lnTo>
                  <a:pt x="772" y="11"/>
                </a:lnTo>
                <a:lnTo>
                  <a:pt x="772" y="22"/>
                </a:lnTo>
                <a:lnTo>
                  <a:pt x="783" y="33"/>
                </a:lnTo>
                <a:lnTo>
                  <a:pt x="783" y="43"/>
                </a:lnTo>
                <a:lnTo>
                  <a:pt x="783" y="54"/>
                </a:lnTo>
                <a:lnTo>
                  <a:pt x="772" y="54"/>
                </a:lnTo>
                <a:lnTo>
                  <a:pt x="772" y="65"/>
                </a:lnTo>
                <a:lnTo>
                  <a:pt x="761" y="76"/>
                </a:lnTo>
                <a:lnTo>
                  <a:pt x="751" y="76"/>
                </a:lnTo>
                <a:lnTo>
                  <a:pt x="740" y="87"/>
                </a:lnTo>
                <a:lnTo>
                  <a:pt x="718" y="87"/>
                </a:lnTo>
                <a:lnTo>
                  <a:pt x="707" y="98"/>
                </a:lnTo>
                <a:lnTo>
                  <a:pt x="685" y="109"/>
                </a:lnTo>
                <a:lnTo>
                  <a:pt x="653" y="109"/>
                </a:lnTo>
                <a:lnTo>
                  <a:pt x="631" y="120"/>
                </a:lnTo>
                <a:lnTo>
                  <a:pt x="598" y="130"/>
                </a:lnTo>
                <a:lnTo>
                  <a:pt x="577" y="141"/>
                </a:lnTo>
                <a:lnTo>
                  <a:pt x="544" y="141"/>
                </a:lnTo>
                <a:lnTo>
                  <a:pt x="501" y="152"/>
                </a:lnTo>
                <a:lnTo>
                  <a:pt x="468" y="163"/>
                </a:lnTo>
                <a:lnTo>
                  <a:pt x="392" y="185"/>
                </a:lnTo>
                <a:lnTo>
                  <a:pt x="327" y="196"/>
                </a:lnTo>
                <a:lnTo>
                  <a:pt x="294" y="207"/>
                </a:lnTo>
                <a:lnTo>
                  <a:pt x="272" y="218"/>
                </a:lnTo>
                <a:lnTo>
                  <a:pt x="240" y="218"/>
                </a:lnTo>
                <a:lnTo>
                  <a:pt x="218" y="228"/>
                </a:lnTo>
                <a:lnTo>
                  <a:pt x="196" y="228"/>
                </a:lnTo>
                <a:lnTo>
                  <a:pt x="185" y="228"/>
                </a:lnTo>
                <a:lnTo>
                  <a:pt x="164" y="239"/>
                </a:lnTo>
                <a:lnTo>
                  <a:pt x="153" y="239"/>
                </a:lnTo>
                <a:lnTo>
                  <a:pt x="142" y="239"/>
                </a:lnTo>
                <a:lnTo>
                  <a:pt x="131" y="239"/>
                </a:lnTo>
                <a:lnTo>
                  <a:pt x="109" y="239"/>
                </a:lnTo>
                <a:lnTo>
                  <a:pt x="87" y="239"/>
                </a:lnTo>
                <a:lnTo>
                  <a:pt x="66" y="228"/>
                </a:lnTo>
                <a:lnTo>
                  <a:pt x="44" y="207"/>
                </a:lnTo>
                <a:lnTo>
                  <a:pt x="22" y="196"/>
                </a:lnTo>
                <a:lnTo>
                  <a:pt x="11" y="185"/>
                </a:lnTo>
                <a:lnTo>
                  <a:pt x="0" y="174"/>
                </a:lnTo>
                <a:lnTo>
                  <a:pt x="0" y="163"/>
                </a:lnTo>
                <a:lnTo>
                  <a:pt x="0" y="152"/>
                </a:lnTo>
                <a:lnTo>
                  <a:pt x="11" y="152"/>
                </a:lnTo>
                <a:lnTo>
                  <a:pt x="22" y="152"/>
                </a:lnTo>
                <a:lnTo>
                  <a:pt x="44" y="141"/>
                </a:lnTo>
                <a:lnTo>
                  <a:pt x="55" y="141"/>
                </a:lnTo>
                <a:lnTo>
                  <a:pt x="77" y="141"/>
                </a:lnTo>
                <a:lnTo>
                  <a:pt x="98" y="130"/>
                </a:lnTo>
                <a:lnTo>
                  <a:pt x="120" y="130"/>
                </a:lnTo>
                <a:lnTo>
                  <a:pt x="153" y="120"/>
                </a:lnTo>
                <a:lnTo>
                  <a:pt x="185" y="109"/>
                </a:lnTo>
                <a:lnTo>
                  <a:pt x="229" y="109"/>
                </a:lnTo>
                <a:lnTo>
                  <a:pt x="272" y="98"/>
                </a:lnTo>
                <a:lnTo>
                  <a:pt x="316" y="76"/>
                </a:lnTo>
                <a:lnTo>
                  <a:pt x="370" y="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4" name="任意多边形 103463"/>
          <p:cNvSpPr/>
          <p:nvPr/>
        </p:nvSpPr>
        <p:spPr>
          <a:xfrm>
            <a:off x="5589588" y="1517968"/>
            <a:ext cx="234950" cy="152400"/>
          </a:xfrm>
          <a:custGeom>
            <a:avLst/>
            <a:gdLst>
              <a:gd name="txL" fmla="*/ 0 w 370"/>
              <a:gd name="txT" fmla="*/ 0 h 239"/>
              <a:gd name="txR" fmla="*/ 370 w 370"/>
              <a:gd name="txB" fmla="*/ 239 h 23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Lst>
            <a:rect l="txL" t="txT" r="txR" b="txB"/>
            <a:pathLst>
              <a:path w="370" h="239">
                <a:moveTo>
                  <a:pt x="283" y="43"/>
                </a:moveTo>
                <a:lnTo>
                  <a:pt x="294" y="54"/>
                </a:lnTo>
                <a:lnTo>
                  <a:pt x="316" y="65"/>
                </a:lnTo>
                <a:lnTo>
                  <a:pt x="337" y="76"/>
                </a:lnTo>
                <a:lnTo>
                  <a:pt x="348" y="98"/>
                </a:lnTo>
                <a:lnTo>
                  <a:pt x="359" y="109"/>
                </a:lnTo>
                <a:lnTo>
                  <a:pt x="370" y="120"/>
                </a:lnTo>
                <a:lnTo>
                  <a:pt x="370" y="141"/>
                </a:lnTo>
                <a:lnTo>
                  <a:pt x="370" y="152"/>
                </a:lnTo>
                <a:lnTo>
                  <a:pt x="370" y="174"/>
                </a:lnTo>
                <a:lnTo>
                  <a:pt x="370" y="196"/>
                </a:lnTo>
                <a:lnTo>
                  <a:pt x="370" y="207"/>
                </a:lnTo>
                <a:lnTo>
                  <a:pt x="359" y="218"/>
                </a:lnTo>
                <a:lnTo>
                  <a:pt x="359" y="228"/>
                </a:lnTo>
                <a:lnTo>
                  <a:pt x="348" y="228"/>
                </a:lnTo>
                <a:lnTo>
                  <a:pt x="337" y="239"/>
                </a:lnTo>
                <a:lnTo>
                  <a:pt x="326" y="239"/>
                </a:lnTo>
                <a:lnTo>
                  <a:pt x="305" y="239"/>
                </a:lnTo>
                <a:lnTo>
                  <a:pt x="283" y="228"/>
                </a:lnTo>
                <a:lnTo>
                  <a:pt x="250" y="207"/>
                </a:lnTo>
                <a:lnTo>
                  <a:pt x="218" y="185"/>
                </a:lnTo>
                <a:lnTo>
                  <a:pt x="174" y="152"/>
                </a:lnTo>
                <a:lnTo>
                  <a:pt x="120" y="120"/>
                </a:lnTo>
                <a:lnTo>
                  <a:pt x="65" y="76"/>
                </a:lnTo>
                <a:lnTo>
                  <a:pt x="0" y="33"/>
                </a:lnTo>
                <a:lnTo>
                  <a:pt x="11" y="11"/>
                </a:lnTo>
                <a:lnTo>
                  <a:pt x="44" y="0"/>
                </a:lnTo>
                <a:lnTo>
                  <a:pt x="76" y="0"/>
                </a:lnTo>
                <a:lnTo>
                  <a:pt x="109" y="0"/>
                </a:lnTo>
                <a:lnTo>
                  <a:pt x="152" y="0"/>
                </a:lnTo>
                <a:lnTo>
                  <a:pt x="196" y="0"/>
                </a:lnTo>
                <a:lnTo>
                  <a:pt x="239" y="22"/>
                </a:lnTo>
                <a:lnTo>
                  <a:pt x="283" y="4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5" name="任意多边形 103464"/>
          <p:cNvSpPr/>
          <p:nvPr/>
        </p:nvSpPr>
        <p:spPr>
          <a:xfrm>
            <a:off x="5410200" y="1691005"/>
            <a:ext cx="614363" cy="158750"/>
          </a:xfrm>
          <a:custGeom>
            <a:avLst/>
            <a:gdLst>
              <a:gd name="txL" fmla="*/ 0 w 967"/>
              <a:gd name="txT" fmla="*/ 0 h 250"/>
              <a:gd name="txR" fmla="*/ 967 w 967"/>
              <a:gd name="txB" fmla="*/ 250 h 25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67" h="250">
                <a:moveTo>
                  <a:pt x="391" y="98"/>
                </a:moveTo>
                <a:lnTo>
                  <a:pt x="445" y="87"/>
                </a:lnTo>
                <a:lnTo>
                  <a:pt x="489" y="76"/>
                </a:lnTo>
                <a:lnTo>
                  <a:pt x="532" y="65"/>
                </a:lnTo>
                <a:lnTo>
                  <a:pt x="576" y="54"/>
                </a:lnTo>
                <a:lnTo>
                  <a:pt x="608" y="43"/>
                </a:lnTo>
                <a:lnTo>
                  <a:pt x="652" y="43"/>
                </a:lnTo>
                <a:lnTo>
                  <a:pt x="685" y="33"/>
                </a:lnTo>
                <a:lnTo>
                  <a:pt x="706" y="22"/>
                </a:lnTo>
                <a:lnTo>
                  <a:pt x="739" y="22"/>
                </a:lnTo>
                <a:lnTo>
                  <a:pt x="761" y="11"/>
                </a:lnTo>
                <a:lnTo>
                  <a:pt x="782" y="11"/>
                </a:lnTo>
                <a:lnTo>
                  <a:pt x="804" y="11"/>
                </a:lnTo>
                <a:lnTo>
                  <a:pt x="815" y="0"/>
                </a:lnTo>
                <a:lnTo>
                  <a:pt x="826" y="0"/>
                </a:lnTo>
                <a:lnTo>
                  <a:pt x="837" y="0"/>
                </a:lnTo>
                <a:lnTo>
                  <a:pt x="880" y="0"/>
                </a:lnTo>
                <a:lnTo>
                  <a:pt x="902" y="11"/>
                </a:lnTo>
                <a:lnTo>
                  <a:pt x="924" y="11"/>
                </a:lnTo>
                <a:lnTo>
                  <a:pt x="945" y="22"/>
                </a:lnTo>
                <a:lnTo>
                  <a:pt x="956" y="33"/>
                </a:lnTo>
                <a:lnTo>
                  <a:pt x="967" y="54"/>
                </a:lnTo>
                <a:lnTo>
                  <a:pt x="967" y="65"/>
                </a:lnTo>
                <a:lnTo>
                  <a:pt x="956" y="76"/>
                </a:lnTo>
                <a:lnTo>
                  <a:pt x="945" y="76"/>
                </a:lnTo>
                <a:lnTo>
                  <a:pt x="935" y="87"/>
                </a:lnTo>
                <a:lnTo>
                  <a:pt x="924" y="87"/>
                </a:lnTo>
                <a:lnTo>
                  <a:pt x="902" y="98"/>
                </a:lnTo>
                <a:lnTo>
                  <a:pt x="880" y="98"/>
                </a:lnTo>
                <a:lnTo>
                  <a:pt x="858" y="109"/>
                </a:lnTo>
                <a:lnTo>
                  <a:pt x="826" y="120"/>
                </a:lnTo>
                <a:lnTo>
                  <a:pt x="804" y="120"/>
                </a:lnTo>
                <a:lnTo>
                  <a:pt x="771" y="131"/>
                </a:lnTo>
                <a:lnTo>
                  <a:pt x="728" y="141"/>
                </a:lnTo>
                <a:lnTo>
                  <a:pt x="695" y="152"/>
                </a:lnTo>
                <a:lnTo>
                  <a:pt x="652" y="152"/>
                </a:lnTo>
                <a:lnTo>
                  <a:pt x="608" y="163"/>
                </a:lnTo>
                <a:lnTo>
                  <a:pt x="521" y="185"/>
                </a:lnTo>
                <a:lnTo>
                  <a:pt x="434" y="207"/>
                </a:lnTo>
                <a:lnTo>
                  <a:pt x="369" y="218"/>
                </a:lnTo>
                <a:lnTo>
                  <a:pt x="304" y="228"/>
                </a:lnTo>
                <a:lnTo>
                  <a:pt x="250" y="239"/>
                </a:lnTo>
                <a:lnTo>
                  <a:pt x="206" y="239"/>
                </a:lnTo>
                <a:lnTo>
                  <a:pt x="174" y="239"/>
                </a:lnTo>
                <a:lnTo>
                  <a:pt x="141" y="250"/>
                </a:lnTo>
                <a:lnTo>
                  <a:pt x="108" y="250"/>
                </a:lnTo>
                <a:lnTo>
                  <a:pt x="87" y="250"/>
                </a:lnTo>
                <a:lnTo>
                  <a:pt x="76" y="239"/>
                </a:lnTo>
                <a:lnTo>
                  <a:pt x="54" y="239"/>
                </a:lnTo>
                <a:lnTo>
                  <a:pt x="43" y="239"/>
                </a:lnTo>
                <a:lnTo>
                  <a:pt x="32" y="239"/>
                </a:lnTo>
                <a:lnTo>
                  <a:pt x="21" y="239"/>
                </a:lnTo>
                <a:lnTo>
                  <a:pt x="21" y="228"/>
                </a:lnTo>
                <a:lnTo>
                  <a:pt x="0" y="218"/>
                </a:lnTo>
                <a:lnTo>
                  <a:pt x="0" y="207"/>
                </a:lnTo>
                <a:lnTo>
                  <a:pt x="0" y="196"/>
                </a:lnTo>
                <a:lnTo>
                  <a:pt x="10" y="185"/>
                </a:lnTo>
                <a:lnTo>
                  <a:pt x="21" y="185"/>
                </a:lnTo>
                <a:lnTo>
                  <a:pt x="32" y="185"/>
                </a:lnTo>
                <a:lnTo>
                  <a:pt x="54" y="174"/>
                </a:lnTo>
                <a:lnTo>
                  <a:pt x="76" y="174"/>
                </a:lnTo>
                <a:lnTo>
                  <a:pt x="97" y="163"/>
                </a:lnTo>
                <a:lnTo>
                  <a:pt x="119" y="152"/>
                </a:lnTo>
                <a:lnTo>
                  <a:pt x="152" y="152"/>
                </a:lnTo>
                <a:lnTo>
                  <a:pt x="184" y="141"/>
                </a:lnTo>
                <a:lnTo>
                  <a:pt x="217" y="131"/>
                </a:lnTo>
                <a:lnTo>
                  <a:pt x="261" y="120"/>
                </a:lnTo>
                <a:lnTo>
                  <a:pt x="304" y="120"/>
                </a:lnTo>
                <a:lnTo>
                  <a:pt x="347" y="109"/>
                </a:lnTo>
                <a:lnTo>
                  <a:pt x="391" y="9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6" name="任意多边形 103465"/>
          <p:cNvSpPr/>
          <p:nvPr/>
        </p:nvSpPr>
        <p:spPr>
          <a:xfrm>
            <a:off x="5492750" y="1884680"/>
            <a:ext cx="117475" cy="158750"/>
          </a:xfrm>
          <a:custGeom>
            <a:avLst/>
            <a:gdLst>
              <a:gd name="txL" fmla="*/ 0 w 185"/>
              <a:gd name="txT" fmla="*/ 0 h 250"/>
              <a:gd name="txR" fmla="*/ 185 w 185"/>
              <a:gd name="txB" fmla="*/ 250 h 250"/>
            </a:gdLst>
            <a:ahLst/>
            <a:cxnLst>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85" h="250">
                <a:moveTo>
                  <a:pt x="44" y="174"/>
                </a:moveTo>
                <a:lnTo>
                  <a:pt x="22" y="130"/>
                </a:lnTo>
                <a:lnTo>
                  <a:pt x="11" y="98"/>
                </a:lnTo>
                <a:lnTo>
                  <a:pt x="0" y="76"/>
                </a:lnTo>
                <a:lnTo>
                  <a:pt x="0" y="43"/>
                </a:lnTo>
                <a:lnTo>
                  <a:pt x="0" y="21"/>
                </a:lnTo>
                <a:lnTo>
                  <a:pt x="0" y="11"/>
                </a:lnTo>
                <a:lnTo>
                  <a:pt x="11" y="0"/>
                </a:lnTo>
                <a:lnTo>
                  <a:pt x="22" y="0"/>
                </a:lnTo>
                <a:lnTo>
                  <a:pt x="33" y="0"/>
                </a:lnTo>
                <a:lnTo>
                  <a:pt x="54" y="11"/>
                </a:lnTo>
                <a:lnTo>
                  <a:pt x="65" y="11"/>
                </a:lnTo>
                <a:lnTo>
                  <a:pt x="76" y="21"/>
                </a:lnTo>
                <a:lnTo>
                  <a:pt x="98" y="21"/>
                </a:lnTo>
                <a:lnTo>
                  <a:pt x="109" y="32"/>
                </a:lnTo>
                <a:lnTo>
                  <a:pt x="141" y="65"/>
                </a:lnTo>
                <a:lnTo>
                  <a:pt x="163" y="87"/>
                </a:lnTo>
                <a:lnTo>
                  <a:pt x="174" y="119"/>
                </a:lnTo>
                <a:lnTo>
                  <a:pt x="185" y="152"/>
                </a:lnTo>
                <a:lnTo>
                  <a:pt x="185" y="185"/>
                </a:lnTo>
                <a:lnTo>
                  <a:pt x="174" y="206"/>
                </a:lnTo>
                <a:lnTo>
                  <a:pt x="174" y="217"/>
                </a:lnTo>
                <a:lnTo>
                  <a:pt x="163" y="228"/>
                </a:lnTo>
                <a:lnTo>
                  <a:pt x="141" y="239"/>
                </a:lnTo>
                <a:lnTo>
                  <a:pt x="131" y="250"/>
                </a:lnTo>
                <a:lnTo>
                  <a:pt x="120" y="250"/>
                </a:lnTo>
                <a:lnTo>
                  <a:pt x="109" y="250"/>
                </a:lnTo>
                <a:lnTo>
                  <a:pt x="98" y="250"/>
                </a:lnTo>
                <a:lnTo>
                  <a:pt x="98" y="239"/>
                </a:lnTo>
                <a:lnTo>
                  <a:pt x="87" y="239"/>
                </a:lnTo>
                <a:lnTo>
                  <a:pt x="76" y="228"/>
                </a:lnTo>
                <a:lnTo>
                  <a:pt x="65" y="206"/>
                </a:lnTo>
                <a:lnTo>
                  <a:pt x="54" y="196"/>
                </a:lnTo>
                <a:lnTo>
                  <a:pt x="44" y="17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7" name="任意多边形 103466"/>
          <p:cNvSpPr/>
          <p:nvPr/>
        </p:nvSpPr>
        <p:spPr>
          <a:xfrm>
            <a:off x="5707063" y="1767205"/>
            <a:ext cx="206375" cy="331788"/>
          </a:xfrm>
          <a:custGeom>
            <a:avLst/>
            <a:gdLst>
              <a:gd name="txL" fmla="*/ 0 w 326"/>
              <a:gd name="txT" fmla="*/ 0 h 522"/>
              <a:gd name="txR" fmla="*/ 326 w 326"/>
              <a:gd name="txB" fmla="*/ 522 h 52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26" h="522">
                <a:moveTo>
                  <a:pt x="326" y="130"/>
                </a:moveTo>
                <a:lnTo>
                  <a:pt x="326" y="141"/>
                </a:lnTo>
                <a:lnTo>
                  <a:pt x="326" y="163"/>
                </a:lnTo>
                <a:lnTo>
                  <a:pt x="326" y="196"/>
                </a:lnTo>
                <a:lnTo>
                  <a:pt x="315" y="217"/>
                </a:lnTo>
                <a:lnTo>
                  <a:pt x="304" y="239"/>
                </a:lnTo>
                <a:lnTo>
                  <a:pt x="283" y="261"/>
                </a:lnTo>
                <a:lnTo>
                  <a:pt x="261" y="283"/>
                </a:lnTo>
                <a:lnTo>
                  <a:pt x="239" y="326"/>
                </a:lnTo>
                <a:lnTo>
                  <a:pt x="207" y="359"/>
                </a:lnTo>
                <a:lnTo>
                  <a:pt x="163" y="413"/>
                </a:lnTo>
                <a:lnTo>
                  <a:pt x="120" y="457"/>
                </a:lnTo>
                <a:lnTo>
                  <a:pt x="65" y="522"/>
                </a:lnTo>
                <a:lnTo>
                  <a:pt x="0" y="522"/>
                </a:lnTo>
                <a:lnTo>
                  <a:pt x="33" y="446"/>
                </a:lnTo>
                <a:lnTo>
                  <a:pt x="65" y="381"/>
                </a:lnTo>
                <a:lnTo>
                  <a:pt x="98" y="304"/>
                </a:lnTo>
                <a:lnTo>
                  <a:pt x="109" y="239"/>
                </a:lnTo>
                <a:lnTo>
                  <a:pt x="131" y="174"/>
                </a:lnTo>
                <a:lnTo>
                  <a:pt x="141" y="119"/>
                </a:lnTo>
                <a:lnTo>
                  <a:pt x="152" y="54"/>
                </a:lnTo>
                <a:lnTo>
                  <a:pt x="152" y="0"/>
                </a:lnTo>
                <a:lnTo>
                  <a:pt x="185" y="21"/>
                </a:lnTo>
                <a:lnTo>
                  <a:pt x="218" y="32"/>
                </a:lnTo>
                <a:lnTo>
                  <a:pt x="250" y="54"/>
                </a:lnTo>
                <a:lnTo>
                  <a:pt x="272" y="76"/>
                </a:lnTo>
                <a:lnTo>
                  <a:pt x="294" y="87"/>
                </a:lnTo>
                <a:lnTo>
                  <a:pt x="304" y="98"/>
                </a:lnTo>
                <a:lnTo>
                  <a:pt x="315" y="108"/>
                </a:lnTo>
                <a:lnTo>
                  <a:pt x="326" y="13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72" name="任意多边形 103471"/>
          <p:cNvSpPr/>
          <p:nvPr/>
        </p:nvSpPr>
        <p:spPr>
          <a:xfrm>
            <a:off x="5292725" y="2299018"/>
            <a:ext cx="200025" cy="373062"/>
          </a:xfrm>
          <a:custGeom>
            <a:avLst/>
            <a:gdLst>
              <a:gd name="txL" fmla="*/ 0 w 315"/>
              <a:gd name="txT" fmla="*/ 0 h 587"/>
              <a:gd name="txR" fmla="*/ 315 w 315"/>
              <a:gd name="txB" fmla="*/ 587 h 58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Lst>
            <a:rect l="txL" t="txT" r="txR" b="txB"/>
            <a:pathLst>
              <a:path w="315" h="587">
                <a:moveTo>
                  <a:pt x="152" y="10"/>
                </a:moveTo>
                <a:lnTo>
                  <a:pt x="152" y="10"/>
                </a:lnTo>
                <a:lnTo>
                  <a:pt x="163" y="21"/>
                </a:lnTo>
                <a:lnTo>
                  <a:pt x="163" y="32"/>
                </a:lnTo>
                <a:lnTo>
                  <a:pt x="174" y="54"/>
                </a:lnTo>
                <a:lnTo>
                  <a:pt x="185" y="76"/>
                </a:lnTo>
                <a:lnTo>
                  <a:pt x="185" y="98"/>
                </a:lnTo>
                <a:lnTo>
                  <a:pt x="195" y="130"/>
                </a:lnTo>
                <a:lnTo>
                  <a:pt x="206" y="163"/>
                </a:lnTo>
                <a:lnTo>
                  <a:pt x="217" y="195"/>
                </a:lnTo>
                <a:lnTo>
                  <a:pt x="228" y="239"/>
                </a:lnTo>
                <a:lnTo>
                  <a:pt x="239" y="283"/>
                </a:lnTo>
                <a:lnTo>
                  <a:pt x="250" y="337"/>
                </a:lnTo>
                <a:lnTo>
                  <a:pt x="272" y="391"/>
                </a:lnTo>
                <a:lnTo>
                  <a:pt x="282" y="457"/>
                </a:lnTo>
                <a:lnTo>
                  <a:pt x="293" y="522"/>
                </a:lnTo>
                <a:lnTo>
                  <a:pt x="315" y="587"/>
                </a:lnTo>
                <a:lnTo>
                  <a:pt x="217" y="587"/>
                </a:lnTo>
                <a:lnTo>
                  <a:pt x="206" y="555"/>
                </a:lnTo>
                <a:lnTo>
                  <a:pt x="195" y="522"/>
                </a:lnTo>
                <a:lnTo>
                  <a:pt x="185" y="489"/>
                </a:lnTo>
                <a:lnTo>
                  <a:pt x="174" y="446"/>
                </a:lnTo>
                <a:lnTo>
                  <a:pt x="152" y="402"/>
                </a:lnTo>
                <a:lnTo>
                  <a:pt x="141" y="359"/>
                </a:lnTo>
                <a:lnTo>
                  <a:pt x="119" y="315"/>
                </a:lnTo>
                <a:lnTo>
                  <a:pt x="98" y="261"/>
                </a:lnTo>
                <a:lnTo>
                  <a:pt x="76" y="217"/>
                </a:lnTo>
                <a:lnTo>
                  <a:pt x="65" y="174"/>
                </a:lnTo>
                <a:lnTo>
                  <a:pt x="43" y="141"/>
                </a:lnTo>
                <a:lnTo>
                  <a:pt x="32" y="108"/>
                </a:lnTo>
                <a:lnTo>
                  <a:pt x="22" y="76"/>
                </a:lnTo>
                <a:lnTo>
                  <a:pt x="11" y="54"/>
                </a:lnTo>
                <a:lnTo>
                  <a:pt x="11" y="43"/>
                </a:lnTo>
                <a:lnTo>
                  <a:pt x="11" y="32"/>
                </a:lnTo>
                <a:lnTo>
                  <a:pt x="0" y="21"/>
                </a:lnTo>
                <a:lnTo>
                  <a:pt x="0" y="10"/>
                </a:lnTo>
                <a:lnTo>
                  <a:pt x="11" y="10"/>
                </a:lnTo>
                <a:lnTo>
                  <a:pt x="11" y="0"/>
                </a:lnTo>
                <a:lnTo>
                  <a:pt x="32" y="0"/>
                </a:lnTo>
                <a:lnTo>
                  <a:pt x="54" y="0"/>
                </a:lnTo>
                <a:lnTo>
                  <a:pt x="109" y="0"/>
                </a:lnTo>
                <a:lnTo>
                  <a:pt x="130" y="0"/>
                </a:lnTo>
                <a:lnTo>
                  <a:pt x="152" y="1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74" name="任意多边形 103473"/>
          <p:cNvSpPr/>
          <p:nvPr/>
        </p:nvSpPr>
        <p:spPr>
          <a:xfrm>
            <a:off x="5216525" y="1995805"/>
            <a:ext cx="1084263" cy="200025"/>
          </a:xfrm>
          <a:custGeom>
            <a:avLst/>
            <a:gdLst>
              <a:gd name="txL" fmla="*/ 0 w 1707"/>
              <a:gd name="txT" fmla="*/ 0 h 315"/>
              <a:gd name="txR" fmla="*/ 1707 w 1707"/>
              <a:gd name="txB" fmla="*/ 315 h 31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7" h="315">
                <a:moveTo>
                  <a:pt x="892" y="207"/>
                </a:moveTo>
                <a:lnTo>
                  <a:pt x="794" y="217"/>
                </a:lnTo>
                <a:lnTo>
                  <a:pt x="707" y="239"/>
                </a:lnTo>
                <a:lnTo>
                  <a:pt x="620" y="250"/>
                </a:lnTo>
                <a:lnTo>
                  <a:pt x="555" y="261"/>
                </a:lnTo>
                <a:lnTo>
                  <a:pt x="489" y="272"/>
                </a:lnTo>
                <a:lnTo>
                  <a:pt x="435" y="272"/>
                </a:lnTo>
                <a:lnTo>
                  <a:pt x="392" y="283"/>
                </a:lnTo>
                <a:lnTo>
                  <a:pt x="359" y="294"/>
                </a:lnTo>
                <a:lnTo>
                  <a:pt x="305" y="304"/>
                </a:lnTo>
                <a:lnTo>
                  <a:pt x="261" y="315"/>
                </a:lnTo>
                <a:lnTo>
                  <a:pt x="218" y="315"/>
                </a:lnTo>
                <a:lnTo>
                  <a:pt x="185" y="315"/>
                </a:lnTo>
                <a:lnTo>
                  <a:pt x="163" y="315"/>
                </a:lnTo>
                <a:lnTo>
                  <a:pt x="131" y="304"/>
                </a:lnTo>
                <a:lnTo>
                  <a:pt x="98" y="294"/>
                </a:lnTo>
                <a:lnTo>
                  <a:pt x="65" y="294"/>
                </a:lnTo>
                <a:lnTo>
                  <a:pt x="33" y="272"/>
                </a:lnTo>
                <a:lnTo>
                  <a:pt x="11" y="261"/>
                </a:lnTo>
                <a:lnTo>
                  <a:pt x="0" y="239"/>
                </a:lnTo>
                <a:lnTo>
                  <a:pt x="0" y="207"/>
                </a:lnTo>
                <a:lnTo>
                  <a:pt x="65" y="207"/>
                </a:lnTo>
                <a:lnTo>
                  <a:pt x="131" y="207"/>
                </a:lnTo>
                <a:lnTo>
                  <a:pt x="196" y="196"/>
                </a:lnTo>
                <a:lnTo>
                  <a:pt x="272" y="196"/>
                </a:lnTo>
                <a:lnTo>
                  <a:pt x="348" y="185"/>
                </a:lnTo>
                <a:lnTo>
                  <a:pt x="424" y="174"/>
                </a:lnTo>
                <a:lnTo>
                  <a:pt x="500" y="152"/>
                </a:lnTo>
                <a:lnTo>
                  <a:pt x="587" y="141"/>
                </a:lnTo>
                <a:lnTo>
                  <a:pt x="663" y="119"/>
                </a:lnTo>
                <a:lnTo>
                  <a:pt x="739" y="109"/>
                </a:lnTo>
                <a:lnTo>
                  <a:pt x="816" y="98"/>
                </a:lnTo>
                <a:lnTo>
                  <a:pt x="892" y="87"/>
                </a:lnTo>
                <a:lnTo>
                  <a:pt x="957" y="76"/>
                </a:lnTo>
                <a:lnTo>
                  <a:pt x="1022" y="65"/>
                </a:lnTo>
                <a:lnTo>
                  <a:pt x="1076" y="54"/>
                </a:lnTo>
                <a:lnTo>
                  <a:pt x="1131" y="43"/>
                </a:lnTo>
                <a:lnTo>
                  <a:pt x="1229" y="32"/>
                </a:lnTo>
                <a:lnTo>
                  <a:pt x="1316" y="22"/>
                </a:lnTo>
                <a:lnTo>
                  <a:pt x="1359" y="11"/>
                </a:lnTo>
                <a:lnTo>
                  <a:pt x="1392" y="11"/>
                </a:lnTo>
                <a:lnTo>
                  <a:pt x="1424" y="0"/>
                </a:lnTo>
                <a:lnTo>
                  <a:pt x="1457" y="0"/>
                </a:lnTo>
                <a:lnTo>
                  <a:pt x="1522" y="0"/>
                </a:lnTo>
                <a:lnTo>
                  <a:pt x="1566" y="0"/>
                </a:lnTo>
                <a:lnTo>
                  <a:pt x="1609" y="11"/>
                </a:lnTo>
                <a:lnTo>
                  <a:pt x="1653" y="32"/>
                </a:lnTo>
                <a:lnTo>
                  <a:pt x="1674" y="54"/>
                </a:lnTo>
                <a:lnTo>
                  <a:pt x="1696" y="76"/>
                </a:lnTo>
                <a:lnTo>
                  <a:pt x="1707" y="98"/>
                </a:lnTo>
                <a:lnTo>
                  <a:pt x="1707" y="119"/>
                </a:lnTo>
                <a:lnTo>
                  <a:pt x="1696" y="130"/>
                </a:lnTo>
                <a:lnTo>
                  <a:pt x="1674" y="130"/>
                </a:lnTo>
                <a:lnTo>
                  <a:pt x="1653" y="141"/>
                </a:lnTo>
                <a:lnTo>
                  <a:pt x="1631" y="141"/>
                </a:lnTo>
                <a:lnTo>
                  <a:pt x="1598" y="141"/>
                </a:lnTo>
                <a:lnTo>
                  <a:pt x="1555" y="141"/>
                </a:lnTo>
                <a:lnTo>
                  <a:pt x="1511" y="141"/>
                </a:lnTo>
                <a:lnTo>
                  <a:pt x="1457" y="141"/>
                </a:lnTo>
                <a:lnTo>
                  <a:pt x="1392" y="141"/>
                </a:lnTo>
                <a:lnTo>
                  <a:pt x="1327" y="152"/>
                </a:lnTo>
                <a:lnTo>
                  <a:pt x="1250" y="152"/>
                </a:lnTo>
                <a:lnTo>
                  <a:pt x="1163" y="163"/>
                </a:lnTo>
                <a:lnTo>
                  <a:pt x="1076" y="174"/>
                </a:lnTo>
                <a:lnTo>
                  <a:pt x="990" y="196"/>
                </a:lnTo>
                <a:lnTo>
                  <a:pt x="892" y="20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1" name="任意多边形 103460"/>
          <p:cNvSpPr/>
          <p:nvPr/>
        </p:nvSpPr>
        <p:spPr>
          <a:xfrm>
            <a:off x="4913313" y="1670368"/>
            <a:ext cx="185737" cy="981075"/>
          </a:xfrm>
          <a:custGeom>
            <a:avLst/>
            <a:gdLst>
              <a:gd name="txL" fmla="*/ 0 w 293"/>
              <a:gd name="txT" fmla="*/ 0 h 1546"/>
              <a:gd name="txR" fmla="*/ 293 w 293"/>
              <a:gd name="txB" fmla="*/ 1546 h 154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93" h="1546">
                <a:moveTo>
                  <a:pt x="228" y="631"/>
                </a:moveTo>
                <a:lnTo>
                  <a:pt x="228" y="719"/>
                </a:lnTo>
                <a:lnTo>
                  <a:pt x="228" y="806"/>
                </a:lnTo>
                <a:lnTo>
                  <a:pt x="217" y="904"/>
                </a:lnTo>
                <a:lnTo>
                  <a:pt x="217" y="1012"/>
                </a:lnTo>
                <a:lnTo>
                  <a:pt x="217" y="1132"/>
                </a:lnTo>
                <a:lnTo>
                  <a:pt x="217" y="1252"/>
                </a:lnTo>
                <a:lnTo>
                  <a:pt x="217" y="1382"/>
                </a:lnTo>
                <a:lnTo>
                  <a:pt x="217" y="1513"/>
                </a:lnTo>
                <a:lnTo>
                  <a:pt x="98" y="1546"/>
                </a:lnTo>
                <a:lnTo>
                  <a:pt x="98" y="1469"/>
                </a:lnTo>
                <a:lnTo>
                  <a:pt x="98" y="1393"/>
                </a:lnTo>
                <a:lnTo>
                  <a:pt x="98" y="1317"/>
                </a:lnTo>
                <a:lnTo>
                  <a:pt x="98" y="1241"/>
                </a:lnTo>
                <a:lnTo>
                  <a:pt x="98" y="1176"/>
                </a:lnTo>
                <a:lnTo>
                  <a:pt x="98" y="1110"/>
                </a:lnTo>
                <a:lnTo>
                  <a:pt x="98" y="1045"/>
                </a:lnTo>
                <a:lnTo>
                  <a:pt x="98" y="980"/>
                </a:lnTo>
                <a:lnTo>
                  <a:pt x="98" y="925"/>
                </a:lnTo>
                <a:lnTo>
                  <a:pt x="98" y="871"/>
                </a:lnTo>
                <a:lnTo>
                  <a:pt x="98" y="816"/>
                </a:lnTo>
                <a:lnTo>
                  <a:pt x="98" y="762"/>
                </a:lnTo>
                <a:lnTo>
                  <a:pt x="98" y="708"/>
                </a:lnTo>
                <a:lnTo>
                  <a:pt x="98" y="664"/>
                </a:lnTo>
                <a:lnTo>
                  <a:pt x="98" y="621"/>
                </a:lnTo>
                <a:lnTo>
                  <a:pt x="98" y="577"/>
                </a:lnTo>
                <a:lnTo>
                  <a:pt x="98" y="534"/>
                </a:lnTo>
                <a:lnTo>
                  <a:pt x="98" y="501"/>
                </a:lnTo>
                <a:lnTo>
                  <a:pt x="98" y="457"/>
                </a:lnTo>
                <a:lnTo>
                  <a:pt x="98" y="425"/>
                </a:lnTo>
                <a:lnTo>
                  <a:pt x="98" y="359"/>
                </a:lnTo>
                <a:lnTo>
                  <a:pt x="98" y="316"/>
                </a:lnTo>
                <a:lnTo>
                  <a:pt x="98" y="272"/>
                </a:lnTo>
                <a:lnTo>
                  <a:pt x="98" y="240"/>
                </a:lnTo>
                <a:lnTo>
                  <a:pt x="87" y="218"/>
                </a:lnTo>
                <a:lnTo>
                  <a:pt x="87" y="196"/>
                </a:lnTo>
                <a:lnTo>
                  <a:pt x="76" y="153"/>
                </a:lnTo>
                <a:lnTo>
                  <a:pt x="65" y="131"/>
                </a:lnTo>
                <a:lnTo>
                  <a:pt x="43" y="98"/>
                </a:lnTo>
                <a:lnTo>
                  <a:pt x="32" y="76"/>
                </a:lnTo>
                <a:lnTo>
                  <a:pt x="22" y="76"/>
                </a:lnTo>
                <a:lnTo>
                  <a:pt x="11" y="66"/>
                </a:lnTo>
                <a:lnTo>
                  <a:pt x="0" y="55"/>
                </a:lnTo>
                <a:lnTo>
                  <a:pt x="0" y="44"/>
                </a:lnTo>
                <a:lnTo>
                  <a:pt x="11" y="22"/>
                </a:lnTo>
                <a:lnTo>
                  <a:pt x="22" y="11"/>
                </a:lnTo>
                <a:lnTo>
                  <a:pt x="32" y="0"/>
                </a:lnTo>
                <a:lnTo>
                  <a:pt x="54" y="0"/>
                </a:lnTo>
                <a:lnTo>
                  <a:pt x="65" y="0"/>
                </a:lnTo>
                <a:lnTo>
                  <a:pt x="87" y="11"/>
                </a:lnTo>
                <a:lnTo>
                  <a:pt x="98" y="11"/>
                </a:lnTo>
                <a:lnTo>
                  <a:pt x="141" y="22"/>
                </a:lnTo>
                <a:lnTo>
                  <a:pt x="174" y="33"/>
                </a:lnTo>
                <a:lnTo>
                  <a:pt x="206" y="44"/>
                </a:lnTo>
                <a:lnTo>
                  <a:pt x="228" y="55"/>
                </a:lnTo>
                <a:lnTo>
                  <a:pt x="250" y="76"/>
                </a:lnTo>
                <a:lnTo>
                  <a:pt x="272" y="87"/>
                </a:lnTo>
                <a:lnTo>
                  <a:pt x="283" y="109"/>
                </a:lnTo>
                <a:lnTo>
                  <a:pt x="293" y="131"/>
                </a:lnTo>
                <a:lnTo>
                  <a:pt x="293" y="142"/>
                </a:lnTo>
                <a:lnTo>
                  <a:pt x="283" y="174"/>
                </a:lnTo>
                <a:lnTo>
                  <a:pt x="283" y="196"/>
                </a:lnTo>
                <a:lnTo>
                  <a:pt x="283" y="218"/>
                </a:lnTo>
                <a:lnTo>
                  <a:pt x="272" y="229"/>
                </a:lnTo>
                <a:lnTo>
                  <a:pt x="272" y="240"/>
                </a:lnTo>
                <a:lnTo>
                  <a:pt x="272" y="251"/>
                </a:lnTo>
                <a:lnTo>
                  <a:pt x="272" y="261"/>
                </a:lnTo>
                <a:lnTo>
                  <a:pt x="261" y="283"/>
                </a:lnTo>
                <a:lnTo>
                  <a:pt x="261" y="305"/>
                </a:lnTo>
                <a:lnTo>
                  <a:pt x="261" y="327"/>
                </a:lnTo>
                <a:lnTo>
                  <a:pt x="250" y="349"/>
                </a:lnTo>
                <a:lnTo>
                  <a:pt x="250" y="381"/>
                </a:lnTo>
                <a:lnTo>
                  <a:pt x="250" y="403"/>
                </a:lnTo>
                <a:lnTo>
                  <a:pt x="239" y="468"/>
                </a:lnTo>
                <a:lnTo>
                  <a:pt x="239" y="544"/>
                </a:lnTo>
                <a:lnTo>
                  <a:pt x="228" y="63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2" name="任意多边形 103461"/>
          <p:cNvSpPr/>
          <p:nvPr/>
        </p:nvSpPr>
        <p:spPr>
          <a:xfrm>
            <a:off x="4662008" y="2499043"/>
            <a:ext cx="606425" cy="366712"/>
          </a:xfrm>
          <a:custGeom>
            <a:avLst/>
            <a:gdLst>
              <a:gd name="txL" fmla="*/ 0 w 956"/>
              <a:gd name="txT" fmla="*/ 0 h 577"/>
              <a:gd name="txR" fmla="*/ 956 w 956"/>
              <a:gd name="txB" fmla="*/ 577 h 57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56" h="577">
                <a:moveTo>
                  <a:pt x="141" y="381"/>
                </a:moveTo>
                <a:lnTo>
                  <a:pt x="141" y="370"/>
                </a:lnTo>
                <a:lnTo>
                  <a:pt x="152" y="370"/>
                </a:lnTo>
                <a:lnTo>
                  <a:pt x="163" y="370"/>
                </a:lnTo>
                <a:lnTo>
                  <a:pt x="185" y="359"/>
                </a:lnTo>
                <a:lnTo>
                  <a:pt x="195" y="348"/>
                </a:lnTo>
                <a:lnTo>
                  <a:pt x="217" y="338"/>
                </a:lnTo>
                <a:lnTo>
                  <a:pt x="239" y="327"/>
                </a:lnTo>
                <a:lnTo>
                  <a:pt x="261" y="316"/>
                </a:lnTo>
                <a:lnTo>
                  <a:pt x="293" y="305"/>
                </a:lnTo>
                <a:lnTo>
                  <a:pt x="326" y="294"/>
                </a:lnTo>
                <a:lnTo>
                  <a:pt x="358" y="272"/>
                </a:lnTo>
                <a:lnTo>
                  <a:pt x="391" y="250"/>
                </a:lnTo>
                <a:lnTo>
                  <a:pt x="435" y="240"/>
                </a:lnTo>
                <a:lnTo>
                  <a:pt x="467" y="218"/>
                </a:lnTo>
                <a:lnTo>
                  <a:pt x="511" y="196"/>
                </a:lnTo>
                <a:lnTo>
                  <a:pt x="565" y="174"/>
                </a:lnTo>
                <a:lnTo>
                  <a:pt x="609" y="142"/>
                </a:lnTo>
                <a:lnTo>
                  <a:pt x="652" y="120"/>
                </a:lnTo>
                <a:lnTo>
                  <a:pt x="685" y="109"/>
                </a:lnTo>
                <a:lnTo>
                  <a:pt x="728" y="87"/>
                </a:lnTo>
                <a:lnTo>
                  <a:pt x="761" y="76"/>
                </a:lnTo>
                <a:lnTo>
                  <a:pt x="793" y="55"/>
                </a:lnTo>
                <a:lnTo>
                  <a:pt x="826" y="44"/>
                </a:lnTo>
                <a:lnTo>
                  <a:pt x="848" y="33"/>
                </a:lnTo>
                <a:lnTo>
                  <a:pt x="869" y="22"/>
                </a:lnTo>
                <a:lnTo>
                  <a:pt x="891" y="22"/>
                </a:lnTo>
                <a:lnTo>
                  <a:pt x="913" y="11"/>
                </a:lnTo>
                <a:lnTo>
                  <a:pt x="924" y="11"/>
                </a:lnTo>
                <a:lnTo>
                  <a:pt x="935" y="11"/>
                </a:lnTo>
                <a:lnTo>
                  <a:pt x="946" y="0"/>
                </a:lnTo>
                <a:lnTo>
                  <a:pt x="956" y="0"/>
                </a:lnTo>
                <a:lnTo>
                  <a:pt x="956" y="11"/>
                </a:lnTo>
                <a:lnTo>
                  <a:pt x="956" y="22"/>
                </a:lnTo>
                <a:lnTo>
                  <a:pt x="946" y="33"/>
                </a:lnTo>
                <a:lnTo>
                  <a:pt x="935" y="44"/>
                </a:lnTo>
                <a:lnTo>
                  <a:pt x="913" y="55"/>
                </a:lnTo>
                <a:lnTo>
                  <a:pt x="902" y="76"/>
                </a:lnTo>
                <a:lnTo>
                  <a:pt x="880" y="87"/>
                </a:lnTo>
                <a:lnTo>
                  <a:pt x="859" y="109"/>
                </a:lnTo>
                <a:lnTo>
                  <a:pt x="826" y="131"/>
                </a:lnTo>
                <a:lnTo>
                  <a:pt x="804" y="153"/>
                </a:lnTo>
                <a:lnTo>
                  <a:pt x="772" y="174"/>
                </a:lnTo>
                <a:lnTo>
                  <a:pt x="728" y="207"/>
                </a:lnTo>
                <a:lnTo>
                  <a:pt x="696" y="240"/>
                </a:lnTo>
                <a:lnTo>
                  <a:pt x="652" y="261"/>
                </a:lnTo>
                <a:lnTo>
                  <a:pt x="609" y="294"/>
                </a:lnTo>
                <a:lnTo>
                  <a:pt x="565" y="327"/>
                </a:lnTo>
                <a:lnTo>
                  <a:pt x="522" y="359"/>
                </a:lnTo>
                <a:lnTo>
                  <a:pt x="478" y="392"/>
                </a:lnTo>
                <a:lnTo>
                  <a:pt x="445" y="425"/>
                </a:lnTo>
                <a:lnTo>
                  <a:pt x="413" y="446"/>
                </a:lnTo>
                <a:lnTo>
                  <a:pt x="380" y="468"/>
                </a:lnTo>
                <a:lnTo>
                  <a:pt x="348" y="490"/>
                </a:lnTo>
                <a:lnTo>
                  <a:pt x="315" y="512"/>
                </a:lnTo>
                <a:lnTo>
                  <a:pt x="293" y="523"/>
                </a:lnTo>
                <a:lnTo>
                  <a:pt x="272" y="533"/>
                </a:lnTo>
                <a:lnTo>
                  <a:pt x="250" y="544"/>
                </a:lnTo>
                <a:lnTo>
                  <a:pt x="228" y="555"/>
                </a:lnTo>
                <a:lnTo>
                  <a:pt x="217" y="566"/>
                </a:lnTo>
                <a:lnTo>
                  <a:pt x="206" y="577"/>
                </a:lnTo>
                <a:lnTo>
                  <a:pt x="195" y="577"/>
                </a:lnTo>
                <a:lnTo>
                  <a:pt x="185" y="577"/>
                </a:lnTo>
                <a:lnTo>
                  <a:pt x="174" y="577"/>
                </a:lnTo>
                <a:lnTo>
                  <a:pt x="163" y="577"/>
                </a:lnTo>
                <a:lnTo>
                  <a:pt x="141" y="577"/>
                </a:lnTo>
                <a:lnTo>
                  <a:pt x="130" y="566"/>
                </a:lnTo>
                <a:lnTo>
                  <a:pt x="108" y="555"/>
                </a:lnTo>
                <a:lnTo>
                  <a:pt x="98" y="544"/>
                </a:lnTo>
                <a:lnTo>
                  <a:pt x="76" y="523"/>
                </a:lnTo>
                <a:lnTo>
                  <a:pt x="54" y="501"/>
                </a:lnTo>
                <a:lnTo>
                  <a:pt x="43" y="490"/>
                </a:lnTo>
                <a:lnTo>
                  <a:pt x="21" y="468"/>
                </a:lnTo>
                <a:lnTo>
                  <a:pt x="11" y="457"/>
                </a:lnTo>
                <a:lnTo>
                  <a:pt x="0" y="446"/>
                </a:lnTo>
                <a:lnTo>
                  <a:pt x="0" y="425"/>
                </a:lnTo>
                <a:lnTo>
                  <a:pt x="0" y="414"/>
                </a:lnTo>
                <a:lnTo>
                  <a:pt x="0" y="403"/>
                </a:lnTo>
                <a:lnTo>
                  <a:pt x="0" y="392"/>
                </a:lnTo>
                <a:lnTo>
                  <a:pt x="11" y="370"/>
                </a:lnTo>
                <a:lnTo>
                  <a:pt x="21" y="370"/>
                </a:lnTo>
                <a:lnTo>
                  <a:pt x="32" y="359"/>
                </a:lnTo>
                <a:lnTo>
                  <a:pt x="54" y="370"/>
                </a:lnTo>
                <a:lnTo>
                  <a:pt x="87" y="370"/>
                </a:lnTo>
                <a:lnTo>
                  <a:pt x="108" y="381"/>
                </a:lnTo>
                <a:lnTo>
                  <a:pt x="119" y="381"/>
                </a:lnTo>
                <a:lnTo>
                  <a:pt x="141" y="38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8" name="任意多边形 103467"/>
          <p:cNvSpPr/>
          <p:nvPr/>
        </p:nvSpPr>
        <p:spPr>
          <a:xfrm>
            <a:off x="5348288" y="2202180"/>
            <a:ext cx="752475" cy="449263"/>
          </a:xfrm>
          <a:custGeom>
            <a:avLst/>
            <a:gdLst>
              <a:gd name="txL" fmla="*/ 0 w 1185"/>
              <a:gd name="txT" fmla="*/ 0 h 708"/>
              <a:gd name="txR" fmla="*/ 1185 w 1185"/>
              <a:gd name="txB" fmla="*/ 708 h 708"/>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85" h="708">
                <a:moveTo>
                  <a:pt x="11" y="240"/>
                </a:moveTo>
                <a:lnTo>
                  <a:pt x="0" y="174"/>
                </a:lnTo>
                <a:lnTo>
                  <a:pt x="98" y="163"/>
                </a:lnTo>
                <a:lnTo>
                  <a:pt x="195" y="153"/>
                </a:lnTo>
                <a:lnTo>
                  <a:pt x="282" y="142"/>
                </a:lnTo>
                <a:lnTo>
                  <a:pt x="359" y="131"/>
                </a:lnTo>
                <a:lnTo>
                  <a:pt x="435" y="120"/>
                </a:lnTo>
                <a:lnTo>
                  <a:pt x="500" y="109"/>
                </a:lnTo>
                <a:lnTo>
                  <a:pt x="565" y="87"/>
                </a:lnTo>
                <a:lnTo>
                  <a:pt x="619" y="76"/>
                </a:lnTo>
                <a:lnTo>
                  <a:pt x="674" y="66"/>
                </a:lnTo>
                <a:lnTo>
                  <a:pt x="717" y="66"/>
                </a:lnTo>
                <a:lnTo>
                  <a:pt x="750" y="55"/>
                </a:lnTo>
                <a:lnTo>
                  <a:pt x="783" y="44"/>
                </a:lnTo>
                <a:lnTo>
                  <a:pt x="815" y="44"/>
                </a:lnTo>
                <a:lnTo>
                  <a:pt x="837" y="33"/>
                </a:lnTo>
                <a:lnTo>
                  <a:pt x="848" y="22"/>
                </a:lnTo>
                <a:lnTo>
                  <a:pt x="859" y="22"/>
                </a:lnTo>
                <a:lnTo>
                  <a:pt x="869" y="11"/>
                </a:lnTo>
                <a:lnTo>
                  <a:pt x="880" y="0"/>
                </a:lnTo>
                <a:lnTo>
                  <a:pt x="902" y="0"/>
                </a:lnTo>
                <a:lnTo>
                  <a:pt x="913" y="0"/>
                </a:lnTo>
                <a:lnTo>
                  <a:pt x="924" y="0"/>
                </a:lnTo>
                <a:lnTo>
                  <a:pt x="935" y="0"/>
                </a:lnTo>
                <a:lnTo>
                  <a:pt x="946" y="11"/>
                </a:lnTo>
                <a:lnTo>
                  <a:pt x="967" y="11"/>
                </a:lnTo>
                <a:lnTo>
                  <a:pt x="989" y="22"/>
                </a:lnTo>
                <a:lnTo>
                  <a:pt x="1011" y="33"/>
                </a:lnTo>
                <a:lnTo>
                  <a:pt x="1033" y="44"/>
                </a:lnTo>
                <a:lnTo>
                  <a:pt x="1065" y="55"/>
                </a:lnTo>
                <a:lnTo>
                  <a:pt x="1098" y="76"/>
                </a:lnTo>
                <a:lnTo>
                  <a:pt x="1120" y="87"/>
                </a:lnTo>
                <a:lnTo>
                  <a:pt x="1141" y="98"/>
                </a:lnTo>
                <a:lnTo>
                  <a:pt x="1152" y="120"/>
                </a:lnTo>
                <a:lnTo>
                  <a:pt x="1174" y="131"/>
                </a:lnTo>
                <a:lnTo>
                  <a:pt x="1174" y="142"/>
                </a:lnTo>
                <a:lnTo>
                  <a:pt x="1185" y="142"/>
                </a:lnTo>
                <a:lnTo>
                  <a:pt x="1185" y="153"/>
                </a:lnTo>
                <a:lnTo>
                  <a:pt x="1185" y="163"/>
                </a:lnTo>
                <a:lnTo>
                  <a:pt x="1163" y="185"/>
                </a:lnTo>
                <a:lnTo>
                  <a:pt x="1152" y="196"/>
                </a:lnTo>
                <a:lnTo>
                  <a:pt x="1130" y="218"/>
                </a:lnTo>
                <a:lnTo>
                  <a:pt x="1109" y="229"/>
                </a:lnTo>
                <a:lnTo>
                  <a:pt x="1098" y="251"/>
                </a:lnTo>
                <a:lnTo>
                  <a:pt x="1087" y="272"/>
                </a:lnTo>
                <a:lnTo>
                  <a:pt x="1065" y="305"/>
                </a:lnTo>
                <a:lnTo>
                  <a:pt x="1043" y="348"/>
                </a:lnTo>
                <a:lnTo>
                  <a:pt x="1033" y="392"/>
                </a:lnTo>
                <a:lnTo>
                  <a:pt x="1011" y="436"/>
                </a:lnTo>
                <a:lnTo>
                  <a:pt x="1000" y="501"/>
                </a:lnTo>
                <a:lnTo>
                  <a:pt x="978" y="555"/>
                </a:lnTo>
                <a:lnTo>
                  <a:pt x="956" y="599"/>
                </a:lnTo>
                <a:lnTo>
                  <a:pt x="935" y="642"/>
                </a:lnTo>
                <a:lnTo>
                  <a:pt x="913" y="675"/>
                </a:lnTo>
                <a:lnTo>
                  <a:pt x="880" y="697"/>
                </a:lnTo>
                <a:lnTo>
                  <a:pt x="859" y="708"/>
                </a:lnTo>
                <a:lnTo>
                  <a:pt x="837" y="708"/>
                </a:lnTo>
                <a:lnTo>
                  <a:pt x="804" y="708"/>
                </a:lnTo>
                <a:lnTo>
                  <a:pt x="815" y="653"/>
                </a:lnTo>
                <a:lnTo>
                  <a:pt x="826" y="599"/>
                </a:lnTo>
                <a:lnTo>
                  <a:pt x="837" y="544"/>
                </a:lnTo>
                <a:lnTo>
                  <a:pt x="848" y="501"/>
                </a:lnTo>
                <a:lnTo>
                  <a:pt x="859" y="457"/>
                </a:lnTo>
                <a:lnTo>
                  <a:pt x="869" y="414"/>
                </a:lnTo>
                <a:lnTo>
                  <a:pt x="869" y="381"/>
                </a:lnTo>
                <a:lnTo>
                  <a:pt x="880" y="348"/>
                </a:lnTo>
                <a:lnTo>
                  <a:pt x="880" y="316"/>
                </a:lnTo>
                <a:lnTo>
                  <a:pt x="891" y="294"/>
                </a:lnTo>
                <a:lnTo>
                  <a:pt x="891" y="261"/>
                </a:lnTo>
                <a:lnTo>
                  <a:pt x="891" y="251"/>
                </a:lnTo>
                <a:lnTo>
                  <a:pt x="902" y="229"/>
                </a:lnTo>
                <a:lnTo>
                  <a:pt x="902" y="218"/>
                </a:lnTo>
                <a:lnTo>
                  <a:pt x="902" y="207"/>
                </a:lnTo>
                <a:lnTo>
                  <a:pt x="902" y="196"/>
                </a:lnTo>
                <a:lnTo>
                  <a:pt x="902" y="174"/>
                </a:lnTo>
                <a:lnTo>
                  <a:pt x="902" y="153"/>
                </a:lnTo>
                <a:lnTo>
                  <a:pt x="902" y="142"/>
                </a:lnTo>
                <a:lnTo>
                  <a:pt x="891" y="142"/>
                </a:lnTo>
                <a:lnTo>
                  <a:pt x="891" y="131"/>
                </a:lnTo>
                <a:lnTo>
                  <a:pt x="880" y="131"/>
                </a:lnTo>
                <a:lnTo>
                  <a:pt x="869" y="131"/>
                </a:lnTo>
                <a:lnTo>
                  <a:pt x="859" y="131"/>
                </a:lnTo>
                <a:lnTo>
                  <a:pt x="848" y="131"/>
                </a:lnTo>
                <a:lnTo>
                  <a:pt x="837" y="142"/>
                </a:lnTo>
                <a:lnTo>
                  <a:pt x="815" y="142"/>
                </a:lnTo>
                <a:lnTo>
                  <a:pt x="793" y="142"/>
                </a:lnTo>
                <a:lnTo>
                  <a:pt x="772" y="142"/>
                </a:lnTo>
                <a:lnTo>
                  <a:pt x="750" y="153"/>
                </a:lnTo>
                <a:lnTo>
                  <a:pt x="717" y="153"/>
                </a:lnTo>
                <a:lnTo>
                  <a:pt x="685" y="163"/>
                </a:lnTo>
                <a:lnTo>
                  <a:pt x="652" y="163"/>
                </a:lnTo>
                <a:lnTo>
                  <a:pt x="619" y="174"/>
                </a:lnTo>
                <a:lnTo>
                  <a:pt x="576" y="174"/>
                </a:lnTo>
                <a:lnTo>
                  <a:pt x="543" y="185"/>
                </a:lnTo>
                <a:lnTo>
                  <a:pt x="456" y="196"/>
                </a:lnTo>
                <a:lnTo>
                  <a:pt x="380" y="207"/>
                </a:lnTo>
                <a:lnTo>
                  <a:pt x="315" y="218"/>
                </a:lnTo>
                <a:lnTo>
                  <a:pt x="239" y="229"/>
                </a:lnTo>
                <a:lnTo>
                  <a:pt x="174" y="229"/>
                </a:lnTo>
                <a:lnTo>
                  <a:pt x="119" y="240"/>
                </a:lnTo>
                <a:lnTo>
                  <a:pt x="65" y="240"/>
                </a:lnTo>
                <a:lnTo>
                  <a:pt x="11" y="24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69" name="任意多边形 103468"/>
          <p:cNvSpPr/>
          <p:nvPr/>
        </p:nvSpPr>
        <p:spPr>
          <a:xfrm>
            <a:off x="5410200" y="2403793"/>
            <a:ext cx="393700" cy="117475"/>
          </a:xfrm>
          <a:custGeom>
            <a:avLst/>
            <a:gdLst>
              <a:gd name="txL" fmla="*/ 0 w 619"/>
              <a:gd name="txT" fmla="*/ 0 h 185"/>
              <a:gd name="txR" fmla="*/ 619 w 619"/>
              <a:gd name="txB" fmla="*/ 185 h 185"/>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619" h="185">
                <a:moveTo>
                  <a:pt x="0" y="109"/>
                </a:moveTo>
                <a:lnTo>
                  <a:pt x="65" y="98"/>
                </a:lnTo>
                <a:lnTo>
                  <a:pt x="119" y="87"/>
                </a:lnTo>
                <a:lnTo>
                  <a:pt x="174" y="65"/>
                </a:lnTo>
                <a:lnTo>
                  <a:pt x="228" y="54"/>
                </a:lnTo>
                <a:lnTo>
                  <a:pt x="282" y="43"/>
                </a:lnTo>
                <a:lnTo>
                  <a:pt x="326" y="43"/>
                </a:lnTo>
                <a:lnTo>
                  <a:pt x="369" y="32"/>
                </a:lnTo>
                <a:lnTo>
                  <a:pt x="402" y="22"/>
                </a:lnTo>
                <a:lnTo>
                  <a:pt x="434" y="22"/>
                </a:lnTo>
                <a:lnTo>
                  <a:pt x="467" y="11"/>
                </a:lnTo>
                <a:lnTo>
                  <a:pt x="489" y="11"/>
                </a:lnTo>
                <a:lnTo>
                  <a:pt x="511" y="11"/>
                </a:lnTo>
                <a:lnTo>
                  <a:pt x="532" y="11"/>
                </a:lnTo>
                <a:lnTo>
                  <a:pt x="554" y="0"/>
                </a:lnTo>
                <a:lnTo>
                  <a:pt x="565" y="11"/>
                </a:lnTo>
                <a:lnTo>
                  <a:pt x="576" y="11"/>
                </a:lnTo>
                <a:lnTo>
                  <a:pt x="598" y="22"/>
                </a:lnTo>
                <a:lnTo>
                  <a:pt x="608" y="32"/>
                </a:lnTo>
                <a:lnTo>
                  <a:pt x="619" y="43"/>
                </a:lnTo>
                <a:lnTo>
                  <a:pt x="619" y="54"/>
                </a:lnTo>
                <a:lnTo>
                  <a:pt x="608" y="65"/>
                </a:lnTo>
                <a:lnTo>
                  <a:pt x="598" y="76"/>
                </a:lnTo>
                <a:lnTo>
                  <a:pt x="576" y="87"/>
                </a:lnTo>
                <a:lnTo>
                  <a:pt x="543" y="98"/>
                </a:lnTo>
                <a:lnTo>
                  <a:pt x="532" y="98"/>
                </a:lnTo>
                <a:lnTo>
                  <a:pt x="521" y="109"/>
                </a:lnTo>
                <a:lnTo>
                  <a:pt x="500" y="109"/>
                </a:lnTo>
                <a:lnTo>
                  <a:pt x="478" y="109"/>
                </a:lnTo>
                <a:lnTo>
                  <a:pt x="456" y="120"/>
                </a:lnTo>
                <a:lnTo>
                  <a:pt x="434" y="120"/>
                </a:lnTo>
                <a:lnTo>
                  <a:pt x="402" y="130"/>
                </a:lnTo>
                <a:lnTo>
                  <a:pt x="369" y="130"/>
                </a:lnTo>
                <a:lnTo>
                  <a:pt x="337" y="141"/>
                </a:lnTo>
                <a:lnTo>
                  <a:pt x="293" y="141"/>
                </a:lnTo>
                <a:lnTo>
                  <a:pt x="261" y="152"/>
                </a:lnTo>
                <a:lnTo>
                  <a:pt x="217" y="152"/>
                </a:lnTo>
                <a:lnTo>
                  <a:pt x="163" y="163"/>
                </a:lnTo>
                <a:lnTo>
                  <a:pt x="119" y="163"/>
                </a:lnTo>
                <a:lnTo>
                  <a:pt x="65" y="174"/>
                </a:lnTo>
                <a:lnTo>
                  <a:pt x="10" y="185"/>
                </a:lnTo>
                <a:lnTo>
                  <a:pt x="0" y="10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73" name="任意多边形 103472"/>
          <p:cNvSpPr/>
          <p:nvPr/>
        </p:nvSpPr>
        <p:spPr>
          <a:xfrm>
            <a:off x="5451475" y="2583180"/>
            <a:ext cx="476250" cy="88900"/>
          </a:xfrm>
          <a:custGeom>
            <a:avLst/>
            <a:gdLst>
              <a:gd name="txL" fmla="*/ 0 w 750"/>
              <a:gd name="txT" fmla="*/ 0 h 141"/>
              <a:gd name="txR" fmla="*/ 750 w 750"/>
              <a:gd name="txB" fmla="*/ 141 h 14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Lst>
            <a:rect l="txL" t="txT" r="txR" b="txB"/>
            <a:pathLst>
              <a:path w="750" h="141">
                <a:moveTo>
                  <a:pt x="717" y="76"/>
                </a:moveTo>
                <a:lnTo>
                  <a:pt x="696" y="76"/>
                </a:lnTo>
                <a:lnTo>
                  <a:pt x="663" y="76"/>
                </a:lnTo>
                <a:lnTo>
                  <a:pt x="630" y="76"/>
                </a:lnTo>
                <a:lnTo>
                  <a:pt x="587" y="87"/>
                </a:lnTo>
                <a:lnTo>
                  <a:pt x="543" y="87"/>
                </a:lnTo>
                <a:lnTo>
                  <a:pt x="489" y="87"/>
                </a:lnTo>
                <a:lnTo>
                  <a:pt x="435" y="98"/>
                </a:lnTo>
                <a:lnTo>
                  <a:pt x="380" y="109"/>
                </a:lnTo>
                <a:lnTo>
                  <a:pt x="315" y="119"/>
                </a:lnTo>
                <a:lnTo>
                  <a:pt x="261" y="119"/>
                </a:lnTo>
                <a:lnTo>
                  <a:pt x="206" y="130"/>
                </a:lnTo>
                <a:lnTo>
                  <a:pt x="163" y="130"/>
                </a:lnTo>
                <a:lnTo>
                  <a:pt x="119" y="141"/>
                </a:lnTo>
                <a:lnTo>
                  <a:pt x="76" y="141"/>
                </a:lnTo>
                <a:lnTo>
                  <a:pt x="32" y="141"/>
                </a:lnTo>
                <a:lnTo>
                  <a:pt x="0" y="141"/>
                </a:lnTo>
                <a:lnTo>
                  <a:pt x="0" y="65"/>
                </a:lnTo>
                <a:lnTo>
                  <a:pt x="87" y="54"/>
                </a:lnTo>
                <a:lnTo>
                  <a:pt x="163" y="54"/>
                </a:lnTo>
                <a:lnTo>
                  <a:pt x="239" y="43"/>
                </a:lnTo>
                <a:lnTo>
                  <a:pt x="315" y="22"/>
                </a:lnTo>
                <a:lnTo>
                  <a:pt x="359" y="22"/>
                </a:lnTo>
                <a:lnTo>
                  <a:pt x="402" y="22"/>
                </a:lnTo>
                <a:lnTo>
                  <a:pt x="456" y="11"/>
                </a:lnTo>
                <a:lnTo>
                  <a:pt x="500" y="11"/>
                </a:lnTo>
                <a:lnTo>
                  <a:pt x="565" y="11"/>
                </a:lnTo>
                <a:lnTo>
                  <a:pt x="620" y="11"/>
                </a:lnTo>
                <a:lnTo>
                  <a:pt x="685" y="0"/>
                </a:lnTo>
                <a:lnTo>
                  <a:pt x="750" y="0"/>
                </a:lnTo>
                <a:lnTo>
                  <a:pt x="717"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71" name="任意多边形 103470"/>
          <p:cNvSpPr/>
          <p:nvPr/>
        </p:nvSpPr>
        <p:spPr>
          <a:xfrm>
            <a:off x="5692775" y="2638743"/>
            <a:ext cx="731838" cy="531812"/>
          </a:xfrm>
          <a:custGeom>
            <a:avLst/>
            <a:gdLst>
              <a:gd name="txL" fmla="*/ 0 w 1153"/>
              <a:gd name="txT" fmla="*/ 0 h 838"/>
              <a:gd name="txR" fmla="*/ 1153 w 1153"/>
              <a:gd name="txB" fmla="*/ 838 h 83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53" h="838">
                <a:moveTo>
                  <a:pt x="174" y="424"/>
                </a:moveTo>
                <a:lnTo>
                  <a:pt x="174" y="479"/>
                </a:lnTo>
                <a:lnTo>
                  <a:pt x="185" y="533"/>
                </a:lnTo>
                <a:lnTo>
                  <a:pt x="196" y="577"/>
                </a:lnTo>
                <a:lnTo>
                  <a:pt x="207" y="598"/>
                </a:lnTo>
                <a:lnTo>
                  <a:pt x="218" y="609"/>
                </a:lnTo>
                <a:lnTo>
                  <a:pt x="229" y="620"/>
                </a:lnTo>
                <a:lnTo>
                  <a:pt x="250" y="631"/>
                </a:lnTo>
                <a:lnTo>
                  <a:pt x="272" y="642"/>
                </a:lnTo>
                <a:lnTo>
                  <a:pt x="294" y="653"/>
                </a:lnTo>
                <a:lnTo>
                  <a:pt x="316" y="653"/>
                </a:lnTo>
                <a:lnTo>
                  <a:pt x="348" y="664"/>
                </a:lnTo>
                <a:lnTo>
                  <a:pt x="381" y="675"/>
                </a:lnTo>
                <a:lnTo>
                  <a:pt x="457" y="675"/>
                </a:lnTo>
                <a:lnTo>
                  <a:pt x="522" y="685"/>
                </a:lnTo>
                <a:lnTo>
                  <a:pt x="598" y="675"/>
                </a:lnTo>
                <a:lnTo>
                  <a:pt x="664" y="675"/>
                </a:lnTo>
                <a:lnTo>
                  <a:pt x="729" y="653"/>
                </a:lnTo>
                <a:lnTo>
                  <a:pt x="783" y="642"/>
                </a:lnTo>
                <a:lnTo>
                  <a:pt x="837" y="620"/>
                </a:lnTo>
                <a:lnTo>
                  <a:pt x="870" y="598"/>
                </a:lnTo>
                <a:lnTo>
                  <a:pt x="892" y="587"/>
                </a:lnTo>
                <a:lnTo>
                  <a:pt x="914" y="566"/>
                </a:lnTo>
                <a:lnTo>
                  <a:pt x="924" y="544"/>
                </a:lnTo>
                <a:lnTo>
                  <a:pt x="935" y="522"/>
                </a:lnTo>
                <a:lnTo>
                  <a:pt x="946" y="490"/>
                </a:lnTo>
                <a:lnTo>
                  <a:pt x="957" y="457"/>
                </a:lnTo>
                <a:lnTo>
                  <a:pt x="968" y="413"/>
                </a:lnTo>
                <a:lnTo>
                  <a:pt x="979" y="370"/>
                </a:lnTo>
                <a:lnTo>
                  <a:pt x="990" y="326"/>
                </a:lnTo>
                <a:lnTo>
                  <a:pt x="990" y="283"/>
                </a:lnTo>
                <a:lnTo>
                  <a:pt x="1001" y="250"/>
                </a:lnTo>
                <a:lnTo>
                  <a:pt x="1001" y="228"/>
                </a:lnTo>
                <a:lnTo>
                  <a:pt x="1011" y="207"/>
                </a:lnTo>
                <a:lnTo>
                  <a:pt x="1022" y="196"/>
                </a:lnTo>
                <a:lnTo>
                  <a:pt x="1022" y="185"/>
                </a:lnTo>
                <a:lnTo>
                  <a:pt x="1033" y="185"/>
                </a:lnTo>
                <a:lnTo>
                  <a:pt x="1033" y="196"/>
                </a:lnTo>
                <a:lnTo>
                  <a:pt x="1044" y="217"/>
                </a:lnTo>
                <a:lnTo>
                  <a:pt x="1055" y="239"/>
                </a:lnTo>
                <a:lnTo>
                  <a:pt x="1055" y="261"/>
                </a:lnTo>
                <a:lnTo>
                  <a:pt x="1066" y="294"/>
                </a:lnTo>
                <a:lnTo>
                  <a:pt x="1066" y="337"/>
                </a:lnTo>
                <a:lnTo>
                  <a:pt x="1077" y="381"/>
                </a:lnTo>
                <a:lnTo>
                  <a:pt x="1077" y="424"/>
                </a:lnTo>
                <a:lnTo>
                  <a:pt x="1087" y="468"/>
                </a:lnTo>
                <a:lnTo>
                  <a:pt x="1087" y="511"/>
                </a:lnTo>
                <a:lnTo>
                  <a:pt x="1098" y="544"/>
                </a:lnTo>
                <a:lnTo>
                  <a:pt x="1109" y="577"/>
                </a:lnTo>
                <a:lnTo>
                  <a:pt x="1120" y="598"/>
                </a:lnTo>
                <a:lnTo>
                  <a:pt x="1131" y="620"/>
                </a:lnTo>
                <a:lnTo>
                  <a:pt x="1142" y="631"/>
                </a:lnTo>
                <a:lnTo>
                  <a:pt x="1153" y="653"/>
                </a:lnTo>
                <a:lnTo>
                  <a:pt x="1153" y="664"/>
                </a:lnTo>
                <a:lnTo>
                  <a:pt x="1142" y="685"/>
                </a:lnTo>
                <a:lnTo>
                  <a:pt x="1131" y="696"/>
                </a:lnTo>
                <a:lnTo>
                  <a:pt x="1109" y="707"/>
                </a:lnTo>
                <a:lnTo>
                  <a:pt x="1077" y="729"/>
                </a:lnTo>
                <a:lnTo>
                  <a:pt x="1044" y="751"/>
                </a:lnTo>
                <a:lnTo>
                  <a:pt x="1001" y="762"/>
                </a:lnTo>
                <a:lnTo>
                  <a:pt x="957" y="783"/>
                </a:lnTo>
                <a:lnTo>
                  <a:pt x="903" y="794"/>
                </a:lnTo>
                <a:lnTo>
                  <a:pt x="805" y="816"/>
                </a:lnTo>
                <a:lnTo>
                  <a:pt x="707" y="827"/>
                </a:lnTo>
                <a:lnTo>
                  <a:pt x="598" y="838"/>
                </a:lnTo>
                <a:lnTo>
                  <a:pt x="544" y="838"/>
                </a:lnTo>
                <a:lnTo>
                  <a:pt x="490" y="827"/>
                </a:lnTo>
                <a:lnTo>
                  <a:pt x="446" y="827"/>
                </a:lnTo>
                <a:lnTo>
                  <a:pt x="403" y="827"/>
                </a:lnTo>
                <a:lnTo>
                  <a:pt x="359" y="827"/>
                </a:lnTo>
                <a:lnTo>
                  <a:pt x="326" y="816"/>
                </a:lnTo>
                <a:lnTo>
                  <a:pt x="305" y="816"/>
                </a:lnTo>
                <a:lnTo>
                  <a:pt x="283" y="816"/>
                </a:lnTo>
                <a:lnTo>
                  <a:pt x="240" y="794"/>
                </a:lnTo>
                <a:lnTo>
                  <a:pt x="196" y="783"/>
                </a:lnTo>
                <a:lnTo>
                  <a:pt x="163" y="751"/>
                </a:lnTo>
                <a:lnTo>
                  <a:pt x="142" y="729"/>
                </a:lnTo>
                <a:lnTo>
                  <a:pt x="109" y="696"/>
                </a:lnTo>
                <a:lnTo>
                  <a:pt x="98" y="675"/>
                </a:lnTo>
                <a:lnTo>
                  <a:pt x="76" y="631"/>
                </a:lnTo>
                <a:lnTo>
                  <a:pt x="66" y="598"/>
                </a:lnTo>
                <a:lnTo>
                  <a:pt x="66" y="587"/>
                </a:lnTo>
                <a:lnTo>
                  <a:pt x="55" y="566"/>
                </a:lnTo>
                <a:lnTo>
                  <a:pt x="55" y="533"/>
                </a:lnTo>
                <a:lnTo>
                  <a:pt x="55" y="500"/>
                </a:lnTo>
                <a:lnTo>
                  <a:pt x="44" y="468"/>
                </a:lnTo>
                <a:lnTo>
                  <a:pt x="44" y="435"/>
                </a:lnTo>
                <a:lnTo>
                  <a:pt x="44" y="392"/>
                </a:lnTo>
                <a:lnTo>
                  <a:pt x="44" y="348"/>
                </a:lnTo>
                <a:lnTo>
                  <a:pt x="44" y="305"/>
                </a:lnTo>
                <a:lnTo>
                  <a:pt x="44" y="261"/>
                </a:lnTo>
                <a:lnTo>
                  <a:pt x="44" y="217"/>
                </a:lnTo>
                <a:lnTo>
                  <a:pt x="33" y="185"/>
                </a:lnTo>
                <a:lnTo>
                  <a:pt x="33" y="163"/>
                </a:lnTo>
                <a:lnTo>
                  <a:pt x="33" y="130"/>
                </a:lnTo>
                <a:lnTo>
                  <a:pt x="22" y="109"/>
                </a:lnTo>
                <a:lnTo>
                  <a:pt x="22" y="87"/>
                </a:lnTo>
                <a:lnTo>
                  <a:pt x="11" y="65"/>
                </a:lnTo>
                <a:lnTo>
                  <a:pt x="0" y="43"/>
                </a:lnTo>
                <a:lnTo>
                  <a:pt x="11" y="22"/>
                </a:lnTo>
                <a:lnTo>
                  <a:pt x="22" y="11"/>
                </a:lnTo>
                <a:lnTo>
                  <a:pt x="33" y="11"/>
                </a:lnTo>
                <a:lnTo>
                  <a:pt x="44" y="0"/>
                </a:lnTo>
                <a:lnTo>
                  <a:pt x="55" y="11"/>
                </a:lnTo>
                <a:lnTo>
                  <a:pt x="66" y="11"/>
                </a:lnTo>
                <a:lnTo>
                  <a:pt x="76" y="22"/>
                </a:lnTo>
                <a:lnTo>
                  <a:pt x="98" y="22"/>
                </a:lnTo>
                <a:lnTo>
                  <a:pt x="120" y="43"/>
                </a:lnTo>
                <a:lnTo>
                  <a:pt x="142" y="54"/>
                </a:lnTo>
                <a:lnTo>
                  <a:pt x="163" y="87"/>
                </a:lnTo>
                <a:lnTo>
                  <a:pt x="185" y="120"/>
                </a:lnTo>
                <a:lnTo>
                  <a:pt x="207" y="130"/>
                </a:lnTo>
                <a:lnTo>
                  <a:pt x="207" y="152"/>
                </a:lnTo>
                <a:lnTo>
                  <a:pt x="207" y="185"/>
                </a:lnTo>
                <a:lnTo>
                  <a:pt x="207" y="207"/>
                </a:lnTo>
                <a:lnTo>
                  <a:pt x="196" y="228"/>
                </a:lnTo>
                <a:lnTo>
                  <a:pt x="196" y="239"/>
                </a:lnTo>
                <a:lnTo>
                  <a:pt x="185" y="261"/>
                </a:lnTo>
                <a:lnTo>
                  <a:pt x="185" y="283"/>
                </a:lnTo>
                <a:lnTo>
                  <a:pt x="185" y="305"/>
                </a:lnTo>
                <a:lnTo>
                  <a:pt x="174" y="337"/>
                </a:lnTo>
                <a:lnTo>
                  <a:pt x="174" y="359"/>
                </a:lnTo>
                <a:lnTo>
                  <a:pt x="174" y="392"/>
                </a:lnTo>
                <a:lnTo>
                  <a:pt x="174" y="42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103470" name="任意多边形 103469"/>
          <p:cNvSpPr/>
          <p:nvPr/>
        </p:nvSpPr>
        <p:spPr>
          <a:xfrm>
            <a:off x="5010150" y="2657793"/>
            <a:ext cx="593725" cy="504825"/>
          </a:xfrm>
          <a:custGeom>
            <a:avLst/>
            <a:gdLst>
              <a:gd name="txL" fmla="*/ 0 w 935"/>
              <a:gd name="txT" fmla="*/ 0 h 795"/>
              <a:gd name="txR" fmla="*/ 935 w 935"/>
              <a:gd name="txB" fmla="*/ 795 h 795"/>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35" h="795">
                <a:moveTo>
                  <a:pt x="761" y="98"/>
                </a:moveTo>
                <a:lnTo>
                  <a:pt x="761" y="77"/>
                </a:lnTo>
                <a:lnTo>
                  <a:pt x="761" y="55"/>
                </a:lnTo>
                <a:lnTo>
                  <a:pt x="761" y="44"/>
                </a:lnTo>
                <a:lnTo>
                  <a:pt x="761" y="33"/>
                </a:lnTo>
                <a:lnTo>
                  <a:pt x="772" y="11"/>
                </a:lnTo>
                <a:lnTo>
                  <a:pt x="794" y="0"/>
                </a:lnTo>
                <a:lnTo>
                  <a:pt x="805" y="0"/>
                </a:lnTo>
                <a:lnTo>
                  <a:pt x="815" y="0"/>
                </a:lnTo>
                <a:lnTo>
                  <a:pt x="826" y="11"/>
                </a:lnTo>
                <a:lnTo>
                  <a:pt x="837" y="22"/>
                </a:lnTo>
                <a:lnTo>
                  <a:pt x="848" y="33"/>
                </a:lnTo>
                <a:lnTo>
                  <a:pt x="859" y="55"/>
                </a:lnTo>
                <a:lnTo>
                  <a:pt x="870" y="66"/>
                </a:lnTo>
                <a:lnTo>
                  <a:pt x="902" y="109"/>
                </a:lnTo>
                <a:lnTo>
                  <a:pt x="913" y="142"/>
                </a:lnTo>
                <a:lnTo>
                  <a:pt x="924" y="175"/>
                </a:lnTo>
                <a:lnTo>
                  <a:pt x="935" y="196"/>
                </a:lnTo>
                <a:lnTo>
                  <a:pt x="924" y="229"/>
                </a:lnTo>
                <a:lnTo>
                  <a:pt x="902" y="251"/>
                </a:lnTo>
                <a:lnTo>
                  <a:pt x="881" y="283"/>
                </a:lnTo>
                <a:lnTo>
                  <a:pt x="848" y="327"/>
                </a:lnTo>
                <a:lnTo>
                  <a:pt x="805" y="370"/>
                </a:lnTo>
                <a:lnTo>
                  <a:pt x="761" y="403"/>
                </a:lnTo>
                <a:lnTo>
                  <a:pt x="707" y="447"/>
                </a:lnTo>
                <a:lnTo>
                  <a:pt x="652" y="490"/>
                </a:lnTo>
                <a:lnTo>
                  <a:pt x="620" y="512"/>
                </a:lnTo>
                <a:lnTo>
                  <a:pt x="587" y="534"/>
                </a:lnTo>
                <a:lnTo>
                  <a:pt x="544" y="555"/>
                </a:lnTo>
                <a:lnTo>
                  <a:pt x="500" y="588"/>
                </a:lnTo>
                <a:lnTo>
                  <a:pt x="457" y="610"/>
                </a:lnTo>
                <a:lnTo>
                  <a:pt x="402" y="643"/>
                </a:lnTo>
                <a:lnTo>
                  <a:pt x="337" y="664"/>
                </a:lnTo>
                <a:lnTo>
                  <a:pt x="283" y="697"/>
                </a:lnTo>
                <a:lnTo>
                  <a:pt x="217" y="730"/>
                </a:lnTo>
                <a:lnTo>
                  <a:pt x="163" y="751"/>
                </a:lnTo>
                <a:lnTo>
                  <a:pt x="120" y="762"/>
                </a:lnTo>
                <a:lnTo>
                  <a:pt x="76" y="784"/>
                </a:lnTo>
                <a:lnTo>
                  <a:pt x="44" y="784"/>
                </a:lnTo>
                <a:lnTo>
                  <a:pt x="22" y="795"/>
                </a:lnTo>
                <a:lnTo>
                  <a:pt x="0" y="795"/>
                </a:lnTo>
                <a:lnTo>
                  <a:pt x="0" y="784"/>
                </a:lnTo>
                <a:lnTo>
                  <a:pt x="11" y="773"/>
                </a:lnTo>
                <a:lnTo>
                  <a:pt x="11" y="762"/>
                </a:lnTo>
                <a:lnTo>
                  <a:pt x="22" y="762"/>
                </a:lnTo>
                <a:lnTo>
                  <a:pt x="54" y="740"/>
                </a:lnTo>
                <a:lnTo>
                  <a:pt x="98" y="719"/>
                </a:lnTo>
                <a:lnTo>
                  <a:pt x="141" y="686"/>
                </a:lnTo>
                <a:lnTo>
                  <a:pt x="196" y="653"/>
                </a:lnTo>
                <a:lnTo>
                  <a:pt x="250" y="621"/>
                </a:lnTo>
                <a:lnTo>
                  <a:pt x="315" y="577"/>
                </a:lnTo>
                <a:lnTo>
                  <a:pt x="381" y="545"/>
                </a:lnTo>
                <a:lnTo>
                  <a:pt x="435" y="501"/>
                </a:lnTo>
                <a:lnTo>
                  <a:pt x="478" y="468"/>
                </a:lnTo>
                <a:lnTo>
                  <a:pt x="533" y="425"/>
                </a:lnTo>
                <a:lnTo>
                  <a:pt x="565" y="392"/>
                </a:lnTo>
                <a:lnTo>
                  <a:pt x="609" y="349"/>
                </a:lnTo>
                <a:lnTo>
                  <a:pt x="641" y="316"/>
                </a:lnTo>
                <a:lnTo>
                  <a:pt x="674" y="283"/>
                </a:lnTo>
                <a:lnTo>
                  <a:pt x="696" y="251"/>
                </a:lnTo>
                <a:lnTo>
                  <a:pt x="718" y="218"/>
                </a:lnTo>
                <a:lnTo>
                  <a:pt x="728" y="185"/>
                </a:lnTo>
                <a:lnTo>
                  <a:pt x="750" y="164"/>
                </a:lnTo>
                <a:lnTo>
                  <a:pt x="750" y="142"/>
                </a:lnTo>
                <a:lnTo>
                  <a:pt x="761" y="120"/>
                </a:lnTo>
                <a:lnTo>
                  <a:pt x="761" y="9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5869" name="矩形 4"/>
          <p:cNvSpPr/>
          <p:nvPr/>
        </p:nvSpPr>
        <p:spPr>
          <a:xfrm>
            <a:off x="687705" y="1642745"/>
            <a:ext cx="1203325" cy="1322388"/>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境</a:t>
            </a:r>
          </a:p>
        </p:txBody>
      </p:sp>
      <p:sp>
        <p:nvSpPr>
          <p:cNvPr id="31" name="矩形 30"/>
          <p:cNvSpPr/>
          <p:nvPr/>
        </p:nvSpPr>
        <p:spPr>
          <a:xfrm>
            <a:off x="771745" y="832446"/>
            <a:ext cx="152527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jìng</a:t>
            </a:r>
          </a:p>
        </p:txBody>
      </p:sp>
      <p:pic>
        <p:nvPicPr>
          <p:cNvPr id="36"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612957" y="2895633"/>
            <a:ext cx="3515205" cy="1709705"/>
            <a:chOff x="612957" y="2895633"/>
            <a:chExt cx="3515205" cy="1709705"/>
          </a:xfrm>
        </p:grpSpPr>
        <p:sp>
          <p:nvSpPr>
            <p:cNvPr id="32" name="TextBox 31"/>
            <p:cNvSpPr txBox="1">
              <a:spLocks noChangeArrowheads="1"/>
            </p:cNvSpPr>
            <p:nvPr/>
          </p:nvSpPr>
          <p:spPr bwMode="auto">
            <a:xfrm>
              <a:off x="630899" y="2895633"/>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3" name="TextBox 32"/>
            <p:cNvSpPr txBox="1">
              <a:spLocks noChangeArrowheads="1"/>
            </p:cNvSpPr>
            <p:nvPr/>
          </p:nvSpPr>
          <p:spPr bwMode="auto">
            <a:xfrm>
              <a:off x="630899" y="3745062"/>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处境  家境</a:t>
              </a:r>
            </a:p>
          </p:txBody>
        </p:sp>
        <p:sp>
          <p:nvSpPr>
            <p:cNvPr id="35" name="TextBox 34"/>
            <p:cNvSpPr txBox="1">
              <a:spLocks noChangeArrowheads="1"/>
            </p:cNvSpPr>
            <p:nvPr/>
          </p:nvSpPr>
          <p:spPr bwMode="auto">
            <a:xfrm>
              <a:off x="612957" y="3326772"/>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J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土</a:t>
              </a:r>
            </a:p>
          </p:txBody>
        </p:sp>
        <p:sp>
          <p:nvSpPr>
            <p:cNvPr id="2" name="TextBox 34"/>
            <p:cNvSpPr txBox="1">
              <a:spLocks noChangeArrowheads="1"/>
            </p:cNvSpPr>
            <p:nvPr/>
          </p:nvSpPr>
          <p:spPr bwMode="auto">
            <a:xfrm>
              <a:off x="655489"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十四</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4" name="线形标注 2 3"/>
          <p:cNvSpPr/>
          <p:nvPr/>
        </p:nvSpPr>
        <p:spPr>
          <a:xfrm>
            <a:off x="7094718" y="1421130"/>
            <a:ext cx="1800225"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音字上下都要扁、下边是日不是口，儿字两笔下边要宽展。</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土字要窄小</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grpSp>
        <p:nvGrpSpPr>
          <p:cNvPr id="5" name="组合 4"/>
          <p:cNvGrpSpPr/>
          <p:nvPr/>
        </p:nvGrpSpPr>
        <p:grpSpPr>
          <a:xfrm>
            <a:off x="7169150" y="310419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5767"/>
                <a:gd name="adj2" fmla="val -4112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302504"/>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易错提示：右部中间是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日</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100000">
                                          <p:val>
                                            <p:strVal val="#ppt_x"/>
                                          </p:val>
                                        </p:tav>
                                      </p:tavLst>
                                    </p:anim>
                                    <p:anim calcmode="lin" valueType="num">
                                      <p:cBhvr>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3463"/>
                                        </p:tgtEl>
                                        <p:attrNameLst>
                                          <p:attrName>style.visibility</p:attrName>
                                        </p:attrNameLst>
                                      </p:cBhvr>
                                      <p:to>
                                        <p:strVal val="visible"/>
                                      </p:to>
                                    </p:set>
                                    <p:animEffect transition="in" filter="wipe(left)">
                                      <p:cBhvr>
                                        <p:cTn id="20" dur="500"/>
                                        <p:tgtEl>
                                          <p:spTgt spid="1034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3461"/>
                                        </p:tgtEl>
                                        <p:attrNameLst>
                                          <p:attrName>style.visibility</p:attrName>
                                        </p:attrNameLst>
                                      </p:cBhvr>
                                      <p:to>
                                        <p:strVal val="visible"/>
                                      </p:to>
                                    </p:set>
                                    <p:animEffect transition="in" filter="wipe(up)">
                                      <p:cBhvr>
                                        <p:cTn id="25" dur="500"/>
                                        <p:tgtEl>
                                          <p:spTgt spid="10346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3462"/>
                                        </p:tgtEl>
                                        <p:attrNameLst>
                                          <p:attrName>style.visibility</p:attrName>
                                        </p:attrNameLst>
                                      </p:cBhvr>
                                      <p:to>
                                        <p:strVal val="visible"/>
                                      </p:to>
                                    </p:set>
                                    <p:animEffect transition="in" filter="wipe(left)">
                                      <p:cBhvr>
                                        <p:cTn id="30" dur="500"/>
                                        <p:tgtEl>
                                          <p:spTgt spid="10346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3464"/>
                                        </p:tgtEl>
                                        <p:attrNameLst>
                                          <p:attrName>style.visibility</p:attrName>
                                        </p:attrNameLst>
                                      </p:cBhvr>
                                      <p:to>
                                        <p:strVal val="visible"/>
                                      </p:to>
                                    </p:set>
                                    <p:animEffect transition="in" filter="wipe(left)">
                                      <p:cBhvr>
                                        <p:cTn id="35" dur="500"/>
                                        <p:tgtEl>
                                          <p:spTgt spid="10346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03465"/>
                                        </p:tgtEl>
                                        <p:attrNameLst>
                                          <p:attrName>style.visibility</p:attrName>
                                        </p:attrNameLst>
                                      </p:cBhvr>
                                      <p:to>
                                        <p:strVal val="visible"/>
                                      </p:to>
                                    </p:set>
                                    <p:animEffect transition="in" filter="wipe(left)">
                                      <p:cBhvr>
                                        <p:cTn id="40" dur="500"/>
                                        <p:tgtEl>
                                          <p:spTgt spid="10346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03466"/>
                                        </p:tgtEl>
                                        <p:attrNameLst>
                                          <p:attrName>style.visibility</p:attrName>
                                        </p:attrNameLst>
                                      </p:cBhvr>
                                      <p:to>
                                        <p:strVal val="visible"/>
                                      </p:to>
                                    </p:set>
                                    <p:animEffect transition="in" filter="wipe(up)">
                                      <p:cBhvr>
                                        <p:cTn id="45" dur="500"/>
                                        <p:tgtEl>
                                          <p:spTgt spid="10346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103467"/>
                                        </p:tgtEl>
                                        <p:attrNameLst>
                                          <p:attrName>style.visibility</p:attrName>
                                        </p:attrNameLst>
                                      </p:cBhvr>
                                      <p:to>
                                        <p:strVal val="visible"/>
                                      </p:to>
                                    </p:set>
                                    <p:animEffect transition="in" filter="wipe(up)">
                                      <p:cBhvr>
                                        <p:cTn id="50" dur="500"/>
                                        <p:tgtEl>
                                          <p:spTgt spid="10346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03474"/>
                                        </p:tgtEl>
                                        <p:attrNameLst>
                                          <p:attrName>style.visibility</p:attrName>
                                        </p:attrNameLst>
                                      </p:cBhvr>
                                      <p:to>
                                        <p:strVal val="visible"/>
                                      </p:to>
                                    </p:set>
                                    <p:animEffect transition="in" filter="wipe(left)">
                                      <p:cBhvr>
                                        <p:cTn id="55" dur="500"/>
                                        <p:tgtEl>
                                          <p:spTgt spid="10347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103472"/>
                                        </p:tgtEl>
                                        <p:attrNameLst>
                                          <p:attrName>style.visibility</p:attrName>
                                        </p:attrNameLst>
                                      </p:cBhvr>
                                      <p:to>
                                        <p:strVal val="visible"/>
                                      </p:to>
                                    </p:set>
                                    <p:animEffect transition="in" filter="wipe(up)">
                                      <p:cBhvr>
                                        <p:cTn id="60" dur="500"/>
                                        <p:tgtEl>
                                          <p:spTgt spid="10347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03468"/>
                                        </p:tgtEl>
                                        <p:attrNameLst>
                                          <p:attrName>style.visibility</p:attrName>
                                        </p:attrNameLst>
                                      </p:cBhvr>
                                      <p:to>
                                        <p:strVal val="visible"/>
                                      </p:to>
                                    </p:set>
                                    <p:animEffect transition="in" filter="wipe(left)">
                                      <p:cBhvr>
                                        <p:cTn id="65" dur="500"/>
                                        <p:tgtEl>
                                          <p:spTgt spid="10346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03469"/>
                                        </p:tgtEl>
                                        <p:attrNameLst>
                                          <p:attrName>style.visibility</p:attrName>
                                        </p:attrNameLst>
                                      </p:cBhvr>
                                      <p:to>
                                        <p:strVal val="visible"/>
                                      </p:to>
                                    </p:set>
                                    <p:animEffect transition="in" filter="wipe(left)">
                                      <p:cBhvr>
                                        <p:cTn id="70" dur="500"/>
                                        <p:tgtEl>
                                          <p:spTgt spid="10346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03473"/>
                                        </p:tgtEl>
                                        <p:attrNameLst>
                                          <p:attrName>style.visibility</p:attrName>
                                        </p:attrNameLst>
                                      </p:cBhvr>
                                      <p:to>
                                        <p:strVal val="visible"/>
                                      </p:to>
                                    </p:set>
                                    <p:animEffect transition="in" filter="wipe(left)">
                                      <p:cBhvr>
                                        <p:cTn id="75" dur="500"/>
                                        <p:tgtEl>
                                          <p:spTgt spid="10347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103470"/>
                                        </p:tgtEl>
                                        <p:attrNameLst>
                                          <p:attrName>style.visibility</p:attrName>
                                        </p:attrNameLst>
                                      </p:cBhvr>
                                      <p:to>
                                        <p:strVal val="visible"/>
                                      </p:to>
                                    </p:set>
                                    <p:animEffect transition="in" filter="wipe(up)">
                                      <p:cBhvr>
                                        <p:cTn id="80" dur="500"/>
                                        <p:tgtEl>
                                          <p:spTgt spid="103470"/>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103471"/>
                                        </p:tgtEl>
                                        <p:attrNameLst>
                                          <p:attrName>style.visibility</p:attrName>
                                        </p:attrNameLst>
                                      </p:cBhvr>
                                      <p:to>
                                        <p:strVal val="visible"/>
                                      </p:to>
                                    </p:set>
                                    <p:animEffect transition="in" filter="wipe(left)">
                                      <p:cBhvr>
                                        <p:cTn id="85" dur="500"/>
                                        <p:tgtEl>
                                          <p:spTgt spid="103471"/>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nodeType="click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wipe(right)">
                                      <p:cBhvr>
                                        <p:cTn id="90" dur="500"/>
                                        <p:tgtEl>
                                          <p:spTgt spid="3"/>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2" fill="hold" nodeType="click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ipe(right)">
                                      <p:cBhvr>
                                        <p:cTn id="95" dur="500"/>
                                        <p:tgtEl>
                                          <p:spTgt spid="4"/>
                                        </p:tgtEl>
                                      </p:cBhvr>
                                    </p:animEffect>
                                  </p:childTnLst>
                                </p:cTn>
                              </p:par>
                            </p:childTnLst>
                          </p:cTn>
                        </p:par>
                      </p:childTnLst>
                    </p:cTn>
                  </p:par>
                  <p:par>
                    <p:cTn id="96" fill="hold">
                      <p:stCondLst>
                        <p:cond delay="indefinite"/>
                      </p:stCondLst>
                      <p:childTnLst>
                        <p:par>
                          <p:cTn id="97" fill="hold">
                            <p:stCondLst>
                              <p:cond delay="0"/>
                            </p:stCondLst>
                            <p:childTnLst>
                              <p:par>
                                <p:cTn id="98" presetID="6" presetClass="entr" presetSubtype="16" fill="hold" nodeType="click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circle(in)">
                                      <p:cBhvr>
                                        <p:cTn id="10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2754" name="Freeform 50"/>
          <p:cNvSpPr/>
          <p:nvPr/>
        </p:nvSpPr>
        <p:spPr>
          <a:xfrm>
            <a:off x="5220018" y="2464118"/>
            <a:ext cx="758825" cy="701675"/>
          </a:xfrm>
          <a:custGeom>
            <a:avLst/>
            <a:gdLst>
              <a:gd name="txL" fmla="*/ 0 w 1196"/>
              <a:gd name="txT" fmla="*/ 0 h 1103"/>
              <a:gd name="txR" fmla="*/ 1196 w 1196"/>
              <a:gd name="txB" fmla="*/ 1103 h 1103"/>
            </a:gdLst>
            <a:ahLst/>
            <a:cxnLst>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96" h="1103">
                <a:moveTo>
                  <a:pt x="191" y="1065"/>
                </a:moveTo>
                <a:lnTo>
                  <a:pt x="178" y="1077"/>
                </a:lnTo>
                <a:lnTo>
                  <a:pt x="152" y="1090"/>
                </a:lnTo>
                <a:lnTo>
                  <a:pt x="127" y="1090"/>
                </a:lnTo>
                <a:lnTo>
                  <a:pt x="102" y="1103"/>
                </a:lnTo>
                <a:lnTo>
                  <a:pt x="89" y="1103"/>
                </a:lnTo>
                <a:lnTo>
                  <a:pt x="76" y="1103"/>
                </a:lnTo>
                <a:lnTo>
                  <a:pt x="63" y="1103"/>
                </a:lnTo>
                <a:lnTo>
                  <a:pt x="38" y="1077"/>
                </a:lnTo>
                <a:lnTo>
                  <a:pt x="25" y="1052"/>
                </a:lnTo>
                <a:lnTo>
                  <a:pt x="12" y="1027"/>
                </a:lnTo>
                <a:lnTo>
                  <a:pt x="0" y="989"/>
                </a:lnTo>
                <a:lnTo>
                  <a:pt x="0" y="963"/>
                </a:lnTo>
                <a:lnTo>
                  <a:pt x="0" y="938"/>
                </a:lnTo>
                <a:lnTo>
                  <a:pt x="0" y="925"/>
                </a:lnTo>
                <a:lnTo>
                  <a:pt x="12" y="913"/>
                </a:lnTo>
                <a:lnTo>
                  <a:pt x="12" y="900"/>
                </a:lnTo>
                <a:lnTo>
                  <a:pt x="25" y="887"/>
                </a:lnTo>
                <a:lnTo>
                  <a:pt x="38" y="875"/>
                </a:lnTo>
                <a:lnTo>
                  <a:pt x="63" y="862"/>
                </a:lnTo>
                <a:lnTo>
                  <a:pt x="76" y="849"/>
                </a:lnTo>
                <a:lnTo>
                  <a:pt x="102" y="837"/>
                </a:lnTo>
                <a:lnTo>
                  <a:pt x="127" y="824"/>
                </a:lnTo>
                <a:lnTo>
                  <a:pt x="152" y="799"/>
                </a:lnTo>
                <a:lnTo>
                  <a:pt x="178" y="773"/>
                </a:lnTo>
                <a:lnTo>
                  <a:pt x="216" y="735"/>
                </a:lnTo>
                <a:lnTo>
                  <a:pt x="254" y="697"/>
                </a:lnTo>
                <a:lnTo>
                  <a:pt x="292" y="646"/>
                </a:lnTo>
                <a:lnTo>
                  <a:pt x="331" y="596"/>
                </a:lnTo>
                <a:lnTo>
                  <a:pt x="369" y="532"/>
                </a:lnTo>
                <a:lnTo>
                  <a:pt x="407" y="482"/>
                </a:lnTo>
                <a:lnTo>
                  <a:pt x="445" y="431"/>
                </a:lnTo>
                <a:lnTo>
                  <a:pt x="470" y="380"/>
                </a:lnTo>
                <a:lnTo>
                  <a:pt x="496" y="330"/>
                </a:lnTo>
                <a:lnTo>
                  <a:pt x="521" y="292"/>
                </a:lnTo>
                <a:lnTo>
                  <a:pt x="547" y="254"/>
                </a:lnTo>
                <a:lnTo>
                  <a:pt x="560" y="228"/>
                </a:lnTo>
                <a:lnTo>
                  <a:pt x="572" y="203"/>
                </a:lnTo>
                <a:lnTo>
                  <a:pt x="585" y="178"/>
                </a:lnTo>
                <a:lnTo>
                  <a:pt x="598" y="152"/>
                </a:lnTo>
                <a:lnTo>
                  <a:pt x="598" y="140"/>
                </a:lnTo>
                <a:lnTo>
                  <a:pt x="610" y="127"/>
                </a:lnTo>
                <a:lnTo>
                  <a:pt x="610" y="89"/>
                </a:lnTo>
                <a:lnTo>
                  <a:pt x="598" y="64"/>
                </a:lnTo>
                <a:lnTo>
                  <a:pt x="598" y="51"/>
                </a:lnTo>
                <a:lnTo>
                  <a:pt x="585" y="38"/>
                </a:lnTo>
                <a:lnTo>
                  <a:pt x="585" y="26"/>
                </a:lnTo>
                <a:lnTo>
                  <a:pt x="598" y="13"/>
                </a:lnTo>
                <a:lnTo>
                  <a:pt x="610" y="0"/>
                </a:lnTo>
                <a:lnTo>
                  <a:pt x="623" y="0"/>
                </a:lnTo>
                <a:lnTo>
                  <a:pt x="636" y="0"/>
                </a:lnTo>
                <a:lnTo>
                  <a:pt x="649" y="0"/>
                </a:lnTo>
                <a:lnTo>
                  <a:pt x="661" y="13"/>
                </a:lnTo>
                <a:lnTo>
                  <a:pt x="687" y="26"/>
                </a:lnTo>
                <a:lnTo>
                  <a:pt x="725" y="51"/>
                </a:lnTo>
                <a:lnTo>
                  <a:pt x="750" y="76"/>
                </a:lnTo>
                <a:lnTo>
                  <a:pt x="763" y="89"/>
                </a:lnTo>
                <a:lnTo>
                  <a:pt x="776" y="102"/>
                </a:lnTo>
                <a:lnTo>
                  <a:pt x="789" y="114"/>
                </a:lnTo>
                <a:lnTo>
                  <a:pt x="814" y="152"/>
                </a:lnTo>
                <a:lnTo>
                  <a:pt x="814" y="178"/>
                </a:lnTo>
                <a:lnTo>
                  <a:pt x="814" y="190"/>
                </a:lnTo>
                <a:lnTo>
                  <a:pt x="814" y="203"/>
                </a:lnTo>
                <a:lnTo>
                  <a:pt x="801" y="216"/>
                </a:lnTo>
                <a:lnTo>
                  <a:pt x="789" y="241"/>
                </a:lnTo>
                <a:lnTo>
                  <a:pt x="776" y="266"/>
                </a:lnTo>
                <a:lnTo>
                  <a:pt x="750" y="292"/>
                </a:lnTo>
                <a:lnTo>
                  <a:pt x="738" y="317"/>
                </a:lnTo>
                <a:lnTo>
                  <a:pt x="699" y="342"/>
                </a:lnTo>
                <a:lnTo>
                  <a:pt x="649" y="406"/>
                </a:lnTo>
                <a:lnTo>
                  <a:pt x="585" y="482"/>
                </a:lnTo>
                <a:lnTo>
                  <a:pt x="521" y="558"/>
                </a:lnTo>
                <a:lnTo>
                  <a:pt x="445" y="646"/>
                </a:lnTo>
                <a:lnTo>
                  <a:pt x="420" y="684"/>
                </a:lnTo>
                <a:lnTo>
                  <a:pt x="394" y="722"/>
                </a:lnTo>
                <a:lnTo>
                  <a:pt x="369" y="761"/>
                </a:lnTo>
                <a:lnTo>
                  <a:pt x="343" y="786"/>
                </a:lnTo>
                <a:lnTo>
                  <a:pt x="331" y="799"/>
                </a:lnTo>
                <a:lnTo>
                  <a:pt x="331" y="824"/>
                </a:lnTo>
                <a:lnTo>
                  <a:pt x="318" y="837"/>
                </a:lnTo>
                <a:lnTo>
                  <a:pt x="331" y="837"/>
                </a:lnTo>
                <a:lnTo>
                  <a:pt x="343" y="849"/>
                </a:lnTo>
                <a:lnTo>
                  <a:pt x="356" y="849"/>
                </a:lnTo>
                <a:lnTo>
                  <a:pt x="381" y="849"/>
                </a:lnTo>
                <a:lnTo>
                  <a:pt x="394" y="849"/>
                </a:lnTo>
                <a:lnTo>
                  <a:pt x="407" y="849"/>
                </a:lnTo>
                <a:lnTo>
                  <a:pt x="432" y="837"/>
                </a:lnTo>
                <a:lnTo>
                  <a:pt x="458" y="837"/>
                </a:lnTo>
                <a:lnTo>
                  <a:pt x="483" y="837"/>
                </a:lnTo>
                <a:lnTo>
                  <a:pt x="521" y="837"/>
                </a:lnTo>
                <a:lnTo>
                  <a:pt x="547" y="837"/>
                </a:lnTo>
                <a:lnTo>
                  <a:pt x="585" y="824"/>
                </a:lnTo>
                <a:lnTo>
                  <a:pt x="623" y="824"/>
                </a:lnTo>
                <a:lnTo>
                  <a:pt x="661" y="811"/>
                </a:lnTo>
                <a:lnTo>
                  <a:pt x="738" y="799"/>
                </a:lnTo>
                <a:lnTo>
                  <a:pt x="814" y="786"/>
                </a:lnTo>
                <a:lnTo>
                  <a:pt x="878" y="786"/>
                </a:lnTo>
                <a:lnTo>
                  <a:pt x="941" y="773"/>
                </a:lnTo>
                <a:lnTo>
                  <a:pt x="992" y="773"/>
                </a:lnTo>
                <a:lnTo>
                  <a:pt x="1043" y="773"/>
                </a:lnTo>
                <a:lnTo>
                  <a:pt x="1081" y="761"/>
                </a:lnTo>
                <a:lnTo>
                  <a:pt x="1119" y="761"/>
                </a:lnTo>
                <a:lnTo>
                  <a:pt x="1196" y="862"/>
                </a:lnTo>
                <a:lnTo>
                  <a:pt x="1132" y="862"/>
                </a:lnTo>
                <a:lnTo>
                  <a:pt x="1068" y="862"/>
                </a:lnTo>
                <a:lnTo>
                  <a:pt x="1018" y="862"/>
                </a:lnTo>
                <a:lnTo>
                  <a:pt x="954" y="875"/>
                </a:lnTo>
                <a:lnTo>
                  <a:pt x="903" y="875"/>
                </a:lnTo>
                <a:lnTo>
                  <a:pt x="865" y="875"/>
                </a:lnTo>
                <a:lnTo>
                  <a:pt x="827" y="887"/>
                </a:lnTo>
                <a:lnTo>
                  <a:pt x="789" y="887"/>
                </a:lnTo>
                <a:lnTo>
                  <a:pt x="712" y="900"/>
                </a:lnTo>
                <a:lnTo>
                  <a:pt x="636" y="925"/>
                </a:lnTo>
                <a:lnTo>
                  <a:pt x="547" y="951"/>
                </a:lnTo>
                <a:lnTo>
                  <a:pt x="496" y="963"/>
                </a:lnTo>
                <a:lnTo>
                  <a:pt x="445" y="989"/>
                </a:lnTo>
                <a:lnTo>
                  <a:pt x="407" y="1001"/>
                </a:lnTo>
                <a:lnTo>
                  <a:pt x="356" y="1014"/>
                </a:lnTo>
                <a:lnTo>
                  <a:pt x="318" y="1014"/>
                </a:lnTo>
                <a:lnTo>
                  <a:pt x="280" y="1027"/>
                </a:lnTo>
                <a:lnTo>
                  <a:pt x="254" y="1039"/>
                </a:lnTo>
                <a:lnTo>
                  <a:pt x="229" y="1052"/>
                </a:lnTo>
                <a:lnTo>
                  <a:pt x="216" y="1052"/>
                </a:lnTo>
                <a:lnTo>
                  <a:pt x="191" y="10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55" name="Freeform 51"/>
          <p:cNvSpPr/>
          <p:nvPr/>
        </p:nvSpPr>
        <p:spPr>
          <a:xfrm>
            <a:off x="5745480" y="2802255"/>
            <a:ext cx="363538" cy="419100"/>
          </a:xfrm>
          <a:custGeom>
            <a:avLst/>
            <a:gdLst>
              <a:gd name="txL" fmla="*/ 0 w 572"/>
              <a:gd name="txT" fmla="*/ 0 h 659"/>
              <a:gd name="txR" fmla="*/ 572 w 572"/>
              <a:gd name="txB" fmla="*/ 659 h 65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72" h="659">
                <a:moveTo>
                  <a:pt x="369" y="203"/>
                </a:moveTo>
                <a:lnTo>
                  <a:pt x="407" y="241"/>
                </a:lnTo>
                <a:lnTo>
                  <a:pt x="445" y="267"/>
                </a:lnTo>
                <a:lnTo>
                  <a:pt x="470" y="292"/>
                </a:lnTo>
                <a:lnTo>
                  <a:pt x="496" y="317"/>
                </a:lnTo>
                <a:lnTo>
                  <a:pt x="521" y="343"/>
                </a:lnTo>
                <a:lnTo>
                  <a:pt x="534" y="368"/>
                </a:lnTo>
                <a:lnTo>
                  <a:pt x="547" y="406"/>
                </a:lnTo>
                <a:lnTo>
                  <a:pt x="559" y="431"/>
                </a:lnTo>
                <a:lnTo>
                  <a:pt x="559" y="469"/>
                </a:lnTo>
                <a:lnTo>
                  <a:pt x="572" y="507"/>
                </a:lnTo>
                <a:lnTo>
                  <a:pt x="559" y="545"/>
                </a:lnTo>
                <a:lnTo>
                  <a:pt x="559" y="583"/>
                </a:lnTo>
                <a:lnTo>
                  <a:pt x="547" y="621"/>
                </a:lnTo>
                <a:lnTo>
                  <a:pt x="521" y="634"/>
                </a:lnTo>
                <a:lnTo>
                  <a:pt x="509" y="647"/>
                </a:lnTo>
                <a:lnTo>
                  <a:pt x="496" y="659"/>
                </a:lnTo>
                <a:lnTo>
                  <a:pt x="496" y="647"/>
                </a:lnTo>
                <a:lnTo>
                  <a:pt x="470" y="647"/>
                </a:lnTo>
                <a:lnTo>
                  <a:pt x="458" y="621"/>
                </a:lnTo>
                <a:lnTo>
                  <a:pt x="432" y="596"/>
                </a:lnTo>
                <a:lnTo>
                  <a:pt x="407" y="571"/>
                </a:lnTo>
                <a:lnTo>
                  <a:pt x="369" y="533"/>
                </a:lnTo>
                <a:lnTo>
                  <a:pt x="330" y="495"/>
                </a:lnTo>
                <a:lnTo>
                  <a:pt x="280" y="444"/>
                </a:lnTo>
                <a:lnTo>
                  <a:pt x="241" y="381"/>
                </a:lnTo>
                <a:lnTo>
                  <a:pt x="203" y="330"/>
                </a:lnTo>
                <a:lnTo>
                  <a:pt x="165" y="279"/>
                </a:lnTo>
                <a:lnTo>
                  <a:pt x="127" y="241"/>
                </a:lnTo>
                <a:lnTo>
                  <a:pt x="101" y="203"/>
                </a:lnTo>
                <a:lnTo>
                  <a:pt x="89" y="165"/>
                </a:lnTo>
                <a:lnTo>
                  <a:pt x="63" y="140"/>
                </a:lnTo>
                <a:lnTo>
                  <a:pt x="51" y="114"/>
                </a:lnTo>
                <a:lnTo>
                  <a:pt x="38" y="89"/>
                </a:lnTo>
                <a:lnTo>
                  <a:pt x="25" y="76"/>
                </a:lnTo>
                <a:lnTo>
                  <a:pt x="12" y="38"/>
                </a:lnTo>
                <a:lnTo>
                  <a:pt x="0" y="26"/>
                </a:lnTo>
                <a:lnTo>
                  <a:pt x="0" y="13"/>
                </a:lnTo>
                <a:lnTo>
                  <a:pt x="0" y="0"/>
                </a:lnTo>
                <a:lnTo>
                  <a:pt x="12" y="0"/>
                </a:lnTo>
                <a:lnTo>
                  <a:pt x="25" y="0"/>
                </a:lnTo>
                <a:lnTo>
                  <a:pt x="38" y="0"/>
                </a:lnTo>
                <a:lnTo>
                  <a:pt x="51" y="0"/>
                </a:lnTo>
                <a:lnTo>
                  <a:pt x="63" y="13"/>
                </a:lnTo>
                <a:lnTo>
                  <a:pt x="89" y="13"/>
                </a:lnTo>
                <a:lnTo>
                  <a:pt x="114" y="26"/>
                </a:lnTo>
                <a:lnTo>
                  <a:pt x="178" y="64"/>
                </a:lnTo>
                <a:lnTo>
                  <a:pt x="241" y="102"/>
                </a:lnTo>
                <a:lnTo>
                  <a:pt x="280" y="127"/>
                </a:lnTo>
                <a:lnTo>
                  <a:pt x="305" y="152"/>
                </a:lnTo>
                <a:lnTo>
                  <a:pt x="343" y="178"/>
                </a:lnTo>
                <a:lnTo>
                  <a:pt x="369" y="20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56" name="Freeform 52"/>
          <p:cNvSpPr/>
          <p:nvPr/>
        </p:nvSpPr>
        <p:spPr>
          <a:xfrm>
            <a:off x="5405755" y="1514793"/>
            <a:ext cx="242888" cy="274637"/>
          </a:xfrm>
          <a:custGeom>
            <a:avLst/>
            <a:gdLst>
              <a:gd name="txL" fmla="*/ 0 w 382"/>
              <a:gd name="txT" fmla="*/ 0 h 431"/>
              <a:gd name="txR" fmla="*/ 382 w 382"/>
              <a:gd name="txB" fmla="*/ 431 h 431"/>
            </a:gdLst>
            <a:ahLst/>
            <a:cxnLst>
              <a:cxn ang="0">
                <a:pos x="0" y="0"/>
              </a:cxn>
              <a:cxn ang="0">
                <a:pos x="0" y="0"/>
              </a:cxn>
              <a:cxn ang="0">
                <a:pos x="2147483647" y="0"/>
              </a:cxn>
              <a:cxn ang="0">
                <a:pos x="2147483647" y="0"/>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0"/>
              </a:cxn>
            </a:cxnLst>
            <a:rect l="txL" t="txT" r="txR" b="txB"/>
            <a:pathLst>
              <a:path w="382" h="431">
                <a:moveTo>
                  <a:pt x="0" y="0"/>
                </a:moveTo>
                <a:lnTo>
                  <a:pt x="0" y="0"/>
                </a:lnTo>
                <a:lnTo>
                  <a:pt x="13" y="0"/>
                </a:lnTo>
                <a:lnTo>
                  <a:pt x="26" y="0"/>
                </a:lnTo>
                <a:lnTo>
                  <a:pt x="39" y="0"/>
                </a:lnTo>
                <a:lnTo>
                  <a:pt x="51" y="0"/>
                </a:lnTo>
                <a:lnTo>
                  <a:pt x="77" y="0"/>
                </a:lnTo>
                <a:lnTo>
                  <a:pt x="102" y="0"/>
                </a:lnTo>
                <a:lnTo>
                  <a:pt x="128" y="0"/>
                </a:lnTo>
                <a:lnTo>
                  <a:pt x="178" y="25"/>
                </a:lnTo>
                <a:lnTo>
                  <a:pt x="217" y="51"/>
                </a:lnTo>
                <a:lnTo>
                  <a:pt x="268" y="89"/>
                </a:lnTo>
                <a:lnTo>
                  <a:pt x="293" y="101"/>
                </a:lnTo>
                <a:lnTo>
                  <a:pt x="306" y="127"/>
                </a:lnTo>
                <a:lnTo>
                  <a:pt x="344" y="165"/>
                </a:lnTo>
                <a:lnTo>
                  <a:pt x="357" y="203"/>
                </a:lnTo>
                <a:lnTo>
                  <a:pt x="369" y="241"/>
                </a:lnTo>
                <a:lnTo>
                  <a:pt x="382" y="279"/>
                </a:lnTo>
                <a:lnTo>
                  <a:pt x="382" y="317"/>
                </a:lnTo>
                <a:lnTo>
                  <a:pt x="369" y="355"/>
                </a:lnTo>
                <a:lnTo>
                  <a:pt x="369" y="380"/>
                </a:lnTo>
                <a:lnTo>
                  <a:pt x="357" y="393"/>
                </a:lnTo>
                <a:lnTo>
                  <a:pt x="344" y="406"/>
                </a:lnTo>
                <a:lnTo>
                  <a:pt x="318" y="418"/>
                </a:lnTo>
                <a:lnTo>
                  <a:pt x="306" y="418"/>
                </a:lnTo>
                <a:lnTo>
                  <a:pt x="280" y="431"/>
                </a:lnTo>
                <a:lnTo>
                  <a:pt x="268" y="418"/>
                </a:lnTo>
                <a:lnTo>
                  <a:pt x="255" y="406"/>
                </a:lnTo>
                <a:lnTo>
                  <a:pt x="242" y="406"/>
                </a:lnTo>
                <a:lnTo>
                  <a:pt x="229" y="380"/>
                </a:lnTo>
                <a:lnTo>
                  <a:pt x="217" y="367"/>
                </a:lnTo>
                <a:lnTo>
                  <a:pt x="204" y="342"/>
                </a:lnTo>
                <a:lnTo>
                  <a:pt x="178" y="317"/>
                </a:lnTo>
                <a:lnTo>
                  <a:pt x="140" y="266"/>
                </a:lnTo>
                <a:lnTo>
                  <a:pt x="115" y="215"/>
                </a:lnTo>
                <a:lnTo>
                  <a:pt x="77" y="165"/>
                </a:lnTo>
                <a:lnTo>
                  <a:pt x="51" y="114"/>
                </a:lnTo>
                <a:lnTo>
                  <a:pt x="39" y="89"/>
                </a:lnTo>
                <a:lnTo>
                  <a:pt x="26" y="76"/>
                </a:lnTo>
                <a:lnTo>
                  <a:pt x="26" y="51"/>
                </a:lnTo>
                <a:lnTo>
                  <a:pt x="13" y="38"/>
                </a:lnTo>
                <a:lnTo>
                  <a:pt x="0" y="13"/>
                </a:lnTo>
                <a:lnTo>
                  <a:pt x="0"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57" name="Freeform 53"/>
          <p:cNvSpPr/>
          <p:nvPr/>
        </p:nvSpPr>
        <p:spPr>
          <a:xfrm>
            <a:off x="4848543" y="1789430"/>
            <a:ext cx="217487" cy="401638"/>
          </a:xfrm>
          <a:custGeom>
            <a:avLst/>
            <a:gdLst>
              <a:gd name="txL" fmla="*/ 0 w 343"/>
              <a:gd name="txT" fmla="*/ 0 h 633"/>
              <a:gd name="txR" fmla="*/ 343 w 343"/>
              <a:gd name="txB" fmla="*/ 633 h 63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43" h="633">
                <a:moveTo>
                  <a:pt x="165" y="545"/>
                </a:moveTo>
                <a:lnTo>
                  <a:pt x="152" y="570"/>
                </a:lnTo>
                <a:lnTo>
                  <a:pt x="127" y="595"/>
                </a:lnTo>
                <a:lnTo>
                  <a:pt x="114" y="608"/>
                </a:lnTo>
                <a:lnTo>
                  <a:pt x="101" y="621"/>
                </a:lnTo>
                <a:lnTo>
                  <a:pt x="89" y="621"/>
                </a:lnTo>
                <a:lnTo>
                  <a:pt x="63" y="633"/>
                </a:lnTo>
                <a:lnTo>
                  <a:pt x="50" y="633"/>
                </a:lnTo>
                <a:lnTo>
                  <a:pt x="38" y="633"/>
                </a:lnTo>
                <a:lnTo>
                  <a:pt x="25" y="633"/>
                </a:lnTo>
                <a:lnTo>
                  <a:pt x="12" y="621"/>
                </a:lnTo>
                <a:lnTo>
                  <a:pt x="12" y="608"/>
                </a:lnTo>
                <a:lnTo>
                  <a:pt x="0" y="595"/>
                </a:lnTo>
                <a:lnTo>
                  <a:pt x="0" y="583"/>
                </a:lnTo>
                <a:lnTo>
                  <a:pt x="0" y="557"/>
                </a:lnTo>
                <a:lnTo>
                  <a:pt x="0" y="532"/>
                </a:lnTo>
                <a:lnTo>
                  <a:pt x="0" y="494"/>
                </a:lnTo>
                <a:lnTo>
                  <a:pt x="0" y="456"/>
                </a:lnTo>
                <a:lnTo>
                  <a:pt x="0" y="431"/>
                </a:lnTo>
                <a:lnTo>
                  <a:pt x="12" y="405"/>
                </a:lnTo>
                <a:lnTo>
                  <a:pt x="25" y="393"/>
                </a:lnTo>
                <a:lnTo>
                  <a:pt x="38" y="367"/>
                </a:lnTo>
                <a:lnTo>
                  <a:pt x="63" y="342"/>
                </a:lnTo>
                <a:lnTo>
                  <a:pt x="89" y="317"/>
                </a:lnTo>
                <a:lnTo>
                  <a:pt x="127" y="291"/>
                </a:lnTo>
                <a:lnTo>
                  <a:pt x="152" y="253"/>
                </a:lnTo>
                <a:lnTo>
                  <a:pt x="178" y="203"/>
                </a:lnTo>
                <a:lnTo>
                  <a:pt x="190" y="165"/>
                </a:lnTo>
                <a:lnTo>
                  <a:pt x="203" y="139"/>
                </a:lnTo>
                <a:lnTo>
                  <a:pt x="216" y="114"/>
                </a:lnTo>
                <a:lnTo>
                  <a:pt x="216" y="89"/>
                </a:lnTo>
                <a:lnTo>
                  <a:pt x="229" y="63"/>
                </a:lnTo>
                <a:lnTo>
                  <a:pt x="241" y="51"/>
                </a:lnTo>
                <a:lnTo>
                  <a:pt x="241" y="38"/>
                </a:lnTo>
                <a:lnTo>
                  <a:pt x="254" y="25"/>
                </a:lnTo>
                <a:lnTo>
                  <a:pt x="254" y="13"/>
                </a:lnTo>
                <a:lnTo>
                  <a:pt x="267" y="13"/>
                </a:lnTo>
                <a:lnTo>
                  <a:pt x="267" y="0"/>
                </a:lnTo>
                <a:lnTo>
                  <a:pt x="279" y="13"/>
                </a:lnTo>
                <a:lnTo>
                  <a:pt x="292" y="25"/>
                </a:lnTo>
                <a:lnTo>
                  <a:pt x="292" y="38"/>
                </a:lnTo>
                <a:lnTo>
                  <a:pt x="305" y="51"/>
                </a:lnTo>
                <a:lnTo>
                  <a:pt x="318" y="63"/>
                </a:lnTo>
                <a:lnTo>
                  <a:pt x="330" y="89"/>
                </a:lnTo>
                <a:lnTo>
                  <a:pt x="343" y="114"/>
                </a:lnTo>
                <a:lnTo>
                  <a:pt x="343" y="139"/>
                </a:lnTo>
                <a:lnTo>
                  <a:pt x="343" y="165"/>
                </a:lnTo>
                <a:lnTo>
                  <a:pt x="330" y="203"/>
                </a:lnTo>
                <a:lnTo>
                  <a:pt x="330" y="228"/>
                </a:lnTo>
                <a:lnTo>
                  <a:pt x="318" y="266"/>
                </a:lnTo>
                <a:lnTo>
                  <a:pt x="305" y="304"/>
                </a:lnTo>
                <a:lnTo>
                  <a:pt x="292" y="355"/>
                </a:lnTo>
                <a:lnTo>
                  <a:pt x="279" y="380"/>
                </a:lnTo>
                <a:lnTo>
                  <a:pt x="267" y="418"/>
                </a:lnTo>
                <a:lnTo>
                  <a:pt x="241" y="443"/>
                </a:lnTo>
                <a:lnTo>
                  <a:pt x="216" y="507"/>
                </a:lnTo>
                <a:lnTo>
                  <a:pt x="165" y="54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58" name="Freeform 54"/>
          <p:cNvSpPr/>
          <p:nvPr/>
        </p:nvSpPr>
        <p:spPr>
          <a:xfrm>
            <a:off x="5010468" y="1773555"/>
            <a:ext cx="1284287" cy="304800"/>
          </a:xfrm>
          <a:custGeom>
            <a:avLst/>
            <a:gdLst>
              <a:gd name="txL" fmla="*/ 0 w 2023"/>
              <a:gd name="txT" fmla="*/ 0 h 481"/>
              <a:gd name="txR" fmla="*/ 2023 w 2023"/>
              <a:gd name="txB" fmla="*/ 481 h 48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Lst>
            <a:rect l="txL" t="txT" r="txR" b="txB"/>
            <a:pathLst>
              <a:path w="2023" h="481">
                <a:moveTo>
                  <a:pt x="1845" y="126"/>
                </a:moveTo>
                <a:lnTo>
                  <a:pt x="1883" y="164"/>
                </a:lnTo>
                <a:lnTo>
                  <a:pt x="1921" y="190"/>
                </a:lnTo>
                <a:lnTo>
                  <a:pt x="1946" y="215"/>
                </a:lnTo>
                <a:lnTo>
                  <a:pt x="1972" y="228"/>
                </a:lnTo>
                <a:lnTo>
                  <a:pt x="1997" y="253"/>
                </a:lnTo>
                <a:lnTo>
                  <a:pt x="2010" y="266"/>
                </a:lnTo>
                <a:lnTo>
                  <a:pt x="2010" y="278"/>
                </a:lnTo>
                <a:lnTo>
                  <a:pt x="2023" y="304"/>
                </a:lnTo>
                <a:lnTo>
                  <a:pt x="2010" y="316"/>
                </a:lnTo>
                <a:lnTo>
                  <a:pt x="1997" y="329"/>
                </a:lnTo>
                <a:lnTo>
                  <a:pt x="1985" y="342"/>
                </a:lnTo>
                <a:lnTo>
                  <a:pt x="1959" y="342"/>
                </a:lnTo>
                <a:lnTo>
                  <a:pt x="1946" y="342"/>
                </a:lnTo>
                <a:lnTo>
                  <a:pt x="1921" y="329"/>
                </a:lnTo>
                <a:lnTo>
                  <a:pt x="1896" y="329"/>
                </a:lnTo>
                <a:lnTo>
                  <a:pt x="1870" y="329"/>
                </a:lnTo>
                <a:lnTo>
                  <a:pt x="1845" y="329"/>
                </a:lnTo>
                <a:lnTo>
                  <a:pt x="1807" y="342"/>
                </a:lnTo>
                <a:lnTo>
                  <a:pt x="1781" y="354"/>
                </a:lnTo>
                <a:lnTo>
                  <a:pt x="1743" y="367"/>
                </a:lnTo>
                <a:lnTo>
                  <a:pt x="1705" y="380"/>
                </a:lnTo>
                <a:lnTo>
                  <a:pt x="1667" y="392"/>
                </a:lnTo>
                <a:lnTo>
                  <a:pt x="1628" y="418"/>
                </a:lnTo>
                <a:lnTo>
                  <a:pt x="1603" y="430"/>
                </a:lnTo>
                <a:lnTo>
                  <a:pt x="1578" y="443"/>
                </a:lnTo>
                <a:lnTo>
                  <a:pt x="1552" y="456"/>
                </a:lnTo>
                <a:lnTo>
                  <a:pt x="1527" y="468"/>
                </a:lnTo>
                <a:lnTo>
                  <a:pt x="1514" y="468"/>
                </a:lnTo>
                <a:lnTo>
                  <a:pt x="1501" y="481"/>
                </a:lnTo>
                <a:lnTo>
                  <a:pt x="1488" y="481"/>
                </a:lnTo>
                <a:lnTo>
                  <a:pt x="1488" y="468"/>
                </a:lnTo>
                <a:lnTo>
                  <a:pt x="1488" y="456"/>
                </a:lnTo>
                <a:lnTo>
                  <a:pt x="1488" y="443"/>
                </a:lnTo>
                <a:lnTo>
                  <a:pt x="1501" y="430"/>
                </a:lnTo>
                <a:lnTo>
                  <a:pt x="1514" y="405"/>
                </a:lnTo>
                <a:lnTo>
                  <a:pt x="1527" y="380"/>
                </a:lnTo>
                <a:lnTo>
                  <a:pt x="1539" y="342"/>
                </a:lnTo>
                <a:lnTo>
                  <a:pt x="1565" y="316"/>
                </a:lnTo>
                <a:lnTo>
                  <a:pt x="1578" y="291"/>
                </a:lnTo>
                <a:lnTo>
                  <a:pt x="1590" y="266"/>
                </a:lnTo>
                <a:lnTo>
                  <a:pt x="1603" y="240"/>
                </a:lnTo>
                <a:lnTo>
                  <a:pt x="1603" y="228"/>
                </a:lnTo>
                <a:lnTo>
                  <a:pt x="1603" y="215"/>
                </a:lnTo>
                <a:lnTo>
                  <a:pt x="1603" y="202"/>
                </a:lnTo>
                <a:lnTo>
                  <a:pt x="1590" y="202"/>
                </a:lnTo>
                <a:lnTo>
                  <a:pt x="1590" y="190"/>
                </a:lnTo>
                <a:lnTo>
                  <a:pt x="1565" y="190"/>
                </a:lnTo>
                <a:lnTo>
                  <a:pt x="1552" y="190"/>
                </a:lnTo>
                <a:lnTo>
                  <a:pt x="1527" y="177"/>
                </a:lnTo>
                <a:lnTo>
                  <a:pt x="1501" y="177"/>
                </a:lnTo>
                <a:lnTo>
                  <a:pt x="1476" y="177"/>
                </a:lnTo>
                <a:lnTo>
                  <a:pt x="1450" y="177"/>
                </a:lnTo>
                <a:lnTo>
                  <a:pt x="1438" y="177"/>
                </a:lnTo>
                <a:lnTo>
                  <a:pt x="1412" y="177"/>
                </a:lnTo>
                <a:lnTo>
                  <a:pt x="1387" y="190"/>
                </a:lnTo>
                <a:lnTo>
                  <a:pt x="1361" y="190"/>
                </a:lnTo>
                <a:lnTo>
                  <a:pt x="1336" y="190"/>
                </a:lnTo>
                <a:lnTo>
                  <a:pt x="1298" y="190"/>
                </a:lnTo>
                <a:lnTo>
                  <a:pt x="1259" y="190"/>
                </a:lnTo>
                <a:lnTo>
                  <a:pt x="1221" y="202"/>
                </a:lnTo>
                <a:lnTo>
                  <a:pt x="1183" y="202"/>
                </a:lnTo>
                <a:lnTo>
                  <a:pt x="1145" y="202"/>
                </a:lnTo>
                <a:lnTo>
                  <a:pt x="1094" y="215"/>
                </a:lnTo>
                <a:lnTo>
                  <a:pt x="1043" y="215"/>
                </a:lnTo>
                <a:lnTo>
                  <a:pt x="992" y="215"/>
                </a:lnTo>
                <a:lnTo>
                  <a:pt x="941" y="228"/>
                </a:lnTo>
                <a:lnTo>
                  <a:pt x="891" y="228"/>
                </a:lnTo>
                <a:lnTo>
                  <a:pt x="827" y="240"/>
                </a:lnTo>
                <a:lnTo>
                  <a:pt x="700" y="253"/>
                </a:lnTo>
                <a:lnTo>
                  <a:pt x="585" y="266"/>
                </a:lnTo>
                <a:lnTo>
                  <a:pt x="471" y="278"/>
                </a:lnTo>
                <a:lnTo>
                  <a:pt x="369" y="278"/>
                </a:lnTo>
                <a:lnTo>
                  <a:pt x="267" y="291"/>
                </a:lnTo>
                <a:lnTo>
                  <a:pt x="178" y="304"/>
                </a:lnTo>
                <a:lnTo>
                  <a:pt x="76" y="304"/>
                </a:lnTo>
                <a:lnTo>
                  <a:pt x="0" y="316"/>
                </a:lnTo>
                <a:lnTo>
                  <a:pt x="25" y="190"/>
                </a:lnTo>
                <a:lnTo>
                  <a:pt x="38" y="190"/>
                </a:lnTo>
                <a:lnTo>
                  <a:pt x="51" y="202"/>
                </a:lnTo>
                <a:lnTo>
                  <a:pt x="76" y="202"/>
                </a:lnTo>
                <a:lnTo>
                  <a:pt x="102" y="202"/>
                </a:lnTo>
                <a:lnTo>
                  <a:pt x="127" y="202"/>
                </a:lnTo>
                <a:lnTo>
                  <a:pt x="165" y="202"/>
                </a:lnTo>
                <a:lnTo>
                  <a:pt x="204" y="190"/>
                </a:lnTo>
                <a:lnTo>
                  <a:pt x="242" y="190"/>
                </a:lnTo>
                <a:lnTo>
                  <a:pt x="254" y="190"/>
                </a:lnTo>
                <a:lnTo>
                  <a:pt x="280" y="190"/>
                </a:lnTo>
                <a:lnTo>
                  <a:pt x="305" y="177"/>
                </a:lnTo>
                <a:lnTo>
                  <a:pt x="343" y="177"/>
                </a:lnTo>
                <a:lnTo>
                  <a:pt x="369" y="177"/>
                </a:lnTo>
                <a:lnTo>
                  <a:pt x="407" y="177"/>
                </a:lnTo>
                <a:lnTo>
                  <a:pt x="445" y="164"/>
                </a:lnTo>
                <a:lnTo>
                  <a:pt x="496" y="164"/>
                </a:lnTo>
                <a:lnTo>
                  <a:pt x="534" y="152"/>
                </a:lnTo>
                <a:lnTo>
                  <a:pt x="585" y="152"/>
                </a:lnTo>
                <a:lnTo>
                  <a:pt x="636" y="152"/>
                </a:lnTo>
                <a:lnTo>
                  <a:pt x="687" y="139"/>
                </a:lnTo>
                <a:lnTo>
                  <a:pt x="751" y="139"/>
                </a:lnTo>
                <a:lnTo>
                  <a:pt x="814" y="126"/>
                </a:lnTo>
                <a:lnTo>
                  <a:pt x="878" y="126"/>
                </a:lnTo>
                <a:lnTo>
                  <a:pt x="941" y="114"/>
                </a:lnTo>
                <a:lnTo>
                  <a:pt x="1005" y="114"/>
                </a:lnTo>
                <a:lnTo>
                  <a:pt x="1069" y="101"/>
                </a:lnTo>
                <a:lnTo>
                  <a:pt x="1132" y="101"/>
                </a:lnTo>
                <a:lnTo>
                  <a:pt x="1183" y="88"/>
                </a:lnTo>
                <a:lnTo>
                  <a:pt x="1234" y="88"/>
                </a:lnTo>
                <a:lnTo>
                  <a:pt x="1285" y="76"/>
                </a:lnTo>
                <a:lnTo>
                  <a:pt x="1336" y="76"/>
                </a:lnTo>
                <a:lnTo>
                  <a:pt x="1374" y="63"/>
                </a:lnTo>
                <a:lnTo>
                  <a:pt x="1399" y="63"/>
                </a:lnTo>
                <a:lnTo>
                  <a:pt x="1438" y="50"/>
                </a:lnTo>
                <a:lnTo>
                  <a:pt x="1463" y="50"/>
                </a:lnTo>
                <a:lnTo>
                  <a:pt x="1488" y="38"/>
                </a:lnTo>
                <a:lnTo>
                  <a:pt x="1501" y="38"/>
                </a:lnTo>
                <a:lnTo>
                  <a:pt x="1527" y="25"/>
                </a:lnTo>
                <a:lnTo>
                  <a:pt x="1539" y="25"/>
                </a:lnTo>
                <a:lnTo>
                  <a:pt x="1565" y="12"/>
                </a:lnTo>
                <a:lnTo>
                  <a:pt x="1590" y="0"/>
                </a:lnTo>
                <a:lnTo>
                  <a:pt x="1616" y="0"/>
                </a:lnTo>
                <a:lnTo>
                  <a:pt x="1641" y="0"/>
                </a:lnTo>
                <a:lnTo>
                  <a:pt x="1667" y="12"/>
                </a:lnTo>
                <a:lnTo>
                  <a:pt x="1679" y="25"/>
                </a:lnTo>
                <a:lnTo>
                  <a:pt x="1705" y="38"/>
                </a:lnTo>
                <a:lnTo>
                  <a:pt x="1730" y="50"/>
                </a:lnTo>
                <a:lnTo>
                  <a:pt x="1768" y="76"/>
                </a:lnTo>
                <a:lnTo>
                  <a:pt x="1807" y="101"/>
                </a:lnTo>
                <a:lnTo>
                  <a:pt x="1845" y="1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59" name="Freeform 55"/>
          <p:cNvSpPr/>
          <p:nvPr/>
        </p:nvSpPr>
        <p:spPr>
          <a:xfrm>
            <a:off x="5058093" y="2199005"/>
            <a:ext cx="904875" cy="185738"/>
          </a:xfrm>
          <a:custGeom>
            <a:avLst/>
            <a:gdLst>
              <a:gd name="txL" fmla="*/ 0 w 1425"/>
              <a:gd name="txT" fmla="*/ 0 h 292"/>
              <a:gd name="txR" fmla="*/ 1425 w 1425"/>
              <a:gd name="txB" fmla="*/ 292 h 292"/>
            </a:gdLst>
            <a:ahLst/>
            <a:cxnLst>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425" h="292">
                <a:moveTo>
                  <a:pt x="77" y="266"/>
                </a:moveTo>
                <a:lnTo>
                  <a:pt x="64" y="254"/>
                </a:lnTo>
                <a:lnTo>
                  <a:pt x="51" y="254"/>
                </a:lnTo>
                <a:lnTo>
                  <a:pt x="26" y="241"/>
                </a:lnTo>
                <a:lnTo>
                  <a:pt x="26" y="228"/>
                </a:lnTo>
                <a:lnTo>
                  <a:pt x="13" y="215"/>
                </a:lnTo>
                <a:lnTo>
                  <a:pt x="0" y="215"/>
                </a:lnTo>
                <a:lnTo>
                  <a:pt x="0" y="203"/>
                </a:lnTo>
                <a:lnTo>
                  <a:pt x="0" y="190"/>
                </a:lnTo>
                <a:lnTo>
                  <a:pt x="77" y="190"/>
                </a:lnTo>
                <a:lnTo>
                  <a:pt x="153" y="177"/>
                </a:lnTo>
                <a:lnTo>
                  <a:pt x="229" y="165"/>
                </a:lnTo>
                <a:lnTo>
                  <a:pt x="318" y="152"/>
                </a:lnTo>
                <a:lnTo>
                  <a:pt x="420" y="127"/>
                </a:lnTo>
                <a:lnTo>
                  <a:pt x="509" y="114"/>
                </a:lnTo>
                <a:lnTo>
                  <a:pt x="624" y="101"/>
                </a:lnTo>
                <a:lnTo>
                  <a:pt x="725" y="76"/>
                </a:lnTo>
                <a:lnTo>
                  <a:pt x="776" y="63"/>
                </a:lnTo>
                <a:lnTo>
                  <a:pt x="827" y="51"/>
                </a:lnTo>
                <a:lnTo>
                  <a:pt x="878" y="51"/>
                </a:lnTo>
                <a:lnTo>
                  <a:pt x="929" y="38"/>
                </a:lnTo>
                <a:lnTo>
                  <a:pt x="967" y="38"/>
                </a:lnTo>
                <a:lnTo>
                  <a:pt x="1005" y="25"/>
                </a:lnTo>
                <a:lnTo>
                  <a:pt x="1044" y="25"/>
                </a:lnTo>
                <a:lnTo>
                  <a:pt x="1069" y="13"/>
                </a:lnTo>
                <a:lnTo>
                  <a:pt x="1107" y="13"/>
                </a:lnTo>
                <a:lnTo>
                  <a:pt x="1133" y="13"/>
                </a:lnTo>
                <a:lnTo>
                  <a:pt x="1158" y="13"/>
                </a:lnTo>
                <a:lnTo>
                  <a:pt x="1183" y="0"/>
                </a:lnTo>
                <a:lnTo>
                  <a:pt x="1196" y="0"/>
                </a:lnTo>
                <a:lnTo>
                  <a:pt x="1209" y="0"/>
                </a:lnTo>
                <a:lnTo>
                  <a:pt x="1222" y="0"/>
                </a:lnTo>
                <a:lnTo>
                  <a:pt x="1234" y="0"/>
                </a:lnTo>
                <a:lnTo>
                  <a:pt x="1260" y="0"/>
                </a:lnTo>
                <a:lnTo>
                  <a:pt x="1298" y="13"/>
                </a:lnTo>
                <a:lnTo>
                  <a:pt x="1362" y="25"/>
                </a:lnTo>
                <a:lnTo>
                  <a:pt x="1387" y="38"/>
                </a:lnTo>
                <a:lnTo>
                  <a:pt x="1400" y="51"/>
                </a:lnTo>
                <a:lnTo>
                  <a:pt x="1412" y="63"/>
                </a:lnTo>
                <a:lnTo>
                  <a:pt x="1425" y="76"/>
                </a:lnTo>
                <a:lnTo>
                  <a:pt x="1425" y="89"/>
                </a:lnTo>
                <a:lnTo>
                  <a:pt x="1412" y="101"/>
                </a:lnTo>
                <a:lnTo>
                  <a:pt x="1400" y="114"/>
                </a:lnTo>
                <a:lnTo>
                  <a:pt x="1374" y="127"/>
                </a:lnTo>
                <a:lnTo>
                  <a:pt x="1362" y="127"/>
                </a:lnTo>
                <a:lnTo>
                  <a:pt x="1336" y="139"/>
                </a:lnTo>
                <a:lnTo>
                  <a:pt x="1311" y="152"/>
                </a:lnTo>
                <a:lnTo>
                  <a:pt x="1273" y="152"/>
                </a:lnTo>
                <a:lnTo>
                  <a:pt x="1222" y="165"/>
                </a:lnTo>
                <a:lnTo>
                  <a:pt x="1171" y="177"/>
                </a:lnTo>
                <a:lnTo>
                  <a:pt x="1120" y="190"/>
                </a:lnTo>
                <a:lnTo>
                  <a:pt x="1056" y="190"/>
                </a:lnTo>
                <a:lnTo>
                  <a:pt x="916" y="215"/>
                </a:lnTo>
                <a:lnTo>
                  <a:pt x="776" y="228"/>
                </a:lnTo>
                <a:lnTo>
                  <a:pt x="636" y="241"/>
                </a:lnTo>
                <a:lnTo>
                  <a:pt x="509" y="254"/>
                </a:lnTo>
                <a:lnTo>
                  <a:pt x="446" y="266"/>
                </a:lnTo>
                <a:lnTo>
                  <a:pt x="395" y="266"/>
                </a:lnTo>
                <a:lnTo>
                  <a:pt x="344" y="279"/>
                </a:lnTo>
                <a:lnTo>
                  <a:pt x="306" y="279"/>
                </a:lnTo>
                <a:lnTo>
                  <a:pt x="267" y="292"/>
                </a:lnTo>
                <a:lnTo>
                  <a:pt x="242" y="292"/>
                </a:lnTo>
                <a:lnTo>
                  <a:pt x="217" y="292"/>
                </a:lnTo>
                <a:lnTo>
                  <a:pt x="204" y="292"/>
                </a:lnTo>
                <a:lnTo>
                  <a:pt x="178" y="292"/>
                </a:lnTo>
                <a:lnTo>
                  <a:pt x="153" y="279"/>
                </a:lnTo>
                <a:lnTo>
                  <a:pt x="128" y="279"/>
                </a:lnTo>
                <a:lnTo>
                  <a:pt x="77" y="2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2760" name="Freeform 56"/>
          <p:cNvSpPr/>
          <p:nvPr/>
        </p:nvSpPr>
        <p:spPr>
          <a:xfrm>
            <a:off x="4638993" y="2062480"/>
            <a:ext cx="920750" cy="1054100"/>
          </a:xfrm>
          <a:custGeom>
            <a:avLst/>
            <a:gdLst>
              <a:gd name="txL" fmla="*/ 0 w 1450"/>
              <a:gd name="txT" fmla="*/ 0 h 1660"/>
              <a:gd name="txR" fmla="*/ 1450 w 1450"/>
              <a:gd name="txB" fmla="*/ 1660 h 166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450" h="1660">
                <a:moveTo>
                  <a:pt x="636" y="1305"/>
                </a:moveTo>
                <a:lnTo>
                  <a:pt x="585" y="1343"/>
                </a:lnTo>
                <a:lnTo>
                  <a:pt x="521" y="1381"/>
                </a:lnTo>
                <a:lnTo>
                  <a:pt x="470" y="1419"/>
                </a:lnTo>
                <a:lnTo>
                  <a:pt x="420" y="1457"/>
                </a:lnTo>
                <a:lnTo>
                  <a:pt x="369" y="1495"/>
                </a:lnTo>
                <a:lnTo>
                  <a:pt x="305" y="1520"/>
                </a:lnTo>
                <a:lnTo>
                  <a:pt x="267" y="1546"/>
                </a:lnTo>
                <a:lnTo>
                  <a:pt x="216" y="1571"/>
                </a:lnTo>
                <a:lnTo>
                  <a:pt x="165" y="1596"/>
                </a:lnTo>
                <a:lnTo>
                  <a:pt x="127" y="1609"/>
                </a:lnTo>
                <a:lnTo>
                  <a:pt x="89" y="1634"/>
                </a:lnTo>
                <a:lnTo>
                  <a:pt x="63" y="1647"/>
                </a:lnTo>
                <a:lnTo>
                  <a:pt x="38" y="1647"/>
                </a:lnTo>
                <a:lnTo>
                  <a:pt x="25" y="1660"/>
                </a:lnTo>
                <a:lnTo>
                  <a:pt x="12" y="1660"/>
                </a:lnTo>
                <a:lnTo>
                  <a:pt x="0" y="1647"/>
                </a:lnTo>
                <a:lnTo>
                  <a:pt x="12" y="1634"/>
                </a:lnTo>
                <a:lnTo>
                  <a:pt x="25" y="1622"/>
                </a:lnTo>
                <a:lnTo>
                  <a:pt x="38" y="1609"/>
                </a:lnTo>
                <a:lnTo>
                  <a:pt x="63" y="1584"/>
                </a:lnTo>
                <a:lnTo>
                  <a:pt x="102" y="1558"/>
                </a:lnTo>
                <a:lnTo>
                  <a:pt x="140" y="1520"/>
                </a:lnTo>
                <a:lnTo>
                  <a:pt x="203" y="1482"/>
                </a:lnTo>
                <a:lnTo>
                  <a:pt x="254" y="1432"/>
                </a:lnTo>
                <a:lnTo>
                  <a:pt x="381" y="1343"/>
                </a:lnTo>
                <a:lnTo>
                  <a:pt x="509" y="1241"/>
                </a:lnTo>
                <a:lnTo>
                  <a:pt x="610" y="1140"/>
                </a:lnTo>
                <a:lnTo>
                  <a:pt x="674" y="1077"/>
                </a:lnTo>
                <a:lnTo>
                  <a:pt x="725" y="1026"/>
                </a:lnTo>
                <a:lnTo>
                  <a:pt x="814" y="912"/>
                </a:lnTo>
                <a:lnTo>
                  <a:pt x="890" y="811"/>
                </a:lnTo>
                <a:lnTo>
                  <a:pt x="928" y="747"/>
                </a:lnTo>
                <a:lnTo>
                  <a:pt x="967" y="697"/>
                </a:lnTo>
                <a:lnTo>
                  <a:pt x="1005" y="646"/>
                </a:lnTo>
                <a:lnTo>
                  <a:pt x="1030" y="595"/>
                </a:lnTo>
                <a:lnTo>
                  <a:pt x="1056" y="545"/>
                </a:lnTo>
                <a:lnTo>
                  <a:pt x="1081" y="494"/>
                </a:lnTo>
                <a:lnTo>
                  <a:pt x="1107" y="456"/>
                </a:lnTo>
                <a:lnTo>
                  <a:pt x="1132" y="405"/>
                </a:lnTo>
                <a:lnTo>
                  <a:pt x="1170" y="329"/>
                </a:lnTo>
                <a:lnTo>
                  <a:pt x="1196" y="266"/>
                </a:lnTo>
                <a:lnTo>
                  <a:pt x="1196" y="240"/>
                </a:lnTo>
                <a:lnTo>
                  <a:pt x="1208" y="202"/>
                </a:lnTo>
                <a:lnTo>
                  <a:pt x="1208" y="177"/>
                </a:lnTo>
                <a:lnTo>
                  <a:pt x="1208" y="164"/>
                </a:lnTo>
                <a:lnTo>
                  <a:pt x="1208" y="126"/>
                </a:lnTo>
                <a:lnTo>
                  <a:pt x="1196" y="101"/>
                </a:lnTo>
                <a:lnTo>
                  <a:pt x="1183" y="76"/>
                </a:lnTo>
                <a:lnTo>
                  <a:pt x="1183" y="50"/>
                </a:lnTo>
                <a:lnTo>
                  <a:pt x="1183" y="25"/>
                </a:lnTo>
                <a:lnTo>
                  <a:pt x="1196" y="12"/>
                </a:lnTo>
                <a:lnTo>
                  <a:pt x="1208" y="0"/>
                </a:lnTo>
                <a:lnTo>
                  <a:pt x="1221" y="0"/>
                </a:lnTo>
                <a:lnTo>
                  <a:pt x="1234" y="0"/>
                </a:lnTo>
                <a:lnTo>
                  <a:pt x="1259" y="12"/>
                </a:lnTo>
                <a:lnTo>
                  <a:pt x="1272" y="12"/>
                </a:lnTo>
                <a:lnTo>
                  <a:pt x="1297" y="25"/>
                </a:lnTo>
                <a:lnTo>
                  <a:pt x="1336" y="38"/>
                </a:lnTo>
                <a:lnTo>
                  <a:pt x="1361" y="50"/>
                </a:lnTo>
                <a:lnTo>
                  <a:pt x="1374" y="63"/>
                </a:lnTo>
                <a:lnTo>
                  <a:pt x="1399" y="76"/>
                </a:lnTo>
                <a:lnTo>
                  <a:pt x="1412" y="88"/>
                </a:lnTo>
                <a:lnTo>
                  <a:pt x="1425" y="101"/>
                </a:lnTo>
                <a:lnTo>
                  <a:pt x="1437" y="114"/>
                </a:lnTo>
                <a:lnTo>
                  <a:pt x="1437" y="126"/>
                </a:lnTo>
                <a:lnTo>
                  <a:pt x="1450" y="139"/>
                </a:lnTo>
                <a:lnTo>
                  <a:pt x="1450" y="164"/>
                </a:lnTo>
                <a:lnTo>
                  <a:pt x="1437" y="177"/>
                </a:lnTo>
                <a:lnTo>
                  <a:pt x="1437" y="215"/>
                </a:lnTo>
                <a:lnTo>
                  <a:pt x="1425" y="240"/>
                </a:lnTo>
                <a:lnTo>
                  <a:pt x="1412" y="278"/>
                </a:lnTo>
                <a:lnTo>
                  <a:pt x="1386" y="316"/>
                </a:lnTo>
                <a:lnTo>
                  <a:pt x="1374" y="367"/>
                </a:lnTo>
                <a:lnTo>
                  <a:pt x="1348" y="418"/>
                </a:lnTo>
                <a:lnTo>
                  <a:pt x="1285" y="532"/>
                </a:lnTo>
                <a:lnTo>
                  <a:pt x="1208" y="646"/>
                </a:lnTo>
                <a:lnTo>
                  <a:pt x="1132" y="760"/>
                </a:lnTo>
                <a:lnTo>
                  <a:pt x="1056" y="874"/>
                </a:lnTo>
                <a:lnTo>
                  <a:pt x="1005" y="937"/>
                </a:lnTo>
                <a:lnTo>
                  <a:pt x="967" y="988"/>
                </a:lnTo>
                <a:lnTo>
                  <a:pt x="916" y="1051"/>
                </a:lnTo>
                <a:lnTo>
                  <a:pt x="865" y="1102"/>
                </a:lnTo>
                <a:lnTo>
                  <a:pt x="750" y="1203"/>
                </a:lnTo>
                <a:lnTo>
                  <a:pt x="636" y="130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6886" name="矩形 4"/>
          <p:cNvSpPr/>
          <p:nvPr/>
        </p:nvSpPr>
        <p:spPr>
          <a:xfrm>
            <a:off x="622935" y="1637030"/>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宏</a:t>
            </a:r>
          </a:p>
        </p:txBody>
      </p:sp>
      <p:sp>
        <p:nvSpPr>
          <p:cNvPr id="25" name="矩形 24"/>
          <p:cNvSpPr/>
          <p:nvPr/>
        </p:nvSpPr>
        <p:spPr>
          <a:xfrm>
            <a:off x="512432" y="838984"/>
            <a:ext cx="152146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hóng</a:t>
            </a:r>
          </a:p>
        </p:txBody>
      </p:sp>
      <p:pic>
        <p:nvPicPr>
          <p:cNvPr id="29"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492670" y="2984682"/>
            <a:ext cx="3529162" cy="1641922"/>
            <a:chOff x="492670" y="2984682"/>
            <a:chExt cx="3529162" cy="1641922"/>
          </a:xfrm>
        </p:grpSpPr>
        <p:sp>
          <p:nvSpPr>
            <p:cNvPr id="26" name="TextBox 25"/>
            <p:cNvSpPr txBox="1">
              <a:spLocks noChangeArrowheads="1"/>
            </p:cNvSpPr>
            <p:nvPr/>
          </p:nvSpPr>
          <p:spPr bwMode="auto">
            <a:xfrm>
              <a:off x="503303" y="2984682"/>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上下</a:t>
              </a:r>
              <a:endPar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endParaRPr>
            </a:p>
          </p:txBody>
        </p:sp>
        <p:sp>
          <p:nvSpPr>
            <p:cNvPr id="27" name="TextBox 26"/>
            <p:cNvSpPr txBox="1">
              <a:spLocks noChangeArrowheads="1"/>
            </p:cNvSpPr>
            <p:nvPr/>
          </p:nvSpPr>
          <p:spPr bwMode="auto">
            <a:xfrm>
              <a:off x="524569" y="3797449"/>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宏图　 宽宏大量</a:t>
              </a:r>
            </a:p>
          </p:txBody>
        </p:sp>
        <p:sp>
          <p:nvSpPr>
            <p:cNvPr id="31" name="TextBox 30"/>
            <p:cNvSpPr txBox="1">
              <a:spLocks noChangeArrowheads="1"/>
            </p:cNvSpPr>
            <p:nvPr/>
          </p:nvSpPr>
          <p:spPr bwMode="auto">
            <a:xfrm>
              <a:off x="492670" y="3399946"/>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H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宀</a:t>
              </a:r>
            </a:p>
          </p:txBody>
        </p:sp>
        <p:sp>
          <p:nvSpPr>
            <p:cNvPr id="2" name="TextBox 34"/>
            <p:cNvSpPr txBox="1">
              <a:spLocks noChangeArrowheads="1"/>
            </p:cNvSpPr>
            <p:nvPr/>
          </p:nvSpPr>
          <p:spPr bwMode="auto">
            <a:xfrm>
              <a:off x="549159" y="4196709"/>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七</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宀要宽</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062819" y="1421130"/>
            <a:ext cx="1804729"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下边横短撇要长，撇折的撇和折要相当、末端有一点笔要重。</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559785" y="3104199"/>
            <a:ext cx="2165032" cy="1361842"/>
            <a:chOff x="6397625" y="2122488"/>
            <a:chExt cx="1800225" cy="1241425"/>
          </a:xfrm>
        </p:grpSpPr>
        <p:sp>
          <p:nvSpPr>
            <p:cNvPr id="60" name="云形标注 59"/>
            <p:cNvSpPr/>
            <p:nvPr/>
          </p:nvSpPr>
          <p:spPr>
            <a:xfrm>
              <a:off x="6397625" y="2122488"/>
              <a:ext cx="1800225" cy="1241425"/>
            </a:xfrm>
            <a:prstGeom prst="cloudCallout">
              <a:avLst>
                <a:gd name="adj1" fmla="val -84023"/>
                <a:gd name="adj2" fmla="val -3097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477146" y="2339170"/>
              <a:ext cx="1694180" cy="841687"/>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易错提示：注意下部撇折、点的位置与上面不相交哦</a:t>
              </a:r>
              <a:r>
                <a:rPr lang="zh-CN" altLang="en-US" b="1" dirty="0" smtClean="0">
                  <a:latin typeface="楷体" panose="02010609060101010101" pitchFamily="49" charset="-122"/>
                  <a:ea typeface="楷体" panose="02010609060101010101" pitchFamily="49" charset="-122"/>
                </a:rPr>
                <a:t>！</a:t>
              </a:r>
              <a:endParaRPr lang="zh-CN" altLang="en-US" b="1" dirty="0">
                <a:latin typeface="楷体" panose="02010609060101010101" pitchFamily="49" charset="-122"/>
                <a:ea typeface="楷体" panose="02010609060101010101" pitchFamily="49"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2756"/>
                                        </p:tgtEl>
                                        <p:attrNameLst>
                                          <p:attrName>style.visibility</p:attrName>
                                        </p:attrNameLst>
                                      </p:cBhvr>
                                      <p:to>
                                        <p:strVal val="visible"/>
                                      </p:to>
                                    </p:set>
                                    <p:animEffect transition="in" filter="wipe(up)">
                                      <p:cBhvr>
                                        <p:cTn id="20" dur="500"/>
                                        <p:tgtEl>
                                          <p:spTgt spid="7275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2757"/>
                                        </p:tgtEl>
                                        <p:attrNameLst>
                                          <p:attrName>style.visibility</p:attrName>
                                        </p:attrNameLst>
                                      </p:cBhvr>
                                      <p:to>
                                        <p:strVal val="visible"/>
                                      </p:to>
                                    </p:set>
                                    <p:animEffect transition="in" filter="wipe(up)">
                                      <p:cBhvr>
                                        <p:cTn id="25" dur="500"/>
                                        <p:tgtEl>
                                          <p:spTgt spid="7275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2758"/>
                                        </p:tgtEl>
                                        <p:attrNameLst>
                                          <p:attrName>style.visibility</p:attrName>
                                        </p:attrNameLst>
                                      </p:cBhvr>
                                      <p:to>
                                        <p:strVal val="visible"/>
                                      </p:to>
                                    </p:set>
                                    <p:animEffect transition="in" filter="wipe(left)">
                                      <p:cBhvr>
                                        <p:cTn id="30" dur="500"/>
                                        <p:tgtEl>
                                          <p:spTgt spid="7275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2759"/>
                                        </p:tgtEl>
                                        <p:attrNameLst>
                                          <p:attrName>style.visibility</p:attrName>
                                        </p:attrNameLst>
                                      </p:cBhvr>
                                      <p:to>
                                        <p:strVal val="visible"/>
                                      </p:to>
                                    </p:set>
                                    <p:animEffect transition="in" filter="wipe(left)">
                                      <p:cBhvr>
                                        <p:cTn id="35" dur="500"/>
                                        <p:tgtEl>
                                          <p:spTgt spid="7275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72760"/>
                                        </p:tgtEl>
                                        <p:attrNameLst>
                                          <p:attrName>style.visibility</p:attrName>
                                        </p:attrNameLst>
                                      </p:cBhvr>
                                      <p:to>
                                        <p:strVal val="visible"/>
                                      </p:to>
                                    </p:set>
                                    <p:animEffect transition="in" filter="wipe(up)">
                                      <p:cBhvr>
                                        <p:cTn id="40" dur="500"/>
                                        <p:tgtEl>
                                          <p:spTgt spid="7276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72754"/>
                                        </p:tgtEl>
                                        <p:attrNameLst>
                                          <p:attrName>style.visibility</p:attrName>
                                        </p:attrNameLst>
                                      </p:cBhvr>
                                      <p:to>
                                        <p:strVal val="visible"/>
                                      </p:to>
                                    </p:set>
                                    <p:animEffect transition="in" filter="wipe(up)">
                                      <p:cBhvr>
                                        <p:cTn id="45" dur="500"/>
                                        <p:tgtEl>
                                          <p:spTgt spid="7275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72755"/>
                                        </p:tgtEl>
                                        <p:attrNameLst>
                                          <p:attrName>style.visibility</p:attrName>
                                        </p:attrNameLst>
                                      </p:cBhvr>
                                      <p:to>
                                        <p:strVal val="visible"/>
                                      </p:to>
                                    </p:set>
                                    <p:animEffect transition="in" filter="wipe(up)">
                                      <p:cBhvr>
                                        <p:cTn id="50" dur="500"/>
                                        <p:tgtEl>
                                          <p:spTgt spid="7275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righ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circle(in)">
                                      <p:cBhvr>
                                        <p:cTn id="6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4781" name="Freeform 29"/>
          <p:cNvSpPr/>
          <p:nvPr/>
        </p:nvSpPr>
        <p:spPr>
          <a:xfrm>
            <a:off x="5129530" y="1664018"/>
            <a:ext cx="896938" cy="219075"/>
          </a:xfrm>
          <a:custGeom>
            <a:avLst/>
            <a:gdLst>
              <a:gd name="txL" fmla="*/ 0 w 1412"/>
              <a:gd name="txT" fmla="*/ 0 h 343"/>
              <a:gd name="txR" fmla="*/ 1412 w 1412"/>
              <a:gd name="txB" fmla="*/ 343 h 343"/>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1412" h="343">
                <a:moveTo>
                  <a:pt x="0" y="241"/>
                </a:moveTo>
                <a:lnTo>
                  <a:pt x="191" y="229"/>
                </a:lnTo>
                <a:lnTo>
                  <a:pt x="292" y="216"/>
                </a:lnTo>
                <a:lnTo>
                  <a:pt x="381" y="191"/>
                </a:lnTo>
                <a:lnTo>
                  <a:pt x="483" y="178"/>
                </a:lnTo>
                <a:lnTo>
                  <a:pt x="572" y="152"/>
                </a:lnTo>
                <a:lnTo>
                  <a:pt x="674" y="127"/>
                </a:lnTo>
                <a:lnTo>
                  <a:pt x="776" y="102"/>
                </a:lnTo>
                <a:lnTo>
                  <a:pt x="814" y="89"/>
                </a:lnTo>
                <a:lnTo>
                  <a:pt x="865" y="76"/>
                </a:lnTo>
                <a:lnTo>
                  <a:pt x="903" y="76"/>
                </a:lnTo>
                <a:lnTo>
                  <a:pt x="941" y="64"/>
                </a:lnTo>
                <a:lnTo>
                  <a:pt x="979" y="51"/>
                </a:lnTo>
                <a:lnTo>
                  <a:pt x="1005" y="38"/>
                </a:lnTo>
                <a:lnTo>
                  <a:pt x="1043" y="38"/>
                </a:lnTo>
                <a:lnTo>
                  <a:pt x="1068" y="26"/>
                </a:lnTo>
                <a:lnTo>
                  <a:pt x="1094" y="26"/>
                </a:lnTo>
                <a:lnTo>
                  <a:pt x="1119" y="26"/>
                </a:lnTo>
                <a:lnTo>
                  <a:pt x="1158" y="13"/>
                </a:lnTo>
                <a:lnTo>
                  <a:pt x="1196" y="0"/>
                </a:lnTo>
                <a:lnTo>
                  <a:pt x="1221" y="0"/>
                </a:lnTo>
                <a:lnTo>
                  <a:pt x="1259" y="13"/>
                </a:lnTo>
                <a:lnTo>
                  <a:pt x="1285" y="13"/>
                </a:lnTo>
                <a:lnTo>
                  <a:pt x="1323" y="26"/>
                </a:lnTo>
                <a:lnTo>
                  <a:pt x="1348" y="26"/>
                </a:lnTo>
                <a:lnTo>
                  <a:pt x="1374" y="51"/>
                </a:lnTo>
                <a:lnTo>
                  <a:pt x="1387" y="64"/>
                </a:lnTo>
                <a:lnTo>
                  <a:pt x="1399" y="76"/>
                </a:lnTo>
                <a:lnTo>
                  <a:pt x="1412" y="89"/>
                </a:lnTo>
                <a:lnTo>
                  <a:pt x="1399" y="89"/>
                </a:lnTo>
                <a:lnTo>
                  <a:pt x="1399" y="102"/>
                </a:lnTo>
                <a:lnTo>
                  <a:pt x="1374" y="114"/>
                </a:lnTo>
                <a:lnTo>
                  <a:pt x="1361" y="114"/>
                </a:lnTo>
                <a:lnTo>
                  <a:pt x="1336" y="127"/>
                </a:lnTo>
                <a:lnTo>
                  <a:pt x="1297" y="140"/>
                </a:lnTo>
                <a:lnTo>
                  <a:pt x="1259" y="152"/>
                </a:lnTo>
                <a:lnTo>
                  <a:pt x="1208" y="165"/>
                </a:lnTo>
                <a:lnTo>
                  <a:pt x="1158" y="178"/>
                </a:lnTo>
                <a:lnTo>
                  <a:pt x="1094" y="191"/>
                </a:lnTo>
                <a:lnTo>
                  <a:pt x="1030" y="203"/>
                </a:lnTo>
                <a:lnTo>
                  <a:pt x="967" y="216"/>
                </a:lnTo>
                <a:lnTo>
                  <a:pt x="890" y="229"/>
                </a:lnTo>
                <a:lnTo>
                  <a:pt x="814" y="241"/>
                </a:lnTo>
                <a:lnTo>
                  <a:pt x="738" y="254"/>
                </a:lnTo>
                <a:lnTo>
                  <a:pt x="649" y="267"/>
                </a:lnTo>
                <a:lnTo>
                  <a:pt x="560" y="292"/>
                </a:lnTo>
                <a:lnTo>
                  <a:pt x="483" y="305"/>
                </a:lnTo>
                <a:lnTo>
                  <a:pt x="394" y="317"/>
                </a:lnTo>
                <a:lnTo>
                  <a:pt x="305" y="330"/>
                </a:lnTo>
                <a:lnTo>
                  <a:pt x="229" y="330"/>
                </a:lnTo>
                <a:lnTo>
                  <a:pt x="152" y="343"/>
                </a:lnTo>
                <a:lnTo>
                  <a:pt x="0" y="343"/>
                </a:lnTo>
                <a:lnTo>
                  <a:pt x="0" y="24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2" name="Freeform 30"/>
          <p:cNvSpPr/>
          <p:nvPr/>
        </p:nvSpPr>
        <p:spPr>
          <a:xfrm>
            <a:off x="5412105" y="1479868"/>
            <a:ext cx="242888" cy="201612"/>
          </a:xfrm>
          <a:custGeom>
            <a:avLst/>
            <a:gdLst>
              <a:gd name="txL" fmla="*/ 0 w 382"/>
              <a:gd name="txT" fmla="*/ 0 h 317"/>
              <a:gd name="txR" fmla="*/ 382 w 382"/>
              <a:gd name="txB" fmla="*/ 317 h 317"/>
            </a:gdLst>
            <a:ahLst/>
            <a:cxnLst>
              <a:cxn ang="0">
                <a:pos x="0"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382" h="317">
                <a:moveTo>
                  <a:pt x="0" y="38"/>
                </a:moveTo>
                <a:lnTo>
                  <a:pt x="13" y="25"/>
                </a:lnTo>
                <a:lnTo>
                  <a:pt x="38" y="13"/>
                </a:lnTo>
                <a:lnTo>
                  <a:pt x="64" y="13"/>
                </a:lnTo>
                <a:lnTo>
                  <a:pt x="102" y="0"/>
                </a:lnTo>
                <a:lnTo>
                  <a:pt x="140" y="13"/>
                </a:lnTo>
                <a:lnTo>
                  <a:pt x="191" y="13"/>
                </a:lnTo>
                <a:lnTo>
                  <a:pt x="229" y="25"/>
                </a:lnTo>
                <a:lnTo>
                  <a:pt x="267" y="38"/>
                </a:lnTo>
                <a:lnTo>
                  <a:pt x="305" y="63"/>
                </a:lnTo>
                <a:lnTo>
                  <a:pt x="331" y="89"/>
                </a:lnTo>
                <a:lnTo>
                  <a:pt x="356" y="114"/>
                </a:lnTo>
                <a:lnTo>
                  <a:pt x="382" y="139"/>
                </a:lnTo>
                <a:lnTo>
                  <a:pt x="382" y="165"/>
                </a:lnTo>
                <a:lnTo>
                  <a:pt x="382" y="203"/>
                </a:lnTo>
                <a:lnTo>
                  <a:pt x="382" y="228"/>
                </a:lnTo>
                <a:lnTo>
                  <a:pt x="382" y="266"/>
                </a:lnTo>
                <a:lnTo>
                  <a:pt x="369" y="279"/>
                </a:lnTo>
                <a:lnTo>
                  <a:pt x="356" y="291"/>
                </a:lnTo>
                <a:lnTo>
                  <a:pt x="356" y="304"/>
                </a:lnTo>
                <a:lnTo>
                  <a:pt x="344" y="304"/>
                </a:lnTo>
                <a:lnTo>
                  <a:pt x="331" y="317"/>
                </a:lnTo>
                <a:lnTo>
                  <a:pt x="318" y="317"/>
                </a:lnTo>
                <a:lnTo>
                  <a:pt x="305" y="317"/>
                </a:lnTo>
                <a:lnTo>
                  <a:pt x="293" y="304"/>
                </a:lnTo>
                <a:lnTo>
                  <a:pt x="280" y="304"/>
                </a:lnTo>
                <a:lnTo>
                  <a:pt x="255" y="291"/>
                </a:lnTo>
                <a:lnTo>
                  <a:pt x="229" y="266"/>
                </a:lnTo>
                <a:lnTo>
                  <a:pt x="191" y="241"/>
                </a:lnTo>
                <a:lnTo>
                  <a:pt x="153" y="203"/>
                </a:lnTo>
                <a:lnTo>
                  <a:pt x="102" y="152"/>
                </a:lnTo>
                <a:lnTo>
                  <a:pt x="51" y="101"/>
                </a:lnTo>
                <a:lnTo>
                  <a:pt x="0"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4" name="Freeform 32"/>
          <p:cNvSpPr/>
          <p:nvPr/>
        </p:nvSpPr>
        <p:spPr>
          <a:xfrm>
            <a:off x="5283518" y="1978343"/>
            <a:ext cx="750887" cy="498475"/>
          </a:xfrm>
          <a:custGeom>
            <a:avLst/>
            <a:gdLst>
              <a:gd name="txL" fmla="*/ 0 w 1183"/>
              <a:gd name="txT" fmla="*/ 0 h 785"/>
              <a:gd name="txR" fmla="*/ 1183 w 1183"/>
              <a:gd name="txB" fmla="*/ 785 h 785"/>
            </a:gdLst>
            <a:ahLst/>
            <a:cxnLst>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83" h="785">
                <a:moveTo>
                  <a:pt x="839" y="38"/>
                </a:moveTo>
                <a:lnTo>
                  <a:pt x="865" y="12"/>
                </a:lnTo>
                <a:lnTo>
                  <a:pt x="877" y="0"/>
                </a:lnTo>
                <a:lnTo>
                  <a:pt x="890" y="0"/>
                </a:lnTo>
                <a:lnTo>
                  <a:pt x="916" y="0"/>
                </a:lnTo>
                <a:lnTo>
                  <a:pt x="928" y="0"/>
                </a:lnTo>
                <a:lnTo>
                  <a:pt x="941" y="0"/>
                </a:lnTo>
                <a:lnTo>
                  <a:pt x="954" y="12"/>
                </a:lnTo>
                <a:lnTo>
                  <a:pt x="979" y="25"/>
                </a:lnTo>
                <a:lnTo>
                  <a:pt x="1005" y="25"/>
                </a:lnTo>
                <a:lnTo>
                  <a:pt x="1030" y="38"/>
                </a:lnTo>
                <a:lnTo>
                  <a:pt x="1055" y="50"/>
                </a:lnTo>
                <a:lnTo>
                  <a:pt x="1081" y="76"/>
                </a:lnTo>
                <a:lnTo>
                  <a:pt x="1106" y="88"/>
                </a:lnTo>
                <a:lnTo>
                  <a:pt x="1132" y="101"/>
                </a:lnTo>
                <a:lnTo>
                  <a:pt x="1145" y="114"/>
                </a:lnTo>
                <a:lnTo>
                  <a:pt x="1157" y="126"/>
                </a:lnTo>
                <a:lnTo>
                  <a:pt x="1170" y="139"/>
                </a:lnTo>
                <a:lnTo>
                  <a:pt x="1170" y="152"/>
                </a:lnTo>
                <a:lnTo>
                  <a:pt x="1183" y="164"/>
                </a:lnTo>
                <a:lnTo>
                  <a:pt x="1170" y="177"/>
                </a:lnTo>
                <a:lnTo>
                  <a:pt x="1170" y="190"/>
                </a:lnTo>
                <a:lnTo>
                  <a:pt x="1157" y="202"/>
                </a:lnTo>
                <a:lnTo>
                  <a:pt x="1145" y="215"/>
                </a:lnTo>
                <a:lnTo>
                  <a:pt x="1132" y="215"/>
                </a:lnTo>
                <a:lnTo>
                  <a:pt x="1119" y="228"/>
                </a:lnTo>
                <a:lnTo>
                  <a:pt x="1106" y="253"/>
                </a:lnTo>
                <a:lnTo>
                  <a:pt x="1094" y="278"/>
                </a:lnTo>
                <a:lnTo>
                  <a:pt x="1081" y="304"/>
                </a:lnTo>
                <a:lnTo>
                  <a:pt x="1068" y="342"/>
                </a:lnTo>
                <a:lnTo>
                  <a:pt x="1055" y="380"/>
                </a:lnTo>
                <a:lnTo>
                  <a:pt x="1043" y="418"/>
                </a:lnTo>
                <a:lnTo>
                  <a:pt x="1030" y="468"/>
                </a:lnTo>
                <a:lnTo>
                  <a:pt x="1017" y="506"/>
                </a:lnTo>
                <a:lnTo>
                  <a:pt x="1005" y="544"/>
                </a:lnTo>
                <a:lnTo>
                  <a:pt x="992" y="582"/>
                </a:lnTo>
                <a:lnTo>
                  <a:pt x="992" y="621"/>
                </a:lnTo>
                <a:lnTo>
                  <a:pt x="979" y="646"/>
                </a:lnTo>
                <a:lnTo>
                  <a:pt x="979" y="671"/>
                </a:lnTo>
                <a:lnTo>
                  <a:pt x="979" y="697"/>
                </a:lnTo>
                <a:lnTo>
                  <a:pt x="979" y="722"/>
                </a:lnTo>
                <a:lnTo>
                  <a:pt x="966" y="735"/>
                </a:lnTo>
                <a:lnTo>
                  <a:pt x="954" y="760"/>
                </a:lnTo>
                <a:lnTo>
                  <a:pt x="941" y="773"/>
                </a:lnTo>
                <a:lnTo>
                  <a:pt x="916" y="773"/>
                </a:lnTo>
                <a:lnTo>
                  <a:pt x="890" y="785"/>
                </a:lnTo>
                <a:lnTo>
                  <a:pt x="865" y="785"/>
                </a:lnTo>
                <a:lnTo>
                  <a:pt x="839" y="785"/>
                </a:lnTo>
                <a:lnTo>
                  <a:pt x="852" y="709"/>
                </a:lnTo>
                <a:lnTo>
                  <a:pt x="852" y="646"/>
                </a:lnTo>
                <a:lnTo>
                  <a:pt x="865" y="582"/>
                </a:lnTo>
                <a:lnTo>
                  <a:pt x="877" y="519"/>
                </a:lnTo>
                <a:lnTo>
                  <a:pt x="890" y="468"/>
                </a:lnTo>
                <a:lnTo>
                  <a:pt x="890" y="418"/>
                </a:lnTo>
                <a:lnTo>
                  <a:pt x="903" y="367"/>
                </a:lnTo>
                <a:lnTo>
                  <a:pt x="903" y="329"/>
                </a:lnTo>
                <a:lnTo>
                  <a:pt x="903" y="291"/>
                </a:lnTo>
                <a:lnTo>
                  <a:pt x="903" y="266"/>
                </a:lnTo>
                <a:lnTo>
                  <a:pt x="916" y="228"/>
                </a:lnTo>
                <a:lnTo>
                  <a:pt x="916" y="215"/>
                </a:lnTo>
                <a:lnTo>
                  <a:pt x="916" y="190"/>
                </a:lnTo>
                <a:lnTo>
                  <a:pt x="903" y="177"/>
                </a:lnTo>
                <a:lnTo>
                  <a:pt x="903" y="164"/>
                </a:lnTo>
                <a:lnTo>
                  <a:pt x="890" y="164"/>
                </a:lnTo>
                <a:lnTo>
                  <a:pt x="877" y="152"/>
                </a:lnTo>
                <a:lnTo>
                  <a:pt x="852" y="152"/>
                </a:lnTo>
                <a:lnTo>
                  <a:pt x="826" y="152"/>
                </a:lnTo>
                <a:lnTo>
                  <a:pt x="801" y="164"/>
                </a:lnTo>
                <a:lnTo>
                  <a:pt x="763" y="164"/>
                </a:lnTo>
                <a:lnTo>
                  <a:pt x="725" y="164"/>
                </a:lnTo>
                <a:lnTo>
                  <a:pt x="687" y="177"/>
                </a:lnTo>
                <a:lnTo>
                  <a:pt x="585" y="202"/>
                </a:lnTo>
                <a:lnTo>
                  <a:pt x="496" y="228"/>
                </a:lnTo>
                <a:lnTo>
                  <a:pt x="394" y="240"/>
                </a:lnTo>
                <a:lnTo>
                  <a:pt x="305" y="253"/>
                </a:lnTo>
                <a:lnTo>
                  <a:pt x="267" y="253"/>
                </a:lnTo>
                <a:lnTo>
                  <a:pt x="229" y="266"/>
                </a:lnTo>
                <a:lnTo>
                  <a:pt x="190" y="266"/>
                </a:lnTo>
                <a:lnTo>
                  <a:pt x="165" y="278"/>
                </a:lnTo>
                <a:lnTo>
                  <a:pt x="139" y="278"/>
                </a:lnTo>
                <a:lnTo>
                  <a:pt x="127" y="278"/>
                </a:lnTo>
                <a:lnTo>
                  <a:pt x="114" y="291"/>
                </a:lnTo>
                <a:lnTo>
                  <a:pt x="101" y="278"/>
                </a:lnTo>
                <a:lnTo>
                  <a:pt x="89" y="278"/>
                </a:lnTo>
                <a:lnTo>
                  <a:pt x="63" y="266"/>
                </a:lnTo>
                <a:lnTo>
                  <a:pt x="38" y="266"/>
                </a:lnTo>
                <a:lnTo>
                  <a:pt x="25" y="253"/>
                </a:lnTo>
                <a:lnTo>
                  <a:pt x="12" y="240"/>
                </a:lnTo>
                <a:lnTo>
                  <a:pt x="0" y="228"/>
                </a:lnTo>
                <a:lnTo>
                  <a:pt x="0" y="215"/>
                </a:lnTo>
                <a:lnTo>
                  <a:pt x="0" y="202"/>
                </a:lnTo>
                <a:lnTo>
                  <a:pt x="12" y="202"/>
                </a:lnTo>
                <a:lnTo>
                  <a:pt x="38" y="190"/>
                </a:lnTo>
                <a:lnTo>
                  <a:pt x="63" y="190"/>
                </a:lnTo>
                <a:lnTo>
                  <a:pt x="101" y="177"/>
                </a:lnTo>
                <a:lnTo>
                  <a:pt x="139" y="164"/>
                </a:lnTo>
                <a:lnTo>
                  <a:pt x="190" y="164"/>
                </a:lnTo>
                <a:lnTo>
                  <a:pt x="254" y="152"/>
                </a:lnTo>
                <a:lnTo>
                  <a:pt x="318" y="139"/>
                </a:lnTo>
                <a:lnTo>
                  <a:pt x="368" y="139"/>
                </a:lnTo>
                <a:lnTo>
                  <a:pt x="419" y="126"/>
                </a:lnTo>
                <a:lnTo>
                  <a:pt x="470" y="114"/>
                </a:lnTo>
                <a:lnTo>
                  <a:pt x="521" y="101"/>
                </a:lnTo>
                <a:lnTo>
                  <a:pt x="572" y="101"/>
                </a:lnTo>
                <a:lnTo>
                  <a:pt x="610" y="88"/>
                </a:lnTo>
                <a:lnTo>
                  <a:pt x="648" y="76"/>
                </a:lnTo>
                <a:lnTo>
                  <a:pt x="687" y="76"/>
                </a:lnTo>
                <a:lnTo>
                  <a:pt x="712" y="63"/>
                </a:lnTo>
                <a:lnTo>
                  <a:pt x="750" y="63"/>
                </a:lnTo>
                <a:lnTo>
                  <a:pt x="776" y="50"/>
                </a:lnTo>
                <a:lnTo>
                  <a:pt x="788" y="50"/>
                </a:lnTo>
                <a:lnTo>
                  <a:pt x="814" y="38"/>
                </a:lnTo>
                <a:lnTo>
                  <a:pt x="826" y="38"/>
                </a:lnTo>
                <a:lnTo>
                  <a:pt x="839" y="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6" name="Freeform 34"/>
          <p:cNvSpPr/>
          <p:nvPr/>
        </p:nvSpPr>
        <p:spPr>
          <a:xfrm>
            <a:off x="5226368" y="2445068"/>
            <a:ext cx="695325" cy="161925"/>
          </a:xfrm>
          <a:custGeom>
            <a:avLst/>
            <a:gdLst>
              <a:gd name="txL" fmla="*/ 0 w 1095"/>
              <a:gd name="txT" fmla="*/ 0 h 253"/>
              <a:gd name="txR" fmla="*/ 1095 w 1095"/>
              <a:gd name="txB" fmla="*/ 253 h 25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Lst>
            <a:rect l="txL" t="txT" r="txR" b="txB"/>
            <a:pathLst>
              <a:path w="1095" h="253">
                <a:moveTo>
                  <a:pt x="1069" y="25"/>
                </a:moveTo>
                <a:lnTo>
                  <a:pt x="1082" y="25"/>
                </a:lnTo>
                <a:lnTo>
                  <a:pt x="1082" y="38"/>
                </a:lnTo>
                <a:lnTo>
                  <a:pt x="1095" y="38"/>
                </a:lnTo>
                <a:lnTo>
                  <a:pt x="1095" y="50"/>
                </a:lnTo>
                <a:lnTo>
                  <a:pt x="1095" y="63"/>
                </a:lnTo>
                <a:lnTo>
                  <a:pt x="1082" y="63"/>
                </a:lnTo>
                <a:lnTo>
                  <a:pt x="1082" y="76"/>
                </a:lnTo>
                <a:lnTo>
                  <a:pt x="1069" y="88"/>
                </a:lnTo>
                <a:lnTo>
                  <a:pt x="1044" y="101"/>
                </a:lnTo>
                <a:lnTo>
                  <a:pt x="1031" y="114"/>
                </a:lnTo>
                <a:lnTo>
                  <a:pt x="1018" y="114"/>
                </a:lnTo>
                <a:lnTo>
                  <a:pt x="1006" y="126"/>
                </a:lnTo>
                <a:lnTo>
                  <a:pt x="993" y="126"/>
                </a:lnTo>
                <a:lnTo>
                  <a:pt x="980" y="126"/>
                </a:lnTo>
                <a:lnTo>
                  <a:pt x="955" y="126"/>
                </a:lnTo>
                <a:lnTo>
                  <a:pt x="942" y="126"/>
                </a:lnTo>
                <a:lnTo>
                  <a:pt x="916" y="126"/>
                </a:lnTo>
                <a:lnTo>
                  <a:pt x="878" y="126"/>
                </a:lnTo>
                <a:lnTo>
                  <a:pt x="853" y="126"/>
                </a:lnTo>
                <a:lnTo>
                  <a:pt x="815" y="126"/>
                </a:lnTo>
                <a:lnTo>
                  <a:pt x="777" y="139"/>
                </a:lnTo>
                <a:lnTo>
                  <a:pt x="726" y="139"/>
                </a:lnTo>
                <a:lnTo>
                  <a:pt x="675" y="152"/>
                </a:lnTo>
                <a:lnTo>
                  <a:pt x="624" y="164"/>
                </a:lnTo>
                <a:lnTo>
                  <a:pt x="573" y="164"/>
                </a:lnTo>
                <a:lnTo>
                  <a:pt x="522" y="177"/>
                </a:lnTo>
                <a:lnTo>
                  <a:pt x="458" y="190"/>
                </a:lnTo>
                <a:lnTo>
                  <a:pt x="395" y="202"/>
                </a:lnTo>
                <a:lnTo>
                  <a:pt x="344" y="215"/>
                </a:lnTo>
                <a:lnTo>
                  <a:pt x="280" y="228"/>
                </a:lnTo>
                <a:lnTo>
                  <a:pt x="242" y="240"/>
                </a:lnTo>
                <a:lnTo>
                  <a:pt x="204" y="240"/>
                </a:lnTo>
                <a:lnTo>
                  <a:pt x="166" y="253"/>
                </a:lnTo>
                <a:lnTo>
                  <a:pt x="140" y="253"/>
                </a:lnTo>
                <a:lnTo>
                  <a:pt x="128" y="253"/>
                </a:lnTo>
                <a:lnTo>
                  <a:pt x="102" y="253"/>
                </a:lnTo>
                <a:lnTo>
                  <a:pt x="90" y="240"/>
                </a:lnTo>
                <a:lnTo>
                  <a:pt x="64" y="228"/>
                </a:lnTo>
                <a:lnTo>
                  <a:pt x="51" y="215"/>
                </a:lnTo>
                <a:lnTo>
                  <a:pt x="26" y="202"/>
                </a:lnTo>
                <a:lnTo>
                  <a:pt x="13" y="190"/>
                </a:lnTo>
                <a:lnTo>
                  <a:pt x="0" y="177"/>
                </a:lnTo>
                <a:lnTo>
                  <a:pt x="0" y="164"/>
                </a:lnTo>
                <a:lnTo>
                  <a:pt x="13" y="164"/>
                </a:lnTo>
                <a:lnTo>
                  <a:pt x="39" y="152"/>
                </a:lnTo>
                <a:lnTo>
                  <a:pt x="64" y="152"/>
                </a:lnTo>
                <a:lnTo>
                  <a:pt x="77" y="152"/>
                </a:lnTo>
                <a:lnTo>
                  <a:pt x="90" y="152"/>
                </a:lnTo>
                <a:lnTo>
                  <a:pt x="102" y="152"/>
                </a:lnTo>
                <a:lnTo>
                  <a:pt x="115" y="152"/>
                </a:lnTo>
                <a:lnTo>
                  <a:pt x="128" y="152"/>
                </a:lnTo>
                <a:lnTo>
                  <a:pt x="153" y="152"/>
                </a:lnTo>
                <a:lnTo>
                  <a:pt x="179" y="139"/>
                </a:lnTo>
                <a:lnTo>
                  <a:pt x="204" y="139"/>
                </a:lnTo>
                <a:lnTo>
                  <a:pt x="242" y="126"/>
                </a:lnTo>
                <a:lnTo>
                  <a:pt x="268" y="126"/>
                </a:lnTo>
                <a:lnTo>
                  <a:pt x="306" y="114"/>
                </a:lnTo>
                <a:lnTo>
                  <a:pt x="344" y="114"/>
                </a:lnTo>
                <a:lnTo>
                  <a:pt x="382" y="101"/>
                </a:lnTo>
                <a:lnTo>
                  <a:pt x="420" y="88"/>
                </a:lnTo>
                <a:lnTo>
                  <a:pt x="471" y="88"/>
                </a:lnTo>
                <a:lnTo>
                  <a:pt x="522" y="76"/>
                </a:lnTo>
                <a:lnTo>
                  <a:pt x="573" y="63"/>
                </a:lnTo>
                <a:lnTo>
                  <a:pt x="611" y="50"/>
                </a:lnTo>
                <a:lnTo>
                  <a:pt x="649" y="50"/>
                </a:lnTo>
                <a:lnTo>
                  <a:pt x="700" y="38"/>
                </a:lnTo>
                <a:lnTo>
                  <a:pt x="738" y="38"/>
                </a:lnTo>
                <a:lnTo>
                  <a:pt x="764" y="25"/>
                </a:lnTo>
                <a:lnTo>
                  <a:pt x="802" y="25"/>
                </a:lnTo>
                <a:lnTo>
                  <a:pt x="827" y="12"/>
                </a:lnTo>
                <a:lnTo>
                  <a:pt x="853" y="12"/>
                </a:lnTo>
                <a:lnTo>
                  <a:pt x="878" y="12"/>
                </a:lnTo>
                <a:lnTo>
                  <a:pt x="904" y="12"/>
                </a:lnTo>
                <a:lnTo>
                  <a:pt x="916" y="0"/>
                </a:lnTo>
                <a:lnTo>
                  <a:pt x="942" y="0"/>
                </a:lnTo>
                <a:lnTo>
                  <a:pt x="955" y="0"/>
                </a:lnTo>
                <a:lnTo>
                  <a:pt x="967" y="0"/>
                </a:lnTo>
                <a:lnTo>
                  <a:pt x="993" y="0"/>
                </a:lnTo>
                <a:lnTo>
                  <a:pt x="1018" y="12"/>
                </a:lnTo>
                <a:lnTo>
                  <a:pt x="1044" y="12"/>
                </a:lnTo>
                <a:lnTo>
                  <a:pt x="1069"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8" name="Freeform 36"/>
          <p:cNvSpPr/>
          <p:nvPr/>
        </p:nvSpPr>
        <p:spPr>
          <a:xfrm>
            <a:off x="5315268" y="2678430"/>
            <a:ext cx="727075" cy="369888"/>
          </a:xfrm>
          <a:custGeom>
            <a:avLst/>
            <a:gdLst>
              <a:gd name="txL" fmla="*/ 0 w 1145"/>
              <a:gd name="txT" fmla="*/ 0 h 583"/>
              <a:gd name="txR" fmla="*/ 1145 w 1145"/>
              <a:gd name="txB" fmla="*/ 583 h 58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45" h="583">
                <a:moveTo>
                  <a:pt x="1082" y="266"/>
                </a:moveTo>
                <a:lnTo>
                  <a:pt x="1069" y="266"/>
                </a:lnTo>
                <a:lnTo>
                  <a:pt x="1044" y="291"/>
                </a:lnTo>
                <a:lnTo>
                  <a:pt x="1018" y="317"/>
                </a:lnTo>
                <a:lnTo>
                  <a:pt x="993" y="342"/>
                </a:lnTo>
                <a:lnTo>
                  <a:pt x="980" y="367"/>
                </a:lnTo>
                <a:lnTo>
                  <a:pt x="967" y="393"/>
                </a:lnTo>
                <a:lnTo>
                  <a:pt x="942" y="418"/>
                </a:lnTo>
                <a:lnTo>
                  <a:pt x="929" y="444"/>
                </a:lnTo>
                <a:lnTo>
                  <a:pt x="904" y="469"/>
                </a:lnTo>
                <a:lnTo>
                  <a:pt x="891" y="507"/>
                </a:lnTo>
                <a:lnTo>
                  <a:pt x="866" y="545"/>
                </a:lnTo>
                <a:lnTo>
                  <a:pt x="853" y="583"/>
                </a:lnTo>
                <a:lnTo>
                  <a:pt x="738" y="583"/>
                </a:lnTo>
                <a:lnTo>
                  <a:pt x="751" y="532"/>
                </a:lnTo>
                <a:lnTo>
                  <a:pt x="764" y="482"/>
                </a:lnTo>
                <a:lnTo>
                  <a:pt x="776" y="444"/>
                </a:lnTo>
                <a:lnTo>
                  <a:pt x="789" y="405"/>
                </a:lnTo>
                <a:lnTo>
                  <a:pt x="802" y="367"/>
                </a:lnTo>
                <a:lnTo>
                  <a:pt x="802" y="342"/>
                </a:lnTo>
                <a:lnTo>
                  <a:pt x="815" y="304"/>
                </a:lnTo>
                <a:lnTo>
                  <a:pt x="815" y="279"/>
                </a:lnTo>
                <a:lnTo>
                  <a:pt x="827" y="253"/>
                </a:lnTo>
                <a:lnTo>
                  <a:pt x="827" y="228"/>
                </a:lnTo>
                <a:lnTo>
                  <a:pt x="827" y="215"/>
                </a:lnTo>
                <a:lnTo>
                  <a:pt x="827" y="203"/>
                </a:lnTo>
                <a:lnTo>
                  <a:pt x="827" y="190"/>
                </a:lnTo>
                <a:lnTo>
                  <a:pt x="827" y="177"/>
                </a:lnTo>
                <a:lnTo>
                  <a:pt x="827" y="165"/>
                </a:lnTo>
                <a:lnTo>
                  <a:pt x="815" y="165"/>
                </a:lnTo>
                <a:lnTo>
                  <a:pt x="789" y="165"/>
                </a:lnTo>
                <a:lnTo>
                  <a:pt x="764" y="165"/>
                </a:lnTo>
                <a:lnTo>
                  <a:pt x="738" y="165"/>
                </a:lnTo>
                <a:lnTo>
                  <a:pt x="700" y="177"/>
                </a:lnTo>
                <a:lnTo>
                  <a:pt x="649" y="177"/>
                </a:lnTo>
                <a:lnTo>
                  <a:pt x="611" y="177"/>
                </a:lnTo>
                <a:lnTo>
                  <a:pt x="547" y="190"/>
                </a:lnTo>
                <a:lnTo>
                  <a:pt x="497" y="203"/>
                </a:lnTo>
                <a:lnTo>
                  <a:pt x="420" y="203"/>
                </a:lnTo>
                <a:lnTo>
                  <a:pt x="357" y="215"/>
                </a:lnTo>
                <a:lnTo>
                  <a:pt x="280" y="228"/>
                </a:lnTo>
                <a:lnTo>
                  <a:pt x="191" y="241"/>
                </a:lnTo>
                <a:lnTo>
                  <a:pt x="102" y="253"/>
                </a:lnTo>
                <a:lnTo>
                  <a:pt x="0" y="279"/>
                </a:lnTo>
                <a:lnTo>
                  <a:pt x="0" y="190"/>
                </a:lnTo>
                <a:lnTo>
                  <a:pt x="102" y="177"/>
                </a:lnTo>
                <a:lnTo>
                  <a:pt x="191" y="165"/>
                </a:lnTo>
                <a:lnTo>
                  <a:pt x="268" y="139"/>
                </a:lnTo>
                <a:lnTo>
                  <a:pt x="344" y="127"/>
                </a:lnTo>
                <a:lnTo>
                  <a:pt x="420" y="114"/>
                </a:lnTo>
                <a:lnTo>
                  <a:pt x="484" y="101"/>
                </a:lnTo>
                <a:lnTo>
                  <a:pt x="535" y="89"/>
                </a:lnTo>
                <a:lnTo>
                  <a:pt x="586" y="76"/>
                </a:lnTo>
                <a:lnTo>
                  <a:pt x="637" y="76"/>
                </a:lnTo>
                <a:lnTo>
                  <a:pt x="675" y="63"/>
                </a:lnTo>
                <a:lnTo>
                  <a:pt x="713" y="51"/>
                </a:lnTo>
                <a:lnTo>
                  <a:pt x="751" y="51"/>
                </a:lnTo>
                <a:lnTo>
                  <a:pt x="764" y="38"/>
                </a:lnTo>
                <a:lnTo>
                  <a:pt x="789" y="25"/>
                </a:lnTo>
                <a:lnTo>
                  <a:pt x="802" y="25"/>
                </a:lnTo>
                <a:lnTo>
                  <a:pt x="827" y="13"/>
                </a:lnTo>
                <a:lnTo>
                  <a:pt x="853" y="0"/>
                </a:lnTo>
                <a:lnTo>
                  <a:pt x="866" y="0"/>
                </a:lnTo>
                <a:lnTo>
                  <a:pt x="891" y="13"/>
                </a:lnTo>
                <a:lnTo>
                  <a:pt x="929" y="25"/>
                </a:lnTo>
                <a:lnTo>
                  <a:pt x="955" y="38"/>
                </a:lnTo>
                <a:lnTo>
                  <a:pt x="980" y="51"/>
                </a:lnTo>
                <a:lnTo>
                  <a:pt x="993" y="63"/>
                </a:lnTo>
                <a:lnTo>
                  <a:pt x="1018" y="76"/>
                </a:lnTo>
                <a:lnTo>
                  <a:pt x="1044" y="89"/>
                </a:lnTo>
                <a:lnTo>
                  <a:pt x="1069" y="114"/>
                </a:lnTo>
                <a:lnTo>
                  <a:pt x="1095" y="127"/>
                </a:lnTo>
                <a:lnTo>
                  <a:pt x="1107" y="139"/>
                </a:lnTo>
                <a:lnTo>
                  <a:pt x="1120" y="152"/>
                </a:lnTo>
                <a:lnTo>
                  <a:pt x="1133" y="165"/>
                </a:lnTo>
                <a:lnTo>
                  <a:pt x="1145" y="177"/>
                </a:lnTo>
                <a:lnTo>
                  <a:pt x="1145" y="190"/>
                </a:lnTo>
                <a:lnTo>
                  <a:pt x="1145" y="203"/>
                </a:lnTo>
                <a:lnTo>
                  <a:pt x="1145" y="215"/>
                </a:lnTo>
                <a:lnTo>
                  <a:pt x="1133" y="241"/>
                </a:lnTo>
                <a:lnTo>
                  <a:pt x="1107" y="253"/>
                </a:lnTo>
                <a:lnTo>
                  <a:pt x="1082" y="2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9" name="Freeform 37"/>
          <p:cNvSpPr/>
          <p:nvPr/>
        </p:nvSpPr>
        <p:spPr>
          <a:xfrm>
            <a:off x="5339080" y="2984818"/>
            <a:ext cx="588963" cy="160337"/>
          </a:xfrm>
          <a:custGeom>
            <a:avLst/>
            <a:gdLst>
              <a:gd name="txL" fmla="*/ 0 w 928"/>
              <a:gd name="txT" fmla="*/ 0 h 253"/>
              <a:gd name="txR" fmla="*/ 928 w 928"/>
              <a:gd name="txB" fmla="*/ 253 h 253"/>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28" h="253">
                <a:moveTo>
                  <a:pt x="445" y="76"/>
                </a:moveTo>
                <a:lnTo>
                  <a:pt x="496" y="63"/>
                </a:lnTo>
                <a:lnTo>
                  <a:pt x="534" y="50"/>
                </a:lnTo>
                <a:lnTo>
                  <a:pt x="572" y="50"/>
                </a:lnTo>
                <a:lnTo>
                  <a:pt x="598" y="38"/>
                </a:lnTo>
                <a:lnTo>
                  <a:pt x="636" y="38"/>
                </a:lnTo>
                <a:lnTo>
                  <a:pt x="661" y="25"/>
                </a:lnTo>
                <a:lnTo>
                  <a:pt x="687" y="25"/>
                </a:lnTo>
                <a:lnTo>
                  <a:pt x="712" y="12"/>
                </a:lnTo>
                <a:lnTo>
                  <a:pt x="737" y="12"/>
                </a:lnTo>
                <a:lnTo>
                  <a:pt x="763" y="12"/>
                </a:lnTo>
                <a:lnTo>
                  <a:pt x="788" y="0"/>
                </a:lnTo>
                <a:lnTo>
                  <a:pt x="814" y="0"/>
                </a:lnTo>
                <a:lnTo>
                  <a:pt x="839" y="0"/>
                </a:lnTo>
                <a:lnTo>
                  <a:pt x="852" y="0"/>
                </a:lnTo>
                <a:lnTo>
                  <a:pt x="877" y="12"/>
                </a:lnTo>
                <a:lnTo>
                  <a:pt x="890" y="25"/>
                </a:lnTo>
                <a:lnTo>
                  <a:pt x="903" y="38"/>
                </a:lnTo>
                <a:lnTo>
                  <a:pt x="916" y="50"/>
                </a:lnTo>
                <a:lnTo>
                  <a:pt x="916" y="76"/>
                </a:lnTo>
                <a:lnTo>
                  <a:pt x="928" y="88"/>
                </a:lnTo>
                <a:lnTo>
                  <a:pt x="928" y="114"/>
                </a:lnTo>
                <a:lnTo>
                  <a:pt x="928" y="126"/>
                </a:lnTo>
                <a:lnTo>
                  <a:pt x="916" y="139"/>
                </a:lnTo>
                <a:lnTo>
                  <a:pt x="903" y="139"/>
                </a:lnTo>
                <a:lnTo>
                  <a:pt x="877" y="152"/>
                </a:lnTo>
                <a:lnTo>
                  <a:pt x="865" y="152"/>
                </a:lnTo>
                <a:lnTo>
                  <a:pt x="839" y="152"/>
                </a:lnTo>
                <a:lnTo>
                  <a:pt x="814" y="164"/>
                </a:lnTo>
                <a:lnTo>
                  <a:pt x="788" y="164"/>
                </a:lnTo>
                <a:lnTo>
                  <a:pt x="763" y="177"/>
                </a:lnTo>
                <a:lnTo>
                  <a:pt x="725" y="177"/>
                </a:lnTo>
                <a:lnTo>
                  <a:pt x="699" y="190"/>
                </a:lnTo>
                <a:lnTo>
                  <a:pt x="661" y="190"/>
                </a:lnTo>
                <a:lnTo>
                  <a:pt x="610" y="202"/>
                </a:lnTo>
                <a:lnTo>
                  <a:pt x="572" y="202"/>
                </a:lnTo>
                <a:lnTo>
                  <a:pt x="483" y="215"/>
                </a:lnTo>
                <a:lnTo>
                  <a:pt x="394" y="228"/>
                </a:lnTo>
                <a:lnTo>
                  <a:pt x="318" y="240"/>
                </a:lnTo>
                <a:lnTo>
                  <a:pt x="241" y="240"/>
                </a:lnTo>
                <a:lnTo>
                  <a:pt x="178" y="253"/>
                </a:lnTo>
                <a:lnTo>
                  <a:pt x="114" y="253"/>
                </a:lnTo>
                <a:lnTo>
                  <a:pt x="50" y="253"/>
                </a:lnTo>
                <a:lnTo>
                  <a:pt x="0" y="253"/>
                </a:lnTo>
                <a:lnTo>
                  <a:pt x="0" y="139"/>
                </a:lnTo>
                <a:lnTo>
                  <a:pt x="25" y="139"/>
                </a:lnTo>
                <a:lnTo>
                  <a:pt x="76" y="139"/>
                </a:lnTo>
                <a:lnTo>
                  <a:pt x="114" y="139"/>
                </a:lnTo>
                <a:lnTo>
                  <a:pt x="165" y="126"/>
                </a:lnTo>
                <a:lnTo>
                  <a:pt x="229" y="114"/>
                </a:lnTo>
                <a:lnTo>
                  <a:pt x="292" y="101"/>
                </a:lnTo>
                <a:lnTo>
                  <a:pt x="369" y="88"/>
                </a:lnTo>
                <a:lnTo>
                  <a:pt x="445"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0" name="Freeform 28"/>
          <p:cNvSpPr/>
          <p:nvPr/>
        </p:nvSpPr>
        <p:spPr>
          <a:xfrm>
            <a:off x="4643755" y="1778318"/>
            <a:ext cx="541338" cy="1374775"/>
          </a:xfrm>
          <a:custGeom>
            <a:avLst/>
            <a:gdLst>
              <a:gd name="txL" fmla="*/ 0 w 853"/>
              <a:gd name="txT" fmla="*/ 0 h 2167"/>
              <a:gd name="txR" fmla="*/ 853 w 853"/>
              <a:gd name="txB" fmla="*/ 2167 h 216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53" h="2167">
                <a:moveTo>
                  <a:pt x="458" y="1394"/>
                </a:moveTo>
                <a:lnTo>
                  <a:pt x="484" y="1305"/>
                </a:lnTo>
                <a:lnTo>
                  <a:pt x="522" y="1216"/>
                </a:lnTo>
                <a:lnTo>
                  <a:pt x="548" y="1128"/>
                </a:lnTo>
                <a:lnTo>
                  <a:pt x="573" y="1039"/>
                </a:lnTo>
                <a:lnTo>
                  <a:pt x="598" y="963"/>
                </a:lnTo>
                <a:lnTo>
                  <a:pt x="611" y="874"/>
                </a:lnTo>
                <a:lnTo>
                  <a:pt x="624" y="785"/>
                </a:lnTo>
                <a:lnTo>
                  <a:pt x="637" y="697"/>
                </a:lnTo>
                <a:lnTo>
                  <a:pt x="649" y="621"/>
                </a:lnTo>
                <a:lnTo>
                  <a:pt x="662" y="532"/>
                </a:lnTo>
                <a:lnTo>
                  <a:pt x="675" y="469"/>
                </a:lnTo>
                <a:lnTo>
                  <a:pt x="675" y="393"/>
                </a:lnTo>
                <a:lnTo>
                  <a:pt x="675" y="329"/>
                </a:lnTo>
                <a:lnTo>
                  <a:pt x="675" y="279"/>
                </a:lnTo>
                <a:lnTo>
                  <a:pt x="675" y="228"/>
                </a:lnTo>
                <a:lnTo>
                  <a:pt x="675" y="177"/>
                </a:lnTo>
                <a:lnTo>
                  <a:pt x="675" y="139"/>
                </a:lnTo>
                <a:lnTo>
                  <a:pt x="675" y="101"/>
                </a:lnTo>
                <a:lnTo>
                  <a:pt x="675" y="76"/>
                </a:lnTo>
                <a:lnTo>
                  <a:pt x="675" y="51"/>
                </a:lnTo>
                <a:lnTo>
                  <a:pt x="675" y="25"/>
                </a:lnTo>
                <a:lnTo>
                  <a:pt x="687" y="13"/>
                </a:lnTo>
                <a:lnTo>
                  <a:pt x="700" y="0"/>
                </a:lnTo>
                <a:lnTo>
                  <a:pt x="713" y="0"/>
                </a:lnTo>
                <a:lnTo>
                  <a:pt x="738" y="0"/>
                </a:lnTo>
                <a:lnTo>
                  <a:pt x="764" y="0"/>
                </a:lnTo>
                <a:lnTo>
                  <a:pt x="777" y="13"/>
                </a:lnTo>
                <a:lnTo>
                  <a:pt x="802" y="38"/>
                </a:lnTo>
                <a:lnTo>
                  <a:pt x="827" y="51"/>
                </a:lnTo>
                <a:lnTo>
                  <a:pt x="840" y="63"/>
                </a:lnTo>
                <a:lnTo>
                  <a:pt x="853" y="76"/>
                </a:lnTo>
                <a:lnTo>
                  <a:pt x="853" y="101"/>
                </a:lnTo>
                <a:lnTo>
                  <a:pt x="853" y="114"/>
                </a:lnTo>
                <a:lnTo>
                  <a:pt x="853" y="152"/>
                </a:lnTo>
                <a:lnTo>
                  <a:pt x="853" y="190"/>
                </a:lnTo>
                <a:lnTo>
                  <a:pt x="853" y="215"/>
                </a:lnTo>
                <a:lnTo>
                  <a:pt x="840" y="253"/>
                </a:lnTo>
                <a:lnTo>
                  <a:pt x="840" y="291"/>
                </a:lnTo>
                <a:lnTo>
                  <a:pt x="827" y="329"/>
                </a:lnTo>
                <a:lnTo>
                  <a:pt x="827" y="393"/>
                </a:lnTo>
                <a:lnTo>
                  <a:pt x="827" y="443"/>
                </a:lnTo>
                <a:lnTo>
                  <a:pt x="815" y="507"/>
                </a:lnTo>
                <a:lnTo>
                  <a:pt x="802" y="583"/>
                </a:lnTo>
                <a:lnTo>
                  <a:pt x="789" y="722"/>
                </a:lnTo>
                <a:lnTo>
                  <a:pt x="764" y="861"/>
                </a:lnTo>
                <a:lnTo>
                  <a:pt x="738" y="1014"/>
                </a:lnTo>
                <a:lnTo>
                  <a:pt x="700" y="1153"/>
                </a:lnTo>
                <a:lnTo>
                  <a:pt x="675" y="1216"/>
                </a:lnTo>
                <a:lnTo>
                  <a:pt x="649" y="1292"/>
                </a:lnTo>
                <a:lnTo>
                  <a:pt x="598" y="1419"/>
                </a:lnTo>
                <a:lnTo>
                  <a:pt x="573" y="1482"/>
                </a:lnTo>
                <a:lnTo>
                  <a:pt x="548" y="1546"/>
                </a:lnTo>
                <a:lnTo>
                  <a:pt x="509" y="1609"/>
                </a:lnTo>
                <a:lnTo>
                  <a:pt x="471" y="1672"/>
                </a:lnTo>
                <a:lnTo>
                  <a:pt x="446" y="1723"/>
                </a:lnTo>
                <a:lnTo>
                  <a:pt x="408" y="1786"/>
                </a:lnTo>
                <a:lnTo>
                  <a:pt x="369" y="1837"/>
                </a:lnTo>
                <a:lnTo>
                  <a:pt x="331" y="1875"/>
                </a:lnTo>
                <a:lnTo>
                  <a:pt x="293" y="1926"/>
                </a:lnTo>
                <a:lnTo>
                  <a:pt x="255" y="1964"/>
                </a:lnTo>
                <a:lnTo>
                  <a:pt x="217" y="2002"/>
                </a:lnTo>
                <a:lnTo>
                  <a:pt x="179" y="2040"/>
                </a:lnTo>
                <a:lnTo>
                  <a:pt x="140" y="2078"/>
                </a:lnTo>
                <a:lnTo>
                  <a:pt x="115" y="2103"/>
                </a:lnTo>
                <a:lnTo>
                  <a:pt x="90" y="2129"/>
                </a:lnTo>
                <a:lnTo>
                  <a:pt x="64" y="2141"/>
                </a:lnTo>
                <a:lnTo>
                  <a:pt x="39" y="2154"/>
                </a:lnTo>
                <a:lnTo>
                  <a:pt x="26" y="2167"/>
                </a:lnTo>
                <a:lnTo>
                  <a:pt x="13" y="2167"/>
                </a:lnTo>
                <a:lnTo>
                  <a:pt x="0" y="2167"/>
                </a:lnTo>
                <a:lnTo>
                  <a:pt x="0" y="2154"/>
                </a:lnTo>
                <a:lnTo>
                  <a:pt x="0" y="2141"/>
                </a:lnTo>
                <a:lnTo>
                  <a:pt x="13" y="2129"/>
                </a:lnTo>
                <a:lnTo>
                  <a:pt x="26" y="2091"/>
                </a:lnTo>
                <a:lnTo>
                  <a:pt x="39" y="2065"/>
                </a:lnTo>
                <a:lnTo>
                  <a:pt x="77" y="2027"/>
                </a:lnTo>
                <a:lnTo>
                  <a:pt x="102" y="1989"/>
                </a:lnTo>
                <a:lnTo>
                  <a:pt x="140" y="1939"/>
                </a:lnTo>
                <a:lnTo>
                  <a:pt x="191" y="1888"/>
                </a:lnTo>
                <a:lnTo>
                  <a:pt x="229" y="1824"/>
                </a:lnTo>
                <a:lnTo>
                  <a:pt x="268" y="1761"/>
                </a:lnTo>
                <a:lnTo>
                  <a:pt x="319" y="1698"/>
                </a:lnTo>
                <a:lnTo>
                  <a:pt x="357" y="1634"/>
                </a:lnTo>
                <a:lnTo>
                  <a:pt x="382" y="1558"/>
                </a:lnTo>
                <a:lnTo>
                  <a:pt x="420" y="1470"/>
                </a:lnTo>
                <a:lnTo>
                  <a:pt x="458" y="139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5" name="Freeform 33"/>
          <p:cNvSpPr/>
          <p:nvPr/>
        </p:nvSpPr>
        <p:spPr>
          <a:xfrm>
            <a:off x="5096193" y="2164080"/>
            <a:ext cx="1187450" cy="225425"/>
          </a:xfrm>
          <a:custGeom>
            <a:avLst/>
            <a:gdLst>
              <a:gd name="txL" fmla="*/ 0 w 1870"/>
              <a:gd name="txT" fmla="*/ 0 h 355"/>
              <a:gd name="txR" fmla="*/ 1870 w 1870"/>
              <a:gd name="txB" fmla="*/ 355 h 35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870" h="355">
                <a:moveTo>
                  <a:pt x="0" y="253"/>
                </a:moveTo>
                <a:lnTo>
                  <a:pt x="25" y="253"/>
                </a:lnTo>
                <a:lnTo>
                  <a:pt x="64" y="241"/>
                </a:lnTo>
                <a:lnTo>
                  <a:pt x="102" y="241"/>
                </a:lnTo>
                <a:lnTo>
                  <a:pt x="153" y="241"/>
                </a:lnTo>
                <a:lnTo>
                  <a:pt x="203" y="241"/>
                </a:lnTo>
                <a:lnTo>
                  <a:pt x="254" y="228"/>
                </a:lnTo>
                <a:lnTo>
                  <a:pt x="305" y="215"/>
                </a:lnTo>
                <a:lnTo>
                  <a:pt x="369" y="215"/>
                </a:lnTo>
                <a:lnTo>
                  <a:pt x="496" y="190"/>
                </a:lnTo>
                <a:lnTo>
                  <a:pt x="636" y="177"/>
                </a:lnTo>
                <a:lnTo>
                  <a:pt x="763" y="152"/>
                </a:lnTo>
                <a:lnTo>
                  <a:pt x="903" y="127"/>
                </a:lnTo>
                <a:lnTo>
                  <a:pt x="980" y="114"/>
                </a:lnTo>
                <a:lnTo>
                  <a:pt x="1043" y="101"/>
                </a:lnTo>
                <a:lnTo>
                  <a:pt x="1107" y="89"/>
                </a:lnTo>
                <a:lnTo>
                  <a:pt x="1170" y="76"/>
                </a:lnTo>
                <a:lnTo>
                  <a:pt x="1234" y="63"/>
                </a:lnTo>
                <a:lnTo>
                  <a:pt x="1285" y="51"/>
                </a:lnTo>
                <a:lnTo>
                  <a:pt x="1336" y="38"/>
                </a:lnTo>
                <a:lnTo>
                  <a:pt x="1387" y="25"/>
                </a:lnTo>
                <a:lnTo>
                  <a:pt x="1438" y="25"/>
                </a:lnTo>
                <a:lnTo>
                  <a:pt x="1476" y="13"/>
                </a:lnTo>
                <a:lnTo>
                  <a:pt x="1514" y="13"/>
                </a:lnTo>
                <a:lnTo>
                  <a:pt x="1552" y="0"/>
                </a:lnTo>
                <a:lnTo>
                  <a:pt x="1577" y="0"/>
                </a:lnTo>
                <a:lnTo>
                  <a:pt x="1603" y="0"/>
                </a:lnTo>
                <a:lnTo>
                  <a:pt x="1628" y="0"/>
                </a:lnTo>
                <a:lnTo>
                  <a:pt x="1641" y="0"/>
                </a:lnTo>
                <a:lnTo>
                  <a:pt x="1679" y="0"/>
                </a:lnTo>
                <a:lnTo>
                  <a:pt x="1705" y="0"/>
                </a:lnTo>
                <a:lnTo>
                  <a:pt x="1743" y="13"/>
                </a:lnTo>
                <a:lnTo>
                  <a:pt x="1781" y="25"/>
                </a:lnTo>
                <a:lnTo>
                  <a:pt x="1806" y="51"/>
                </a:lnTo>
                <a:lnTo>
                  <a:pt x="1832" y="63"/>
                </a:lnTo>
                <a:lnTo>
                  <a:pt x="1857" y="89"/>
                </a:lnTo>
                <a:lnTo>
                  <a:pt x="1870" y="101"/>
                </a:lnTo>
                <a:lnTo>
                  <a:pt x="1870" y="114"/>
                </a:lnTo>
                <a:lnTo>
                  <a:pt x="1870" y="127"/>
                </a:lnTo>
                <a:lnTo>
                  <a:pt x="1870" y="139"/>
                </a:lnTo>
                <a:lnTo>
                  <a:pt x="1870" y="152"/>
                </a:lnTo>
                <a:lnTo>
                  <a:pt x="1857" y="152"/>
                </a:lnTo>
                <a:lnTo>
                  <a:pt x="1845" y="165"/>
                </a:lnTo>
                <a:lnTo>
                  <a:pt x="1819" y="165"/>
                </a:lnTo>
                <a:lnTo>
                  <a:pt x="1781" y="165"/>
                </a:lnTo>
                <a:lnTo>
                  <a:pt x="1743" y="165"/>
                </a:lnTo>
                <a:lnTo>
                  <a:pt x="1705" y="165"/>
                </a:lnTo>
                <a:lnTo>
                  <a:pt x="1654" y="165"/>
                </a:lnTo>
                <a:lnTo>
                  <a:pt x="1590" y="165"/>
                </a:lnTo>
                <a:lnTo>
                  <a:pt x="1463" y="177"/>
                </a:lnTo>
                <a:lnTo>
                  <a:pt x="1348" y="177"/>
                </a:lnTo>
                <a:lnTo>
                  <a:pt x="1234" y="190"/>
                </a:lnTo>
                <a:lnTo>
                  <a:pt x="1132" y="203"/>
                </a:lnTo>
                <a:lnTo>
                  <a:pt x="1081" y="203"/>
                </a:lnTo>
                <a:lnTo>
                  <a:pt x="1018" y="215"/>
                </a:lnTo>
                <a:lnTo>
                  <a:pt x="954" y="228"/>
                </a:lnTo>
                <a:lnTo>
                  <a:pt x="878" y="228"/>
                </a:lnTo>
                <a:lnTo>
                  <a:pt x="801" y="241"/>
                </a:lnTo>
                <a:lnTo>
                  <a:pt x="725" y="253"/>
                </a:lnTo>
                <a:lnTo>
                  <a:pt x="636" y="266"/>
                </a:lnTo>
                <a:lnTo>
                  <a:pt x="547" y="291"/>
                </a:lnTo>
                <a:lnTo>
                  <a:pt x="496" y="291"/>
                </a:lnTo>
                <a:lnTo>
                  <a:pt x="458" y="304"/>
                </a:lnTo>
                <a:lnTo>
                  <a:pt x="420" y="317"/>
                </a:lnTo>
                <a:lnTo>
                  <a:pt x="382" y="317"/>
                </a:lnTo>
                <a:lnTo>
                  <a:pt x="343" y="330"/>
                </a:lnTo>
                <a:lnTo>
                  <a:pt x="305" y="330"/>
                </a:lnTo>
                <a:lnTo>
                  <a:pt x="280" y="330"/>
                </a:lnTo>
                <a:lnTo>
                  <a:pt x="254" y="342"/>
                </a:lnTo>
                <a:lnTo>
                  <a:pt x="229" y="342"/>
                </a:lnTo>
                <a:lnTo>
                  <a:pt x="203" y="342"/>
                </a:lnTo>
                <a:lnTo>
                  <a:pt x="178" y="355"/>
                </a:lnTo>
                <a:lnTo>
                  <a:pt x="165" y="355"/>
                </a:lnTo>
                <a:lnTo>
                  <a:pt x="153" y="355"/>
                </a:lnTo>
                <a:lnTo>
                  <a:pt x="140" y="355"/>
                </a:lnTo>
                <a:lnTo>
                  <a:pt x="127" y="355"/>
                </a:lnTo>
                <a:lnTo>
                  <a:pt x="114" y="355"/>
                </a:lnTo>
                <a:lnTo>
                  <a:pt x="102" y="355"/>
                </a:lnTo>
                <a:lnTo>
                  <a:pt x="89" y="342"/>
                </a:lnTo>
                <a:lnTo>
                  <a:pt x="64" y="330"/>
                </a:lnTo>
                <a:lnTo>
                  <a:pt x="51" y="317"/>
                </a:lnTo>
                <a:lnTo>
                  <a:pt x="38" y="291"/>
                </a:lnTo>
                <a:lnTo>
                  <a:pt x="13" y="279"/>
                </a:lnTo>
                <a:lnTo>
                  <a:pt x="0" y="25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4783" name="Freeform 31"/>
          <p:cNvSpPr/>
          <p:nvPr/>
        </p:nvSpPr>
        <p:spPr>
          <a:xfrm>
            <a:off x="5493068" y="1825943"/>
            <a:ext cx="136525" cy="892175"/>
          </a:xfrm>
          <a:custGeom>
            <a:avLst/>
            <a:gdLst>
              <a:gd name="txL" fmla="*/ 0 w 217"/>
              <a:gd name="txT" fmla="*/ 0 h 1406"/>
              <a:gd name="txR" fmla="*/ 217 w 217"/>
              <a:gd name="txB" fmla="*/ 1406 h 1406"/>
            </a:gdLst>
            <a:ahLst/>
            <a:cxnLst>
              <a:cxn ang="0">
                <a:pos x="2147483647" y="2147483647"/>
              </a:cxn>
              <a:cxn ang="0">
                <a:pos x="0"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7" h="1406">
                <a:moveTo>
                  <a:pt x="26" y="89"/>
                </a:moveTo>
                <a:lnTo>
                  <a:pt x="13" y="76"/>
                </a:lnTo>
                <a:lnTo>
                  <a:pt x="13" y="51"/>
                </a:lnTo>
                <a:lnTo>
                  <a:pt x="0" y="38"/>
                </a:lnTo>
                <a:lnTo>
                  <a:pt x="13" y="13"/>
                </a:lnTo>
                <a:lnTo>
                  <a:pt x="26" y="0"/>
                </a:lnTo>
                <a:lnTo>
                  <a:pt x="38" y="0"/>
                </a:lnTo>
                <a:lnTo>
                  <a:pt x="77" y="0"/>
                </a:lnTo>
                <a:lnTo>
                  <a:pt x="115" y="0"/>
                </a:lnTo>
                <a:lnTo>
                  <a:pt x="140" y="25"/>
                </a:lnTo>
                <a:lnTo>
                  <a:pt x="178" y="38"/>
                </a:lnTo>
                <a:lnTo>
                  <a:pt x="191" y="63"/>
                </a:lnTo>
                <a:lnTo>
                  <a:pt x="204" y="76"/>
                </a:lnTo>
                <a:lnTo>
                  <a:pt x="217" y="101"/>
                </a:lnTo>
                <a:lnTo>
                  <a:pt x="217" y="127"/>
                </a:lnTo>
                <a:lnTo>
                  <a:pt x="217" y="152"/>
                </a:lnTo>
                <a:lnTo>
                  <a:pt x="204" y="177"/>
                </a:lnTo>
                <a:lnTo>
                  <a:pt x="204" y="190"/>
                </a:lnTo>
                <a:lnTo>
                  <a:pt x="204" y="215"/>
                </a:lnTo>
                <a:lnTo>
                  <a:pt x="204" y="228"/>
                </a:lnTo>
                <a:lnTo>
                  <a:pt x="204" y="253"/>
                </a:lnTo>
                <a:lnTo>
                  <a:pt x="191" y="279"/>
                </a:lnTo>
                <a:lnTo>
                  <a:pt x="191" y="317"/>
                </a:lnTo>
                <a:lnTo>
                  <a:pt x="191" y="342"/>
                </a:lnTo>
                <a:lnTo>
                  <a:pt x="191" y="380"/>
                </a:lnTo>
                <a:lnTo>
                  <a:pt x="191" y="431"/>
                </a:lnTo>
                <a:lnTo>
                  <a:pt x="191" y="469"/>
                </a:lnTo>
                <a:lnTo>
                  <a:pt x="191" y="519"/>
                </a:lnTo>
                <a:lnTo>
                  <a:pt x="191" y="570"/>
                </a:lnTo>
                <a:lnTo>
                  <a:pt x="191" y="621"/>
                </a:lnTo>
                <a:lnTo>
                  <a:pt x="191" y="684"/>
                </a:lnTo>
                <a:lnTo>
                  <a:pt x="191" y="747"/>
                </a:lnTo>
                <a:lnTo>
                  <a:pt x="178" y="811"/>
                </a:lnTo>
                <a:lnTo>
                  <a:pt x="178" y="874"/>
                </a:lnTo>
                <a:lnTo>
                  <a:pt x="178" y="925"/>
                </a:lnTo>
                <a:lnTo>
                  <a:pt x="178" y="976"/>
                </a:lnTo>
                <a:lnTo>
                  <a:pt x="178" y="1026"/>
                </a:lnTo>
                <a:lnTo>
                  <a:pt x="178" y="1077"/>
                </a:lnTo>
                <a:lnTo>
                  <a:pt x="178" y="1115"/>
                </a:lnTo>
                <a:lnTo>
                  <a:pt x="166" y="1153"/>
                </a:lnTo>
                <a:lnTo>
                  <a:pt x="166" y="1191"/>
                </a:lnTo>
                <a:lnTo>
                  <a:pt x="166" y="1229"/>
                </a:lnTo>
                <a:lnTo>
                  <a:pt x="166" y="1254"/>
                </a:lnTo>
                <a:lnTo>
                  <a:pt x="166" y="1280"/>
                </a:lnTo>
                <a:lnTo>
                  <a:pt x="166" y="1305"/>
                </a:lnTo>
                <a:lnTo>
                  <a:pt x="153" y="1318"/>
                </a:lnTo>
                <a:lnTo>
                  <a:pt x="153" y="1343"/>
                </a:lnTo>
                <a:lnTo>
                  <a:pt x="153" y="1356"/>
                </a:lnTo>
                <a:lnTo>
                  <a:pt x="153" y="1368"/>
                </a:lnTo>
                <a:lnTo>
                  <a:pt x="140" y="1381"/>
                </a:lnTo>
                <a:lnTo>
                  <a:pt x="140" y="1394"/>
                </a:lnTo>
                <a:lnTo>
                  <a:pt x="128" y="1406"/>
                </a:lnTo>
                <a:lnTo>
                  <a:pt x="115" y="1406"/>
                </a:lnTo>
                <a:lnTo>
                  <a:pt x="102" y="1394"/>
                </a:lnTo>
                <a:lnTo>
                  <a:pt x="102" y="1381"/>
                </a:lnTo>
                <a:lnTo>
                  <a:pt x="89" y="1381"/>
                </a:lnTo>
                <a:lnTo>
                  <a:pt x="89" y="1368"/>
                </a:lnTo>
                <a:lnTo>
                  <a:pt x="77" y="1356"/>
                </a:lnTo>
                <a:lnTo>
                  <a:pt x="77" y="1330"/>
                </a:lnTo>
                <a:lnTo>
                  <a:pt x="77" y="1318"/>
                </a:lnTo>
                <a:lnTo>
                  <a:pt x="77" y="1292"/>
                </a:lnTo>
                <a:lnTo>
                  <a:pt x="64" y="1267"/>
                </a:lnTo>
                <a:lnTo>
                  <a:pt x="64" y="1229"/>
                </a:lnTo>
                <a:lnTo>
                  <a:pt x="64" y="1191"/>
                </a:lnTo>
                <a:lnTo>
                  <a:pt x="64" y="1153"/>
                </a:lnTo>
                <a:lnTo>
                  <a:pt x="64" y="1115"/>
                </a:lnTo>
                <a:lnTo>
                  <a:pt x="64" y="1064"/>
                </a:lnTo>
                <a:lnTo>
                  <a:pt x="64" y="1026"/>
                </a:lnTo>
                <a:lnTo>
                  <a:pt x="64" y="976"/>
                </a:lnTo>
                <a:lnTo>
                  <a:pt x="64" y="912"/>
                </a:lnTo>
                <a:lnTo>
                  <a:pt x="64" y="849"/>
                </a:lnTo>
                <a:lnTo>
                  <a:pt x="64" y="798"/>
                </a:lnTo>
                <a:lnTo>
                  <a:pt x="64" y="735"/>
                </a:lnTo>
                <a:lnTo>
                  <a:pt x="64" y="684"/>
                </a:lnTo>
                <a:lnTo>
                  <a:pt x="64" y="633"/>
                </a:lnTo>
                <a:lnTo>
                  <a:pt x="64" y="583"/>
                </a:lnTo>
                <a:lnTo>
                  <a:pt x="64" y="532"/>
                </a:lnTo>
                <a:lnTo>
                  <a:pt x="64" y="494"/>
                </a:lnTo>
                <a:lnTo>
                  <a:pt x="64" y="456"/>
                </a:lnTo>
                <a:lnTo>
                  <a:pt x="64" y="418"/>
                </a:lnTo>
                <a:lnTo>
                  <a:pt x="64" y="380"/>
                </a:lnTo>
                <a:lnTo>
                  <a:pt x="64" y="355"/>
                </a:lnTo>
                <a:lnTo>
                  <a:pt x="64" y="317"/>
                </a:lnTo>
                <a:lnTo>
                  <a:pt x="64" y="291"/>
                </a:lnTo>
                <a:lnTo>
                  <a:pt x="64" y="279"/>
                </a:lnTo>
                <a:lnTo>
                  <a:pt x="51" y="253"/>
                </a:lnTo>
                <a:lnTo>
                  <a:pt x="51" y="241"/>
                </a:lnTo>
                <a:lnTo>
                  <a:pt x="51" y="203"/>
                </a:lnTo>
                <a:lnTo>
                  <a:pt x="51" y="177"/>
                </a:lnTo>
                <a:lnTo>
                  <a:pt x="38" y="152"/>
                </a:lnTo>
                <a:lnTo>
                  <a:pt x="38" y="139"/>
                </a:lnTo>
                <a:lnTo>
                  <a:pt x="38" y="114"/>
                </a:lnTo>
                <a:lnTo>
                  <a:pt x="26" y="101"/>
                </a:lnTo>
                <a:lnTo>
                  <a:pt x="26" y="8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7913" name="矩形 4"/>
          <p:cNvSpPr/>
          <p:nvPr/>
        </p:nvSpPr>
        <p:spPr>
          <a:xfrm>
            <a:off x="448310" y="160210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唐</a:t>
            </a:r>
          </a:p>
        </p:txBody>
      </p:sp>
      <p:sp>
        <p:nvSpPr>
          <p:cNvPr id="34" name="矩形 33"/>
          <p:cNvSpPr/>
          <p:nvPr/>
        </p:nvSpPr>
        <p:spPr>
          <a:xfrm>
            <a:off x="332740" y="704850"/>
            <a:ext cx="144716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táng</a:t>
            </a:r>
          </a:p>
        </p:txBody>
      </p:sp>
      <p:pic>
        <p:nvPicPr>
          <p:cNvPr id="26"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sp>
        <p:nvSpPr>
          <p:cNvPr id="74787" name="Freeform 35"/>
          <p:cNvSpPr/>
          <p:nvPr/>
        </p:nvSpPr>
        <p:spPr>
          <a:xfrm>
            <a:off x="5194469" y="2764635"/>
            <a:ext cx="144462" cy="450850"/>
          </a:xfrm>
          <a:custGeom>
            <a:avLst/>
            <a:gdLst>
              <a:gd name="txL" fmla="*/ 0 w 229"/>
              <a:gd name="txT" fmla="*/ 0 h 710"/>
              <a:gd name="txR" fmla="*/ 229 w 229"/>
              <a:gd name="txB" fmla="*/ 710 h 71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9" h="710">
                <a:moveTo>
                  <a:pt x="115" y="431"/>
                </a:moveTo>
                <a:lnTo>
                  <a:pt x="102" y="355"/>
                </a:lnTo>
                <a:lnTo>
                  <a:pt x="90" y="292"/>
                </a:lnTo>
                <a:lnTo>
                  <a:pt x="90" y="241"/>
                </a:lnTo>
                <a:lnTo>
                  <a:pt x="77" y="203"/>
                </a:lnTo>
                <a:lnTo>
                  <a:pt x="64" y="165"/>
                </a:lnTo>
                <a:lnTo>
                  <a:pt x="51" y="127"/>
                </a:lnTo>
                <a:lnTo>
                  <a:pt x="51" y="101"/>
                </a:lnTo>
                <a:lnTo>
                  <a:pt x="39" y="89"/>
                </a:lnTo>
                <a:lnTo>
                  <a:pt x="13" y="63"/>
                </a:lnTo>
                <a:lnTo>
                  <a:pt x="0" y="38"/>
                </a:lnTo>
                <a:lnTo>
                  <a:pt x="0" y="25"/>
                </a:lnTo>
                <a:lnTo>
                  <a:pt x="0" y="0"/>
                </a:lnTo>
                <a:lnTo>
                  <a:pt x="13" y="0"/>
                </a:lnTo>
                <a:lnTo>
                  <a:pt x="26" y="0"/>
                </a:lnTo>
                <a:lnTo>
                  <a:pt x="39" y="0"/>
                </a:lnTo>
                <a:lnTo>
                  <a:pt x="64" y="0"/>
                </a:lnTo>
                <a:lnTo>
                  <a:pt x="90" y="13"/>
                </a:lnTo>
                <a:lnTo>
                  <a:pt x="128" y="13"/>
                </a:lnTo>
                <a:lnTo>
                  <a:pt x="166" y="25"/>
                </a:lnTo>
                <a:lnTo>
                  <a:pt x="204" y="38"/>
                </a:lnTo>
                <a:lnTo>
                  <a:pt x="217" y="114"/>
                </a:lnTo>
                <a:lnTo>
                  <a:pt x="217" y="190"/>
                </a:lnTo>
                <a:lnTo>
                  <a:pt x="217" y="266"/>
                </a:lnTo>
                <a:lnTo>
                  <a:pt x="217" y="330"/>
                </a:lnTo>
                <a:lnTo>
                  <a:pt x="229" y="380"/>
                </a:lnTo>
                <a:lnTo>
                  <a:pt x="229" y="431"/>
                </a:lnTo>
                <a:lnTo>
                  <a:pt x="229" y="482"/>
                </a:lnTo>
                <a:lnTo>
                  <a:pt x="229" y="532"/>
                </a:lnTo>
                <a:lnTo>
                  <a:pt x="229" y="570"/>
                </a:lnTo>
                <a:lnTo>
                  <a:pt x="217" y="608"/>
                </a:lnTo>
                <a:lnTo>
                  <a:pt x="217" y="634"/>
                </a:lnTo>
                <a:lnTo>
                  <a:pt x="217" y="659"/>
                </a:lnTo>
                <a:lnTo>
                  <a:pt x="217" y="672"/>
                </a:lnTo>
                <a:lnTo>
                  <a:pt x="204" y="684"/>
                </a:lnTo>
                <a:lnTo>
                  <a:pt x="204" y="697"/>
                </a:lnTo>
                <a:lnTo>
                  <a:pt x="204" y="710"/>
                </a:lnTo>
                <a:lnTo>
                  <a:pt x="191" y="710"/>
                </a:lnTo>
                <a:lnTo>
                  <a:pt x="179" y="697"/>
                </a:lnTo>
                <a:lnTo>
                  <a:pt x="166" y="684"/>
                </a:lnTo>
                <a:lnTo>
                  <a:pt x="166" y="672"/>
                </a:lnTo>
                <a:lnTo>
                  <a:pt x="153" y="659"/>
                </a:lnTo>
                <a:lnTo>
                  <a:pt x="153" y="646"/>
                </a:lnTo>
                <a:lnTo>
                  <a:pt x="140" y="621"/>
                </a:lnTo>
                <a:lnTo>
                  <a:pt x="140" y="608"/>
                </a:lnTo>
                <a:lnTo>
                  <a:pt x="140" y="583"/>
                </a:lnTo>
                <a:lnTo>
                  <a:pt x="128" y="558"/>
                </a:lnTo>
                <a:lnTo>
                  <a:pt x="128" y="520"/>
                </a:lnTo>
                <a:lnTo>
                  <a:pt x="115" y="494"/>
                </a:lnTo>
                <a:lnTo>
                  <a:pt x="115" y="456"/>
                </a:lnTo>
                <a:lnTo>
                  <a:pt x="115" y="43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dirty="0"/>
          </a:p>
        </p:txBody>
      </p:sp>
      <p:grpSp>
        <p:nvGrpSpPr>
          <p:cNvPr id="7" name="组合 6"/>
          <p:cNvGrpSpPr/>
          <p:nvPr/>
        </p:nvGrpSpPr>
        <p:grpSpPr>
          <a:xfrm>
            <a:off x="588367" y="2913128"/>
            <a:ext cx="3518529" cy="1716204"/>
            <a:chOff x="577734" y="2902495"/>
            <a:chExt cx="3518529" cy="1716204"/>
          </a:xfrm>
        </p:grpSpPr>
        <p:sp>
          <p:nvSpPr>
            <p:cNvPr id="35" name="TextBox 34"/>
            <p:cNvSpPr txBox="1">
              <a:spLocks noChangeArrowheads="1"/>
            </p:cNvSpPr>
            <p:nvPr/>
          </p:nvSpPr>
          <p:spPr bwMode="auto">
            <a:xfrm>
              <a:off x="599000" y="2902495"/>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半包围</a:t>
              </a:r>
            </a:p>
          </p:txBody>
        </p:sp>
        <p:sp>
          <p:nvSpPr>
            <p:cNvPr id="36" name="TextBox 35"/>
            <p:cNvSpPr txBox="1">
              <a:spLocks noChangeArrowheads="1"/>
            </p:cNvSpPr>
            <p:nvPr/>
          </p:nvSpPr>
          <p:spPr bwMode="auto">
            <a:xfrm>
              <a:off x="599000" y="3771635"/>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唐朝   荒唐无稽</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8" name="TextBox 37"/>
            <p:cNvSpPr txBox="1">
              <a:spLocks noChangeArrowheads="1"/>
            </p:cNvSpPr>
            <p:nvPr/>
          </p:nvSpPr>
          <p:spPr bwMode="auto">
            <a:xfrm>
              <a:off x="577734" y="3339835"/>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T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口</a:t>
              </a:r>
            </a:p>
          </p:txBody>
        </p:sp>
        <p:sp>
          <p:nvSpPr>
            <p:cNvPr id="2" name="TextBox 34"/>
            <p:cNvSpPr txBox="1">
              <a:spLocks noChangeArrowheads="1"/>
            </p:cNvSpPr>
            <p:nvPr/>
          </p:nvSpPr>
          <p:spPr bwMode="auto">
            <a:xfrm>
              <a:off x="620266" y="4188804"/>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65462"/>
            <a:ext cx="1698625" cy="100012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广</a:t>
            </a: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a:t>
            </a:r>
            <a:r>
              <a:rPr lang="zh-CN" altLang="en-US" sz="2000" b="1" noProof="0" dirty="0">
                <a:ln>
                  <a:noFill/>
                </a:ln>
                <a:solidFill>
                  <a:srgbClr val="0000FF"/>
                </a:solidFill>
                <a:effectLst/>
                <a:uLnTx/>
                <a:uFillTx/>
                <a:latin typeface="宋体" panose="02010600030101010101" pitchFamily="2" charset="-122"/>
                <a:ea typeface="宋体" panose="02010600030101010101" pitchFamily="2" charset="-122"/>
                <a:sym typeface="+mn-ea"/>
              </a:rPr>
              <a:t>横不宜太长，撇应伸展</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69150" y="1421130"/>
            <a:ext cx="1668780"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里边扁框朝左、中间十字上下左右都出头，口字要扁小。</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6949440" y="310483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90458"/>
                <a:gd name="adj2" fmla="val -88900"/>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73371" y="2291871"/>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易错提示：中间的横要露头哦！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4782"/>
                                        </p:tgtEl>
                                        <p:attrNameLst>
                                          <p:attrName>style.visibility</p:attrName>
                                        </p:attrNameLst>
                                      </p:cBhvr>
                                      <p:to>
                                        <p:strVal val="visible"/>
                                      </p:to>
                                    </p:set>
                                    <p:animEffect transition="in" filter="wipe(up)">
                                      <p:cBhvr>
                                        <p:cTn id="20" dur="500"/>
                                        <p:tgtEl>
                                          <p:spTgt spid="7478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4781"/>
                                        </p:tgtEl>
                                        <p:attrNameLst>
                                          <p:attrName>style.visibility</p:attrName>
                                        </p:attrNameLst>
                                      </p:cBhvr>
                                      <p:to>
                                        <p:strVal val="visible"/>
                                      </p:to>
                                    </p:set>
                                    <p:animEffect transition="in" filter="wipe(left)">
                                      <p:cBhvr>
                                        <p:cTn id="25" dur="500"/>
                                        <p:tgtEl>
                                          <p:spTgt spid="7478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74780"/>
                                        </p:tgtEl>
                                        <p:attrNameLst>
                                          <p:attrName>style.visibility</p:attrName>
                                        </p:attrNameLst>
                                      </p:cBhvr>
                                      <p:to>
                                        <p:strVal val="visible"/>
                                      </p:to>
                                    </p:set>
                                    <p:animEffect transition="in" filter="wipe(up)">
                                      <p:cBhvr>
                                        <p:cTn id="30" dur="500"/>
                                        <p:tgtEl>
                                          <p:spTgt spid="7478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4784"/>
                                        </p:tgtEl>
                                        <p:attrNameLst>
                                          <p:attrName>style.visibility</p:attrName>
                                        </p:attrNameLst>
                                      </p:cBhvr>
                                      <p:to>
                                        <p:strVal val="visible"/>
                                      </p:to>
                                    </p:set>
                                    <p:animEffect transition="in" filter="wipe(left)">
                                      <p:cBhvr>
                                        <p:cTn id="35" dur="500"/>
                                        <p:tgtEl>
                                          <p:spTgt spid="7478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4785"/>
                                        </p:tgtEl>
                                        <p:attrNameLst>
                                          <p:attrName>style.visibility</p:attrName>
                                        </p:attrNameLst>
                                      </p:cBhvr>
                                      <p:to>
                                        <p:strVal val="visible"/>
                                      </p:to>
                                    </p:set>
                                    <p:animEffect transition="in" filter="wipe(left)">
                                      <p:cBhvr>
                                        <p:cTn id="40" dur="500"/>
                                        <p:tgtEl>
                                          <p:spTgt spid="7478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4786"/>
                                        </p:tgtEl>
                                        <p:attrNameLst>
                                          <p:attrName>style.visibility</p:attrName>
                                        </p:attrNameLst>
                                      </p:cBhvr>
                                      <p:to>
                                        <p:strVal val="visible"/>
                                      </p:to>
                                    </p:set>
                                    <p:animEffect transition="in" filter="wipe(left)">
                                      <p:cBhvr>
                                        <p:cTn id="45" dur="500"/>
                                        <p:tgtEl>
                                          <p:spTgt spid="7478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74783"/>
                                        </p:tgtEl>
                                        <p:attrNameLst>
                                          <p:attrName>style.visibility</p:attrName>
                                        </p:attrNameLst>
                                      </p:cBhvr>
                                      <p:to>
                                        <p:strVal val="visible"/>
                                      </p:to>
                                    </p:set>
                                    <p:animEffect transition="in" filter="wipe(up)">
                                      <p:cBhvr>
                                        <p:cTn id="50" dur="500"/>
                                        <p:tgtEl>
                                          <p:spTgt spid="7478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74787"/>
                                        </p:tgtEl>
                                        <p:attrNameLst>
                                          <p:attrName>style.visibility</p:attrName>
                                        </p:attrNameLst>
                                      </p:cBhvr>
                                      <p:to>
                                        <p:strVal val="visible"/>
                                      </p:to>
                                    </p:set>
                                    <p:animEffect transition="in" filter="wipe(up)">
                                      <p:cBhvr>
                                        <p:cTn id="55" dur="500"/>
                                        <p:tgtEl>
                                          <p:spTgt spid="7478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74788"/>
                                        </p:tgtEl>
                                        <p:attrNameLst>
                                          <p:attrName>style.visibility</p:attrName>
                                        </p:attrNameLst>
                                      </p:cBhvr>
                                      <p:to>
                                        <p:strVal val="visible"/>
                                      </p:to>
                                    </p:set>
                                    <p:animEffect transition="in" filter="wipe(left)">
                                      <p:cBhvr>
                                        <p:cTn id="60" dur="500"/>
                                        <p:tgtEl>
                                          <p:spTgt spid="7478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74789"/>
                                        </p:tgtEl>
                                        <p:attrNameLst>
                                          <p:attrName>style.visibility</p:attrName>
                                        </p:attrNameLst>
                                      </p:cBhvr>
                                      <p:to>
                                        <p:strVal val="visible"/>
                                      </p:to>
                                    </p:set>
                                    <p:animEffect transition="in" filter="wipe(left)">
                                      <p:cBhvr>
                                        <p:cTn id="65" dur="500"/>
                                        <p:tgtEl>
                                          <p:spTgt spid="7478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right)">
                                      <p:cBhvr>
                                        <p:cTn id="70" dur="500"/>
                                        <p:tgtEl>
                                          <p:spTgt spid="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right)">
                                      <p:cBhvr>
                                        <p:cTn id="75" dur="500"/>
                                        <p:tgtEl>
                                          <p:spTgt spid="4"/>
                                        </p:tgtEl>
                                      </p:cBhvr>
                                    </p:animEffect>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circle(in)">
                                      <p:cBhvr>
                                        <p:cTn id="8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478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8895" name="Freeform 47"/>
          <p:cNvSpPr/>
          <p:nvPr/>
        </p:nvSpPr>
        <p:spPr>
          <a:xfrm>
            <a:off x="4775518" y="1697355"/>
            <a:ext cx="412750" cy="668338"/>
          </a:xfrm>
          <a:custGeom>
            <a:avLst/>
            <a:gdLst>
              <a:gd name="txL" fmla="*/ 0 w 649"/>
              <a:gd name="txT" fmla="*/ 0 h 1052"/>
              <a:gd name="txR" fmla="*/ 649 w 649"/>
              <a:gd name="txB" fmla="*/ 1052 h 1052"/>
            </a:gdLst>
            <a:ahLst/>
            <a:cxnLst>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49" h="1052">
                <a:moveTo>
                  <a:pt x="165" y="1027"/>
                </a:moveTo>
                <a:lnTo>
                  <a:pt x="127" y="1039"/>
                </a:lnTo>
                <a:lnTo>
                  <a:pt x="102" y="1052"/>
                </a:lnTo>
                <a:lnTo>
                  <a:pt x="89" y="1052"/>
                </a:lnTo>
                <a:lnTo>
                  <a:pt x="76" y="1052"/>
                </a:lnTo>
                <a:lnTo>
                  <a:pt x="64" y="1052"/>
                </a:lnTo>
                <a:lnTo>
                  <a:pt x="51" y="1039"/>
                </a:lnTo>
                <a:lnTo>
                  <a:pt x="38" y="1027"/>
                </a:lnTo>
                <a:lnTo>
                  <a:pt x="26" y="1001"/>
                </a:lnTo>
                <a:lnTo>
                  <a:pt x="13" y="976"/>
                </a:lnTo>
                <a:lnTo>
                  <a:pt x="13" y="951"/>
                </a:lnTo>
                <a:lnTo>
                  <a:pt x="0" y="925"/>
                </a:lnTo>
                <a:lnTo>
                  <a:pt x="0" y="900"/>
                </a:lnTo>
                <a:lnTo>
                  <a:pt x="0" y="875"/>
                </a:lnTo>
                <a:lnTo>
                  <a:pt x="13" y="862"/>
                </a:lnTo>
                <a:lnTo>
                  <a:pt x="26" y="849"/>
                </a:lnTo>
                <a:lnTo>
                  <a:pt x="38" y="837"/>
                </a:lnTo>
                <a:lnTo>
                  <a:pt x="64" y="824"/>
                </a:lnTo>
                <a:lnTo>
                  <a:pt x="76" y="824"/>
                </a:lnTo>
                <a:lnTo>
                  <a:pt x="89" y="811"/>
                </a:lnTo>
                <a:lnTo>
                  <a:pt x="102" y="786"/>
                </a:lnTo>
                <a:lnTo>
                  <a:pt x="127" y="761"/>
                </a:lnTo>
                <a:lnTo>
                  <a:pt x="153" y="735"/>
                </a:lnTo>
                <a:lnTo>
                  <a:pt x="178" y="697"/>
                </a:lnTo>
                <a:lnTo>
                  <a:pt x="204" y="659"/>
                </a:lnTo>
                <a:lnTo>
                  <a:pt x="229" y="609"/>
                </a:lnTo>
                <a:lnTo>
                  <a:pt x="255" y="558"/>
                </a:lnTo>
                <a:lnTo>
                  <a:pt x="280" y="520"/>
                </a:lnTo>
                <a:lnTo>
                  <a:pt x="331" y="431"/>
                </a:lnTo>
                <a:lnTo>
                  <a:pt x="369" y="343"/>
                </a:lnTo>
                <a:lnTo>
                  <a:pt x="407" y="254"/>
                </a:lnTo>
                <a:lnTo>
                  <a:pt x="420" y="216"/>
                </a:lnTo>
                <a:lnTo>
                  <a:pt x="433" y="191"/>
                </a:lnTo>
                <a:lnTo>
                  <a:pt x="433" y="152"/>
                </a:lnTo>
                <a:lnTo>
                  <a:pt x="445" y="127"/>
                </a:lnTo>
                <a:lnTo>
                  <a:pt x="445" y="102"/>
                </a:lnTo>
                <a:lnTo>
                  <a:pt x="445" y="89"/>
                </a:lnTo>
                <a:lnTo>
                  <a:pt x="445" y="64"/>
                </a:lnTo>
                <a:lnTo>
                  <a:pt x="445" y="51"/>
                </a:lnTo>
                <a:lnTo>
                  <a:pt x="433" y="26"/>
                </a:lnTo>
                <a:lnTo>
                  <a:pt x="433" y="13"/>
                </a:lnTo>
                <a:lnTo>
                  <a:pt x="445" y="0"/>
                </a:lnTo>
                <a:lnTo>
                  <a:pt x="458" y="0"/>
                </a:lnTo>
                <a:lnTo>
                  <a:pt x="484" y="13"/>
                </a:lnTo>
                <a:lnTo>
                  <a:pt x="509" y="13"/>
                </a:lnTo>
                <a:lnTo>
                  <a:pt x="547" y="26"/>
                </a:lnTo>
                <a:lnTo>
                  <a:pt x="560" y="38"/>
                </a:lnTo>
                <a:lnTo>
                  <a:pt x="573" y="51"/>
                </a:lnTo>
                <a:lnTo>
                  <a:pt x="611" y="76"/>
                </a:lnTo>
                <a:lnTo>
                  <a:pt x="623" y="102"/>
                </a:lnTo>
                <a:lnTo>
                  <a:pt x="636" y="127"/>
                </a:lnTo>
                <a:lnTo>
                  <a:pt x="649" y="152"/>
                </a:lnTo>
                <a:lnTo>
                  <a:pt x="636" y="165"/>
                </a:lnTo>
                <a:lnTo>
                  <a:pt x="636" y="191"/>
                </a:lnTo>
                <a:lnTo>
                  <a:pt x="611" y="229"/>
                </a:lnTo>
                <a:lnTo>
                  <a:pt x="585" y="267"/>
                </a:lnTo>
                <a:lnTo>
                  <a:pt x="560" y="317"/>
                </a:lnTo>
                <a:lnTo>
                  <a:pt x="522" y="381"/>
                </a:lnTo>
                <a:lnTo>
                  <a:pt x="471" y="444"/>
                </a:lnTo>
                <a:lnTo>
                  <a:pt x="420" y="520"/>
                </a:lnTo>
                <a:lnTo>
                  <a:pt x="394" y="558"/>
                </a:lnTo>
                <a:lnTo>
                  <a:pt x="369" y="583"/>
                </a:lnTo>
                <a:lnTo>
                  <a:pt x="356" y="621"/>
                </a:lnTo>
                <a:lnTo>
                  <a:pt x="331" y="647"/>
                </a:lnTo>
                <a:lnTo>
                  <a:pt x="318" y="685"/>
                </a:lnTo>
                <a:lnTo>
                  <a:pt x="293" y="710"/>
                </a:lnTo>
                <a:lnTo>
                  <a:pt x="280" y="735"/>
                </a:lnTo>
                <a:lnTo>
                  <a:pt x="267" y="748"/>
                </a:lnTo>
                <a:lnTo>
                  <a:pt x="242" y="786"/>
                </a:lnTo>
                <a:lnTo>
                  <a:pt x="229" y="811"/>
                </a:lnTo>
                <a:lnTo>
                  <a:pt x="229" y="837"/>
                </a:lnTo>
                <a:lnTo>
                  <a:pt x="242" y="849"/>
                </a:lnTo>
                <a:lnTo>
                  <a:pt x="255" y="862"/>
                </a:lnTo>
                <a:lnTo>
                  <a:pt x="267" y="862"/>
                </a:lnTo>
                <a:lnTo>
                  <a:pt x="280" y="862"/>
                </a:lnTo>
                <a:lnTo>
                  <a:pt x="293" y="849"/>
                </a:lnTo>
                <a:lnTo>
                  <a:pt x="305" y="849"/>
                </a:lnTo>
                <a:lnTo>
                  <a:pt x="331" y="849"/>
                </a:lnTo>
                <a:lnTo>
                  <a:pt x="369" y="849"/>
                </a:lnTo>
                <a:lnTo>
                  <a:pt x="407" y="849"/>
                </a:lnTo>
                <a:lnTo>
                  <a:pt x="458" y="837"/>
                </a:lnTo>
                <a:lnTo>
                  <a:pt x="509" y="837"/>
                </a:lnTo>
                <a:lnTo>
                  <a:pt x="573" y="837"/>
                </a:lnTo>
                <a:lnTo>
                  <a:pt x="649" y="824"/>
                </a:lnTo>
                <a:lnTo>
                  <a:pt x="636" y="849"/>
                </a:lnTo>
                <a:lnTo>
                  <a:pt x="623" y="875"/>
                </a:lnTo>
                <a:lnTo>
                  <a:pt x="598" y="900"/>
                </a:lnTo>
                <a:lnTo>
                  <a:pt x="573" y="913"/>
                </a:lnTo>
                <a:lnTo>
                  <a:pt x="547" y="925"/>
                </a:lnTo>
                <a:lnTo>
                  <a:pt x="522" y="938"/>
                </a:lnTo>
                <a:lnTo>
                  <a:pt x="484" y="951"/>
                </a:lnTo>
                <a:lnTo>
                  <a:pt x="433" y="951"/>
                </a:lnTo>
                <a:lnTo>
                  <a:pt x="394" y="951"/>
                </a:lnTo>
                <a:lnTo>
                  <a:pt x="356" y="963"/>
                </a:lnTo>
                <a:lnTo>
                  <a:pt x="318" y="963"/>
                </a:lnTo>
                <a:lnTo>
                  <a:pt x="280" y="976"/>
                </a:lnTo>
                <a:lnTo>
                  <a:pt x="242" y="989"/>
                </a:lnTo>
                <a:lnTo>
                  <a:pt x="216" y="1001"/>
                </a:lnTo>
                <a:lnTo>
                  <a:pt x="191" y="1014"/>
                </a:lnTo>
                <a:lnTo>
                  <a:pt x="165" y="102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896" name="Freeform 48"/>
          <p:cNvSpPr/>
          <p:nvPr/>
        </p:nvSpPr>
        <p:spPr>
          <a:xfrm>
            <a:off x="5607368" y="1641793"/>
            <a:ext cx="258762" cy="209550"/>
          </a:xfrm>
          <a:custGeom>
            <a:avLst/>
            <a:gdLst>
              <a:gd name="txL" fmla="*/ 0 w 408"/>
              <a:gd name="txT" fmla="*/ 0 h 329"/>
              <a:gd name="txR" fmla="*/ 408 w 408"/>
              <a:gd name="txB" fmla="*/ 329 h 32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408" h="329">
                <a:moveTo>
                  <a:pt x="408" y="266"/>
                </a:moveTo>
                <a:lnTo>
                  <a:pt x="395" y="291"/>
                </a:lnTo>
                <a:lnTo>
                  <a:pt x="382" y="304"/>
                </a:lnTo>
                <a:lnTo>
                  <a:pt x="369" y="317"/>
                </a:lnTo>
                <a:lnTo>
                  <a:pt x="344" y="329"/>
                </a:lnTo>
                <a:lnTo>
                  <a:pt x="331" y="317"/>
                </a:lnTo>
                <a:lnTo>
                  <a:pt x="306" y="304"/>
                </a:lnTo>
                <a:lnTo>
                  <a:pt x="280" y="279"/>
                </a:lnTo>
                <a:lnTo>
                  <a:pt x="242" y="253"/>
                </a:lnTo>
                <a:lnTo>
                  <a:pt x="217" y="228"/>
                </a:lnTo>
                <a:lnTo>
                  <a:pt x="191" y="215"/>
                </a:lnTo>
                <a:lnTo>
                  <a:pt x="166" y="190"/>
                </a:lnTo>
                <a:lnTo>
                  <a:pt x="140" y="164"/>
                </a:lnTo>
                <a:lnTo>
                  <a:pt x="102" y="126"/>
                </a:lnTo>
                <a:lnTo>
                  <a:pt x="77" y="101"/>
                </a:lnTo>
                <a:lnTo>
                  <a:pt x="39" y="63"/>
                </a:lnTo>
                <a:lnTo>
                  <a:pt x="0" y="38"/>
                </a:lnTo>
                <a:lnTo>
                  <a:pt x="26" y="12"/>
                </a:lnTo>
                <a:lnTo>
                  <a:pt x="51" y="0"/>
                </a:lnTo>
                <a:lnTo>
                  <a:pt x="90" y="0"/>
                </a:lnTo>
                <a:lnTo>
                  <a:pt x="140" y="0"/>
                </a:lnTo>
                <a:lnTo>
                  <a:pt x="191" y="0"/>
                </a:lnTo>
                <a:lnTo>
                  <a:pt x="229" y="0"/>
                </a:lnTo>
                <a:lnTo>
                  <a:pt x="268" y="12"/>
                </a:lnTo>
                <a:lnTo>
                  <a:pt x="306" y="25"/>
                </a:lnTo>
                <a:lnTo>
                  <a:pt x="331" y="38"/>
                </a:lnTo>
                <a:lnTo>
                  <a:pt x="357" y="63"/>
                </a:lnTo>
                <a:lnTo>
                  <a:pt x="369" y="88"/>
                </a:lnTo>
                <a:lnTo>
                  <a:pt x="395" y="114"/>
                </a:lnTo>
                <a:lnTo>
                  <a:pt x="408" y="152"/>
                </a:lnTo>
                <a:lnTo>
                  <a:pt x="408" y="190"/>
                </a:lnTo>
                <a:lnTo>
                  <a:pt x="408" y="228"/>
                </a:lnTo>
                <a:lnTo>
                  <a:pt x="408" y="2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897" name="Freeform 49"/>
          <p:cNvSpPr/>
          <p:nvPr/>
        </p:nvSpPr>
        <p:spPr>
          <a:xfrm>
            <a:off x="5445443" y="1932305"/>
            <a:ext cx="671512" cy="192088"/>
          </a:xfrm>
          <a:custGeom>
            <a:avLst/>
            <a:gdLst>
              <a:gd name="txL" fmla="*/ 0 w 1056"/>
              <a:gd name="txT" fmla="*/ 0 h 304"/>
              <a:gd name="txR" fmla="*/ 1056 w 1056"/>
              <a:gd name="txB" fmla="*/ 304 h 304"/>
            </a:gdLst>
            <a:ahLst/>
            <a:cxnLst>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056" h="304">
                <a:moveTo>
                  <a:pt x="420" y="127"/>
                </a:moveTo>
                <a:lnTo>
                  <a:pt x="509" y="89"/>
                </a:lnTo>
                <a:lnTo>
                  <a:pt x="585" y="63"/>
                </a:lnTo>
                <a:lnTo>
                  <a:pt x="662" y="51"/>
                </a:lnTo>
                <a:lnTo>
                  <a:pt x="725" y="25"/>
                </a:lnTo>
                <a:lnTo>
                  <a:pt x="789" y="13"/>
                </a:lnTo>
                <a:lnTo>
                  <a:pt x="840" y="13"/>
                </a:lnTo>
                <a:lnTo>
                  <a:pt x="878" y="0"/>
                </a:lnTo>
                <a:lnTo>
                  <a:pt x="903" y="0"/>
                </a:lnTo>
                <a:lnTo>
                  <a:pt x="941" y="0"/>
                </a:lnTo>
                <a:lnTo>
                  <a:pt x="967" y="0"/>
                </a:lnTo>
                <a:lnTo>
                  <a:pt x="980" y="0"/>
                </a:lnTo>
                <a:lnTo>
                  <a:pt x="1005" y="0"/>
                </a:lnTo>
                <a:lnTo>
                  <a:pt x="1018" y="0"/>
                </a:lnTo>
                <a:lnTo>
                  <a:pt x="1031" y="0"/>
                </a:lnTo>
                <a:lnTo>
                  <a:pt x="1031" y="13"/>
                </a:lnTo>
                <a:lnTo>
                  <a:pt x="1043" y="13"/>
                </a:lnTo>
                <a:lnTo>
                  <a:pt x="1043" y="25"/>
                </a:lnTo>
                <a:lnTo>
                  <a:pt x="1056" y="25"/>
                </a:lnTo>
                <a:lnTo>
                  <a:pt x="1056" y="51"/>
                </a:lnTo>
                <a:lnTo>
                  <a:pt x="1043" y="63"/>
                </a:lnTo>
                <a:lnTo>
                  <a:pt x="1031" y="63"/>
                </a:lnTo>
                <a:lnTo>
                  <a:pt x="1018" y="76"/>
                </a:lnTo>
                <a:lnTo>
                  <a:pt x="992" y="101"/>
                </a:lnTo>
                <a:lnTo>
                  <a:pt x="967" y="114"/>
                </a:lnTo>
                <a:lnTo>
                  <a:pt x="929" y="127"/>
                </a:lnTo>
                <a:lnTo>
                  <a:pt x="891" y="139"/>
                </a:lnTo>
                <a:lnTo>
                  <a:pt x="840" y="152"/>
                </a:lnTo>
                <a:lnTo>
                  <a:pt x="776" y="165"/>
                </a:lnTo>
                <a:lnTo>
                  <a:pt x="712" y="190"/>
                </a:lnTo>
                <a:lnTo>
                  <a:pt x="636" y="203"/>
                </a:lnTo>
                <a:lnTo>
                  <a:pt x="585" y="215"/>
                </a:lnTo>
                <a:lnTo>
                  <a:pt x="547" y="228"/>
                </a:lnTo>
                <a:lnTo>
                  <a:pt x="496" y="241"/>
                </a:lnTo>
                <a:lnTo>
                  <a:pt x="458" y="253"/>
                </a:lnTo>
                <a:lnTo>
                  <a:pt x="420" y="266"/>
                </a:lnTo>
                <a:lnTo>
                  <a:pt x="369" y="266"/>
                </a:lnTo>
                <a:lnTo>
                  <a:pt x="344" y="279"/>
                </a:lnTo>
                <a:lnTo>
                  <a:pt x="305" y="279"/>
                </a:lnTo>
                <a:lnTo>
                  <a:pt x="267" y="291"/>
                </a:lnTo>
                <a:lnTo>
                  <a:pt x="242" y="291"/>
                </a:lnTo>
                <a:lnTo>
                  <a:pt x="216" y="304"/>
                </a:lnTo>
                <a:lnTo>
                  <a:pt x="191" y="304"/>
                </a:lnTo>
                <a:lnTo>
                  <a:pt x="165" y="304"/>
                </a:lnTo>
                <a:lnTo>
                  <a:pt x="140" y="304"/>
                </a:lnTo>
                <a:lnTo>
                  <a:pt x="127" y="304"/>
                </a:lnTo>
                <a:lnTo>
                  <a:pt x="115" y="304"/>
                </a:lnTo>
                <a:lnTo>
                  <a:pt x="89" y="304"/>
                </a:lnTo>
                <a:lnTo>
                  <a:pt x="51" y="291"/>
                </a:lnTo>
                <a:lnTo>
                  <a:pt x="25" y="279"/>
                </a:lnTo>
                <a:lnTo>
                  <a:pt x="13" y="279"/>
                </a:lnTo>
                <a:lnTo>
                  <a:pt x="13" y="266"/>
                </a:lnTo>
                <a:lnTo>
                  <a:pt x="0" y="253"/>
                </a:lnTo>
                <a:lnTo>
                  <a:pt x="0" y="241"/>
                </a:lnTo>
                <a:lnTo>
                  <a:pt x="0" y="228"/>
                </a:lnTo>
                <a:lnTo>
                  <a:pt x="13" y="228"/>
                </a:lnTo>
                <a:lnTo>
                  <a:pt x="25" y="228"/>
                </a:lnTo>
                <a:lnTo>
                  <a:pt x="38" y="228"/>
                </a:lnTo>
                <a:lnTo>
                  <a:pt x="64" y="215"/>
                </a:lnTo>
                <a:lnTo>
                  <a:pt x="76" y="215"/>
                </a:lnTo>
                <a:lnTo>
                  <a:pt x="102" y="215"/>
                </a:lnTo>
                <a:lnTo>
                  <a:pt x="127" y="203"/>
                </a:lnTo>
                <a:lnTo>
                  <a:pt x="153" y="203"/>
                </a:lnTo>
                <a:lnTo>
                  <a:pt x="178" y="190"/>
                </a:lnTo>
                <a:lnTo>
                  <a:pt x="216" y="177"/>
                </a:lnTo>
                <a:lnTo>
                  <a:pt x="254" y="165"/>
                </a:lnTo>
                <a:lnTo>
                  <a:pt x="293" y="165"/>
                </a:lnTo>
                <a:lnTo>
                  <a:pt x="331" y="152"/>
                </a:lnTo>
                <a:lnTo>
                  <a:pt x="369" y="139"/>
                </a:lnTo>
                <a:lnTo>
                  <a:pt x="420" y="127"/>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898" name="Freeform 50"/>
          <p:cNvSpPr/>
          <p:nvPr/>
        </p:nvSpPr>
        <p:spPr>
          <a:xfrm>
            <a:off x="5397818" y="2068830"/>
            <a:ext cx="606425" cy="474663"/>
          </a:xfrm>
          <a:custGeom>
            <a:avLst/>
            <a:gdLst>
              <a:gd name="txL" fmla="*/ 0 w 954"/>
              <a:gd name="txT" fmla="*/ 0 h 748"/>
              <a:gd name="txR" fmla="*/ 954 w 954"/>
              <a:gd name="txB" fmla="*/ 748 h 74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54" h="748">
                <a:moveTo>
                  <a:pt x="241" y="545"/>
                </a:moveTo>
                <a:lnTo>
                  <a:pt x="241" y="558"/>
                </a:lnTo>
                <a:lnTo>
                  <a:pt x="254" y="558"/>
                </a:lnTo>
                <a:lnTo>
                  <a:pt x="280" y="545"/>
                </a:lnTo>
                <a:lnTo>
                  <a:pt x="305" y="545"/>
                </a:lnTo>
                <a:lnTo>
                  <a:pt x="343" y="533"/>
                </a:lnTo>
                <a:lnTo>
                  <a:pt x="394" y="520"/>
                </a:lnTo>
                <a:lnTo>
                  <a:pt x="445" y="507"/>
                </a:lnTo>
                <a:lnTo>
                  <a:pt x="496" y="494"/>
                </a:lnTo>
                <a:lnTo>
                  <a:pt x="559" y="482"/>
                </a:lnTo>
                <a:lnTo>
                  <a:pt x="623" y="469"/>
                </a:lnTo>
                <a:lnTo>
                  <a:pt x="674" y="456"/>
                </a:lnTo>
                <a:lnTo>
                  <a:pt x="725" y="444"/>
                </a:lnTo>
                <a:lnTo>
                  <a:pt x="776" y="444"/>
                </a:lnTo>
                <a:lnTo>
                  <a:pt x="814" y="431"/>
                </a:lnTo>
                <a:lnTo>
                  <a:pt x="865" y="431"/>
                </a:lnTo>
                <a:lnTo>
                  <a:pt x="903" y="431"/>
                </a:lnTo>
                <a:lnTo>
                  <a:pt x="954" y="507"/>
                </a:lnTo>
                <a:lnTo>
                  <a:pt x="916" y="507"/>
                </a:lnTo>
                <a:lnTo>
                  <a:pt x="890" y="507"/>
                </a:lnTo>
                <a:lnTo>
                  <a:pt x="839" y="520"/>
                </a:lnTo>
                <a:lnTo>
                  <a:pt x="801" y="533"/>
                </a:lnTo>
                <a:lnTo>
                  <a:pt x="750" y="533"/>
                </a:lnTo>
                <a:lnTo>
                  <a:pt x="699" y="545"/>
                </a:lnTo>
                <a:lnTo>
                  <a:pt x="636" y="558"/>
                </a:lnTo>
                <a:lnTo>
                  <a:pt x="572" y="571"/>
                </a:lnTo>
                <a:lnTo>
                  <a:pt x="521" y="596"/>
                </a:lnTo>
                <a:lnTo>
                  <a:pt x="458" y="609"/>
                </a:lnTo>
                <a:lnTo>
                  <a:pt x="407" y="621"/>
                </a:lnTo>
                <a:lnTo>
                  <a:pt x="369" y="634"/>
                </a:lnTo>
                <a:lnTo>
                  <a:pt x="318" y="659"/>
                </a:lnTo>
                <a:lnTo>
                  <a:pt x="280" y="672"/>
                </a:lnTo>
                <a:lnTo>
                  <a:pt x="241" y="685"/>
                </a:lnTo>
                <a:lnTo>
                  <a:pt x="216" y="697"/>
                </a:lnTo>
                <a:lnTo>
                  <a:pt x="191" y="710"/>
                </a:lnTo>
                <a:lnTo>
                  <a:pt x="165" y="723"/>
                </a:lnTo>
                <a:lnTo>
                  <a:pt x="140" y="723"/>
                </a:lnTo>
                <a:lnTo>
                  <a:pt x="114" y="735"/>
                </a:lnTo>
                <a:lnTo>
                  <a:pt x="101" y="735"/>
                </a:lnTo>
                <a:lnTo>
                  <a:pt x="89" y="735"/>
                </a:lnTo>
                <a:lnTo>
                  <a:pt x="76" y="748"/>
                </a:lnTo>
                <a:lnTo>
                  <a:pt x="51" y="735"/>
                </a:lnTo>
                <a:lnTo>
                  <a:pt x="38" y="723"/>
                </a:lnTo>
                <a:lnTo>
                  <a:pt x="25" y="697"/>
                </a:lnTo>
                <a:lnTo>
                  <a:pt x="12" y="672"/>
                </a:lnTo>
                <a:lnTo>
                  <a:pt x="12" y="647"/>
                </a:lnTo>
                <a:lnTo>
                  <a:pt x="0" y="621"/>
                </a:lnTo>
                <a:lnTo>
                  <a:pt x="0" y="596"/>
                </a:lnTo>
                <a:lnTo>
                  <a:pt x="0" y="571"/>
                </a:lnTo>
                <a:lnTo>
                  <a:pt x="12" y="571"/>
                </a:lnTo>
                <a:lnTo>
                  <a:pt x="12" y="558"/>
                </a:lnTo>
                <a:lnTo>
                  <a:pt x="25" y="545"/>
                </a:lnTo>
                <a:lnTo>
                  <a:pt x="51" y="533"/>
                </a:lnTo>
                <a:lnTo>
                  <a:pt x="76" y="520"/>
                </a:lnTo>
                <a:lnTo>
                  <a:pt x="101" y="507"/>
                </a:lnTo>
                <a:lnTo>
                  <a:pt x="140" y="482"/>
                </a:lnTo>
                <a:lnTo>
                  <a:pt x="152" y="469"/>
                </a:lnTo>
                <a:lnTo>
                  <a:pt x="165" y="456"/>
                </a:lnTo>
                <a:lnTo>
                  <a:pt x="216" y="418"/>
                </a:lnTo>
                <a:lnTo>
                  <a:pt x="254" y="368"/>
                </a:lnTo>
                <a:lnTo>
                  <a:pt x="280" y="317"/>
                </a:lnTo>
                <a:lnTo>
                  <a:pt x="330" y="266"/>
                </a:lnTo>
                <a:lnTo>
                  <a:pt x="343" y="241"/>
                </a:lnTo>
                <a:lnTo>
                  <a:pt x="356" y="216"/>
                </a:lnTo>
                <a:lnTo>
                  <a:pt x="369" y="190"/>
                </a:lnTo>
                <a:lnTo>
                  <a:pt x="381" y="165"/>
                </a:lnTo>
                <a:lnTo>
                  <a:pt x="394" y="152"/>
                </a:lnTo>
                <a:lnTo>
                  <a:pt x="394" y="127"/>
                </a:lnTo>
                <a:lnTo>
                  <a:pt x="407" y="102"/>
                </a:lnTo>
                <a:lnTo>
                  <a:pt x="407" y="89"/>
                </a:lnTo>
                <a:lnTo>
                  <a:pt x="407" y="64"/>
                </a:lnTo>
                <a:lnTo>
                  <a:pt x="407" y="38"/>
                </a:lnTo>
                <a:lnTo>
                  <a:pt x="420" y="13"/>
                </a:lnTo>
                <a:lnTo>
                  <a:pt x="432" y="0"/>
                </a:lnTo>
                <a:lnTo>
                  <a:pt x="445" y="0"/>
                </a:lnTo>
                <a:lnTo>
                  <a:pt x="458" y="0"/>
                </a:lnTo>
                <a:lnTo>
                  <a:pt x="470" y="0"/>
                </a:lnTo>
                <a:lnTo>
                  <a:pt x="470" y="13"/>
                </a:lnTo>
                <a:lnTo>
                  <a:pt x="483" y="13"/>
                </a:lnTo>
                <a:lnTo>
                  <a:pt x="509" y="26"/>
                </a:lnTo>
                <a:lnTo>
                  <a:pt x="534" y="51"/>
                </a:lnTo>
                <a:lnTo>
                  <a:pt x="559" y="89"/>
                </a:lnTo>
                <a:lnTo>
                  <a:pt x="572" y="114"/>
                </a:lnTo>
                <a:lnTo>
                  <a:pt x="585" y="140"/>
                </a:lnTo>
                <a:lnTo>
                  <a:pt x="585" y="165"/>
                </a:lnTo>
                <a:lnTo>
                  <a:pt x="585" y="178"/>
                </a:lnTo>
                <a:lnTo>
                  <a:pt x="572" y="190"/>
                </a:lnTo>
                <a:lnTo>
                  <a:pt x="559" y="203"/>
                </a:lnTo>
                <a:lnTo>
                  <a:pt x="534" y="228"/>
                </a:lnTo>
                <a:lnTo>
                  <a:pt x="509" y="254"/>
                </a:lnTo>
                <a:lnTo>
                  <a:pt x="483" y="279"/>
                </a:lnTo>
                <a:lnTo>
                  <a:pt x="458" y="317"/>
                </a:lnTo>
                <a:lnTo>
                  <a:pt x="407" y="355"/>
                </a:lnTo>
                <a:lnTo>
                  <a:pt x="369" y="393"/>
                </a:lnTo>
                <a:lnTo>
                  <a:pt x="330" y="431"/>
                </a:lnTo>
                <a:lnTo>
                  <a:pt x="305" y="456"/>
                </a:lnTo>
                <a:lnTo>
                  <a:pt x="280" y="494"/>
                </a:lnTo>
                <a:lnTo>
                  <a:pt x="267" y="507"/>
                </a:lnTo>
                <a:lnTo>
                  <a:pt x="241" y="533"/>
                </a:lnTo>
                <a:lnTo>
                  <a:pt x="241" y="54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899" name="Freeform 51"/>
          <p:cNvSpPr/>
          <p:nvPr/>
        </p:nvSpPr>
        <p:spPr>
          <a:xfrm>
            <a:off x="5139055" y="2486343"/>
            <a:ext cx="517525" cy="644525"/>
          </a:xfrm>
          <a:custGeom>
            <a:avLst/>
            <a:gdLst>
              <a:gd name="txL" fmla="*/ 0 w 814"/>
              <a:gd name="txT" fmla="*/ 0 h 1014"/>
              <a:gd name="txR" fmla="*/ 814 w 814"/>
              <a:gd name="txB" fmla="*/ 1014 h 101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14" h="1014">
                <a:moveTo>
                  <a:pt x="190" y="938"/>
                </a:moveTo>
                <a:lnTo>
                  <a:pt x="152" y="951"/>
                </a:lnTo>
                <a:lnTo>
                  <a:pt x="114" y="976"/>
                </a:lnTo>
                <a:lnTo>
                  <a:pt x="89" y="989"/>
                </a:lnTo>
                <a:lnTo>
                  <a:pt x="63" y="1001"/>
                </a:lnTo>
                <a:lnTo>
                  <a:pt x="38" y="1001"/>
                </a:lnTo>
                <a:lnTo>
                  <a:pt x="25" y="1014"/>
                </a:lnTo>
                <a:lnTo>
                  <a:pt x="12" y="1014"/>
                </a:lnTo>
                <a:lnTo>
                  <a:pt x="0" y="1001"/>
                </a:lnTo>
                <a:lnTo>
                  <a:pt x="12" y="989"/>
                </a:lnTo>
                <a:lnTo>
                  <a:pt x="25" y="976"/>
                </a:lnTo>
                <a:lnTo>
                  <a:pt x="50" y="951"/>
                </a:lnTo>
                <a:lnTo>
                  <a:pt x="76" y="925"/>
                </a:lnTo>
                <a:lnTo>
                  <a:pt x="101" y="900"/>
                </a:lnTo>
                <a:lnTo>
                  <a:pt x="140" y="862"/>
                </a:lnTo>
                <a:lnTo>
                  <a:pt x="178" y="824"/>
                </a:lnTo>
                <a:lnTo>
                  <a:pt x="267" y="748"/>
                </a:lnTo>
                <a:lnTo>
                  <a:pt x="343" y="672"/>
                </a:lnTo>
                <a:lnTo>
                  <a:pt x="419" y="596"/>
                </a:lnTo>
                <a:lnTo>
                  <a:pt x="445" y="545"/>
                </a:lnTo>
                <a:lnTo>
                  <a:pt x="483" y="507"/>
                </a:lnTo>
                <a:lnTo>
                  <a:pt x="508" y="469"/>
                </a:lnTo>
                <a:lnTo>
                  <a:pt x="534" y="418"/>
                </a:lnTo>
                <a:lnTo>
                  <a:pt x="559" y="355"/>
                </a:lnTo>
                <a:lnTo>
                  <a:pt x="585" y="304"/>
                </a:lnTo>
                <a:lnTo>
                  <a:pt x="610" y="228"/>
                </a:lnTo>
                <a:lnTo>
                  <a:pt x="636" y="165"/>
                </a:lnTo>
                <a:lnTo>
                  <a:pt x="661" y="89"/>
                </a:lnTo>
                <a:lnTo>
                  <a:pt x="687" y="0"/>
                </a:lnTo>
                <a:lnTo>
                  <a:pt x="712" y="26"/>
                </a:lnTo>
                <a:lnTo>
                  <a:pt x="737" y="64"/>
                </a:lnTo>
                <a:lnTo>
                  <a:pt x="763" y="89"/>
                </a:lnTo>
                <a:lnTo>
                  <a:pt x="776" y="114"/>
                </a:lnTo>
                <a:lnTo>
                  <a:pt x="788" y="127"/>
                </a:lnTo>
                <a:lnTo>
                  <a:pt x="801" y="152"/>
                </a:lnTo>
                <a:lnTo>
                  <a:pt x="801" y="165"/>
                </a:lnTo>
                <a:lnTo>
                  <a:pt x="814" y="178"/>
                </a:lnTo>
                <a:lnTo>
                  <a:pt x="801" y="190"/>
                </a:lnTo>
                <a:lnTo>
                  <a:pt x="801" y="216"/>
                </a:lnTo>
                <a:lnTo>
                  <a:pt x="801" y="241"/>
                </a:lnTo>
                <a:lnTo>
                  <a:pt x="788" y="266"/>
                </a:lnTo>
                <a:lnTo>
                  <a:pt x="776" y="292"/>
                </a:lnTo>
                <a:lnTo>
                  <a:pt x="763" y="330"/>
                </a:lnTo>
                <a:lnTo>
                  <a:pt x="737" y="355"/>
                </a:lnTo>
                <a:lnTo>
                  <a:pt x="725" y="393"/>
                </a:lnTo>
                <a:lnTo>
                  <a:pt x="699" y="444"/>
                </a:lnTo>
                <a:lnTo>
                  <a:pt x="674" y="482"/>
                </a:lnTo>
                <a:lnTo>
                  <a:pt x="623" y="558"/>
                </a:lnTo>
                <a:lnTo>
                  <a:pt x="572" y="621"/>
                </a:lnTo>
                <a:lnTo>
                  <a:pt x="508" y="684"/>
                </a:lnTo>
                <a:lnTo>
                  <a:pt x="445" y="748"/>
                </a:lnTo>
                <a:lnTo>
                  <a:pt x="369" y="811"/>
                </a:lnTo>
                <a:lnTo>
                  <a:pt x="279" y="875"/>
                </a:lnTo>
                <a:lnTo>
                  <a:pt x="190" y="93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0" name="Freeform 52"/>
          <p:cNvSpPr/>
          <p:nvPr/>
        </p:nvSpPr>
        <p:spPr>
          <a:xfrm>
            <a:off x="5745480" y="2399030"/>
            <a:ext cx="630238" cy="755650"/>
          </a:xfrm>
          <a:custGeom>
            <a:avLst/>
            <a:gdLst>
              <a:gd name="txL" fmla="*/ 0 w 992"/>
              <a:gd name="txT" fmla="*/ 0 h 1191"/>
              <a:gd name="txR" fmla="*/ 992 w 992"/>
              <a:gd name="txB" fmla="*/ 1191 h 119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92" h="1191">
                <a:moveTo>
                  <a:pt x="890" y="1090"/>
                </a:moveTo>
                <a:lnTo>
                  <a:pt x="865" y="1115"/>
                </a:lnTo>
                <a:lnTo>
                  <a:pt x="827" y="1128"/>
                </a:lnTo>
                <a:lnTo>
                  <a:pt x="789" y="1140"/>
                </a:lnTo>
                <a:lnTo>
                  <a:pt x="750" y="1153"/>
                </a:lnTo>
                <a:lnTo>
                  <a:pt x="699" y="1166"/>
                </a:lnTo>
                <a:lnTo>
                  <a:pt x="649" y="1166"/>
                </a:lnTo>
                <a:lnTo>
                  <a:pt x="598" y="1178"/>
                </a:lnTo>
                <a:lnTo>
                  <a:pt x="547" y="1178"/>
                </a:lnTo>
                <a:lnTo>
                  <a:pt x="496" y="1178"/>
                </a:lnTo>
                <a:lnTo>
                  <a:pt x="445" y="1191"/>
                </a:lnTo>
                <a:lnTo>
                  <a:pt x="394" y="1178"/>
                </a:lnTo>
                <a:lnTo>
                  <a:pt x="356" y="1178"/>
                </a:lnTo>
                <a:lnTo>
                  <a:pt x="305" y="1178"/>
                </a:lnTo>
                <a:lnTo>
                  <a:pt x="280" y="1166"/>
                </a:lnTo>
                <a:lnTo>
                  <a:pt x="241" y="1153"/>
                </a:lnTo>
                <a:lnTo>
                  <a:pt x="216" y="1140"/>
                </a:lnTo>
                <a:lnTo>
                  <a:pt x="191" y="1128"/>
                </a:lnTo>
                <a:lnTo>
                  <a:pt x="165" y="1115"/>
                </a:lnTo>
                <a:lnTo>
                  <a:pt x="140" y="1102"/>
                </a:lnTo>
                <a:lnTo>
                  <a:pt x="127" y="1077"/>
                </a:lnTo>
                <a:lnTo>
                  <a:pt x="89" y="1039"/>
                </a:lnTo>
                <a:lnTo>
                  <a:pt x="76" y="1014"/>
                </a:lnTo>
                <a:lnTo>
                  <a:pt x="63" y="988"/>
                </a:lnTo>
                <a:lnTo>
                  <a:pt x="51" y="963"/>
                </a:lnTo>
                <a:lnTo>
                  <a:pt x="51" y="925"/>
                </a:lnTo>
                <a:lnTo>
                  <a:pt x="38" y="874"/>
                </a:lnTo>
                <a:lnTo>
                  <a:pt x="38" y="823"/>
                </a:lnTo>
                <a:lnTo>
                  <a:pt x="38" y="760"/>
                </a:lnTo>
                <a:lnTo>
                  <a:pt x="38" y="697"/>
                </a:lnTo>
                <a:lnTo>
                  <a:pt x="38" y="621"/>
                </a:lnTo>
                <a:lnTo>
                  <a:pt x="38" y="532"/>
                </a:lnTo>
                <a:lnTo>
                  <a:pt x="51" y="456"/>
                </a:lnTo>
                <a:lnTo>
                  <a:pt x="51" y="380"/>
                </a:lnTo>
                <a:lnTo>
                  <a:pt x="38" y="304"/>
                </a:lnTo>
                <a:lnTo>
                  <a:pt x="38" y="241"/>
                </a:lnTo>
                <a:lnTo>
                  <a:pt x="25" y="177"/>
                </a:lnTo>
                <a:lnTo>
                  <a:pt x="25" y="114"/>
                </a:lnTo>
                <a:lnTo>
                  <a:pt x="12" y="51"/>
                </a:lnTo>
                <a:lnTo>
                  <a:pt x="0" y="0"/>
                </a:lnTo>
                <a:lnTo>
                  <a:pt x="38" y="25"/>
                </a:lnTo>
                <a:lnTo>
                  <a:pt x="76" y="51"/>
                </a:lnTo>
                <a:lnTo>
                  <a:pt x="102" y="63"/>
                </a:lnTo>
                <a:lnTo>
                  <a:pt x="127" y="76"/>
                </a:lnTo>
                <a:lnTo>
                  <a:pt x="152" y="89"/>
                </a:lnTo>
                <a:lnTo>
                  <a:pt x="165" y="101"/>
                </a:lnTo>
                <a:lnTo>
                  <a:pt x="178" y="114"/>
                </a:lnTo>
                <a:lnTo>
                  <a:pt x="191" y="127"/>
                </a:lnTo>
                <a:lnTo>
                  <a:pt x="191" y="139"/>
                </a:lnTo>
                <a:lnTo>
                  <a:pt x="191" y="152"/>
                </a:lnTo>
                <a:lnTo>
                  <a:pt x="191" y="165"/>
                </a:lnTo>
                <a:lnTo>
                  <a:pt x="191" y="190"/>
                </a:lnTo>
                <a:lnTo>
                  <a:pt x="191" y="215"/>
                </a:lnTo>
                <a:lnTo>
                  <a:pt x="178" y="241"/>
                </a:lnTo>
                <a:lnTo>
                  <a:pt x="178" y="266"/>
                </a:lnTo>
                <a:lnTo>
                  <a:pt x="178" y="291"/>
                </a:lnTo>
                <a:lnTo>
                  <a:pt x="165" y="367"/>
                </a:lnTo>
                <a:lnTo>
                  <a:pt x="152" y="443"/>
                </a:lnTo>
                <a:lnTo>
                  <a:pt x="140" y="532"/>
                </a:lnTo>
                <a:lnTo>
                  <a:pt x="140" y="621"/>
                </a:lnTo>
                <a:lnTo>
                  <a:pt x="140" y="671"/>
                </a:lnTo>
                <a:lnTo>
                  <a:pt x="140" y="709"/>
                </a:lnTo>
                <a:lnTo>
                  <a:pt x="152" y="747"/>
                </a:lnTo>
                <a:lnTo>
                  <a:pt x="152" y="785"/>
                </a:lnTo>
                <a:lnTo>
                  <a:pt x="152" y="823"/>
                </a:lnTo>
                <a:lnTo>
                  <a:pt x="165" y="849"/>
                </a:lnTo>
                <a:lnTo>
                  <a:pt x="178" y="874"/>
                </a:lnTo>
                <a:lnTo>
                  <a:pt x="191" y="887"/>
                </a:lnTo>
                <a:lnTo>
                  <a:pt x="203" y="912"/>
                </a:lnTo>
                <a:lnTo>
                  <a:pt x="216" y="925"/>
                </a:lnTo>
                <a:lnTo>
                  <a:pt x="229" y="950"/>
                </a:lnTo>
                <a:lnTo>
                  <a:pt x="241" y="950"/>
                </a:lnTo>
                <a:lnTo>
                  <a:pt x="280" y="976"/>
                </a:lnTo>
                <a:lnTo>
                  <a:pt x="318" y="988"/>
                </a:lnTo>
                <a:lnTo>
                  <a:pt x="369" y="1001"/>
                </a:lnTo>
                <a:lnTo>
                  <a:pt x="420" y="1001"/>
                </a:lnTo>
                <a:lnTo>
                  <a:pt x="470" y="1001"/>
                </a:lnTo>
                <a:lnTo>
                  <a:pt x="509" y="1001"/>
                </a:lnTo>
                <a:lnTo>
                  <a:pt x="534" y="1001"/>
                </a:lnTo>
                <a:lnTo>
                  <a:pt x="598" y="988"/>
                </a:lnTo>
                <a:lnTo>
                  <a:pt x="649" y="976"/>
                </a:lnTo>
                <a:lnTo>
                  <a:pt x="687" y="963"/>
                </a:lnTo>
                <a:lnTo>
                  <a:pt x="712" y="950"/>
                </a:lnTo>
                <a:lnTo>
                  <a:pt x="725" y="938"/>
                </a:lnTo>
                <a:lnTo>
                  <a:pt x="738" y="925"/>
                </a:lnTo>
                <a:lnTo>
                  <a:pt x="750" y="912"/>
                </a:lnTo>
                <a:lnTo>
                  <a:pt x="776" y="887"/>
                </a:lnTo>
                <a:lnTo>
                  <a:pt x="789" y="861"/>
                </a:lnTo>
                <a:lnTo>
                  <a:pt x="789" y="823"/>
                </a:lnTo>
                <a:lnTo>
                  <a:pt x="801" y="785"/>
                </a:lnTo>
                <a:lnTo>
                  <a:pt x="814" y="735"/>
                </a:lnTo>
                <a:lnTo>
                  <a:pt x="827" y="684"/>
                </a:lnTo>
                <a:lnTo>
                  <a:pt x="827" y="633"/>
                </a:lnTo>
                <a:lnTo>
                  <a:pt x="839" y="595"/>
                </a:lnTo>
                <a:lnTo>
                  <a:pt x="852" y="557"/>
                </a:lnTo>
                <a:lnTo>
                  <a:pt x="852" y="532"/>
                </a:lnTo>
                <a:lnTo>
                  <a:pt x="865" y="507"/>
                </a:lnTo>
                <a:lnTo>
                  <a:pt x="865" y="494"/>
                </a:lnTo>
                <a:lnTo>
                  <a:pt x="878" y="481"/>
                </a:lnTo>
                <a:lnTo>
                  <a:pt x="890" y="494"/>
                </a:lnTo>
                <a:lnTo>
                  <a:pt x="890" y="507"/>
                </a:lnTo>
                <a:lnTo>
                  <a:pt x="903" y="532"/>
                </a:lnTo>
                <a:lnTo>
                  <a:pt x="916" y="557"/>
                </a:lnTo>
                <a:lnTo>
                  <a:pt x="916" y="595"/>
                </a:lnTo>
                <a:lnTo>
                  <a:pt x="928" y="646"/>
                </a:lnTo>
                <a:lnTo>
                  <a:pt x="928" y="697"/>
                </a:lnTo>
                <a:lnTo>
                  <a:pt x="941" y="747"/>
                </a:lnTo>
                <a:lnTo>
                  <a:pt x="941" y="798"/>
                </a:lnTo>
                <a:lnTo>
                  <a:pt x="954" y="849"/>
                </a:lnTo>
                <a:lnTo>
                  <a:pt x="954" y="887"/>
                </a:lnTo>
                <a:lnTo>
                  <a:pt x="967" y="912"/>
                </a:lnTo>
                <a:lnTo>
                  <a:pt x="967" y="938"/>
                </a:lnTo>
                <a:lnTo>
                  <a:pt x="979" y="963"/>
                </a:lnTo>
                <a:lnTo>
                  <a:pt x="992" y="976"/>
                </a:lnTo>
                <a:lnTo>
                  <a:pt x="992" y="988"/>
                </a:lnTo>
                <a:lnTo>
                  <a:pt x="992" y="1001"/>
                </a:lnTo>
                <a:lnTo>
                  <a:pt x="979" y="1014"/>
                </a:lnTo>
                <a:lnTo>
                  <a:pt x="967" y="1026"/>
                </a:lnTo>
                <a:lnTo>
                  <a:pt x="954" y="1052"/>
                </a:lnTo>
                <a:lnTo>
                  <a:pt x="941" y="1064"/>
                </a:lnTo>
                <a:lnTo>
                  <a:pt x="916" y="1077"/>
                </a:lnTo>
                <a:lnTo>
                  <a:pt x="890" y="109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1" name="Freeform 53"/>
          <p:cNvSpPr/>
          <p:nvPr/>
        </p:nvSpPr>
        <p:spPr>
          <a:xfrm>
            <a:off x="5850255" y="2221230"/>
            <a:ext cx="233363" cy="265113"/>
          </a:xfrm>
          <a:custGeom>
            <a:avLst/>
            <a:gdLst>
              <a:gd name="txL" fmla="*/ 0 w 369"/>
              <a:gd name="txT" fmla="*/ 0 h 418"/>
              <a:gd name="txR" fmla="*/ 369 w 369"/>
              <a:gd name="txB" fmla="*/ 418 h 418"/>
            </a:gdLst>
            <a:ahLst/>
            <a:cxnLst>
              <a:cxn ang="0">
                <a:pos x="0"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Lst>
            <a:rect l="txL" t="txT" r="txR" b="txB"/>
            <a:pathLst>
              <a:path w="369" h="418">
                <a:moveTo>
                  <a:pt x="0" y="13"/>
                </a:moveTo>
                <a:lnTo>
                  <a:pt x="13" y="13"/>
                </a:lnTo>
                <a:lnTo>
                  <a:pt x="26" y="0"/>
                </a:lnTo>
                <a:lnTo>
                  <a:pt x="64" y="0"/>
                </a:lnTo>
                <a:lnTo>
                  <a:pt x="102" y="0"/>
                </a:lnTo>
                <a:lnTo>
                  <a:pt x="140" y="13"/>
                </a:lnTo>
                <a:lnTo>
                  <a:pt x="166" y="25"/>
                </a:lnTo>
                <a:lnTo>
                  <a:pt x="178" y="38"/>
                </a:lnTo>
                <a:lnTo>
                  <a:pt x="204" y="51"/>
                </a:lnTo>
                <a:lnTo>
                  <a:pt x="229" y="63"/>
                </a:lnTo>
                <a:lnTo>
                  <a:pt x="255" y="76"/>
                </a:lnTo>
                <a:lnTo>
                  <a:pt x="267" y="101"/>
                </a:lnTo>
                <a:lnTo>
                  <a:pt x="305" y="152"/>
                </a:lnTo>
                <a:lnTo>
                  <a:pt x="344" y="190"/>
                </a:lnTo>
                <a:lnTo>
                  <a:pt x="356" y="228"/>
                </a:lnTo>
                <a:lnTo>
                  <a:pt x="369" y="266"/>
                </a:lnTo>
                <a:lnTo>
                  <a:pt x="369" y="304"/>
                </a:lnTo>
                <a:lnTo>
                  <a:pt x="369" y="330"/>
                </a:lnTo>
                <a:lnTo>
                  <a:pt x="356" y="355"/>
                </a:lnTo>
                <a:lnTo>
                  <a:pt x="356" y="380"/>
                </a:lnTo>
                <a:lnTo>
                  <a:pt x="344" y="393"/>
                </a:lnTo>
                <a:lnTo>
                  <a:pt x="331" y="406"/>
                </a:lnTo>
                <a:lnTo>
                  <a:pt x="318" y="418"/>
                </a:lnTo>
                <a:lnTo>
                  <a:pt x="305" y="418"/>
                </a:lnTo>
                <a:lnTo>
                  <a:pt x="293" y="406"/>
                </a:lnTo>
                <a:lnTo>
                  <a:pt x="280" y="393"/>
                </a:lnTo>
                <a:lnTo>
                  <a:pt x="255" y="368"/>
                </a:lnTo>
                <a:lnTo>
                  <a:pt x="229" y="342"/>
                </a:lnTo>
                <a:lnTo>
                  <a:pt x="204" y="304"/>
                </a:lnTo>
                <a:lnTo>
                  <a:pt x="178" y="266"/>
                </a:lnTo>
                <a:lnTo>
                  <a:pt x="140" y="228"/>
                </a:lnTo>
                <a:lnTo>
                  <a:pt x="102" y="177"/>
                </a:lnTo>
                <a:lnTo>
                  <a:pt x="76" y="139"/>
                </a:lnTo>
                <a:lnTo>
                  <a:pt x="51" y="101"/>
                </a:lnTo>
                <a:lnTo>
                  <a:pt x="38" y="76"/>
                </a:lnTo>
                <a:lnTo>
                  <a:pt x="13" y="51"/>
                </a:lnTo>
                <a:lnTo>
                  <a:pt x="13" y="38"/>
                </a:lnTo>
                <a:lnTo>
                  <a:pt x="0" y="25"/>
                </a:lnTo>
                <a:lnTo>
                  <a:pt x="0" y="1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2" name="Freeform 54"/>
          <p:cNvSpPr/>
          <p:nvPr/>
        </p:nvSpPr>
        <p:spPr>
          <a:xfrm>
            <a:off x="4783455" y="2711768"/>
            <a:ext cx="565150" cy="361950"/>
          </a:xfrm>
          <a:custGeom>
            <a:avLst/>
            <a:gdLst>
              <a:gd name="txL" fmla="*/ 0 w 890"/>
              <a:gd name="txT" fmla="*/ 0 h 570"/>
              <a:gd name="txR" fmla="*/ 890 w 890"/>
              <a:gd name="txB" fmla="*/ 570 h 5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90" h="570">
                <a:moveTo>
                  <a:pt x="750" y="152"/>
                </a:moveTo>
                <a:lnTo>
                  <a:pt x="674" y="203"/>
                </a:lnTo>
                <a:lnTo>
                  <a:pt x="636" y="228"/>
                </a:lnTo>
                <a:lnTo>
                  <a:pt x="585" y="266"/>
                </a:lnTo>
                <a:lnTo>
                  <a:pt x="547" y="291"/>
                </a:lnTo>
                <a:lnTo>
                  <a:pt x="496" y="329"/>
                </a:lnTo>
                <a:lnTo>
                  <a:pt x="445" y="367"/>
                </a:lnTo>
                <a:lnTo>
                  <a:pt x="394" y="405"/>
                </a:lnTo>
                <a:lnTo>
                  <a:pt x="356" y="444"/>
                </a:lnTo>
                <a:lnTo>
                  <a:pt x="305" y="482"/>
                </a:lnTo>
                <a:lnTo>
                  <a:pt x="267" y="507"/>
                </a:lnTo>
                <a:lnTo>
                  <a:pt x="242" y="532"/>
                </a:lnTo>
                <a:lnTo>
                  <a:pt x="203" y="545"/>
                </a:lnTo>
                <a:lnTo>
                  <a:pt x="178" y="558"/>
                </a:lnTo>
                <a:lnTo>
                  <a:pt x="165" y="558"/>
                </a:lnTo>
                <a:lnTo>
                  <a:pt x="152" y="570"/>
                </a:lnTo>
                <a:lnTo>
                  <a:pt x="140" y="558"/>
                </a:lnTo>
                <a:lnTo>
                  <a:pt x="114" y="558"/>
                </a:lnTo>
                <a:lnTo>
                  <a:pt x="102" y="545"/>
                </a:lnTo>
                <a:lnTo>
                  <a:pt x="89" y="545"/>
                </a:lnTo>
                <a:lnTo>
                  <a:pt x="76" y="520"/>
                </a:lnTo>
                <a:lnTo>
                  <a:pt x="63" y="507"/>
                </a:lnTo>
                <a:lnTo>
                  <a:pt x="51" y="494"/>
                </a:lnTo>
                <a:lnTo>
                  <a:pt x="38" y="469"/>
                </a:lnTo>
                <a:lnTo>
                  <a:pt x="25" y="444"/>
                </a:lnTo>
                <a:lnTo>
                  <a:pt x="13" y="431"/>
                </a:lnTo>
                <a:lnTo>
                  <a:pt x="0" y="393"/>
                </a:lnTo>
                <a:lnTo>
                  <a:pt x="0" y="367"/>
                </a:lnTo>
                <a:lnTo>
                  <a:pt x="0" y="355"/>
                </a:lnTo>
                <a:lnTo>
                  <a:pt x="13" y="355"/>
                </a:lnTo>
                <a:lnTo>
                  <a:pt x="25" y="342"/>
                </a:lnTo>
                <a:lnTo>
                  <a:pt x="38" y="342"/>
                </a:lnTo>
                <a:lnTo>
                  <a:pt x="63" y="342"/>
                </a:lnTo>
                <a:lnTo>
                  <a:pt x="76" y="355"/>
                </a:lnTo>
                <a:lnTo>
                  <a:pt x="89" y="367"/>
                </a:lnTo>
                <a:lnTo>
                  <a:pt x="114" y="367"/>
                </a:lnTo>
                <a:lnTo>
                  <a:pt x="127" y="355"/>
                </a:lnTo>
                <a:lnTo>
                  <a:pt x="140" y="355"/>
                </a:lnTo>
                <a:lnTo>
                  <a:pt x="152" y="342"/>
                </a:lnTo>
                <a:lnTo>
                  <a:pt x="165" y="342"/>
                </a:lnTo>
                <a:lnTo>
                  <a:pt x="191" y="329"/>
                </a:lnTo>
                <a:lnTo>
                  <a:pt x="203" y="329"/>
                </a:lnTo>
                <a:lnTo>
                  <a:pt x="229" y="317"/>
                </a:lnTo>
                <a:lnTo>
                  <a:pt x="254" y="304"/>
                </a:lnTo>
                <a:lnTo>
                  <a:pt x="292" y="291"/>
                </a:lnTo>
                <a:lnTo>
                  <a:pt x="318" y="266"/>
                </a:lnTo>
                <a:lnTo>
                  <a:pt x="356" y="253"/>
                </a:lnTo>
                <a:lnTo>
                  <a:pt x="394" y="228"/>
                </a:lnTo>
                <a:lnTo>
                  <a:pt x="432" y="215"/>
                </a:lnTo>
                <a:lnTo>
                  <a:pt x="471" y="190"/>
                </a:lnTo>
                <a:lnTo>
                  <a:pt x="521" y="165"/>
                </a:lnTo>
                <a:lnTo>
                  <a:pt x="560" y="139"/>
                </a:lnTo>
                <a:lnTo>
                  <a:pt x="610" y="127"/>
                </a:lnTo>
                <a:lnTo>
                  <a:pt x="649" y="101"/>
                </a:lnTo>
                <a:lnTo>
                  <a:pt x="674" y="89"/>
                </a:lnTo>
                <a:lnTo>
                  <a:pt x="712" y="76"/>
                </a:lnTo>
                <a:lnTo>
                  <a:pt x="738" y="63"/>
                </a:lnTo>
                <a:lnTo>
                  <a:pt x="776" y="51"/>
                </a:lnTo>
                <a:lnTo>
                  <a:pt x="789" y="38"/>
                </a:lnTo>
                <a:lnTo>
                  <a:pt x="814" y="25"/>
                </a:lnTo>
                <a:lnTo>
                  <a:pt x="839" y="25"/>
                </a:lnTo>
                <a:lnTo>
                  <a:pt x="852" y="13"/>
                </a:lnTo>
                <a:lnTo>
                  <a:pt x="865" y="13"/>
                </a:lnTo>
                <a:lnTo>
                  <a:pt x="878" y="13"/>
                </a:lnTo>
                <a:lnTo>
                  <a:pt x="890" y="0"/>
                </a:lnTo>
                <a:lnTo>
                  <a:pt x="890" y="13"/>
                </a:lnTo>
                <a:lnTo>
                  <a:pt x="890" y="25"/>
                </a:lnTo>
                <a:lnTo>
                  <a:pt x="878" y="51"/>
                </a:lnTo>
                <a:lnTo>
                  <a:pt x="865" y="63"/>
                </a:lnTo>
                <a:lnTo>
                  <a:pt x="839" y="76"/>
                </a:lnTo>
                <a:lnTo>
                  <a:pt x="814" y="101"/>
                </a:lnTo>
                <a:lnTo>
                  <a:pt x="789" y="127"/>
                </a:lnTo>
                <a:lnTo>
                  <a:pt x="750" y="152"/>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78903" name="Freeform 55"/>
          <p:cNvSpPr/>
          <p:nvPr/>
        </p:nvSpPr>
        <p:spPr>
          <a:xfrm>
            <a:off x="4840605" y="1971993"/>
            <a:ext cx="533400" cy="763587"/>
          </a:xfrm>
          <a:custGeom>
            <a:avLst/>
            <a:gdLst>
              <a:gd name="txL" fmla="*/ 0 w 840"/>
              <a:gd name="txT" fmla="*/ 0 h 1204"/>
              <a:gd name="txR" fmla="*/ 840 w 840"/>
              <a:gd name="txB" fmla="*/ 1204 h 120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40" h="1204">
                <a:moveTo>
                  <a:pt x="140" y="1166"/>
                </a:moveTo>
                <a:lnTo>
                  <a:pt x="140" y="1179"/>
                </a:lnTo>
                <a:lnTo>
                  <a:pt x="127" y="1179"/>
                </a:lnTo>
                <a:lnTo>
                  <a:pt x="114" y="1191"/>
                </a:lnTo>
                <a:lnTo>
                  <a:pt x="102" y="1204"/>
                </a:lnTo>
                <a:lnTo>
                  <a:pt x="76" y="1204"/>
                </a:lnTo>
                <a:lnTo>
                  <a:pt x="63" y="1204"/>
                </a:lnTo>
                <a:lnTo>
                  <a:pt x="63" y="1191"/>
                </a:lnTo>
                <a:lnTo>
                  <a:pt x="51" y="1166"/>
                </a:lnTo>
                <a:lnTo>
                  <a:pt x="38" y="1141"/>
                </a:lnTo>
                <a:lnTo>
                  <a:pt x="25" y="1128"/>
                </a:lnTo>
                <a:lnTo>
                  <a:pt x="25" y="1115"/>
                </a:lnTo>
                <a:lnTo>
                  <a:pt x="13" y="1090"/>
                </a:lnTo>
                <a:lnTo>
                  <a:pt x="0" y="1065"/>
                </a:lnTo>
                <a:lnTo>
                  <a:pt x="0" y="1039"/>
                </a:lnTo>
                <a:lnTo>
                  <a:pt x="0" y="1027"/>
                </a:lnTo>
                <a:lnTo>
                  <a:pt x="13" y="1014"/>
                </a:lnTo>
                <a:lnTo>
                  <a:pt x="25" y="1001"/>
                </a:lnTo>
                <a:lnTo>
                  <a:pt x="38" y="989"/>
                </a:lnTo>
                <a:lnTo>
                  <a:pt x="63" y="976"/>
                </a:lnTo>
                <a:lnTo>
                  <a:pt x="76" y="963"/>
                </a:lnTo>
                <a:lnTo>
                  <a:pt x="102" y="938"/>
                </a:lnTo>
                <a:lnTo>
                  <a:pt x="127" y="925"/>
                </a:lnTo>
                <a:lnTo>
                  <a:pt x="153" y="913"/>
                </a:lnTo>
                <a:lnTo>
                  <a:pt x="178" y="887"/>
                </a:lnTo>
                <a:lnTo>
                  <a:pt x="203" y="849"/>
                </a:lnTo>
                <a:lnTo>
                  <a:pt x="229" y="824"/>
                </a:lnTo>
                <a:lnTo>
                  <a:pt x="254" y="786"/>
                </a:lnTo>
                <a:lnTo>
                  <a:pt x="292" y="735"/>
                </a:lnTo>
                <a:lnTo>
                  <a:pt x="318" y="685"/>
                </a:lnTo>
                <a:lnTo>
                  <a:pt x="382" y="596"/>
                </a:lnTo>
                <a:lnTo>
                  <a:pt x="445" y="494"/>
                </a:lnTo>
                <a:lnTo>
                  <a:pt x="560" y="304"/>
                </a:lnTo>
                <a:lnTo>
                  <a:pt x="585" y="254"/>
                </a:lnTo>
                <a:lnTo>
                  <a:pt x="611" y="216"/>
                </a:lnTo>
                <a:lnTo>
                  <a:pt x="623" y="178"/>
                </a:lnTo>
                <a:lnTo>
                  <a:pt x="636" y="140"/>
                </a:lnTo>
                <a:lnTo>
                  <a:pt x="649" y="114"/>
                </a:lnTo>
                <a:lnTo>
                  <a:pt x="649" y="89"/>
                </a:lnTo>
                <a:lnTo>
                  <a:pt x="661" y="76"/>
                </a:lnTo>
                <a:lnTo>
                  <a:pt x="649" y="64"/>
                </a:lnTo>
                <a:lnTo>
                  <a:pt x="649" y="51"/>
                </a:lnTo>
                <a:lnTo>
                  <a:pt x="649" y="38"/>
                </a:lnTo>
                <a:lnTo>
                  <a:pt x="649" y="26"/>
                </a:lnTo>
                <a:lnTo>
                  <a:pt x="649" y="13"/>
                </a:lnTo>
                <a:lnTo>
                  <a:pt x="661" y="0"/>
                </a:lnTo>
                <a:lnTo>
                  <a:pt x="687" y="0"/>
                </a:lnTo>
                <a:lnTo>
                  <a:pt x="712" y="13"/>
                </a:lnTo>
                <a:lnTo>
                  <a:pt x="738" y="26"/>
                </a:lnTo>
                <a:lnTo>
                  <a:pt x="750" y="38"/>
                </a:lnTo>
                <a:lnTo>
                  <a:pt x="776" y="51"/>
                </a:lnTo>
                <a:lnTo>
                  <a:pt x="801" y="76"/>
                </a:lnTo>
                <a:lnTo>
                  <a:pt x="827" y="102"/>
                </a:lnTo>
                <a:lnTo>
                  <a:pt x="840" y="127"/>
                </a:lnTo>
                <a:lnTo>
                  <a:pt x="840" y="140"/>
                </a:lnTo>
                <a:lnTo>
                  <a:pt x="840" y="152"/>
                </a:lnTo>
                <a:lnTo>
                  <a:pt x="827" y="178"/>
                </a:lnTo>
                <a:lnTo>
                  <a:pt x="827" y="190"/>
                </a:lnTo>
                <a:lnTo>
                  <a:pt x="814" y="216"/>
                </a:lnTo>
                <a:lnTo>
                  <a:pt x="801" y="228"/>
                </a:lnTo>
                <a:lnTo>
                  <a:pt x="789" y="254"/>
                </a:lnTo>
                <a:lnTo>
                  <a:pt x="763" y="279"/>
                </a:lnTo>
                <a:lnTo>
                  <a:pt x="738" y="317"/>
                </a:lnTo>
                <a:lnTo>
                  <a:pt x="712" y="342"/>
                </a:lnTo>
                <a:lnTo>
                  <a:pt x="687" y="380"/>
                </a:lnTo>
                <a:lnTo>
                  <a:pt x="661" y="418"/>
                </a:lnTo>
                <a:lnTo>
                  <a:pt x="623" y="469"/>
                </a:lnTo>
                <a:lnTo>
                  <a:pt x="560" y="558"/>
                </a:lnTo>
                <a:lnTo>
                  <a:pt x="471" y="659"/>
                </a:lnTo>
                <a:lnTo>
                  <a:pt x="432" y="710"/>
                </a:lnTo>
                <a:lnTo>
                  <a:pt x="407" y="748"/>
                </a:lnTo>
                <a:lnTo>
                  <a:pt x="382" y="786"/>
                </a:lnTo>
                <a:lnTo>
                  <a:pt x="356" y="824"/>
                </a:lnTo>
                <a:lnTo>
                  <a:pt x="343" y="849"/>
                </a:lnTo>
                <a:lnTo>
                  <a:pt x="331" y="862"/>
                </a:lnTo>
                <a:lnTo>
                  <a:pt x="331" y="875"/>
                </a:lnTo>
                <a:lnTo>
                  <a:pt x="331" y="887"/>
                </a:lnTo>
                <a:lnTo>
                  <a:pt x="343" y="887"/>
                </a:lnTo>
                <a:lnTo>
                  <a:pt x="356" y="887"/>
                </a:lnTo>
                <a:lnTo>
                  <a:pt x="369" y="887"/>
                </a:lnTo>
                <a:lnTo>
                  <a:pt x="382" y="887"/>
                </a:lnTo>
                <a:lnTo>
                  <a:pt x="407" y="875"/>
                </a:lnTo>
                <a:lnTo>
                  <a:pt x="445" y="875"/>
                </a:lnTo>
                <a:lnTo>
                  <a:pt x="483" y="862"/>
                </a:lnTo>
                <a:lnTo>
                  <a:pt x="521" y="849"/>
                </a:lnTo>
                <a:lnTo>
                  <a:pt x="560" y="837"/>
                </a:lnTo>
                <a:lnTo>
                  <a:pt x="598" y="824"/>
                </a:lnTo>
                <a:lnTo>
                  <a:pt x="636" y="811"/>
                </a:lnTo>
                <a:lnTo>
                  <a:pt x="661" y="799"/>
                </a:lnTo>
                <a:lnTo>
                  <a:pt x="687" y="799"/>
                </a:lnTo>
                <a:lnTo>
                  <a:pt x="712" y="786"/>
                </a:lnTo>
                <a:lnTo>
                  <a:pt x="725" y="773"/>
                </a:lnTo>
                <a:lnTo>
                  <a:pt x="738" y="773"/>
                </a:lnTo>
                <a:lnTo>
                  <a:pt x="763" y="773"/>
                </a:lnTo>
                <a:lnTo>
                  <a:pt x="776" y="786"/>
                </a:lnTo>
                <a:lnTo>
                  <a:pt x="789" y="786"/>
                </a:lnTo>
                <a:lnTo>
                  <a:pt x="789" y="799"/>
                </a:lnTo>
                <a:lnTo>
                  <a:pt x="776" y="811"/>
                </a:lnTo>
                <a:lnTo>
                  <a:pt x="763" y="824"/>
                </a:lnTo>
                <a:lnTo>
                  <a:pt x="738" y="837"/>
                </a:lnTo>
                <a:lnTo>
                  <a:pt x="712" y="862"/>
                </a:lnTo>
                <a:lnTo>
                  <a:pt x="674" y="887"/>
                </a:lnTo>
                <a:lnTo>
                  <a:pt x="623" y="913"/>
                </a:lnTo>
                <a:lnTo>
                  <a:pt x="560" y="938"/>
                </a:lnTo>
                <a:lnTo>
                  <a:pt x="496" y="963"/>
                </a:lnTo>
                <a:lnTo>
                  <a:pt x="432" y="1001"/>
                </a:lnTo>
                <a:lnTo>
                  <a:pt x="369" y="1027"/>
                </a:lnTo>
                <a:lnTo>
                  <a:pt x="305" y="1052"/>
                </a:lnTo>
                <a:lnTo>
                  <a:pt x="254" y="1090"/>
                </a:lnTo>
                <a:lnTo>
                  <a:pt x="216" y="1103"/>
                </a:lnTo>
                <a:lnTo>
                  <a:pt x="191" y="1128"/>
                </a:lnTo>
                <a:lnTo>
                  <a:pt x="165" y="1141"/>
                </a:lnTo>
                <a:lnTo>
                  <a:pt x="140" y="116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6" name="矩形 4"/>
          <p:cNvSpPr/>
          <p:nvPr/>
        </p:nvSpPr>
        <p:spPr>
          <a:xfrm>
            <a:off x="750907" y="1496734"/>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统</a:t>
            </a:r>
          </a:p>
        </p:txBody>
      </p:sp>
      <p:sp>
        <p:nvSpPr>
          <p:cNvPr id="25" name="矩形 24"/>
          <p:cNvSpPr/>
          <p:nvPr/>
        </p:nvSpPr>
        <p:spPr>
          <a:xfrm>
            <a:off x="728792" y="651685"/>
            <a:ext cx="157924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tǒng</a:t>
            </a:r>
          </a:p>
        </p:txBody>
      </p:sp>
      <p:pic>
        <p:nvPicPr>
          <p:cNvPr id="32"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5" name="组合 4"/>
          <p:cNvGrpSpPr/>
          <p:nvPr/>
        </p:nvGrpSpPr>
        <p:grpSpPr>
          <a:xfrm>
            <a:off x="641533" y="3051357"/>
            <a:ext cx="2707724" cy="1620507"/>
            <a:chOff x="673432" y="3083256"/>
            <a:chExt cx="2707724" cy="1620507"/>
          </a:xfrm>
        </p:grpSpPr>
        <p:sp>
          <p:nvSpPr>
            <p:cNvPr id="26" name="TextBox 25"/>
            <p:cNvSpPr txBox="1">
              <a:spLocks noChangeArrowheads="1"/>
            </p:cNvSpPr>
            <p:nvPr/>
          </p:nvSpPr>
          <p:spPr bwMode="auto">
            <a:xfrm>
              <a:off x="694697" y="3083256"/>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27" name="TextBox 26"/>
            <p:cNvSpPr txBox="1">
              <a:spLocks noChangeArrowheads="1"/>
            </p:cNvSpPr>
            <p:nvPr/>
          </p:nvSpPr>
          <p:spPr bwMode="auto">
            <a:xfrm>
              <a:off x="694698" y="3888598"/>
              <a:ext cx="2686458" cy="430213"/>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统一   统称</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1" name="TextBox 30"/>
            <p:cNvSpPr txBox="1">
              <a:spLocks noChangeArrowheads="1"/>
            </p:cNvSpPr>
            <p:nvPr/>
          </p:nvSpPr>
          <p:spPr bwMode="auto">
            <a:xfrm>
              <a:off x="673432" y="3488697"/>
              <a:ext cx="2601398" cy="430213"/>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T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纟</a:t>
              </a:r>
            </a:p>
          </p:txBody>
        </p:sp>
        <p:sp>
          <p:nvSpPr>
            <p:cNvPr id="2" name="TextBox 34"/>
            <p:cNvSpPr txBox="1">
              <a:spLocks noChangeArrowheads="1"/>
            </p:cNvSpPr>
            <p:nvPr/>
          </p:nvSpPr>
          <p:spPr bwMode="auto">
            <a:xfrm>
              <a:off x="715963" y="4273868"/>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九</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421130"/>
            <a:ext cx="1698625" cy="1313815"/>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左右三个撇折转折时都要重、然后往上轻拉</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216140" y="1972310"/>
            <a:ext cx="1668780" cy="864870"/>
          </a:xfrm>
          <a:prstGeom prst="borderCallout2">
            <a:avLst>
              <a:gd name="adj1" fmla="val 48697"/>
              <a:gd name="adj2" fmla="val -1750"/>
              <a:gd name="adj3" fmla="val 55471"/>
              <a:gd name="adj4" fmla="val -9474"/>
              <a:gd name="adj5" fmla="val 93318"/>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儿字两笔要宽展</a:t>
            </a:r>
            <a:r>
              <a:rPr lang="zh-CN" altLang="en-US" sz="2000" b="1" noProof="0" dirty="0" smtClean="0">
                <a:ln>
                  <a:noFill/>
                </a:ln>
                <a:solidFill>
                  <a:srgbClr val="0000FF"/>
                </a:solidFill>
                <a:effectLst/>
                <a:uLnTx/>
                <a:uFillTx/>
                <a:latin typeface="+mj-ea"/>
                <a:ea typeface="+mj-ea"/>
                <a:sym typeface="+mn-ea"/>
              </a:rPr>
              <a:t>。</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p:txBody>
      </p:sp>
      <p:grpSp>
        <p:nvGrpSpPr>
          <p:cNvPr id="6" name="组合 5"/>
          <p:cNvGrpSpPr/>
          <p:nvPr/>
        </p:nvGrpSpPr>
        <p:grpSpPr>
          <a:xfrm>
            <a:off x="7169150" y="310419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5767"/>
                <a:gd name="adj2" fmla="val -4112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94637" y="2291871"/>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易错提示：右下部是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儿</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8895"/>
                                        </p:tgtEl>
                                        <p:attrNameLst>
                                          <p:attrName>style.visibility</p:attrName>
                                        </p:attrNameLst>
                                      </p:cBhvr>
                                      <p:to>
                                        <p:strVal val="visible"/>
                                      </p:to>
                                    </p:set>
                                    <p:animEffect transition="in" filter="wipe(up)">
                                      <p:cBhvr>
                                        <p:cTn id="20" dur="500"/>
                                        <p:tgtEl>
                                          <p:spTgt spid="7889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8903"/>
                                        </p:tgtEl>
                                        <p:attrNameLst>
                                          <p:attrName>style.visibility</p:attrName>
                                        </p:attrNameLst>
                                      </p:cBhvr>
                                      <p:to>
                                        <p:strVal val="visible"/>
                                      </p:to>
                                    </p:set>
                                    <p:animEffect transition="in" filter="wipe(up)">
                                      <p:cBhvr>
                                        <p:cTn id="25" dur="500"/>
                                        <p:tgtEl>
                                          <p:spTgt spid="7890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8902"/>
                                        </p:tgtEl>
                                        <p:attrNameLst>
                                          <p:attrName>style.visibility</p:attrName>
                                        </p:attrNameLst>
                                      </p:cBhvr>
                                      <p:to>
                                        <p:strVal val="visible"/>
                                      </p:to>
                                    </p:set>
                                    <p:animEffect transition="in" filter="wipe(left)">
                                      <p:cBhvr>
                                        <p:cTn id="30" dur="500"/>
                                        <p:tgtEl>
                                          <p:spTgt spid="7890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78896"/>
                                        </p:tgtEl>
                                        <p:attrNameLst>
                                          <p:attrName>style.visibility</p:attrName>
                                        </p:attrNameLst>
                                      </p:cBhvr>
                                      <p:to>
                                        <p:strVal val="visible"/>
                                      </p:to>
                                    </p:set>
                                    <p:animEffect transition="in" filter="wipe(up)">
                                      <p:cBhvr>
                                        <p:cTn id="35" dur="500"/>
                                        <p:tgtEl>
                                          <p:spTgt spid="7889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8897"/>
                                        </p:tgtEl>
                                        <p:attrNameLst>
                                          <p:attrName>style.visibility</p:attrName>
                                        </p:attrNameLst>
                                      </p:cBhvr>
                                      <p:to>
                                        <p:strVal val="visible"/>
                                      </p:to>
                                    </p:set>
                                    <p:animEffect transition="in" filter="wipe(left)">
                                      <p:cBhvr>
                                        <p:cTn id="40" dur="500"/>
                                        <p:tgtEl>
                                          <p:spTgt spid="7889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78898"/>
                                        </p:tgtEl>
                                        <p:attrNameLst>
                                          <p:attrName>style.visibility</p:attrName>
                                        </p:attrNameLst>
                                      </p:cBhvr>
                                      <p:to>
                                        <p:strVal val="visible"/>
                                      </p:to>
                                    </p:set>
                                    <p:animEffect transition="in" filter="wipe(up)">
                                      <p:cBhvr>
                                        <p:cTn id="45" dur="500"/>
                                        <p:tgtEl>
                                          <p:spTgt spid="7889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78901"/>
                                        </p:tgtEl>
                                        <p:attrNameLst>
                                          <p:attrName>style.visibility</p:attrName>
                                        </p:attrNameLst>
                                      </p:cBhvr>
                                      <p:to>
                                        <p:strVal val="visible"/>
                                      </p:to>
                                    </p:set>
                                    <p:animEffect transition="in" filter="wipe(up)">
                                      <p:cBhvr>
                                        <p:cTn id="50" dur="500"/>
                                        <p:tgtEl>
                                          <p:spTgt spid="7890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78899"/>
                                        </p:tgtEl>
                                        <p:attrNameLst>
                                          <p:attrName>style.visibility</p:attrName>
                                        </p:attrNameLst>
                                      </p:cBhvr>
                                      <p:to>
                                        <p:strVal val="visible"/>
                                      </p:to>
                                    </p:set>
                                    <p:animEffect transition="in" filter="wipe(up)">
                                      <p:cBhvr>
                                        <p:cTn id="55" dur="500"/>
                                        <p:tgtEl>
                                          <p:spTgt spid="7889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78900"/>
                                        </p:tgtEl>
                                        <p:attrNameLst>
                                          <p:attrName>style.visibility</p:attrName>
                                        </p:attrNameLst>
                                      </p:cBhvr>
                                      <p:to>
                                        <p:strVal val="visible"/>
                                      </p:to>
                                    </p:set>
                                    <p:animEffect transition="in" filter="wipe(left)">
                                      <p:cBhvr>
                                        <p:cTn id="60" dur="500"/>
                                        <p:tgtEl>
                                          <p:spTgt spid="7890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wipe(right)">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right)">
                                      <p:cBhvr>
                                        <p:cTn id="70" dur="500"/>
                                        <p:tgtEl>
                                          <p:spTgt spid="4"/>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circle(in)">
                                      <p:cBhvr>
                                        <p:cTn id="7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nvGraphicFramePr>
        <p:xfrm>
          <a:off x="42135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0924" name="Freeform 28"/>
          <p:cNvSpPr/>
          <p:nvPr/>
        </p:nvSpPr>
        <p:spPr>
          <a:xfrm>
            <a:off x="4642168" y="1681480"/>
            <a:ext cx="582612" cy="876300"/>
          </a:xfrm>
          <a:custGeom>
            <a:avLst/>
            <a:gdLst>
              <a:gd name="txL" fmla="*/ 0 w 916"/>
              <a:gd name="txT" fmla="*/ 0 h 1381"/>
              <a:gd name="txR" fmla="*/ 916 w 916"/>
              <a:gd name="txB" fmla="*/ 1381 h 1381"/>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16" h="1381">
                <a:moveTo>
                  <a:pt x="687" y="570"/>
                </a:moveTo>
                <a:lnTo>
                  <a:pt x="572" y="773"/>
                </a:lnTo>
                <a:lnTo>
                  <a:pt x="509" y="861"/>
                </a:lnTo>
                <a:lnTo>
                  <a:pt x="445" y="950"/>
                </a:lnTo>
                <a:lnTo>
                  <a:pt x="381" y="1039"/>
                </a:lnTo>
                <a:lnTo>
                  <a:pt x="305" y="1128"/>
                </a:lnTo>
                <a:lnTo>
                  <a:pt x="241" y="1204"/>
                </a:lnTo>
                <a:lnTo>
                  <a:pt x="165" y="1267"/>
                </a:lnTo>
                <a:lnTo>
                  <a:pt x="127" y="1305"/>
                </a:lnTo>
                <a:lnTo>
                  <a:pt x="102" y="1330"/>
                </a:lnTo>
                <a:lnTo>
                  <a:pt x="76" y="1343"/>
                </a:lnTo>
                <a:lnTo>
                  <a:pt x="51" y="1356"/>
                </a:lnTo>
                <a:lnTo>
                  <a:pt x="38" y="1368"/>
                </a:lnTo>
                <a:lnTo>
                  <a:pt x="25" y="1381"/>
                </a:lnTo>
                <a:lnTo>
                  <a:pt x="12" y="1368"/>
                </a:lnTo>
                <a:lnTo>
                  <a:pt x="0" y="1368"/>
                </a:lnTo>
                <a:lnTo>
                  <a:pt x="0" y="1356"/>
                </a:lnTo>
                <a:lnTo>
                  <a:pt x="12" y="1343"/>
                </a:lnTo>
                <a:lnTo>
                  <a:pt x="12" y="1318"/>
                </a:lnTo>
                <a:lnTo>
                  <a:pt x="25" y="1305"/>
                </a:lnTo>
                <a:lnTo>
                  <a:pt x="38" y="1280"/>
                </a:lnTo>
                <a:lnTo>
                  <a:pt x="63" y="1254"/>
                </a:lnTo>
                <a:lnTo>
                  <a:pt x="89" y="1229"/>
                </a:lnTo>
                <a:lnTo>
                  <a:pt x="114" y="1191"/>
                </a:lnTo>
                <a:lnTo>
                  <a:pt x="152" y="1166"/>
                </a:lnTo>
                <a:lnTo>
                  <a:pt x="178" y="1115"/>
                </a:lnTo>
                <a:lnTo>
                  <a:pt x="216" y="1077"/>
                </a:lnTo>
                <a:lnTo>
                  <a:pt x="241" y="1026"/>
                </a:lnTo>
                <a:lnTo>
                  <a:pt x="280" y="975"/>
                </a:lnTo>
                <a:lnTo>
                  <a:pt x="318" y="912"/>
                </a:lnTo>
                <a:lnTo>
                  <a:pt x="356" y="849"/>
                </a:lnTo>
                <a:lnTo>
                  <a:pt x="432" y="722"/>
                </a:lnTo>
                <a:lnTo>
                  <a:pt x="509" y="595"/>
                </a:lnTo>
                <a:lnTo>
                  <a:pt x="572" y="469"/>
                </a:lnTo>
                <a:lnTo>
                  <a:pt x="598" y="405"/>
                </a:lnTo>
                <a:lnTo>
                  <a:pt x="623" y="342"/>
                </a:lnTo>
                <a:lnTo>
                  <a:pt x="636" y="291"/>
                </a:lnTo>
                <a:lnTo>
                  <a:pt x="661" y="241"/>
                </a:lnTo>
                <a:lnTo>
                  <a:pt x="674" y="203"/>
                </a:lnTo>
                <a:lnTo>
                  <a:pt x="687" y="164"/>
                </a:lnTo>
                <a:lnTo>
                  <a:pt x="687" y="139"/>
                </a:lnTo>
                <a:lnTo>
                  <a:pt x="687" y="114"/>
                </a:lnTo>
                <a:lnTo>
                  <a:pt x="687" y="88"/>
                </a:lnTo>
                <a:lnTo>
                  <a:pt x="687" y="76"/>
                </a:lnTo>
                <a:lnTo>
                  <a:pt x="674" y="50"/>
                </a:lnTo>
                <a:lnTo>
                  <a:pt x="661" y="38"/>
                </a:lnTo>
                <a:lnTo>
                  <a:pt x="674" y="25"/>
                </a:lnTo>
                <a:lnTo>
                  <a:pt x="687" y="12"/>
                </a:lnTo>
                <a:lnTo>
                  <a:pt x="687" y="0"/>
                </a:lnTo>
                <a:lnTo>
                  <a:pt x="699" y="0"/>
                </a:lnTo>
                <a:lnTo>
                  <a:pt x="712" y="0"/>
                </a:lnTo>
                <a:lnTo>
                  <a:pt x="725" y="0"/>
                </a:lnTo>
                <a:lnTo>
                  <a:pt x="738" y="12"/>
                </a:lnTo>
                <a:lnTo>
                  <a:pt x="763" y="12"/>
                </a:lnTo>
                <a:lnTo>
                  <a:pt x="776" y="25"/>
                </a:lnTo>
                <a:lnTo>
                  <a:pt x="801" y="25"/>
                </a:lnTo>
                <a:lnTo>
                  <a:pt x="827" y="38"/>
                </a:lnTo>
                <a:lnTo>
                  <a:pt x="839" y="50"/>
                </a:lnTo>
                <a:lnTo>
                  <a:pt x="865" y="63"/>
                </a:lnTo>
                <a:lnTo>
                  <a:pt x="878" y="76"/>
                </a:lnTo>
                <a:lnTo>
                  <a:pt x="890" y="88"/>
                </a:lnTo>
                <a:lnTo>
                  <a:pt x="903" y="101"/>
                </a:lnTo>
                <a:lnTo>
                  <a:pt x="903" y="114"/>
                </a:lnTo>
                <a:lnTo>
                  <a:pt x="916" y="114"/>
                </a:lnTo>
                <a:lnTo>
                  <a:pt x="903" y="139"/>
                </a:lnTo>
                <a:lnTo>
                  <a:pt x="890" y="177"/>
                </a:lnTo>
                <a:lnTo>
                  <a:pt x="890" y="203"/>
                </a:lnTo>
                <a:lnTo>
                  <a:pt x="878" y="215"/>
                </a:lnTo>
                <a:lnTo>
                  <a:pt x="865" y="241"/>
                </a:lnTo>
                <a:lnTo>
                  <a:pt x="852" y="266"/>
                </a:lnTo>
                <a:lnTo>
                  <a:pt x="827" y="329"/>
                </a:lnTo>
                <a:lnTo>
                  <a:pt x="801" y="367"/>
                </a:lnTo>
                <a:lnTo>
                  <a:pt x="776" y="405"/>
                </a:lnTo>
                <a:lnTo>
                  <a:pt x="763" y="443"/>
                </a:lnTo>
                <a:lnTo>
                  <a:pt x="738" y="481"/>
                </a:lnTo>
                <a:lnTo>
                  <a:pt x="712" y="532"/>
                </a:lnTo>
                <a:lnTo>
                  <a:pt x="687" y="57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5" name="Freeform 29"/>
          <p:cNvSpPr/>
          <p:nvPr/>
        </p:nvSpPr>
        <p:spPr>
          <a:xfrm>
            <a:off x="5667693" y="1664018"/>
            <a:ext cx="161925" cy="595312"/>
          </a:xfrm>
          <a:custGeom>
            <a:avLst/>
            <a:gdLst>
              <a:gd name="txL" fmla="*/ 0 w 255"/>
              <a:gd name="txT" fmla="*/ 0 h 938"/>
              <a:gd name="txR" fmla="*/ 255 w 255"/>
              <a:gd name="txB" fmla="*/ 938 h 93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55" h="938">
                <a:moveTo>
                  <a:pt x="179" y="925"/>
                </a:moveTo>
                <a:lnTo>
                  <a:pt x="64" y="938"/>
                </a:lnTo>
                <a:lnTo>
                  <a:pt x="64" y="837"/>
                </a:lnTo>
                <a:lnTo>
                  <a:pt x="64" y="748"/>
                </a:lnTo>
                <a:lnTo>
                  <a:pt x="64" y="659"/>
                </a:lnTo>
                <a:lnTo>
                  <a:pt x="51" y="571"/>
                </a:lnTo>
                <a:lnTo>
                  <a:pt x="51" y="495"/>
                </a:lnTo>
                <a:lnTo>
                  <a:pt x="51" y="419"/>
                </a:lnTo>
                <a:lnTo>
                  <a:pt x="51" y="355"/>
                </a:lnTo>
                <a:lnTo>
                  <a:pt x="51" y="305"/>
                </a:lnTo>
                <a:lnTo>
                  <a:pt x="51" y="254"/>
                </a:lnTo>
                <a:lnTo>
                  <a:pt x="51" y="203"/>
                </a:lnTo>
                <a:lnTo>
                  <a:pt x="39" y="165"/>
                </a:lnTo>
                <a:lnTo>
                  <a:pt x="39" y="127"/>
                </a:lnTo>
                <a:lnTo>
                  <a:pt x="39" y="102"/>
                </a:lnTo>
                <a:lnTo>
                  <a:pt x="39" y="76"/>
                </a:lnTo>
                <a:lnTo>
                  <a:pt x="26" y="64"/>
                </a:lnTo>
                <a:lnTo>
                  <a:pt x="26" y="51"/>
                </a:lnTo>
                <a:lnTo>
                  <a:pt x="13" y="51"/>
                </a:lnTo>
                <a:lnTo>
                  <a:pt x="13" y="38"/>
                </a:lnTo>
                <a:lnTo>
                  <a:pt x="0" y="38"/>
                </a:lnTo>
                <a:lnTo>
                  <a:pt x="0" y="26"/>
                </a:lnTo>
                <a:lnTo>
                  <a:pt x="0" y="13"/>
                </a:lnTo>
                <a:lnTo>
                  <a:pt x="13" y="0"/>
                </a:lnTo>
                <a:lnTo>
                  <a:pt x="39" y="0"/>
                </a:lnTo>
                <a:lnTo>
                  <a:pt x="64" y="0"/>
                </a:lnTo>
                <a:lnTo>
                  <a:pt x="102" y="13"/>
                </a:lnTo>
                <a:lnTo>
                  <a:pt x="140" y="38"/>
                </a:lnTo>
                <a:lnTo>
                  <a:pt x="166" y="51"/>
                </a:lnTo>
                <a:lnTo>
                  <a:pt x="191" y="64"/>
                </a:lnTo>
                <a:lnTo>
                  <a:pt x="204" y="76"/>
                </a:lnTo>
                <a:lnTo>
                  <a:pt x="217" y="89"/>
                </a:lnTo>
                <a:lnTo>
                  <a:pt x="229" y="89"/>
                </a:lnTo>
                <a:lnTo>
                  <a:pt x="242" y="102"/>
                </a:lnTo>
                <a:lnTo>
                  <a:pt x="255" y="114"/>
                </a:lnTo>
                <a:lnTo>
                  <a:pt x="255" y="127"/>
                </a:lnTo>
                <a:lnTo>
                  <a:pt x="255" y="140"/>
                </a:lnTo>
                <a:lnTo>
                  <a:pt x="242" y="152"/>
                </a:lnTo>
                <a:lnTo>
                  <a:pt x="229" y="190"/>
                </a:lnTo>
                <a:lnTo>
                  <a:pt x="229" y="203"/>
                </a:lnTo>
                <a:lnTo>
                  <a:pt x="229" y="229"/>
                </a:lnTo>
                <a:lnTo>
                  <a:pt x="217" y="241"/>
                </a:lnTo>
                <a:lnTo>
                  <a:pt x="217" y="279"/>
                </a:lnTo>
                <a:lnTo>
                  <a:pt x="217" y="305"/>
                </a:lnTo>
                <a:lnTo>
                  <a:pt x="217" y="343"/>
                </a:lnTo>
                <a:lnTo>
                  <a:pt x="204" y="393"/>
                </a:lnTo>
                <a:lnTo>
                  <a:pt x="204" y="444"/>
                </a:lnTo>
                <a:lnTo>
                  <a:pt x="204" y="495"/>
                </a:lnTo>
                <a:lnTo>
                  <a:pt x="204" y="558"/>
                </a:lnTo>
                <a:lnTo>
                  <a:pt x="191" y="621"/>
                </a:lnTo>
                <a:lnTo>
                  <a:pt x="191" y="685"/>
                </a:lnTo>
                <a:lnTo>
                  <a:pt x="191" y="761"/>
                </a:lnTo>
                <a:lnTo>
                  <a:pt x="179" y="837"/>
                </a:lnTo>
                <a:lnTo>
                  <a:pt x="179" y="9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7" name="Freeform 31"/>
          <p:cNvSpPr/>
          <p:nvPr/>
        </p:nvSpPr>
        <p:spPr>
          <a:xfrm>
            <a:off x="5862955" y="1802130"/>
            <a:ext cx="330200" cy="320675"/>
          </a:xfrm>
          <a:custGeom>
            <a:avLst/>
            <a:gdLst>
              <a:gd name="txL" fmla="*/ 0 w 521"/>
              <a:gd name="txT" fmla="*/ 0 h 507"/>
              <a:gd name="txR" fmla="*/ 521 w 521"/>
              <a:gd name="txB" fmla="*/ 507 h 50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21" h="507">
                <a:moveTo>
                  <a:pt x="267" y="165"/>
                </a:moveTo>
                <a:lnTo>
                  <a:pt x="292" y="127"/>
                </a:lnTo>
                <a:lnTo>
                  <a:pt x="305" y="101"/>
                </a:lnTo>
                <a:lnTo>
                  <a:pt x="318" y="89"/>
                </a:lnTo>
                <a:lnTo>
                  <a:pt x="318" y="76"/>
                </a:lnTo>
                <a:lnTo>
                  <a:pt x="318" y="63"/>
                </a:lnTo>
                <a:lnTo>
                  <a:pt x="305" y="38"/>
                </a:lnTo>
                <a:lnTo>
                  <a:pt x="305" y="25"/>
                </a:lnTo>
                <a:lnTo>
                  <a:pt x="318" y="13"/>
                </a:lnTo>
                <a:lnTo>
                  <a:pt x="331" y="0"/>
                </a:lnTo>
                <a:lnTo>
                  <a:pt x="343" y="0"/>
                </a:lnTo>
                <a:lnTo>
                  <a:pt x="356" y="0"/>
                </a:lnTo>
                <a:lnTo>
                  <a:pt x="369" y="13"/>
                </a:lnTo>
                <a:lnTo>
                  <a:pt x="394" y="25"/>
                </a:lnTo>
                <a:lnTo>
                  <a:pt x="432" y="51"/>
                </a:lnTo>
                <a:lnTo>
                  <a:pt x="471" y="76"/>
                </a:lnTo>
                <a:lnTo>
                  <a:pt x="483" y="89"/>
                </a:lnTo>
                <a:lnTo>
                  <a:pt x="496" y="101"/>
                </a:lnTo>
                <a:lnTo>
                  <a:pt x="509" y="114"/>
                </a:lnTo>
                <a:lnTo>
                  <a:pt x="509" y="127"/>
                </a:lnTo>
                <a:lnTo>
                  <a:pt x="521" y="139"/>
                </a:lnTo>
                <a:lnTo>
                  <a:pt x="521" y="152"/>
                </a:lnTo>
                <a:lnTo>
                  <a:pt x="509" y="165"/>
                </a:lnTo>
                <a:lnTo>
                  <a:pt x="509" y="177"/>
                </a:lnTo>
                <a:lnTo>
                  <a:pt x="496" y="203"/>
                </a:lnTo>
                <a:lnTo>
                  <a:pt x="483" y="215"/>
                </a:lnTo>
                <a:lnTo>
                  <a:pt x="458" y="228"/>
                </a:lnTo>
                <a:lnTo>
                  <a:pt x="432" y="241"/>
                </a:lnTo>
                <a:lnTo>
                  <a:pt x="407" y="266"/>
                </a:lnTo>
                <a:lnTo>
                  <a:pt x="356" y="304"/>
                </a:lnTo>
                <a:lnTo>
                  <a:pt x="292" y="342"/>
                </a:lnTo>
                <a:lnTo>
                  <a:pt x="229" y="393"/>
                </a:lnTo>
                <a:lnTo>
                  <a:pt x="152" y="431"/>
                </a:lnTo>
                <a:lnTo>
                  <a:pt x="114" y="443"/>
                </a:lnTo>
                <a:lnTo>
                  <a:pt x="89" y="469"/>
                </a:lnTo>
                <a:lnTo>
                  <a:pt x="63" y="481"/>
                </a:lnTo>
                <a:lnTo>
                  <a:pt x="51" y="494"/>
                </a:lnTo>
                <a:lnTo>
                  <a:pt x="25" y="494"/>
                </a:lnTo>
                <a:lnTo>
                  <a:pt x="13" y="507"/>
                </a:lnTo>
                <a:lnTo>
                  <a:pt x="0" y="507"/>
                </a:lnTo>
                <a:lnTo>
                  <a:pt x="0" y="494"/>
                </a:lnTo>
                <a:lnTo>
                  <a:pt x="13" y="481"/>
                </a:lnTo>
                <a:lnTo>
                  <a:pt x="25" y="469"/>
                </a:lnTo>
                <a:lnTo>
                  <a:pt x="38" y="443"/>
                </a:lnTo>
                <a:lnTo>
                  <a:pt x="51" y="418"/>
                </a:lnTo>
                <a:lnTo>
                  <a:pt x="76" y="393"/>
                </a:lnTo>
                <a:lnTo>
                  <a:pt x="114" y="367"/>
                </a:lnTo>
                <a:lnTo>
                  <a:pt x="165" y="304"/>
                </a:lnTo>
                <a:lnTo>
                  <a:pt x="203" y="253"/>
                </a:lnTo>
                <a:lnTo>
                  <a:pt x="242" y="215"/>
                </a:lnTo>
                <a:lnTo>
                  <a:pt x="267" y="16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8" name="Freeform 32"/>
          <p:cNvSpPr/>
          <p:nvPr/>
        </p:nvSpPr>
        <p:spPr>
          <a:xfrm>
            <a:off x="5450205" y="1970405"/>
            <a:ext cx="161925" cy="184150"/>
          </a:xfrm>
          <a:custGeom>
            <a:avLst/>
            <a:gdLst>
              <a:gd name="txL" fmla="*/ 0 w 254"/>
              <a:gd name="txT" fmla="*/ 0 h 291"/>
              <a:gd name="txR" fmla="*/ 254 w 254"/>
              <a:gd name="txB" fmla="*/ 291 h 291"/>
            </a:gdLst>
            <a:ahLst/>
            <a:cxnLst>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54" h="291">
                <a:moveTo>
                  <a:pt x="0" y="25"/>
                </a:moveTo>
                <a:lnTo>
                  <a:pt x="25" y="13"/>
                </a:lnTo>
                <a:lnTo>
                  <a:pt x="51" y="0"/>
                </a:lnTo>
                <a:lnTo>
                  <a:pt x="76" y="0"/>
                </a:lnTo>
                <a:lnTo>
                  <a:pt x="114" y="13"/>
                </a:lnTo>
                <a:lnTo>
                  <a:pt x="140" y="25"/>
                </a:lnTo>
                <a:lnTo>
                  <a:pt x="165" y="38"/>
                </a:lnTo>
                <a:lnTo>
                  <a:pt x="191" y="63"/>
                </a:lnTo>
                <a:lnTo>
                  <a:pt x="216" y="89"/>
                </a:lnTo>
                <a:lnTo>
                  <a:pt x="229" y="114"/>
                </a:lnTo>
                <a:lnTo>
                  <a:pt x="242" y="139"/>
                </a:lnTo>
                <a:lnTo>
                  <a:pt x="254" y="177"/>
                </a:lnTo>
                <a:lnTo>
                  <a:pt x="254" y="215"/>
                </a:lnTo>
                <a:lnTo>
                  <a:pt x="242" y="241"/>
                </a:lnTo>
                <a:lnTo>
                  <a:pt x="242" y="253"/>
                </a:lnTo>
                <a:lnTo>
                  <a:pt x="242" y="266"/>
                </a:lnTo>
                <a:lnTo>
                  <a:pt x="242" y="279"/>
                </a:lnTo>
                <a:lnTo>
                  <a:pt x="229" y="279"/>
                </a:lnTo>
                <a:lnTo>
                  <a:pt x="229" y="291"/>
                </a:lnTo>
                <a:lnTo>
                  <a:pt x="216" y="291"/>
                </a:lnTo>
                <a:lnTo>
                  <a:pt x="204" y="291"/>
                </a:lnTo>
                <a:lnTo>
                  <a:pt x="191" y="291"/>
                </a:lnTo>
                <a:lnTo>
                  <a:pt x="178" y="291"/>
                </a:lnTo>
                <a:lnTo>
                  <a:pt x="153" y="266"/>
                </a:lnTo>
                <a:lnTo>
                  <a:pt x="140" y="266"/>
                </a:lnTo>
                <a:lnTo>
                  <a:pt x="127" y="241"/>
                </a:lnTo>
                <a:lnTo>
                  <a:pt x="114" y="215"/>
                </a:lnTo>
                <a:lnTo>
                  <a:pt x="89" y="190"/>
                </a:lnTo>
                <a:lnTo>
                  <a:pt x="76" y="152"/>
                </a:lnTo>
                <a:lnTo>
                  <a:pt x="51" y="114"/>
                </a:lnTo>
                <a:lnTo>
                  <a:pt x="25" y="76"/>
                </a:lnTo>
                <a:lnTo>
                  <a:pt x="0"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9" name="Freeform 33"/>
          <p:cNvSpPr/>
          <p:nvPr/>
        </p:nvSpPr>
        <p:spPr>
          <a:xfrm>
            <a:off x="5013643" y="1946593"/>
            <a:ext cx="363537" cy="128587"/>
          </a:xfrm>
          <a:custGeom>
            <a:avLst/>
            <a:gdLst>
              <a:gd name="txL" fmla="*/ 0 w 572"/>
              <a:gd name="txT" fmla="*/ 0 h 203"/>
              <a:gd name="txR" fmla="*/ 572 w 572"/>
              <a:gd name="txB" fmla="*/ 203 h 203"/>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0"/>
              </a:cxn>
            </a:cxnLst>
            <a:rect l="txL" t="txT" r="txR" b="txB"/>
            <a:pathLst>
              <a:path w="572" h="203">
                <a:moveTo>
                  <a:pt x="534" y="0"/>
                </a:moveTo>
                <a:lnTo>
                  <a:pt x="547" y="13"/>
                </a:lnTo>
                <a:lnTo>
                  <a:pt x="560" y="25"/>
                </a:lnTo>
                <a:lnTo>
                  <a:pt x="572" y="38"/>
                </a:lnTo>
                <a:lnTo>
                  <a:pt x="572" y="51"/>
                </a:lnTo>
                <a:lnTo>
                  <a:pt x="572" y="63"/>
                </a:lnTo>
                <a:lnTo>
                  <a:pt x="560" y="76"/>
                </a:lnTo>
                <a:lnTo>
                  <a:pt x="534" y="89"/>
                </a:lnTo>
                <a:lnTo>
                  <a:pt x="522" y="101"/>
                </a:lnTo>
                <a:lnTo>
                  <a:pt x="509" y="101"/>
                </a:lnTo>
                <a:lnTo>
                  <a:pt x="496" y="114"/>
                </a:lnTo>
                <a:lnTo>
                  <a:pt x="483" y="114"/>
                </a:lnTo>
                <a:lnTo>
                  <a:pt x="471" y="127"/>
                </a:lnTo>
                <a:lnTo>
                  <a:pt x="445" y="127"/>
                </a:lnTo>
                <a:lnTo>
                  <a:pt x="420" y="127"/>
                </a:lnTo>
                <a:lnTo>
                  <a:pt x="394" y="139"/>
                </a:lnTo>
                <a:lnTo>
                  <a:pt x="369" y="139"/>
                </a:lnTo>
                <a:lnTo>
                  <a:pt x="331" y="152"/>
                </a:lnTo>
                <a:lnTo>
                  <a:pt x="293" y="152"/>
                </a:lnTo>
                <a:lnTo>
                  <a:pt x="254" y="165"/>
                </a:lnTo>
                <a:lnTo>
                  <a:pt x="204" y="165"/>
                </a:lnTo>
                <a:lnTo>
                  <a:pt x="165" y="177"/>
                </a:lnTo>
                <a:lnTo>
                  <a:pt x="114" y="190"/>
                </a:lnTo>
                <a:lnTo>
                  <a:pt x="64" y="190"/>
                </a:lnTo>
                <a:lnTo>
                  <a:pt x="0" y="203"/>
                </a:lnTo>
                <a:lnTo>
                  <a:pt x="0" y="101"/>
                </a:lnTo>
                <a:lnTo>
                  <a:pt x="25" y="101"/>
                </a:lnTo>
                <a:lnTo>
                  <a:pt x="64" y="101"/>
                </a:lnTo>
                <a:lnTo>
                  <a:pt x="102" y="89"/>
                </a:lnTo>
                <a:lnTo>
                  <a:pt x="140" y="89"/>
                </a:lnTo>
                <a:lnTo>
                  <a:pt x="216" y="63"/>
                </a:lnTo>
                <a:lnTo>
                  <a:pt x="305" y="38"/>
                </a:lnTo>
                <a:lnTo>
                  <a:pt x="343" y="25"/>
                </a:lnTo>
                <a:lnTo>
                  <a:pt x="382" y="13"/>
                </a:lnTo>
                <a:lnTo>
                  <a:pt x="420" y="13"/>
                </a:lnTo>
                <a:lnTo>
                  <a:pt x="445" y="0"/>
                </a:lnTo>
                <a:lnTo>
                  <a:pt x="471" y="0"/>
                </a:lnTo>
                <a:lnTo>
                  <a:pt x="496" y="0"/>
                </a:lnTo>
                <a:lnTo>
                  <a:pt x="509" y="0"/>
                </a:lnTo>
                <a:lnTo>
                  <a:pt x="534" y="0"/>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0" name="Freeform 34"/>
          <p:cNvSpPr/>
          <p:nvPr/>
        </p:nvSpPr>
        <p:spPr>
          <a:xfrm>
            <a:off x="4869180" y="2187893"/>
            <a:ext cx="444500" cy="144462"/>
          </a:xfrm>
          <a:custGeom>
            <a:avLst/>
            <a:gdLst>
              <a:gd name="txL" fmla="*/ 0 w 700"/>
              <a:gd name="txT" fmla="*/ 0 h 228"/>
              <a:gd name="txR" fmla="*/ 700 w 700"/>
              <a:gd name="txB" fmla="*/ 228 h 22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Lst>
            <a:rect l="txL" t="txT" r="txR" b="txB"/>
            <a:pathLst>
              <a:path w="700" h="228">
                <a:moveTo>
                  <a:pt x="700" y="63"/>
                </a:moveTo>
                <a:lnTo>
                  <a:pt x="700" y="76"/>
                </a:lnTo>
                <a:lnTo>
                  <a:pt x="687" y="89"/>
                </a:lnTo>
                <a:lnTo>
                  <a:pt x="674" y="101"/>
                </a:lnTo>
                <a:lnTo>
                  <a:pt x="649" y="114"/>
                </a:lnTo>
                <a:lnTo>
                  <a:pt x="623" y="127"/>
                </a:lnTo>
                <a:lnTo>
                  <a:pt x="572" y="127"/>
                </a:lnTo>
                <a:lnTo>
                  <a:pt x="522" y="139"/>
                </a:lnTo>
                <a:lnTo>
                  <a:pt x="471" y="152"/>
                </a:lnTo>
                <a:lnTo>
                  <a:pt x="407" y="177"/>
                </a:lnTo>
                <a:lnTo>
                  <a:pt x="356" y="190"/>
                </a:lnTo>
                <a:lnTo>
                  <a:pt x="305" y="203"/>
                </a:lnTo>
                <a:lnTo>
                  <a:pt x="254" y="203"/>
                </a:lnTo>
                <a:lnTo>
                  <a:pt x="216" y="215"/>
                </a:lnTo>
                <a:lnTo>
                  <a:pt x="178" y="215"/>
                </a:lnTo>
                <a:lnTo>
                  <a:pt x="153" y="228"/>
                </a:lnTo>
                <a:lnTo>
                  <a:pt x="127" y="228"/>
                </a:lnTo>
                <a:lnTo>
                  <a:pt x="89" y="215"/>
                </a:lnTo>
                <a:lnTo>
                  <a:pt x="76" y="215"/>
                </a:lnTo>
                <a:lnTo>
                  <a:pt x="64" y="203"/>
                </a:lnTo>
                <a:lnTo>
                  <a:pt x="51" y="190"/>
                </a:lnTo>
                <a:lnTo>
                  <a:pt x="25" y="177"/>
                </a:lnTo>
                <a:lnTo>
                  <a:pt x="13" y="165"/>
                </a:lnTo>
                <a:lnTo>
                  <a:pt x="0" y="152"/>
                </a:lnTo>
                <a:lnTo>
                  <a:pt x="25" y="139"/>
                </a:lnTo>
                <a:lnTo>
                  <a:pt x="51" y="139"/>
                </a:lnTo>
                <a:lnTo>
                  <a:pt x="89" y="139"/>
                </a:lnTo>
                <a:lnTo>
                  <a:pt x="127" y="127"/>
                </a:lnTo>
                <a:lnTo>
                  <a:pt x="178" y="114"/>
                </a:lnTo>
                <a:lnTo>
                  <a:pt x="229" y="101"/>
                </a:lnTo>
                <a:lnTo>
                  <a:pt x="280" y="89"/>
                </a:lnTo>
                <a:lnTo>
                  <a:pt x="343" y="76"/>
                </a:lnTo>
                <a:lnTo>
                  <a:pt x="394" y="51"/>
                </a:lnTo>
                <a:lnTo>
                  <a:pt x="445" y="38"/>
                </a:lnTo>
                <a:lnTo>
                  <a:pt x="483" y="25"/>
                </a:lnTo>
                <a:lnTo>
                  <a:pt x="522" y="25"/>
                </a:lnTo>
                <a:lnTo>
                  <a:pt x="560" y="13"/>
                </a:lnTo>
                <a:lnTo>
                  <a:pt x="585" y="13"/>
                </a:lnTo>
                <a:lnTo>
                  <a:pt x="598" y="0"/>
                </a:lnTo>
                <a:lnTo>
                  <a:pt x="623" y="0"/>
                </a:lnTo>
                <a:lnTo>
                  <a:pt x="636" y="13"/>
                </a:lnTo>
                <a:lnTo>
                  <a:pt x="662" y="25"/>
                </a:lnTo>
                <a:lnTo>
                  <a:pt x="674" y="38"/>
                </a:lnTo>
                <a:lnTo>
                  <a:pt x="700" y="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2" name="Freeform 36"/>
          <p:cNvSpPr/>
          <p:nvPr/>
        </p:nvSpPr>
        <p:spPr>
          <a:xfrm>
            <a:off x="4827905" y="2429193"/>
            <a:ext cx="525463" cy="176212"/>
          </a:xfrm>
          <a:custGeom>
            <a:avLst/>
            <a:gdLst>
              <a:gd name="txL" fmla="*/ 0 w 827"/>
              <a:gd name="txT" fmla="*/ 0 h 279"/>
              <a:gd name="txR" fmla="*/ 827 w 827"/>
              <a:gd name="txB" fmla="*/ 279 h 27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Lst>
            <a:rect l="txL" t="txT" r="txR" b="txB"/>
            <a:pathLst>
              <a:path w="827" h="279">
                <a:moveTo>
                  <a:pt x="827" y="64"/>
                </a:moveTo>
                <a:lnTo>
                  <a:pt x="827" y="89"/>
                </a:lnTo>
                <a:lnTo>
                  <a:pt x="815" y="102"/>
                </a:lnTo>
                <a:lnTo>
                  <a:pt x="802" y="114"/>
                </a:lnTo>
                <a:lnTo>
                  <a:pt x="776" y="127"/>
                </a:lnTo>
                <a:lnTo>
                  <a:pt x="764" y="140"/>
                </a:lnTo>
                <a:lnTo>
                  <a:pt x="738" y="140"/>
                </a:lnTo>
                <a:lnTo>
                  <a:pt x="713" y="152"/>
                </a:lnTo>
                <a:lnTo>
                  <a:pt x="675" y="165"/>
                </a:lnTo>
                <a:lnTo>
                  <a:pt x="624" y="178"/>
                </a:lnTo>
                <a:lnTo>
                  <a:pt x="573" y="190"/>
                </a:lnTo>
                <a:lnTo>
                  <a:pt x="522" y="203"/>
                </a:lnTo>
                <a:lnTo>
                  <a:pt x="458" y="216"/>
                </a:lnTo>
                <a:lnTo>
                  <a:pt x="395" y="228"/>
                </a:lnTo>
                <a:lnTo>
                  <a:pt x="331" y="241"/>
                </a:lnTo>
                <a:lnTo>
                  <a:pt x="280" y="254"/>
                </a:lnTo>
                <a:lnTo>
                  <a:pt x="242" y="266"/>
                </a:lnTo>
                <a:lnTo>
                  <a:pt x="204" y="266"/>
                </a:lnTo>
                <a:lnTo>
                  <a:pt x="166" y="279"/>
                </a:lnTo>
                <a:lnTo>
                  <a:pt x="153" y="279"/>
                </a:lnTo>
                <a:lnTo>
                  <a:pt x="128" y="279"/>
                </a:lnTo>
                <a:lnTo>
                  <a:pt x="115" y="279"/>
                </a:lnTo>
                <a:lnTo>
                  <a:pt x="89" y="266"/>
                </a:lnTo>
                <a:lnTo>
                  <a:pt x="64" y="266"/>
                </a:lnTo>
                <a:lnTo>
                  <a:pt x="51" y="254"/>
                </a:lnTo>
                <a:lnTo>
                  <a:pt x="26" y="241"/>
                </a:lnTo>
                <a:lnTo>
                  <a:pt x="13" y="228"/>
                </a:lnTo>
                <a:lnTo>
                  <a:pt x="0" y="228"/>
                </a:lnTo>
                <a:lnTo>
                  <a:pt x="0" y="216"/>
                </a:lnTo>
                <a:lnTo>
                  <a:pt x="89" y="190"/>
                </a:lnTo>
                <a:lnTo>
                  <a:pt x="166" y="178"/>
                </a:lnTo>
                <a:lnTo>
                  <a:pt x="242" y="152"/>
                </a:lnTo>
                <a:lnTo>
                  <a:pt x="306" y="127"/>
                </a:lnTo>
                <a:lnTo>
                  <a:pt x="369" y="114"/>
                </a:lnTo>
                <a:lnTo>
                  <a:pt x="433" y="89"/>
                </a:lnTo>
                <a:lnTo>
                  <a:pt x="497" y="76"/>
                </a:lnTo>
                <a:lnTo>
                  <a:pt x="547" y="64"/>
                </a:lnTo>
                <a:lnTo>
                  <a:pt x="586" y="51"/>
                </a:lnTo>
                <a:lnTo>
                  <a:pt x="624" y="38"/>
                </a:lnTo>
                <a:lnTo>
                  <a:pt x="662" y="26"/>
                </a:lnTo>
                <a:lnTo>
                  <a:pt x="687" y="26"/>
                </a:lnTo>
                <a:lnTo>
                  <a:pt x="726" y="13"/>
                </a:lnTo>
                <a:lnTo>
                  <a:pt x="751" y="13"/>
                </a:lnTo>
                <a:lnTo>
                  <a:pt x="764" y="13"/>
                </a:lnTo>
                <a:lnTo>
                  <a:pt x="776" y="0"/>
                </a:lnTo>
                <a:lnTo>
                  <a:pt x="802" y="13"/>
                </a:lnTo>
                <a:lnTo>
                  <a:pt x="815" y="26"/>
                </a:lnTo>
                <a:lnTo>
                  <a:pt x="827" y="38"/>
                </a:lnTo>
                <a:lnTo>
                  <a:pt x="827" y="6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5" name="Freeform 39"/>
          <p:cNvSpPr/>
          <p:nvPr/>
        </p:nvSpPr>
        <p:spPr>
          <a:xfrm>
            <a:off x="5483543" y="2251393"/>
            <a:ext cx="96837" cy="862012"/>
          </a:xfrm>
          <a:custGeom>
            <a:avLst/>
            <a:gdLst>
              <a:gd name="txL" fmla="*/ 0 w 153"/>
              <a:gd name="txT" fmla="*/ 0 h 1356"/>
              <a:gd name="txR" fmla="*/ 153 w 153"/>
              <a:gd name="txB" fmla="*/ 1356 h 1356"/>
            </a:gdLst>
            <a:ahLst/>
            <a:cxnLst>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3" h="1356">
                <a:moveTo>
                  <a:pt x="13" y="114"/>
                </a:moveTo>
                <a:lnTo>
                  <a:pt x="13" y="89"/>
                </a:lnTo>
                <a:lnTo>
                  <a:pt x="13" y="64"/>
                </a:lnTo>
                <a:lnTo>
                  <a:pt x="13" y="51"/>
                </a:lnTo>
                <a:lnTo>
                  <a:pt x="13" y="38"/>
                </a:lnTo>
                <a:lnTo>
                  <a:pt x="13" y="26"/>
                </a:lnTo>
                <a:lnTo>
                  <a:pt x="13" y="13"/>
                </a:lnTo>
                <a:lnTo>
                  <a:pt x="13" y="0"/>
                </a:lnTo>
                <a:lnTo>
                  <a:pt x="25" y="0"/>
                </a:lnTo>
                <a:lnTo>
                  <a:pt x="38" y="0"/>
                </a:lnTo>
                <a:lnTo>
                  <a:pt x="51" y="0"/>
                </a:lnTo>
                <a:lnTo>
                  <a:pt x="63" y="0"/>
                </a:lnTo>
                <a:lnTo>
                  <a:pt x="89" y="0"/>
                </a:lnTo>
                <a:lnTo>
                  <a:pt x="102" y="0"/>
                </a:lnTo>
                <a:lnTo>
                  <a:pt x="127" y="13"/>
                </a:lnTo>
                <a:lnTo>
                  <a:pt x="153" y="13"/>
                </a:lnTo>
                <a:lnTo>
                  <a:pt x="153" y="127"/>
                </a:lnTo>
                <a:lnTo>
                  <a:pt x="153" y="229"/>
                </a:lnTo>
                <a:lnTo>
                  <a:pt x="153" y="317"/>
                </a:lnTo>
                <a:lnTo>
                  <a:pt x="153" y="419"/>
                </a:lnTo>
                <a:lnTo>
                  <a:pt x="153" y="495"/>
                </a:lnTo>
                <a:lnTo>
                  <a:pt x="153" y="571"/>
                </a:lnTo>
                <a:lnTo>
                  <a:pt x="153" y="647"/>
                </a:lnTo>
                <a:lnTo>
                  <a:pt x="153" y="710"/>
                </a:lnTo>
                <a:lnTo>
                  <a:pt x="153" y="773"/>
                </a:lnTo>
                <a:lnTo>
                  <a:pt x="153" y="837"/>
                </a:lnTo>
                <a:lnTo>
                  <a:pt x="153" y="875"/>
                </a:lnTo>
                <a:lnTo>
                  <a:pt x="153" y="925"/>
                </a:lnTo>
                <a:lnTo>
                  <a:pt x="153" y="963"/>
                </a:lnTo>
                <a:lnTo>
                  <a:pt x="153" y="989"/>
                </a:lnTo>
                <a:lnTo>
                  <a:pt x="153" y="1014"/>
                </a:lnTo>
                <a:lnTo>
                  <a:pt x="153" y="1039"/>
                </a:lnTo>
                <a:lnTo>
                  <a:pt x="153" y="1103"/>
                </a:lnTo>
                <a:lnTo>
                  <a:pt x="153" y="1154"/>
                </a:lnTo>
                <a:lnTo>
                  <a:pt x="140" y="1217"/>
                </a:lnTo>
                <a:lnTo>
                  <a:pt x="140" y="1268"/>
                </a:lnTo>
                <a:lnTo>
                  <a:pt x="127" y="1293"/>
                </a:lnTo>
                <a:lnTo>
                  <a:pt x="127" y="1306"/>
                </a:lnTo>
                <a:lnTo>
                  <a:pt x="114" y="1318"/>
                </a:lnTo>
                <a:lnTo>
                  <a:pt x="114" y="1344"/>
                </a:lnTo>
                <a:lnTo>
                  <a:pt x="102" y="1344"/>
                </a:lnTo>
                <a:lnTo>
                  <a:pt x="102" y="1356"/>
                </a:lnTo>
                <a:lnTo>
                  <a:pt x="89" y="1356"/>
                </a:lnTo>
                <a:lnTo>
                  <a:pt x="76" y="1344"/>
                </a:lnTo>
                <a:lnTo>
                  <a:pt x="63" y="1344"/>
                </a:lnTo>
                <a:lnTo>
                  <a:pt x="63" y="1318"/>
                </a:lnTo>
                <a:lnTo>
                  <a:pt x="51" y="1306"/>
                </a:lnTo>
                <a:lnTo>
                  <a:pt x="38" y="1293"/>
                </a:lnTo>
                <a:lnTo>
                  <a:pt x="25" y="1268"/>
                </a:lnTo>
                <a:lnTo>
                  <a:pt x="13" y="1242"/>
                </a:lnTo>
                <a:lnTo>
                  <a:pt x="13" y="1217"/>
                </a:lnTo>
                <a:lnTo>
                  <a:pt x="0" y="1192"/>
                </a:lnTo>
                <a:lnTo>
                  <a:pt x="0" y="1166"/>
                </a:lnTo>
                <a:lnTo>
                  <a:pt x="0" y="1115"/>
                </a:lnTo>
                <a:lnTo>
                  <a:pt x="13" y="1065"/>
                </a:lnTo>
                <a:lnTo>
                  <a:pt x="13" y="1039"/>
                </a:lnTo>
                <a:lnTo>
                  <a:pt x="13" y="1014"/>
                </a:lnTo>
                <a:lnTo>
                  <a:pt x="25" y="976"/>
                </a:lnTo>
                <a:lnTo>
                  <a:pt x="25" y="951"/>
                </a:lnTo>
                <a:lnTo>
                  <a:pt x="25" y="913"/>
                </a:lnTo>
                <a:lnTo>
                  <a:pt x="25" y="862"/>
                </a:lnTo>
                <a:lnTo>
                  <a:pt x="38" y="824"/>
                </a:lnTo>
                <a:lnTo>
                  <a:pt x="38" y="773"/>
                </a:lnTo>
                <a:lnTo>
                  <a:pt x="51" y="672"/>
                </a:lnTo>
                <a:lnTo>
                  <a:pt x="51" y="583"/>
                </a:lnTo>
                <a:lnTo>
                  <a:pt x="51" y="482"/>
                </a:lnTo>
                <a:lnTo>
                  <a:pt x="51" y="393"/>
                </a:lnTo>
                <a:lnTo>
                  <a:pt x="51" y="305"/>
                </a:lnTo>
                <a:lnTo>
                  <a:pt x="51" y="267"/>
                </a:lnTo>
                <a:lnTo>
                  <a:pt x="38" y="229"/>
                </a:lnTo>
                <a:lnTo>
                  <a:pt x="38" y="203"/>
                </a:lnTo>
                <a:lnTo>
                  <a:pt x="25" y="165"/>
                </a:lnTo>
                <a:lnTo>
                  <a:pt x="25" y="140"/>
                </a:lnTo>
                <a:lnTo>
                  <a:pt x="13"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1" name="Freeform 35"/>
          <p:cNvSpPr/>
          <p:nvPr/>
        </p:nvSpPr>
        <p:spPr>
          <a:xfrm>
            <a:off x="4973955" y="2284730"/>
            <a:ext cx="428625" cy="747713"/>
          </a:xfrm>
          <a:custGeom>
            <a:avLst/>
            <a:gdLst>
              <a:gd name="txL" fmla="*/ 0 w 675"/>
              <a:gd name="txT" fmla="*/ 0 h 1179"/>
              <a:gd name="txR" fmla="*/ 675 w 675"/>
              <a:gd name="txB" fmla="*/ 1179 h 1179"/>
            </a:gdLst>
            <a:ahLst/>
            <a:cxnLst>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75" h="1179">
                <a:moveTo>
                  <a:pt x="178" y="1128"/>
                </a:moveTo>
                <a:lnTo>
                  <a:pt x="166" y="1153"/>
                </a:lnTo>
                <a:lnTo>
                  <a:pt x="153" y="1166"/>
                </a:lnTo>
                <a:lnTo>
                  <a:pt x="140" y="1179"/>
                </a:lnTo>
                <a:lnTo>
                  <a:pt x="128" y="1179"/>
                </a:lnTo>
                <a:lnTo>
                  <a:pt x="115" y="1179"/>
                </a:lnTo>
                <a:lnTo>
                  <a:pt x="102" y="1166"/>
                </a:lnTo>
                <a:lnTo>
                  <a:pt x="77" y="1141"/>
                </a:lnTo>
                <a:lnTo>
                  <a:pt x="51" y="1115"/>
                </a:lnTo>
                <a:lnTo>
                  <a:pt x="39" y="1090"/>
                </a:lnTo>
                <a:lnTo>
                  <a:pt x="13" y="1064"/>
                </a:lnTo>
                <a:lnTo>
                  <a:pt x="0" y="1052"/>
                </a:lnTo>
                <a:lnTo>
                  <a:pt x="0" y="1039"/>
                </a:lnTo>
                <a:lnTo>
                  <a:pt x="0" y="1026"/>
                </a:lnTo>
                <a:lnTo>
                  <a:pt x="13" y="1014"/>
                </a:lnTo>
                <a:lnTo>
                  <a:pt x="26" y="988"/>
                </a:lnTo>
                <a:lnTo>
                  <a:pt x="39" y="963"/>
                </a:lnTo>
                <a:lnTo>
                  <a:pt x="51" y="950"/>
                </a:lnTo>
                <a:lnTo>
                  <a:pt x="64" y="938"/>
                </a:lnTo>
                <a:lnTo>
                  <a:pt x="77" y="912"/>
                </a:lnTo>
                <a:lnTo>
                  <a:pt x="89" y="887"/>
                </a:lnTo>
                <a:lnTo>
                  <a:pt x="89" y="862"/>
                </a:lnTo>
                <a:lnTo>
                  <a:pt x="102" y="824"/>
                </a:lnTo>
                <a:lnTo>
                  <a:pt x="102" y="786"/>
                </a:lnTo>
                <a:lnTo>
                  <a:pt x="102" y="748"/>
                </a:lnTo>
                <a:lnTo>
                  <a:pt x="115" y="659"/>
                </a:lnTo>
                <a:lnTo>
                  <a:pt x="128" y="570"/>
                </a:lnTo>
                <a:lnTo>
                  <a:pt x="128" y="482"/>
                </a:lnTo>
                <a:lnTo>
                  <a:pt x="140" y="380"/>
                </a:lnTo>
                <a:lnTo>
                  <a:pt x="140" y="292"/>
                </a:lnTo>
                <a:lnTo>
                  <a:pt x="128" y="203"/>
                </a:lnTo>
                <a:lnTo>
                  <a:pt x="128" y="101"/>
                </a:lnTo>
                <a:lnTo>
                  <a:pt x="115" y="0"/>
                </a:lnTo>
                <a:lnTo>
                  <a:pt x="268" y="0"/>
                </a:lnTo>
                <a:lnTo>
                  <a:pt x="268" y="89"/>
                </a:lnTo>
                <a:lnTo>
                  <a:pt x="268" y="165"/>
                </a:lnTo>
                <a:lnTo>
                  <a:pt x="255" y="254"/>
                </a:lnTo>
                <a:lnTo>
                  <a:pt x="255" y="330"/>
                </a:lnTo>
                <a:lnTo>
                  <a:pt x="255" y="393"/>
                </a:lnTo>
                <a:lnTo>
                  <a:pt x="255" y="456"/>
                </a:lnTo>
                <a:lnTo>
                  <a:pt x="242" y="520"/>
                </a:lnTo>
                <a:lnTo>
                  <a:pt x="242" y="570"/>
                </a:lnTo>
                <a:lnTo>
                  <a:pt x="242" y="608"/>
                </a:lnTo>
                <a:lnTo>
                  <a:pt x="242" y="659"/>
                </a:lnTo>
                <a:lnTo>
                  <a:pt x="242" y="697"/>
                </a:lnTo>
                <a:lnTo>
                  <a:pt x="242" y="722"/>
                </a:lnTo>
                <a:lnTo>
                  <a:pt x="242" y="748"/>
                </a:lnTo>
                <a:lnTo>
                  <a:pt x="242" y="760"/>
                </a:lnTo>
                <a:lnTo>
                  <a:pt x="242" y="786"/>
                </a:lnTo>
                <a:lnTo>
                  <a:pt x="242" y="811"/>
                </a:lnTo>
                <a:lnTo>
                  <a:pt x="242" y="824"/>
                </a:lnTo>
                <a:lnTo>
                  <a:pt x="255" y="836"/>
                </a:lnTo>
                <a:lnTo>
                  <a:pt x="255" y="849"/>
                </a:lnTo>
                <a:lnTo>
                  <a:pt x="268" y="849"/>
                </a:lnTo>
                <a:lnTo>
                  <a:pt x="280" y="849"/>
                </a:lnTo>
                <a:lnTo>
                  <a:pt x="293" y="836"/>
                </a:lnTo>
                <a:lnTo>
                  <a:pt x="318" y="824"/>
                </a:lnTo>
                <a:lnTo>
                  <a:pt x="344" y="824"/>
                </a:lnTo>
                <a:lnTo>
                  <a:pt x="382" y="798"/>
                </a:lnTo>
                <a:lnTo>
                  <a:pt x="420" y="786"/>
                </a:lnTo>
                <a:lnTo>
                  <a:pt x="471" y="773"/>
                </a:lnTo>
                <a:lnTo>
                  <a:pt x="522" y="748"/>
                </a:lnTo>
                <a:lnTo>
                  <a:pt x="560" y="735"/>
                </a:lnTo>
                <a:lnTo>
                  <a:pt x="598" y="722"/>
                </a:lnTo>
                <a:lnTo>
                  <a:pt x="624" y="710"/>
                </a:lnTo>
                <a:lnTo>
                  <a:pt x="649" y="697"/>
                </a:lnTo>
                <a:lnTo>
                  <a:pt x="662" y="697"/>
                </a:lnTo>
                <a:lnTo>
                  <a:pt x="675" y="697"/>
                </a:lnTo>
                <a:lnTo>
                  <a:pt x="675" y="710"/>
                </a:lnTo>
                <a:lnTo>
                  <a:pt x="675" y="722"/>
                </a:lnTo>
                <a:lnTo>
                  <a:pt x="649" y="735"/>
                </a:lnTo>
                <a:lnTo>
                  <a:pt x="636" y="760"/>
                </a:lnTo>
                <a:lnTo>
                  <a:pt x="598" y="786"/>
                </a:lnTo>
                <a:lnTo>
                  <a:pt x="560" y="811"/>
                </a:lnTo>
                <a:lnTo>
                  <a:pt x="509" y="849"/>
                </a:lnTo>
                <a:lnTo>
                  <a:pt x="458" y="900"/>
                </a:lnTo>
                <a:lnTo>
                  <a:pt x="395" y="938"/>
                </a:lnTo>
                <a:lnTo>
                  <a:pt x="344" y="976"/>
                </a:lnTo>
                <a:lnTo>
                  <a:pt x="306" y="1014"/>
                </a:lnTo>
                <a:lnTo>
                  <a:pt x="268" y="1039"/>
                </a:lnTo>
                <a:lnTo>
                  <a:pt x="242" y="1077"/>
                </a:lnTo>
                <a:lnTo>
                  <a:pt x="217" y="1090"/>
                </a:lnTo>
                <a:lnTo>
                  <a:pt x="191" y="1115"/>
                </a:lnTo>
                <a:lnTo>
                  <a:pt x="178" y="1128"/>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26" name="Freeform 30"/>
          <p:cNvSpPr/>
          <p:nvPr/>
        </p:nvSpPr>
        <p:spPr>
          <a:xfrm>
            <a:off x="5562918" y="2187893"/>
            <a:ext cx="525462" cy="989012"/>
          </a:xfrm>
          <a:custGeom>
            <a:avLst/>
            <a:gdLst>
              <a:gd name="txL" fmla="*/ 0 w 827"/>
              <a:gd name="txT" fmla="*/ 0 h 1559"/>
              <a:gd name="txR" fmla="*/ 827 w 827"/>
              <a:gd name="txB" fmla="*/ 1559 h 1559"/>
            </a:gdLst>
            <a:ahLst/>
            <a:cxnLst>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827" h="1559">
                <a:moveTo>
                  <a:pt x="0" y="114"/>
                </a:moveTo>
                <a:lnTo>
                  <a:pt x="76" y="114"/>
                </a:lnTo>
                <a:lnTo>
                  <a:pt x="153" y="101"/>
                </a:lnTo>
                <a:lnTo>
                  <a:pt x="229" y="101"/>
                </a:lnTo>
                <a:lnTo>
                  <a:pt x="318" y="76"/>
                </a:lnTo>
                <a:lnTo>
                  <a:pt x="369" y="76"/>
                </a:lnTo>
                <a:lnTo>
                  <a:pt x="394" y="63"/>
                </a:lnTo>
                <a:lnTo>
                  <a:pt x="433" y="51"/>
                </a:lnTo>
                <a:lnTo>
                  <a:pt x="458" y="51"/>
                </a:lnTo>
                <a:lnTo>
                  <a:pt x="484" y="38"/>
                </a:lnTo>
                <a:lnTo>
                  <a:pt x="496" y="38"/>
                </a:lnTo>
                <a:lnTo>
                  <a:pt x="522" y="25"/>
                </a:lnTo>
                <a:lnTo>
                  <a:pt x="522" y="13"/>
                </a:lnTo>
                <a:lnTo>
                  <a:pt x="534" y="13"/>
                </a:lnTo>
                <a:lnTo>
                  <a:pt x="547" y="0"/>
                </a:lnTo>
                <a:lnTo>
                  <a:pt x="560" y="0"/>
                </a:lnTo>
                <a:lnTo>
                  <a:pt x="585" y="0"/>
                </a:lnTo>
                <a:lnTo>
                  <a:pt x="598" y="0"/>
                </a:lnTo>
                <a:lnTo>
                  <a:pt x="611" y="0"/>
                </a:lnTo>
                <a:lnTo>
                  <a:pt x="636" y="13"/>
                </a:lnTo>
                <a:lnTo>
                  <a:pt x="649" y="25"/>
                </a:lnTo>
                <a:lnTo>
                  <a:pt x="674" y="25"/>
                </a:lnTo>
                <a:lnTo>
                  <a:pt x="700" y="38"/>
                </a:lnTo>
                <a:lnTo>
                  <a:pt x="725" y="63"/>
                </a:lnTo>
                <a:lnTo>
                  <a:pt x="751" y="76"/>
                </a:lnTo>
                <a:lnTo>
                  <a:pt x="763" y="101"/>
                </a:lnTo>
                <a:lnTo>
                  <a:pt x="789" y="114"/>
                </a:lnTo>
                <a:lnTo>
                  <a:pt x="802" y="127"/>
                </a:lnTo>
                <a:lnTo>
                  <a:pt x="814" y="139"/>
                </a:lnTo>
                <a:lnTo>
                  <a:pt x="827" y="139"/>
                </a:lnTo>
                <a:lnTo>
                  <a:pt x="827" y="152"/>
                </a:lnTo>
                <a:lnTo>
                  <a:pt x="827" y="165"/>
                </a:lnTo>
                <a:lnTo>
                  <a:pt x="827" y="177"/>
                </a:lnTo>
                <a:lnTo>
                  <a:pt x="814" y="190"/>
                </a:lnTo>
                <a:lnTo>
                  <a:pt x="802" y="203"/>
                </a:lnTo>
                <a:lnTo>
                  <a:pt x="802" y="215"/>
                </a:lnTo>
                <a:lnTo>
                  <a:pt x="802" y="228"/>
                </a:lnTo>
                <a:lnTo>
                  <a:pt x="802" y="266"/>
                </a:lnTo>
                <a:lnTo>
                  <a:pt x="789" y="291"/>
                </a:lnTo>
                <a:lnTo>
                  <a:pt x="789" y="342"/>
                </a:lnTo>
                <a:lnTo>
                  <a:pt x="789" y="393"/>
                </a:lnTo>
                <a:lnTo>
                  <a:pt x="789" y="456"/>
                </a:lnTo>
                <a:lnTo>
                  <a:pt x="789" y="520"/>
                </a:lnTo>
                <a:lnTo>
                  <a:pt x="789" y="659"/>
                </a:lnTo>
                <a:lnTo>
                  <a:pt x="789" y="798"/>
                </a:lnTo>
                <a:lnTo>
                  <a:pt x="802" y="925"/>
                </a:lnTo>
                <a:lnTo>
                  <a:pt x="802" y="1052"/>
                </a:lnTo>
                <a:lnTo>
                  <a:pt x="814" y="1115"/>
                </a:lnTo>
                <a:lnTo>
                  <a:pt x="814" y="1166"/>
                </a:lnTo>
                <a:lnTo>
                  <a:pt x="814" y="1216"/>
                </a:lnTo>
                <a:lnTo>
                  <a:pt x="802" y="1267"/>
                </a:lnTo>
                <a:lnTo>
                  <a:pt x="802" y="1318"/>
                </a:lnTo>
                <a:lnTo>
                  <a:pt x="789" y="1356"/>
                </a:lnTo>
                <a:lnTo>
                  <a:pt x="776" y="1394"/>
                </a:lnTo>
                <a:lnTo>
                  <a:pt x="751" y="1432"/>
                </a:lnTo>
                <a:lnTo>
                  <a:pt x="738" y="1457"/>
                </a:lnTo>
                <a:lnTo>
                  <a:pt x="713" y="1483"/>
                </a:lnTo>
                <a:lnTo>
                  <a:pt x="700" y="1508"/>
                </a:lnTo>
                <a:lnTo>
                  <a:pt x="687" y="1533"/>
                </a:lnTo>
                <a:lnTo>
                  <a:pt x="674" y="1546"/>
                </a:lnTo>
                <a:lnTo>
                  <a:pt x="662" y="1559"/>
                </a:lnTo>
                <a:lnTo>
                  <a:pt x="649" y="1559"/>
                </a:lnTo>
                <a:lnTo>
                  <a:pt x="636" y="1559"/>
                </a:lnTo>
                <a:lnTo>
                  <a:pt x="623" y="1559"/>
                </a:lnTo>
                <a:lnTo>
                  <a:pt x="623" y="1546"/>
                </a:lnTo>
                <a:lnTo>
                  <a:pt x="611" y="1533"/>
                </a:lnTo>
                <a:lnTo>
                  <a:pt x="611" y="1521"/>
                </a:lnTo>
                <a:lnTo>
                  <a:pt x="598" y="1508"/>
                </a:lnTo>
                <a:lnTo>
                  <a:pt x="598" y="1470"/>
                </a:lnTo>
                <a:lnTo>
                  <a:pt x="598" y="1445"/>
                </a:lnTo>
                <a:lnTo>
                  <a:pt x="585" y="1419"/>
                </a:lnTo>
                <a:lnTo>
                  <a:pt x="585" y="1407"/>
                </a:lnTo>
                <a:lnTo>
                  <a:pt x="573" y="1381"/>
                </a:lnTo>
                <a:lnTo>
                  <a:pt x="560" y="1356"/>
                </a:lnTo>
                <a:lnTo>
                  <a:pt x="534" y="1331"/>
                </a:lnTo>
                <a:lnTo>
                  <a:pt x="522" y="1305"/>
                </a:lnTo>
                <a:lnTo>
                  <a:pt x="496" y="1280"/>
                </a:lnTo>
                <a:lnTo>
                  <a:pt x="471" y="1255"/>
                </a:lnTo>
                <a:lnTo>
                  <a:pt x="458" y="1229"/>
                </a:lnTo>
                <a:lnTo>
                  <a:pt x="445" y="1216"/>
                </a:lnTo>
                <a:lnTo>
                  <a:pt x="433" y="1204"/>
                </a:lnTo>
                <a:lnTo>
                  <a:pt x="420" y="1178"/>
                </a:lnTo>
                <a:lnTo>
                  <a:pt x="420" y="1166"/>
                </a:lnTo>
                <a:lnTo>
                  <a:pt x="420" y="1153"/>
                </a:lnTo>
                <a:lnTo>
                  <a:pt x="433" y="1153"/>
                </a:lnTo>
                <a:lnTo>
                  <a:pt x="445" y="1153"/>
                </a:lnTo>
                <a:lnTo>
                  <a:pt x="458" y="1153"/>
                </a:lnTo>
                <a:lnTo>
                  <a:pt x="471" y="1166"/>
                </a:lnTo>
                <a:lnTo>
                  <a:pt x="484" y="1166"/>
                </a:lnTo>
                <a:lnTo>
                  <a:pt x="509" y="1178"/>
                </a:lnTo>
                <a:lnTo>
                  <a:pt x="522" y="1178"/>
                </a:lnTo>
                <a:lnTo>
                  <a:pt x="547" y="1191"/>
                </a:lnTo>
                <a:lnTo>
                  <a:pt x="560" y="1204"/>
                </a:lnTo>
                <a:lnTo>
                  <a:pt x="585" y="1204"/>
                </a:lnTo>
                <a:lnTo>
                  <a:pt x="598" y="1204"/>
                </a:lnTo>
                <a:lnTo>
                  <a:pt x="611" y="1204"/>
                </a:lnTo>
                <a:lnTo>
                  <a:pt x="623" y="1204"/>
                </a:lnTo>
                <a:lnTo>
                  <a:pt x="636" y="1204"/>
                </a:lnTo>
                <a:lnTo>
                  <a:pt x="636" y="1191"/>
                </a:lnTo>
                <a:lnTo>
                  <a:pt x="636" y="1178"/>
                </a:lnTo>
                <a:lnTo>
                  <a:pt x="649" y="1153"/>
                </a:lnTo>
                <a:lnTo>
                  <a:pt x="649" y="1128"/>
                </a:lnTo>
                <a:lnTo>
                  <a:pt x="649" y="1102"/>
                </a:lnTo>
                <a:lnTo>
                  <a:pt x="649" y="1052"/>
                </a:lnTo>
                <a:lnTo>
                  <a:pt x="662" y="1014"/>
                </a:lnTo>
                <a:lnTo>
                  <a:pt x="662" y="963"/>
                </a:lnTo>
                <a:lnTo>
                  <a:pt x="662" y="849"/>
                </a:lnTo>
                <a:lnTo>
                  <a:pt x="649" y="735"/>
                </a:lnTo>
                <a:lnTo>
                  <a:pt x="649" y="608"/>
                </a:lnTo>
                <a:lnTo>
                  <a:pt x="649" y="469"/>
                </a:lnTo>
                <a:lnTo>
                  <a:pt x="636" y="406"/>
                </a:lnTo>
                <a:lnTo>
                  <a:pt x="636" y="355"/>
                </a:lnTo>
                <a:lnTo>
                  <a:pt x="636" y="304"/>
                </a:lnTo>
                <a:lnTo>
                  <a:pt x="623" y="253"/>
                </a:lnTo>
                <a:lnTo>
                  <a:pt x="623" y="228"/>
                </a:lnTo>
                <a:lnTo>
                  <a:pt x="611" y="203"/>
                </a:lnTo>
                <a:lnTo>
                  <a:pt x="611" y="177"/>
                </a:lnTo>
                <a:lnTo>
                  <a:pt x="598" y="165"/>
                </a:lnTo>
                <a:lnTo>
                  <a:pt x="585" y="165"/>
                </a:lnTo>
                <a:lnTo>
                  <a:pt x="560" y="152"/>
                </a:lnTo>
                <a:lnTo>
                  <a:pt x="534" y="152"/>
                </a:lnTo>
                <a:lnTo>
                  <a:pt x="509" y="152"/>
                </a:lnTo>
                <a:lnTo>
                  <a:pt x="496" y="152"/>
                </a:lnTo>
                <a:lnTo>
                  <a:pt x="484" y="152"/>
                </a:lnTo>
                <a:lnTo>
                  <a:pt x="458" y="152"/>
                </a:lnTo>
                <a:lnTo>
                  <a:pt x="445" y="152"/>
                </a:lnTo>
                <a:lnTo>
                  <a:pt x="420" y="152"/>
                </a:lnTo>
                <a:lnTo>
                  <a:pt x="394" y="152"/>
                </a:lnTo>
                <a:lnTo>
                  <a:pt x="369" y="165"/>
                </a:lnTo>
                <a:lnTo>
                  <a:pt x="344" y="165"/>
                </a:lnTo>
                <a:lnTo>
                  <a:pt x="305" y="165"/>
                </a:lnTo>
                <a:lnTo>
                  <a:pt x="267" y="177"/>
                </a:lnTo>
                <a:lnTo>
                  <a:pt x="229" y="177"/>
                </a:lnTo>
                <a:lnTo>
                  <a:pt x="191" y="177"/>
                </a:lnTo>
                <a:lnTo>
                  <a:pt x="153" y="190"/>
                </a:lnTo>
                <a:lnTo>
                  <a:pt x="102" y="190"/>
                </a:lnTo>
                <a:lnTo>
                  <a:pt x="51" y="203"/>
                </a:lnTo>
                <a:lnTo>
                  <a:pt x="0" y="215"/>
                </a:lnTo>
                <a:lnTo>
                  <a:pt x="0"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3" name="Freeform 37"/>
          <p:cNvSpPr/>
          <p:nvPr/>
        </p:nvSpPr>
        <p:spPr>
          <a:xfrm>
            <a:off x="5562918" y="2421255"/>
            <a:ext cx="307975" cy="88900"/>
          </a:xfrm>
          <a:custGeom>
            <a:avLst/>
            <a:gdLst>
              <a:gd name="txL" fmla="*/ 0 w 484"/>
              <a:gd name="txT" fmla="*/ 0 h 139"/>
              <a:gd name="txR" fmla="*/ 484 w 484"/>
              <a:gd name="txB" fmla="*/ 139 h 13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0" y="2147483647"/>
              </a:cxn>
              <a:cxn ang="0">
                <a:pos x="0" y="2147483647"/>
              </a:cxn>
              <a:cxn ang="0">
                <a:pos x="2147483647" y="2147483647"/>
              </a:cxn>
              <a:cxn ang="0">
                <a:pos x="2147483647" y="2147483647"/>
              </a:cxn>
            </a:cxnLst>
            <a:rect l="txL" t="txT" r="txR" b="txB"/>
            <a:pathLst>
              <a:path w="484" h="139">
                <a:moveTo>
                  <a:pt x="26" y="63"/>
                </a:moveTo>
                <a:lnTo>
                  <a:pt x="38" y="63"/>
                </a:lnTo>
                <a:lnTo>
                  <a:pt x="64" y="50"/>
                </a:lnTo>
                <a:lnTo>
                  <a:pt x="76" y="50"/>
                </a:lnTo>
                <a:lnTo>
                  <a:pt x="102" y="50"/>
                </a:lnTo>
                <a:lnTo>
                  <a:pt x="127" y="38"/>
                </a:lnTo>
                <a:lnTo>
                  <a:pt x="153" y="38"/>
                </a:lnTo>
                <a:lnTo>
                  <a:pt x="178" y="25"/>
                </a:lnTo>
                <a:lnTo>
                  <a:pt x="216" y="12"/>
                </a:lnTo>
                <a:lnTo>
                  <a:pt x="280" y="12"/>
                </a:lnTo>
                <a:lnTo>
                  <a:pt x="331" y="0"/>
                </a:lnTo>
                <a:lnTo>
                  <a:pt x="382" y="0"/>
                </a:lnTo>
                <a:lnTo>
                  <a:pt x="420" y="12"/>
                </a:lnTo>
                <a:lnTo>
                  <a:pt x="445" y="12"/>
                </a:lnTo>
                <a:lnTo>
                  <a:pt x="471" y="25"/>
                </a:lnTo>
                <a:lnTo>
                  <a:pt x="484" y="50"/>
                </a:lnTo>
                <a:lnTo>
                  <a:pt x="484" y="63"/>
                </a:lnTo>
                <a:lnTo>
                  <a:pt x="484" y="76"/>
                </a:lnTo>
                <a:lnTo>
                  <a:pt x="471" y="76"/>
                </a:lnTo>
                <a:lnTo>
                  <a:pt x="458" y="88"/>
                </a:lnTo>
                <a:lnTo>
                  <a:pt x="445" y="88"/>
                </a:lnTo>
                <a:lnTo>
                  <a:pt x="420" y="101"/>
                </a:lnTo>
                <a:lnTo>
                  <a:pt x="394" y="101"/>
                </a:lnTo>
                <a:lnTo>
                  <a:pt x="369" y="114"/>
                </a:lnTo>
                <a:lnTo>
                  <a:pt x="331" y="114"/>
                </a:lnTo>
                <a:lnTo>
                  <a:pt x="165" y="126"/>
                </a:lnTo>
                <a:lnTo>
                  <a:pt x="89" y="139"/>
                </a:lnTo>
                <a:lnTo>
                  <a:pt x="0" y="139"/>
                </a:lnTo>
                <a:lnTo>
                  <a:pt x="0" y="114"/>
                </a:lnTo>
                <a:lnTo>
                  <a:pt x="0" y="101"/>
                </a:lnTo>
                <a:lnTo>
                  <a:pt x="0" y="88"/>
                </a:lnTo>
                <a:lnTo>
                  <a:pt x="0" y="76"/>
                </a:lnTo>
                <a:lnTo>
                  <a:pt x="13" y="63"/>
                </a:lnTo>
                <a:lnTo>
                  <a:pt x="26" y="63"/>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0934" name="Freeform 38"/>
          <p:cNvSpPr/>
          <p:nvPr/>
        </p:nvSpPr>
        <p:spPr>
          <a:xfrm>
            <a:off x="5562918" y="2630805"/>
            <a:ext cx="315912" cy="87313"/>
          </a:xfrm>
          <a:custGeom>
            <a:avLst/>
            <a:gdLst>
              <a:gd name="txL" fmla="*/ 0 w 496"/>
              <a:gd name="txT" fmla="*/ 0 h 139"/>
              <a:gd name="txR" fmla="*/ 496 w 496"/>
              <a:gd name="txB" fmla="*/ 139 h 139"/>
            </a:gdLst>
            <a:ahLst/>
            <a:cxnLst>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Lst>
            <a:rect l="txL" t="txT" r="txR" b="txB"/>
            <a:pathLst>
              <a:path w="496" h="139">
                <a:moveTo>
                  <a:pt x="191" y="25"/>
                </a:moveTo>
                <a:lnTo>
                  <a:pt x="242" y="13"/>
                </a:lnTo>
                <a:lnTo>
                  <a:pt x="293" y="13"/>
                </a:lnTo>
                <a:lnTo>
                  <a:pt x="344" y="0"/>
                </a:lnTo>
                <a:lnTo>
                  <a:pt x="382" y="0"/>
                </a:lnTo>
                <a:lnTo>
                  <a:pt x="394" y="0"/>
                </a:lnTo>
                <a:lnTo>
                  <a:pt x="420" y="13"/>
                </a:lnTo>
                <a:lnTo>
                  <a:pt x="471" y="25"/>
                </a:lnTo>
                <a:lnTo>
                  <a:pt x="484" y="25"/>
                </a:lnTo>
                <a:lnTo>
                  <a:pt x="496" y="38"/>
                </a:lnTo>
                <a:lnTo>
                  <a:pt x="496" y="51"/>
                </a:lnTo>
                <a:lnTo>
                  <a:pt x="496" y="63"/>
                </a:lnTo>
                <a:lnTo>
                  <a:pt x="496" y="76"/>
                </a:lnTo>
                <a:lnTo>
                  <a:pt x="484" y="89"/>
                </a:lnTo>
                <a:lnTo>
                  <a:pt x="471" y="89"/>
                </a:lnTo>
                <a:lnTo>
                  <a:pt x="458" y="101"/>
                </a:lnTo>
                <a:lnTo>
                  <a:pt x="433" y="101"/>
                </a:lnTo>
                <a:lnTo>
                  <a:pt x="407" y="101"/>
                </a:lnTo>
                <a:lnTo>
                  <a:pt x="382" y="114"/>
                </a:lnTo>
                <a:lnTo>
                  <a:pt x="356" y="114"/>
                </a:lnTo>
                <a:lnTo>
                  <a:pt x="318" y="114"/>
                </a:lnTo>
                <a:lnTo>
                  <a:pt x="293" y="114"/>
                </a:lnTo>
                <a:lnTo>
                  <a:pt x="242" y="127"/>
                </a:lnTo>
                <a:lnTo>
                  <a:pt x="204" y="127"/>
                </a:lnTo>
                <a:lnTo>
                  <a:pt x="153" y="127"/>
                </a:lnTo>
                <a:lnTo>
                  <a:pt x="115" y="127"/>
                </a:lnTo>
                <a:lnTo>
                  <a:pt x="51" y="127"/>
                </a:lnTo>
                <a:lnTo>
                  <a:pt x="0" y="139"/>
                </a:lnTo>
                <a:lnTo>
                  <a:pt x="0" y="63"/>
                </a:lnTo>
                <a:lnTo>
                  <a:pt x="38" y="51"/>
                </a:lnTo>
                <a:lnTo>
                  <a:pt x="89" y="38"/>
                </a:lnTo>
                <a:lnTo>
                  <a:pt x="140" y="38"/>
                </a:lnTo>
                <a:lnTo>
                  <a:pt x="191"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9963" name="矩形 4"/>
          <p:cNvSpPr/>
          <p:nvPr/>
        </p:nvSpPr>
        <p:spPr>
          <a:xfrm>
            <a:off x="690556" y="1496922"/>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销</a:t>
            </a:r>
          </a:p>
        </p:txBody>
      </p:sp>
      <p:sp>
        <p:nvSpPr>
          <p:cNvPr id="27" name="矩形 26"/>
          <p:cNvSpPr/>
          <p:nvPr/>
        </p:nvSpPr>
        <p:spPr>
          <a:xfrm>
            <a:off x="776041" y="784549"/>
            <a:ext cx="1577340"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xiāo</a:t>
            </a:r>
          </a:p>
        </p:txBody>
      </p:sp>
      <p:pic>
        <p:nvPicPr>
          <p:cNvPr id="34" name="Picture 37">
            <a:hlinkClick r:id="rId3" action="ppaction://hlinksldjump"/>
          </p:cNvPr>
          <p:cNvPicPr>
            <a:picLocks noChangeAspect="1" noChangeArrowheads="1"/>
          </p:cNvPicPr>
          <p:nvPr/>
        </p:nvPicPr>
        <p:blipFill>
          <a:blip r:embed="rId4"/>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5" name="组合 4"/>
          <p:cNvGrpSpPr/>
          <p:nvPr/>
        </p:nvGrpSpPr>
        <p:grpSpPr>
          <a:xfrm>
            <a:off x="673431" y="3051357"/>
            <a:ext cx="3497263" cy="1599241"/>
            <a:chOff x="705330" y="3104522"/>
            <a:chExt cx="3497263" cy="1599241"/>
          </a:xfrm>
        </p:grpSpPr>
        <p:sp>
          <p:nvSpPr>
            <p:cNvPr id="30" name="TextBox 29"/>
            <p:cNvSpPr txBox="1">
              <a:spLocks noChangeArrowheads="1"/>
            </p:cNvSpPr>
            <p:nvPr/>
          </p:nvSpPr>
          <p:spPr bwMode="auto">
            <a:xfrm>
              <a:off x="726596" y="3104522"/>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左右</a:t>
              </a:r>
            </a:p>
          </p:txBody>
        </p:sp>
        <p:sp>
          <p:nvSpPr>
            <p:cNvPr id="31" name="TextBox 30"/>
            <p:cNvSpPr txBox="1">
              <a:spLocks noChangeArrowheads="1"/>
            </p:cNvSpPr>
            <p:nvPr/>
          </p:nvSpPr>
          <p:spPr bwMode="auto">
            <a:xfrm>
              <a:off x="705330" y="3899231"/>
              <a:ext cx="3497263"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撤销   销声匿迹</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33" name="TextBox 32"/>
            <p:cNvSpPr txBox="1">
              <a:spLocks noChangeArrowheads="1"/>
            </p:cNvSpPr>
            <p:nvPr/>
          </p:nvSpPr>
          <p:spPr bwMode="auto">
            <a:xfrm>
              <a:off x="705330" y="3499330"/>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X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钅</a:t>
              </a:r>
            </a:p>
          </p:txBody>
        </p:sp>
        <p:sp>
          <p:nvSpPr>
            <p:cNvPr id="2" name="TextBox 34"/>
            <p:cNvSpPr txBox="1">
              <a:spLocks noChangeArrowheads="1"/>
            </p:cNvSpPr>
            <p:nvPr/>
          </p:nvSpPr>
          <p:spPr bwMode="auto">
            <a:xfrm>
              <a:off x="715963" y="4273868"/>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十二</a:t>
              </a:r>
            </a:p>
          </p:txBody>
        </p:sp>
      </p:grpSp>
      <p:pic>
        <p:nvPicPr>
          <p:cNvPr id="24602" name="图片 24"/>
          <p:cNvPicPr>
            <a:picLocks noChangeAspect="1"/>
          </p:cNvPicPr>
          <p:nvPr/>
        </p:nvPicPr>
        <p:blipFill>
          <a:blip r:embed="rId5"/>
          <a:stretch>
            <a:fillRect/>
          </a:stretch>
        </p:blipFill>
        <p:spPr>
          <a:xfrm>
            <a:off x="4697095" y="374968"/>
            <a:ext cx="1677988" cy="708025"/>
          </a:xfrm>
          <a:prstGeom prst="rect">
            <a:avLst/>
          </a:prstGeom>
          <a:noFill/>
          <a:ln w="9525">
            <a:noFill/>
          </a:ln>
        </p:spPr>
      </p:pic>
      <p:sp>
        <p:nvSpPr>
          <p:cNvPr id="3" name="线形标注 2 2"/>
          <p:cNvSpPr/>
          <p:nvPr/>
        </p:nvSpPr>
        <p:spPr>
          <a:xfrm>
            <a:off x="2214880" y="1776095"/>
            <a:ext cx="1698625" cy="80645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左右要匀称</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11" name="线形标注 2 10"/>
          <p:cNvSpPr/>
          <p:nvPr/>
        </p:nvSpPr>
        <p:spPr>
          <a:xfrm>
            <a:off x="7094718" y="1395257"/>
            <a:ext cx="1800225" cy="1610360"/>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肖字上边中间一竖要高，月字首笔撇变为一竖、里边有两横。</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4" name="组合 3"/>
          <p:cNvGrpSpPr/>
          <p:nvPr/>
        </p:nvGrpSpPr>
        <p:grpSpPr>
          <a:xfrm>
            <a:off x="7169150" y="3104198"/>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5767"/>
                <a:gd name="adj2" fmla="val -4112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易错提示：右下部是</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80924"/>
                                        </p:tgtEl>
                                        <p:attrNameLst>
                                          <p:attrName>style.visibility</p:attrName>
                                        </p:attrNameLst>
                                      </p:cBhvr>
                                      <p:to>
                                        <p:strVal val="visible"/>
                                      </p:to>
                                    </p:set>
                                    <p:animEffect transition="in" filter="wipe(up)">
                                      <p:cBhvr>
                                        <p:cTn id="20" dur="500"/>
                                        <p:tgtEl>
                                          <p:spTgt spid="809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0929"/>
                                        </p:tgtEl>
                                        <p:attrNameLst>
                                          <p:attrName>style.visibility</p:attrName>
                                        </p:attrNameLst>
                                      </p:cBhvr>
                                      <p:to>
                                        <p:strVal val="visible"/>
                                      </p:to>
                                    </p:set>
                                    <p:animEffect transition="in" filter="wipe(left)">
                                      <p:cBhvr>
                                        <p:cTn id="25" dur="500"/>
                                        <p:tgtEl>
                                          <p:spTgt spid="8092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0930"/>
                                        </p:tgtEl>
                                        <p:attrNameLst>
                                          <p:attrName>style.visibility</p:attrName>
                                        </p:attrNameLst>
                                      </p:cBhvr>
                                      <p:to>
                                        <p:strVal val="visible"/>
                                      </p:to>
                                    </p:set>
                                    <p:animEffect transition="in" filter="wipe(left)">
                                      <p:cBhvr>
                                        <p:cTn id="30" dur="500"/>
                                        <p:tgtEl>
                                          <p:spTgt spid="8093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80932"/>
                                        </p:tgtEl>
                                        <p:attrNameLst>
                                          <p:attrName>style.visibility</p:attrName>
                                        </p:attrNameLst>
                                      </p:cBhvr>
                                      <p:to>
                                        <p:strVal val="visible"/>
                                      </p:to>
                                    </p:set>
                                    <p:animEffect transition="in" filter="wipe(left)">
                                      <p:cBhvr>
                                        <p:cTn id="35" dur="500"/>
                                        <p:tgtEl>
                                          <p:spTgt spid="8093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0931"/>
                                        </p:tgtEl>
                                        <p:attrNameLst>
                                          <p:attrName>style.visibility</p:attrName>
                                        </p:attrNameLst>
                                      </p:cBhvr>
                                      <p:to>
                                        <p:strVal val="visible"/>
                                      </p:to>
                                    </p:set>
                                    <p:animEffect transition="in" filter="wipe(up)">
                                      <p:cBhvr>
                                        <p:cTn id="40" dur="500"/>
                                        <p:tgtEl>
                                          <p:spTgt spid="809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80925"/>
                                        </p:tgtEl>
                                        <p:attrNameLst>
                                          <p:attrName>style.visibility</p:attrName>
                                        </p:attrNameLst>
                                      </p:cBhvr>
                                      <p:to>
                                        <p:strVal val="visible"/>
                                      </p:to>
                                    </p:set>
                                    <p:animEffect transition="in" filter="wipe(up)">
                                      <p:cBhvr>
                                        <p:cTn id="45" dur="500"/>
                                        <p:tgtEl>
                                          <p:spTgt spid="8092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80928"/>
                                        </p:tgtEl>
                                        <p:attrNameLst>
                                          <p:attrName>style.visibility</p:attrName>
                                        </p:attrNameLst>
                                      </p:cBhvr>
                                      <p:to>
                                        <p:strVal val="visible"/>
                                      </p:to>
                                    </p:set>
                                    <p:animEffect transition="in" filter="wipe(up)">
                                      <p:cBhvr>
                                        <p:cTn id="50" dur="500"/>
                                        <p:tgtEl>
                                          <p:spTgt spid="809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80927"/>
                                        </p:tgtEl>
                                        <p:attrNameLst>
                                          <p:attrName>style.visibility</p:attrName>
                                        </p:attrNameLst>
                                      </p:cBhvr>
                                      <p:to>
                                        <p:strVal val="visible"/>
                                      </p:to>
                                    </p:set>
                                    <p:animEffect transition="in" filter="wipe(up)">
                                      <p:cBhvr>
                                        <p:cTn id="55" dur="500"/>
                                        <p:tgtEl>
                                          <p:spTgt spid="8092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80935"/>
                                        </p:tgtEl>
                                        <p:attrNameLst>
                                          <p:attrName>style.visibility</p:attrName>
                                        </p:attrNameLst>
                                      </p:cBhvr>
                                      <p:to>
                                        <p:strVal val="visible"/>
                                      </p:to>
                                    </p:set>
                                    <p:animEffect transition="in" filter="wipe(up)">
                                      <p:cBhvr>
                                        <p:cTn id="60" dur="500"/>
                                        <p:tgtEl>
                                          <p:spTgt spid="8093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80926"/>
                                        </p:tgtEl>
                                        <p:attrNameLst>
                                          <p:attrName>style.visibility</p:attrName>
                                        </p:attrNameLst>
                                      </p:cBhvr>
                                      <p:to>
                                        <p:strVal val="visible"/>
                                      </p:to>
                                    </p:set>
                                    <p:animEffect transition="in" filter="wipe(up)">
                                      <p:cBhvr>
                                        <p:cTn id="65" dur="500"/>
                                        <p:tgtEl>
                                          <p:spTgt spid="8092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80933"/>
                                        </p:tgtEl>
                                        <p:attrNameLst>
                                          <p:attrName>style.visibility</p:attrName>
                                        </p:attrNameLst>
                                      </p:cBhvr>
                                      <p:to>
                                        <p:strVal val="visible"/>
                                      </p:to>
                                    </p:set>
                                    <p:animEffect transition="in" filter="wipe(left)">
                                      <p:cBhvr>
                                        <p:cTn id="70" dur="500"/>
                                        <p:tgtEl>
                                          <p:spTgt spid="8093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80934"/>
                                        </p:tgtEl>
                                        <p:attrNameLst>
                                          <p:attrName>style.visibility</p:attrName>
                                        </p:attrNameLst>
                                      </p:cBhvr>
                                      <p:to>
                                        <p:strVal val="visible"/>
                                      </p:to>
                                    </p:set>
                                    <p:animEffect transition="in" filter="wipe(left)">
                                      <p:cBhvr>
                                        <p:cTn id="75" dur="500"/>
                                        <p:tgtEl>
                                          <p:spTgt spid="80934"/>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ipe(right)">
                                      <p:cBhvr>
                                        <p:cTn id="80" dur="5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nodeType="click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right)">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6" presetClass="entr" presetSubtype="16" fill="hold" nodeType="clickEffect">
                                  <p:stCondLst>
                                    <p:cond delay="0"/>
                                  </p:stCondLst>
                                  <p:childTnLst>
                                    <p:set>
                                      <p:cBhvr>
                                        <p:cTn id="89" dur="1" fill="hold">
                                          <p:stCondLst>
                                            <p:cond delay="0"/>
                                          </p:stCondLst>
                                        </p:cTn>
                                        <p:tgtEl>
                                          <p:spTgt spid="4"/>
                                        </p:tgtEl>
                                        <p:attrNameLst>
                                          <p:attrName>style.visibility</p:attrName>
                                        </p:attrNameLst>
                                      </p:cBhvr>
                                      <p:to>
                                        <p:strVal val="visible"/>
                                      </p:to>
                                    </p:set>
                                    <p:animEffect transition="in" filter="circle(in)">
                                      <p:cBhvr>
                                        <p:cTn id="9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Group 47"/>
          <p:cNvGraphicFramePr>
            <a:graphicFrameLocks noGrp="1"/>
          </p:cNvGraphicFramePr>
          <p:nvPr/>
        </p:nvGraphicFramePr>
        <p:xfrm>
          <a:off x="4188143" y="1217930"/>
          <a:ext cx="2590800" cy="2279650"/>
        </p:xfrm>
        <a:graphic>
          <a:graphicData uri="http://schemas.openxmlformats.org/drawingml/2006/table">
            <a:tbl>
              <a:tblPr/>
              <a:tblGrid>
                <a:gridCol w="1284387"/>
                <a:gridCol w="1306413"/>
              </a:tblGrid>
              <a:tr h="1134468">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0975" name="矩形 4"/>
          <p:cNvSpPr/>
          <p:nvPr/>
        </p:nvSpPr>
        <p:spPr>
          <a:xfrm>
            <a:off x="833755" y="1605280"/>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闯</a:t>
            </a:r>
          </a:p>
        </p:txBody>
      </p:sp>
      <p:sp>
        <p:nvSpPr>
          <p:cNvPr id="6" name="矩形 5"/>
          <p:cNvSpPr/>
          <p:nvPr/>
        </p:nvSpPr>
        <p:spPr>
          <a:xfrm>
            <a:off x="396875" y="775018"/>
            <a:ext cx="2232025" cy="830262"/>
          </a:xfrm>
          <a:prstGeom prst="rect">
            <a:avLst/>
          </a:prstGeom>
          <a:noFill/>
          <a:ln w="9525">
            <a:noFill/>
          </a:ln>
        </p:spPr>
        <p:txBody>
          <a:bodyPr>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chuǎng</a:t>
            </a:r>
          </a:p>
        </p:txBody>
      </p:sp>
      <p:pic>
        <p:nvPicPr>
          <p:cNvPr id="14" name="Picture 37">
            <a:hlinkClick r:id="rId2" action="ppaction://hlinksldjump"/>
          </p:cNvPr>
          <p:cNvPicPr>
            <a:picLocks noChangeAspect="1" noChangeArrowheads="1"/>
          </p:cNvPicPr>
          <p:nvPr/>
        </p:nvPicPr>
        <p:blipFill>
          <a:blip r:embed="rId3"/>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sp>
        <p:nvSpPr>
          <p:cNvPr id="16" name="Freeform 48"/>
          <p:cNvSpPr/>
          <p:nvPr/>
        </p:nvSpPr>
        <p:spPr>
          <a:xfrm>
            <a:off x="5027930" y="1567180"/>
            <a:ext cx="220663" cy="268288"/>
          </a:xfrm>
          <a:custGeom>
            <a:avLst/>
            <a:gdLst/>
            <a:ahLst/>
            <a:cxnLst>
              <a:cxn ang="0">
                <a:pos x="2502429" y="1878807"/>
              </a:cxn>
              <a:cxn ang="0">
                <a:pos x="5004067" y="1252802"/>
              </a:cxn>
              <a:cxn ang="0">
                <a:pos x="8757711" y="626005"/>
              </a:cxn>
              <a:cxn ang="0">
                <a:pos x="13136171" y="0"/>
              </a:cxn>
              <a:cxn ang="0">
                <a:pos x="18765846" y="0"/>
              </a:cxn>
              <a:cxn ang="0">
                <a:pos x="24395521" y="626005"/>
              </a:cxn>
              <a:cxn ang="0">
                <a:pos x="31902017" y="1252802"/>
              </a:cxn>
              <a:cxn ang="0">
                <a:pos x="40659728" y="1878807"/>
              </a:cxn>
              <a:cxn ang="0">
                <a:pos x="49417439" y="3131609"/>
              </a:cxn>
              <a:cxn ang="0">
                <a:pos x="59425574" y="6263219"/>
              </a:cxn>
              <a:cxn ang="0">
                <a:pos x="68808892" y="9394828"/>
              </a:cxn>
              <a:cxn ang="0">
                <a:pos x="78817027" y="13779240"/>
              </a:cxn>
              <a:cxn ang="0">
                <a:pos x="89451560" y="18789657"/>
              </a:cxn>
              <a:cxn ang="0">
                <a:pos x="100085302" y="24426871"/>
              </a:cxn>
              <a:cxn ang="0">
                <a:pos x="110719835" y="31316886"/>
              </a:cxn>
              <a:cxn ang="0">
                <a:pos x="121979185" y="38206111"/>
              </a:cxn>
              <a:cxn ang="0">
                <a:pos x="133238534" y="46974934"/>
              </a:cxn>
              <a:cxn ang="0">
                <a:pos x="143873067" y="56369762"/>
              </a:cxn>
              <a:cxn ang="0">
                <a:pos x="152629987" y="66390596"/>
              </a:cxn>
              <a:cxn ang="0">
                <a:pos x="159510876" y="77665023"/>
              </a:cxn>
              <a:cxn ang="0">
                <a:pos x="165766158" y="88938659"/>
              </a:cxn>
              <a:cxn ang="0">
                <a:pos x="170145409" y="101465097"/>
              </a:cxn>
              <a:cxn ang="0">
                <a:pos x="172647048" y="113992326"/>
              </a:cxn>
              <a:cxn ang="0">
                <a:pos x="174523869" y="127771566"/>
              </a:cxn>
              <a:cxn ang="0">
                <a:pos x="174523869" y="142176812"/>
              </a:cxn>
              <a:cxn ang="0">
                <a:pos x="173272655" y="155330046"/>
              </a:cxn>
              <a:cxn ang="0">
                <a:pos x="172021440" y="167856484"/>
              </a:cxn>
              <a:cxn ang="0">
                <a:pos x="170771017" y="177877318"/>
              </a:cxn>
              <a:cxn ang="0">
                <a:pos x="168268587" y="187272938"/>
              </a:cxn>
              <a:cxn ang="0">
                <a:pos x="165766158" y="195414964"/>
              </a:cxn>
              <a:cxn ang="0">
                <a:pos x="162013306" y="201678183"/>
              </a:cxn>
              <a:cxn ang="0">
                <a:pos x="157634845" y="207315397"/>
              </a:cxn>
              <a:cxn ang="0">
                <a:pos x="153255594" y="210447007"/>
              </a:cxn>
              <a:cxn ang="0">
                <a:pos x="147625920" y="212325814"/>
              </a:cxn>
              <a:cxn ang="0">
                <a:pos x="140119423" y="211699809"/>
              </a:cxn>
              <a:cxn ang="0">
                <a:pos x="131361712" y="207941402"/>
              </a:cxn>
              <a:cxn ang="0">
                <a:pos x="121979185" y="201052178"/>
              </a:cxn>
              <a:cxn ang="0">
                <a:pos x="110719835" y="192283355"/>
              </a:cxn>
              <a:cxn ang="0">
                <a:pos x="99459695" y="181635724"/>
              </a:cxn>
              <a:cxn ang="0">
                <a:pos x="86323524" y="167856484"/>
              </a:cxn>
              <a:cxn ang="0">
                <a:pos x="71936138" y="151571640"/>
              </a:cxn>
              <a:cxn ang="0">
                <a:pos x="58799967" y="136539598"/>
              </a:cxn>
              <a:cxn ang="0">
                <a:pos x="46915010" y="122134353"/>
              </a:cxn>
              <a:cxn ang="0">
                <a:pos x="36281268" y="107729107"/>
              </a:cxn>
              <a:cxn ang="0">
                <a:pos x="27523557" y="94575873"/>
              </a:cxn>
              <a:cxn ang="0">
                <a:pos x="20017060" y="81422638"/>
              </a:cxn>
              <a:cxn ang="0">
                <a:pos x="14387386" y="68896200"/>
              </a:cxn>
              <a:cxn ang="0">
                <a:pos x="9383318" y="58248570"/>
              </a:cxn>
              <a:cxn ang="0">
                <a:pos x="6255282" y="46974934"/>
              </a:cxn>
              <a:cxn ang="0">
                <a:pos x="4378460" y="37580105"/>
              </a:cxn>
              <a:cxn ang="0">
                <a:pos x="1876822" y="28811282"/>
              </a:cxn>
              <a:cxn ang="0">
                <a:pos x="625607" y="21295261"/>
              </a:cxn>
              <a:cxn ang="0">
                <a:pos x="0" y="15658047"/>
              </a:cxn>
              <a:cxn ang="0">
                <a:pos x="0" y="10647631"/>
              </a:cxn>
              <a:cxn ang="0">
                <a:pos x="625607" y="6263219"/>
              </a:cxn>
              <a:cxn ang="0">
                <a:pos x="1251215" y="3131609"/>
              </a:cxn>
              <a:cxn ang="0">
                <a:pos x="1876822" y="2505604"/>
              </a:cxn>
            </a:cxnLst>
            <a:rect l="0" t="0" r="0" b="0"/>
            <a:pathLst>
              <a:path w="279" h="339">
                <a:moveTo>
                  <a:pt x="3" y="4"/>
                </a:moveTo>
                <a:lnTo>
                  <a:pt x="4" y="3"/>
                </a:lnTo>
                <a:lnTo>
                  <a:pt x="7" y="2"/>
                </a:lnTo>
                <a:lnTo>
                  <a:pt x="8" y="2"/>
                </a:lnTo>
                <a:lnTo>
                  <a:pt x="11" y="1"/>
                </a:lnTo>
                <a:lnTo>
                  <a:pt x="14" y="1"/>
                </a:lnTo>
                <a:lnTo>
                  <a:pt x="17" y="1"/>
                </a:lnTo>
                <a:lnTo>
                  <a:pt x="21" y="0"/>
                </a:lnTo>
                <a:lnTo>
                  <a:pt x="25" y="0"/>
                </a:lnTo>
                <a:lnTo>
                  <a:pt x="30" y="0"/>
                </a:lnTo>
                <a:lnTo>
                  <a:pt x="35" y="1"/>
                </a:lnTo>
                <a:lnTo>
                  <a:pt x="39" y="1"/>
                </a:lnTo>
                <a:lnTo>
                  <a:pt x="45" y="1"/>
                </a:lnTo>
                <a:lnTo>
                  <a:pt x="51" y="2"/>
                </a:lnTo>
                <a:lnTo>
                  <a:pt x="58" y="2"/>
                </a:lnTo>
                <a:lnTo>
                  <a:pt x="65" y="3"/>
                </a:lnTo>
                <a:lnTo>
                  <a:pt x="72" y="4"/>
                </a:lnTo>
                <a:lnTo>
                  <a:pt x="79" y="5"/>
                </a:lnTo>
                <a:lnTo>
                  <a:pt x="87" y="8"/>
                </a:lnTo>
                <a:lnTo>
                  <a:pt x="95" y="10"/>
                </a:lnTo>
                <a:lnTo>
                  <a:pt x="102" y="12"/>
                </a:lnTo>
                <a:lnTo>
                  <a:pt x="110" y="15"/>
                </a:lnTo>
                <a:lnTo>
                  <a:pt x="118" y="18"/>
                </a:lnTo>
                <a:lnTo>
                  <a:pt x="126" y="22"/>
                </a:lnTo>
                <a:lnTo>
                  <a:pt x="134" y="25"/>
                </a:lnTo>
                <a:lnTo>
                  <a:pt x="143" y="30"/>
                </a:lnTo>
                <a:lnTo>
                  <a:pt x="151" y="34"/>
                </a:lnTo>
                <a:lnTo>
                  <a:pt x="160" y="39"/>
                </a:lnTo>
                <a:lnTo>
                  <a:pt x="168" y="44"/>
                </a:lnTo>
                <a:lnTo>
                  <a:pt x="177" y="50"/>
                </a:lnTo>
                <a:lnTo>
                  <a:pt x="186" y="55"/>
                </a:lnTo>
                <a:lnTo>
                  <a:pt x="195" y="61"/>
                </a:lnTo>
                <a:lnTo>
                  <a:pt x="204" y="68"/>
                </a:lnTo>
                <a:lnTo>
                  <a:pt x="213" y="75"/>
                </a:lnTo>
                <a:lnTo>
                  <a:pt x="222" y="82"/>
                </a:lnTo>
                <a:lnTo>
                  <a:pt x="230" y="90"/>
                </a:lnTo>
                <a:lnTo>
                  <a:pt x="237" y="98"/>
                </a:lnTo>
                <a:lnTo>
                  <a:pt x="244" y="106"/>
                </a:lnTo>
                <a:lnTo>
                  <a:pt x="250" y="115"/>
                </a:lnTo>
                <a:lnTo>
                  <a:pt x="255" y="124"/>
                </a:lnTo>
                <a:lnTo>
                  <a:pt x="260" y="133"/>
                </a:lnTo>
                <a:lnTo>
                  <a:pt x="265" y="142"/>
                </a:lnTo>
                <a:lnTo>
                  <a:pt x="268" y="152"/>
                </a:lnTo>
                <a:lnTo>
                  <a:pt x="272" y="162"/>
                </a:lnTo>
                <a:lnTo>
                  <a:pt x="274" y="172"/>
                </a:lnTo>
                <a:lnTo>
                  <a:pt x="276" y="182"/>
                </a:lnTo>
                <a:lnTo>
                  <a:pt x="277" y="194"/>
                </a:lnTo>
                <a:lnTo>
                  <a:pt x="279" y="204"/>
                </a:lnTo>
                <a:lnTo>
                  <a:pt x="279" y="216"/>
                </a:lnTo>
                <a:lnTo>
                  <a:pt x="279" y="227"/>
                </a:lnTo>
                <a:lnTo>
                  <a:pt x="279" y="238"/>
                </a:lnTo>
                <a:lnTo>
                  <a:pt x="277" y="248"/>
                </a:lnTo>
                <a:lnTo>
                  <a:pt x="276" y="259"/>
                </a:lnTo>
                <a:lnTo>
                  <a:pt x="275" y="268"/>
                </a:lnTo>
                <a:lnTo>
                  <a:pt x="274" y="276"/>
                </a:lnTo>
                <a:lnTo>
                  <a:pt x="273" y="284"/>
                </a:lnTo>
                <a:lnTo>
                  <a:pt x="270" y="292"/>
                </a:lnTo>
                <a:lnTo>
                  <a:pt x="269" y="299"/>
                </a:lnTo>
                <a:lnTo>
                  <a:pt x="267" y="306"/>
                </a:lnTo>
                <a:lnTo>
                  <a:pt x="265" y="312"/>
                </a:lnTo>
                <a:lnTo>
                  <a:pt x="261" y="318"/>
                </a:lnTo>
                <a:lnTo>
                  <a:pt x="259" y="322"/>
                </a:lnTo>
                <a:lnTo>
                  <a:pt x="255" y="327"/>
                </a:lnTo>
                <a:lnTo>
                  <a:pt x="252" y="331"/>
                </a:lnTo>
                <a:lnTo>
                  <a:pt x="248" y="334"/>
                </a:lnTo>
                <a:lnTo>
                  <a:pt x="245" y="336"/>
                </a:lnTo>
                <a:lnTo>
                  <a:pt x="240" y="339"/>
                </a:lnTo>
                <a:lnTo>
                  <a:pt x="236" y="339"/>
                </a:lnTo>
                <a:lnTo>
                  <a:pt x="230" y="339"/>
                </a:lnTo>
                <a:lnTo>
                  <a:pt x="224" y="338"/>
                </a:lnTo>
                <a:lnTo>
                  <a:pt x="217" y="334"/>
                </a:lnTo>
                <a:lnTo>
                  <a:pt x="210" y="332"/>
                </a:lnTo>
                <a:lnTo>
                  <a:pt x="203" y="327"/>
                </a:lnTo>
                <a:lnTo>
                  <a:pt x="195" y="321"/>
                </a:lnTo>
                <a:lnTo>
                  <a:pt x="187" y="316"/>
                </a:lnTo>
                <a:lnTo>
                  <a:pt x="177" y="307"/>
                </a:lnTo>
                <a:lnTo>
                  <a:pt x="168" y="299"/>
                </a:lnTo>
                <a:lnTo>
                  <a:pt x="159" y="290"/>
                </a:lnTo>
                <a:lnTo>
                  <a:pt x="148" y="280"/>
                </a:lnTo>
                <a:lnTo>
                  <a:pt x="138" y="268"/>
                </a:lnTo>
                <a:lnTo>
                  <a:pt x="126" y="255"/>
                </a:lnTo>
                <a:lnTo>
                  <a:pt x="115" y="242"/>
                </a:lnTo>
                <a:lnTo>
                  <a:pt x="104" y="230"/>
                </a:lnTo>
                <a:lnTo>
                  <a:pt x="94" y="218"/>
                </a:lnTo>
                <a:lnTo>
                  <a:pt x="83" y="206"/>
                </a:lnTo>
                <a:lnTo>
                  <a:pt x="75" y="195"/>
                </a:lnTo>
                <a:lnTo>
                  <a:pt x="66" y="183"/>
                </a:lnTo>
                <a:lnTo>
                  <a:pt x="58" y="172"/>
                </a:lnTo>
                <a:lnTo>
                  <a:pt x="51" y="161"/>
                </a:lnTo>
                <a:lnTo>
                  <a:pt x="44" y="151"/>
                </a:lnTo>
                <a:lnTo>
                  <a:pt x="38" y="140"/>
                </a:lnTo>
                <a:lnTo>
                  <a:pt x="32" y="130"/>
                </a:lnTo>
                <a:lnTo>
                  <a:pt x="26" y="120"/>
                </a:lnTo>
                <a:lnTo>
                  <a:pt x="23" y="110"/>
                </a:lnTo>
                <a:lnTo>
                  <a:pt x="18" y="101"/>
                </a:lnTo>
                <a:lnTo>
                  <a:pt x="15" y="93"/>
                </a:lnTo>
                <a:lnTo>
                  <a:pt x="12" y="83"/>
                </a:lnTo>
                <a:lnTo>
                  <a:pt x="10" y="75"/>
                </a:lnTo>
                <a:lnTo>
                  <a:pt x="8" y="67"/>
                </a:lnTo>
                <a:lnTo>
                  <a:pt x="7" y="60"/>
                </a:lnTo>
                <a:lnTo>
                  <a:pt x="4" y="53"/>
                </a:lnTo>
                <a:lnTo>
                  <a:pt x="3" y="46"/>
                </a:lnTo>
                <a:lnTo>
                  <a:pt x="2" y="40"/>
                </a:lnTo>
                <a:lnTo>
                  <a:pt x="1" y="34"/>
                </a:lnTo>
                <a:lnTo>
                  <a:pt x="1" y="30"/>
                </a:lnTo>
                <a:lnTo>
                  <a:pt x="0" y="25"/>
                </a:lnTo>
                <a:lnTo>
                  <a:pt x="0" y="21"/>
                </a:lnTo>
                <a:lnTo>
                  <a:pt x="0" y="17"/>
                </a:lnTo>
                <a:lnTo>
                  <a:pt x="0" y="14"/>
                </a:lnTo>
                <a:lnTo>
                  <a:pt x="1" y="10"/>
                </a:lnTo>
                <a:lnTo>
                  <a:pt x="1" y="8"/>
                </a:lnTo>
                <a:lnTo>
                  <a:pt x="2" y="5"/>
                </a:lnTo>
                <a:lnTo>
                  <a:pt x="3" y="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7" name="Freeform 49"/>
          <p:cNvSpPr/>
          <p:nvPr/>
        </p:nvSpPr>
        <p:spPr>
          <a:xfrm>
            <a:off x="4788218" y="1797368"/>
            <a:ext cx="203200" cy="1323975"/>
          </a:xfrm>
          <a:custGeom>
            <a:avLst/>
            <a:gdLst/>
            <a:ahLst/>
            <a:cxnLst>
              <a:cxn ang="0">
                <a:pos x="124458008" y="575285416"/>
              </a:cxn>
              <a:cxn ang="0">
                <a:pos x="119378008" y="667381943"/>
              </a:cxn>
              <a:cxn ang="0">
                <a:pos x="114298008" y="748754750"/>
              </a:cxn>
              <a:cxn ang="0">
                <a:pos x="107948605" y="817510854"/>
              </a:cxn>
              <a:cxn ang="0">
                <a:pos x="102868605" y="875544032"/>
              </a:cxn>
              <a:cxn ang="0">
                <a:pos x="97153506" y="920961301"/>
              </a:cxn>
              <a:cxn ang="0">
                <a:pos x="91438406" y="955024651"/>
              </a:cxn>
              <a:cxn ang="0">
                <a:pos x="85089004" y="984040843"/>
              </a:cxn>
              <a:cxn ang="0">
                <a:pos x="80009004" y="1007380472"/>
              </a:cxn>
              <a:cxn ang="0">
                <a:pos x="74293904" y="1025673737"/>
              </a:cxn>
              <a:cxn ang="0">
                <a:pos x="69213904" y="1039550839"/>
              </a:cxn>
              <a:cxn ang="0">
                <a:pos x="64769004" y="1047751378"/>
              </a:cxn>
              <a:cxn ang="0">
                <a:pos x="59689004" y="1050905554"/>
              </a:cxn>
              <a:cxn ang="0">
                <a:pos x="48893904" y="1047120384"/>
              </a:cxn>
              <a:cxn ang="0">
                <a:pos x="37464502" y="1030720100"/>
              </a:cxn>
              <a:cxn ang="0">
                <a:pos x="24764900" y="1002965102"/>
              </a:cxn>
              <a:cxn ang="0">
                <a:pos x="12064502" y="968271553"/>
              </a:cxn>
              <a:cxn ang="0">
                <a:pos x="4444900" y="943039737"/>
              </a:cxn>
              <a:cxn ang="0">
                <a:pos x="0" y="925377465"/>
              </a:cxn>
              <a:cxn ang="0">
                <a:pos x="0" y="916545932"/>
              </a:cxn>
              <a:cxn ang="0">
                <a:pos x="1905299" y="902037836"/>
              </a:cxn>
              <a:cxn ang="0">
                <a:pos x="5080000" y="878067213"/>
              </a:cxn>
              <a:cxn ang="0">
                <a:pos x="9524900" y="845265852"/>
              </a:cxn>
              <a:cxn ang="0">
                <a:pos x="15875100" y="804264746"/>
              </a:cxn>
              <a:cxn ang="0">
                <a:pos x="24129801" y="753801113"/>
              </a:cxn>
              <a:cxn ang="0">
                <a:pos x="34924104" y="681890039"/>
              </a:cxn>
              <a:cxn ang="0">
                <a:pos x="50799203" y="558885132"/>
              </a:cxn>
              <a:cxn ang="0">
                <a:pos x="59689004" y="437141419"/>
              </a:cxn>
              <a:cxn ang="0">
                <a:pos x="62229402" y="316659694"/>
              </a:cxn>
              <a:cxn ang="0">
                <a:pos x="62229402" y="260518704"/>
              </a:cxn>
              <a:cxn ang="0">
                <a:pos x="62229402" y="212578252"/>
              </a:cxn>
              <a:cxn ang="0">
                <a:pos x="61594303" y="172838340"/>
              </a:cxn>
              <a:cxn ang="0">
                <a:pos x="61594303" y="141298172"/>
              </a:cxn>
              <a:cxn ang="0">
                <a:pos x="60959203" y="117958543"/>
              </a:cxn>
              <a:cxn ang="0">
                <a:pos x="60324104" y="102819453"/>
              </a:cxn>
              <a:cxn ang="0">
                <a:pos x="55244104" y="80741813"/>
              </a:cxn>
              <a:cxn ang="0">
                <a:pos x="37464502" y="49832639"/>
              </a:cxn>
              <a:cxn ang="0">
                <a:pos x="28574701" y="35324543"/>
              </a:cxn>
              <a:cxn ang="0">
                <a:pos x="24129801" y="22708635"/>
              </a:cxn>
              <a:cxn ang="0">
                <a:pos x="25400000" y="8200539"/>
              </a:cxn>
              <a:cxn ang="0">
                <a:pos x="33019602" y="1261988"/>
              </a:cxn>
              <a:cxn ang="0">
                <a:pos x="45719203" y="0"/>
              </a:cxn>
              <a:cxn ang="0">
                <a:pos x="62229402" y="3154176"/>
              </a:cxn>
              <a:cxn ang="0">
                <a:pos x="102868605" y="20185453"/>
              </a:cxn>
              <a:cxn ang="0">
                <a:pos x="136522510" y="42894088"/>
              </a:cxn>
              <a:cxn ang="0">
                <a:pos x="151762510" y="57402184"/>
              </a:cxn>
              <a:cxn ang="0">
                <a:pos x="160017211" y="69387893"/>
              </a:cxn>
              <a:cxn ang="0">
                <a:pos x="161922510" y="82003801"/>
              </a:cxn>
              <a:cxn ang="0">
                <a:pos x="156842510" y="107865817"/>
              </a:cxn>
              <a:cxn ang="0">
                <a:pos x="151127410" y="128682264"/>
              </a:cxn>
              <a:cxn ang="0">
                <a:pos x="147952709" y="154545075"/>
              </a:cxn>
              <a:cxn ang="0">
                <a:pos x="144142908" y="195546975"/>
              </a:cxn>
              <a:cxn ang="0">
                <a:pos x="140968207" y="251687171"/>
              </a:cxn>
              <a:cxn ang="0">
                <a:pos x="136522510" y="324229239"/>
              </a:cxn>
              <a:cxn ang="0">
                <a:pos x="132077609" y="411909603"/>
              </a:cxn>
              <a:cxn ang="0">
                <a:pos x="128267809" y="493282409"/>
              </a:cxn>
            </a:cxnLst>
            <a:rect l="0" t="0" r="0" b="0"/>
            <a:pathLst>
              <a:path w="255" h="1666">
                <a:moveTo>
                  <a:pt x="202" y="782"/>
                </a:moveTo>
                <a:lnTo>
                  <a:pt x="201" y="815"/>
                </a:lnTo>
                <a:lnTo>
                  <a:pt x="198" y="848"/>
                </a:lnTo>
                <a:lnTo>
                  <a:pt x="197" y="880"/>
                </a:lnTo>
                <a:lnTo>
                  <a:pt x="196" y="912"/>
                </a:lnTo>
                <a:lnTo>
                  <a:pt x="194" y="943"/>
                </a:lnTo>
                <a:lnTo>
                  <a:pt x="193" y="973"/>
                </a:lnTo>
                <a:lnTo>
                  <a:pt x="191" y="1002"/>
                </a:lnTo>
                <a:lnTo>
                  <a:pt x="189" y="1031"/>
                </a:lnTo>
                <a:lnTo>
                  <a:pt x="188" y="1058"/>
                </a:lnTo>
                <a:lnTo>
                  <a:pt x="186" y="1086"/>
                </a:lnTo>
                <a:lnTo>
                  <a:pt x="184" y="1111"/>
                </a:lnTo>
                <a:lnTo>
                  <a:pt x="182" y="1138"/>
                </a:lnTo>
                <a:lnTo>
                  <a:pt x="181" y="1162"/>
                </a:lnTo>
                <a:lnTo>
                  <a:pt x="180" y="1187"/>
                </a:lnTo>
                <a:lnTo>
                  <a:pt x="177" y="1210"/>
                </a:lnTo>
                <a:lnTo>
                  <a:pt x="176" y="1232"/>
                </a:lnTo>
                <a:lnTo>
                  <a:pt x="174" y="1254"/>
                </a:lnTo>
                <a:lnTo>
                  <a:pt x="173" y="1276"/>
                </a:lnTo>
                <a:lnTo>
                  <a:pt x="170" y="1296"/>
                </a:lnTo>
                <a:lnTo>
                  <a:pt x="169" y="1316"/>
                </a:lnTo>
                <a:lnTo>
                  <a:pt x="167" y="1334"/>
                </a:lnTo>
                <a:lnTo>
                  <a:pt x="166" y="1353"/>
                </a:lnTo>
                <a:lnTo>
                  <a:pt x="163" y="1370"/>
                </a:lnTo>
                <a:lnTo>
                  <a:pt x="162" y="1388"/>
                </a:lnTo>
                <a:lnTo>
                  <a:pt x="160" y="1403"/>
                </a:lnTo>
                <a:lnTo>
                  <a:pt x="158" y="1419"/>
                </a:lnTo>
                <a:lnTo>
                  <a:pt x="156" y="1433"/>
                </a:lnTo>
                <a:lnTo>
                  <a:pt x="154" y="1447"/>
                </a:lnTo>
                <a:lnTo>
                  <a:pt x="153" y="1460"/>
                </a:lnTo>
                <a:lnTo>
                  <a:pt x="151" y="1473"/>
                </a:lnTo>
                <a:lnTo>
                  <a:pt x="150" y="1484"/>
                </a:lnTo>
                <a:lnTo>
                  <a:pt x="147" y="1495"/>
                </a:lnTo>
                <a:lnTo>
                  <a:pt x="145" y="1505"/>
                </a:lnTo>
                <a:lnTo>
                  <a:pt x="144" y="1514"/>
                </a:lnTo>
                <a:lnTo>
                  <a:pt x="141" y="1525"/>
                </a:lnTo>
                <a:lnTo>
                  <a:pt x="140" y="1534"/>
                </a:lnTo>
                <a:lnTo>
                  <a:pt x="138" y="1543"/>
                </a:lnTo>
                <a:lnTo>
                  <a:pt x="137" y="1552"/>
                </a:lnTo>
                <a:lnTo>
                  <a:pt x="134" y="1560"/>
                </a:lnTo>
                <a:lnTo>
                  <a:pt x="133" y="1568"/>
                </a:lnTo>
                <a:lnTo>
                  <a:pt x="131" y="1576"/>
                </a:lnTo>
                <a:lnTo>
                  <a:pt x="130" y="1583"/>
                </a:lnTo>
                <a:lnTo>
                  <a:pt x="127" y="1590"/>
                </a:lnTo>
                <a:lnTo>
                  <a:pt x="126" y="1597"/>
                </a:lnTo>
                <a:lnTo>
                  <a:pt x="124" y="1604"/>
                </a:lnTo>
                <a:lnTo>
                  <a:pt x="123" y="1610"/>
                </a:lnTo>
                <a:lnTo>
                  <a:pt x="120" y="1615"/>
                </a:lnTo>
                <a:lnTo>
                  <a:pt x="119" y="1621"/>
                </a:lnTo>
                <a:lnTo>
                  <a:pt x="117" y="1626"/>
                </a:lnTo>
                <a:lnTo>
                  <a:pt x="116" y="1632"/>
                </a:lnTo>
                <a:lnTo>
                  <a:pt x="115" y="1636"/>
                </a:lnTo>
                <a:lnTo>
                  <a:pt x="112" y="1640"/>
                </a:lnTo>
                <a:lnTo>
                  <a:pt x="111" y="1644"/>
                </a:lnTo>
                <a:lnTo>
                  <a:pt x="109" y="1648"/>
                </a:lnTo>
                <a:lnTo>
                  <a:pt x="108" y="1651"/>
                </a:lnTo>
                <a:lnTo>
                  <a:pt x="107" y="1654"/>
                </a:lnTo>
                <a:lnTo>
                  <a:pt x="104" y="1656"/>
                </a:lnTo>
                <a:lnTo>
                  <a:pt x="103" y="1658"/>
                </a:lnTo>
                <a:lnTo>
                  <a:pt x="102" y="1661"/>
                </a:lnTo>
                <a:lnTo>
                  <a:pt x="100" y="1663"/>
                </a:lnTo>
                <a:lnTo>
                  <a:pt x="98" y="1664"/>
                </a:lnTo>
                <a:lnTo>
                  <a:pt x="97" y="1665"/>
                </a:lnTo>
                <a:lnTo>
                  <a:pt x="95" y="1666"/>
                </a:lnTo>
                <a:lnTo>
                  <a:pt x="94" y="1666"/>
                </a:lnTo>
                <a:lnTo>
                  <a:pt x="90" y="1666"/>
                </a:lnTo>
                <a:lnTo>
                  <a:pt x="88" y="1666"/>
                </a:lnTo>
                <a:lnTo>
                  <a:pt x="84" y="1665"/>
                </a:lnTo>
                <a:lnTo>
                  <a:pt x="81" y="1663"/>
                </a:lnTo>
                <a:lnTo>
                  <a:pt x="77" y="1660"/>
                </a:lnTo>
                <a:lnTo>
                  <a:pt x="74" y="1656"/>
                </a:lnTo>
                <a:lnTo>
                  <a:pt x="71" y="1651"/>
                </a:lnTo>
                <a:lnTo>
                  <a:pt x="67" y="1647"/>
                </a:lnTo>
                <a:lnTo>
                  <a:pt x="64" y="1641"/>
                </a:lnTo>
                <a:lnTo>
                  <a:pt x="59" y="1634"/>
                </a:lnTo>
                <a:lnTo>
                  <a:pt x="55" y="1627"/>
                </a:lnTo>
                <a:lnTo>
                  <a:pt x="51" y="1619"/>
                </a:lnTo>
                <a:lnTo>
                  <a:pt x="47" y="1610"/>
                </a:lnTo>
                <a:lnTo>
                  <a:pt x="43" y="1600"/>
                </a:lnTo>
                <a:lnTo>
                  <a:pt x="39" y="1590"/>
                </a:lnTo>
                <a:lnTo>
                  <a:pt x="34" y="1578"/>
                </a:lnTo>
                <a:lnTo>
                  <a:pt x="30" y="1567"/>
                </a:lnTo>
                <a:lnTo>
                  <a:pt x="26" y="1556"/>
                </a:lnTo>
                <a:lnTo>
                  <a:pt x="23" y="1546"/>
                </a:lnTo>
                <a:lnTo>
                  <a:pt x="19" y="1535"/>
                </a:lnTo>
                <a:lnTo>
                  <a:pt x="16" y="1526"/>
                </a:lnTo>
                <a:lnTo>
                  <a:pt x="14" y="1518"/>
                </a:lnTo>
                <a:lnTo>
                  <a:pt x="11" y="1510"/>
                </a:lnTo>
                <a:lnTo>
                  <a:pt x="9" y="1502"/>
                </a:lnTo>
                <a:lnTo>
                  <a:pt x="7" y="1495"/>
                </a:lnTo>
                <a:lnTo>
                  <a:pt x="4" y="1488"/>
                </a:lnTo>
                <a:lnTo>
                  <a:pt x="3" y="1482"/>
                </a:lnTo>
                <a:lnTo>
                  <a:pt x="2" y="1476"/>
                </a:lnTo>
                <a:lnTo>
                  <a:pt x="1" y="1471"/>
                </a:lnTo>
                <a:lnTo>
                  <a:pt x="0" y="1467"/>
                </a:lnTo>
                <a:lnTo>
                  <a:pt x="0" y="1463"/>
                </a:lnTo>
                <a:lnTo>
                  <a:pt x="0" y="1460"/>
                </a:lnTo>
                <a:lnTo>
                  <a:pt x="0" y="1457"/>
                </a:lnTo>
                <a:lnTo>
                  <a:pt x="0" y="1455"/>
                </a:lnTo>
                <a:lnTo>
                  <a:pt x="0" y="1453"/>
                </a:lnTo>
                <a:lnTo>
                  <a:pt x="1" y="1449"/>
                </a:lnTo>
                <a:lnTo>
                  <a:pt x="1" y="1445"/>
                </a:lnTo>
                <a:lnTo>
                  <a:pt x="2" y="1440"/>
                </a:lnTo>
                <a:lnTo>
                  <a:pt x="2" y="1435"/>
                </a:lnTo>
                <a:lnTo>
                  <a:pt x="3" y="1430"/>
                </a:lnTo>
                <a:lnTo>
                  <a:pt x="3" y="1423"/>
                </a:lnTo>
                <a:lnTo>
                  <a:pt x="4" y="1417"/>
                </a:lnTo>
                <a:lnTo>
                  <a:pt x="5" y="1409"/>
                </a:lnTo>
                <a:lnTo>
                  <a:pt x="7" y="1401"/>
                </a:lnTo>
                <a:lnTo>
                  <a:pt x="8" y="1392"/>
                </a:lnTo>
                <a:lnTo>
                  <a:pt x="9" y="1383"/>
                </a:lnTo>
                <a:lnTo>
                  <a:pt x="10" y="1374"/>
                </a:lnTo>
                <a:lnTo>
                  <a:pt x="12" y="1363"/>
                </a:lnTo>
                <a:lnTo>
                  <a:pt x="14" y="1352"/>
                </a:lnTo>
                <a:lnTo>
                  <a:pt x="15" y="1340"/>
                </a:lnTo>
                <a:lnTo>
                  <a:pt x="17" y="1329"/>
                </a:lnTo>
                <a:lnTo>
                  <a:pt x="19" y="1316"/>
                </a:lnTo>
                <a:lnTo>
                  <a:pt x="21" y="1303"/>
                </a:lnTo>
                <a:lnTo>
                  <a:pt x="23" y="1289"/>
                </a:lnTo>
                <a:lnTo>
                  <a:pt x="25" y="1275"/>
                </a:lnTo>
                <a:lnTo>
                  <a:pt x="28" y="1260"/>
                </a:lnTo>
                <a:lnTo>
                  <a:pt x="30" y="1245"/>
                </a:lnTo>
                <a:lnTo>
                  <a:pt x="32" y="1229"/>
                </a:lnTo>
                <a:lnTo>
                  <a:pt x="36" y="1212"/>
                </a:lnTo>
                <a:lnTo>
                  <a:pt x="38" y="1195"/>
                </a:lnTo>
                <a:lnTo>
                  <a:pt x="40" y="1178"/>
                </a:lnTo>
                <a:lnTo>
                  <a:pt x="44" y="1159"/>
                </a:lnTo>
                <a:lnTo>
                  <a:pt x="46" y="1140"/>
                </a:lnTo>
                <a:lnTo>
                  <a:pt x="50" y="1121"/>
                </a:lnTo>
                <a:lnTo>
                  <a:pt x="55" y="1081"/>
                </a:lnTo>
                <a:lnTo>
                  <a:pt x="61" y="1042"/>
                </a:lnTo>
                <a:lnTo>
                  <a:pt x="66" y="1003"/>
                </a:lnTo>
                <a:lnTo>
                  <a:pt x="71" y="964"/>
                </a:lnTo>
                <a:lnTo>
                  <a:pt x="75" y="924"/>
                </a:lnTo>
                <a:lnTo>
                  <a:pt x="80" y="886"/>
                </a:lnTo>
                <a:lnTo>
                  <a:pt x="83" y="848"/>
                </a:lnTo>
                <a:lnTo>
                  <a:pt x="87" y="808"/>
                </a:lnTo>
                <a:lnTo>
                  <a:pt x="89" y="770"/>
                </a:lnTo>
                <a:lnTo>
                  <a:pt x="91" y="732"/>
                </a:lnTo>
                <a:lnTo>
                  <a:pt x="94" y="693"/>
                </a:lnTo>
                <a:lnTo>
                  <a:pt x="95" y="655"/>
                </a:lnTo>
                <a:lnTo>
                  <a:pt x="97" y="617"/>
                </a:lnTo>
                <a:lnTo>
                  <a:pt x="97" y="578"/>
                </a:lnTo>
                <a:lnTo>
                  <a:pt x="98" y="540"/>
                </a:lnTo>
                <a:lnTo>
                  <a:pt x="98" y="502"/>
                </a:lnTo>
                <a:lnTo>
                  <a:pt x="98" y="483"/>
                </a:lnTo>
                <a:lnTo>
                  <a:pt x="98" y="465"/>
                </a:lnTo>
                <a:lnTo>
                  <a:pt x="98" y="447"/>
                </a:lnTo>
                <a:lnTo>
                  <a:pt x="98" y="430"/>
                </a:lnTo>
                <a:lnTo>
                  <a:pt x="98" y="413"/>
                </a:lnTo>
                <a:lnTo>
                  <a:pt x="98" y="397"/>
                </a:lnTo>
                <a:lnTo>
                  <a:pt x="98" y="381"/>
                </a:lnTo>
                <a:lnTo>
                  <a:pt x="98" y="366"/>
                </a:lnTo>
                <a:lnTo>
                  <a:pt x="98" y="351"/>
                </a:lnTo>
                <a:lnTo>
                  <a:pt x="98" y="337"/>
                </a:lnTo>
                <a:lnTo>
                  <a:pt x="98" y="323"/>
                </a:lnTo>
                <a:lnTo>
                  <a:pt x="98" y="310"/>
                </a:lnTo>
                <a:lnTo>
                  <a:pt x="97" y="297"/>
                </a:lnTo>
                <a:lnTo>
                  <a:pt x="97" y="286"/>
                </a:lnTo>
                <a:lnTo>
                  <a:pt x="97" y="274"/>
                </a:lnTo>
                <a:lnTo>
                  <a:pt x="97" y="264"/>
                </a:lnTo>
                <a:lnTo>
                  <a:pt x="97" y="252"/>
                </a:lnTo>
                <a:lnTo>
                  <a:pt x="97" y="243"/>
                </a:lnTo>
                <a:lnTo>
                  <a:pt x="97" y="233"/>
                </a:lnTo>
                <a:lnTo>
                  <a:pt x="97" y="224"/>
                </a:lnTo>
                <a:lnTo>
                  <a:pt x="96" y="216"/>
                </a:lnTo>
                <a:lnTo>
                  <a:pt x="96" y="208"/>
                </a:lnTo>
                <a:lnTo>
                  <a:pt x="96" y="200"/>
                </a:lnTo>
                <a:lnTo>
                  <a:pt x="96" y="194"/>
                </a:lnTo>
                <a:lnTo>
                  <a:pt x="96" y="187"/>
                </a:lnTo>
                <a:lnTo>
                  <a:pt x="96" y="181"/>
                </a:lnTo>
                <a:lnTo>
                  <a:pt x="95" y="175"/>
                </a:lnTo>
                <a:lnTo>
                  <a:pt x="95" y="171"/>
                </a:lnTo>
                <a:lnTo>
                  <a:pt x="95" y="166"/>
                </a:lnTo>
                <a:lnTo>
                  <a:pt x="95" y="163"/>
                </a:lnTo>
                <a:lnTo>
                  <a:pt x="94" y="159"/>
                </a:lnTo>
                <a:lnTo>
                  <a:pt x="94" y="157"/>
                </a:lnTo>
                <a:lnTo>
                  <a:pt x="93" y="147"/>
                </a:lnTo>
                <a:lnTo>
                  <a:pt x="89" y="137"/>
                </a:lnTo>
                <a:lnTo>
                  <a:pt x="87" y="128"/>
                </a:lnTo>
                <a:lnTo>
                  <a:pt x="82" y="118"/>
                </a:lnTo>
                <a:lnTo>
                  <a:pt x="77" y="108"/>
                </a:lnTo>
                <a:lnTo>
                  <a:pt x="72" y="99"/>
                </a:lnTo>
                <a:lnTo>
                  <a:pt x="66" y="88"/>
                </a:lnTo>
                <a:lnTo>
                  <a:pt x="59" y="79"/>
                </a:lnTo>
                <a:lnTo>
                  <a:pt x="55" y="74"/>
                </a:lnTo>
                <a:lnTo>
                  <a:pt x="52" y="70"/>
                </a:lnTo>
                <a:lnTo>
                  <a:pt x="50" y="65"/>
                </a:lnTo>
                <a:lnTo>
                  <a:pt x="46" y="60"/>
                </a:lnTo>
                <a:lnTo>
                  <a:pt x="45" y="56"/>
                </a:lnTo>
                <a:lnTo>
                  <a:pt x="43" y="51"/>
                </a:lnTo>
                <a:lnTo>
                  <a:pt x="40" y="48"/>
                </a:lnTo>
                <a:lnTo>
                  <a:pt x="39" y="43"/>
                </a:lnTo>
                <a:lnTo>
                  <a:pt x="38" y="39"/>
                </a:lnTo>
                <a:lnTo>
                  <a:pt x="38" y="36"/>
                </a:lnTo>
                <a:lnTo>
                  <a:pt x="37" y="31"/>
                </a:lnTo>
                <a:lnTo>
                  <a:pt x="37" y="28"/>
                </a:lnTo>
                <a:lnTo>
                  <a:pt x="38" y="21"/>
                </a:lnTo>
                <a:lnTo>
                  <a:pt x="39" y="15"/>
                </a:lnTo>
                <a:lnTo>
                  <a:pt x="40" y="13"/>
                </a:lnTo>
                <a:lnTo>
                  <a:pt x="43" y="9"/>
                </a:lnTo>
                <a:lnTo>
                  <a:pt x="45" y="7"/>
                </a:lnTo>
                <a:lnTo>
                  <a:pt x="47" y="6"/>
                </a:lnTo>
                <a:lnTo>
                  <a:pt x="50" y="3"/>
                </a:lnTo>
                <a:lnTo>
                  <a:pt x="52" y="2"/>
                </a:lnTo>
                <a:lnTo>
                  <a:pt x="55" y="1"/>
                </a:lnTo>
                <a:lnTo>
                  <a:pt x="59" y="0"/>
                </a:lnTo>
                <a:lnTo>
                  <a:pt x="64" y="0"/>
                </a:lnTo>
                <a:lnTo>
                  <a:pt x="67" y="0"/>
                </a:lnTo>
                <a:lnTo>
                  <a:pt x="72" y="0"/>
                </a:lnTo>
                <a:lnTo>
                  <a:pt x="76" y="0"/>
                </a:lnTo>
                <a:lnTo>
                  <a:pt x="81" y="1"/>
                </a:lnTo>
                <a:lnTo>
                  <a:pt x="87" y="2"/>
                </a:lnTo>
                <a:lnTo>
                  <a:pt x="93" y="3"/>
                </a:lnTo>
                <a:lnTo>
                  <a:pt x="98" y="5"/>
                </a:lnTo>
                <a:lnTo>
                  <a:pt x="111" y="9"/>
                </a:lnTo>
                <a:lnTo>
                  <a:pt x="123" y="14"/>
                </a:lnTo>
                <a:lnTo>
                  <a:pt x="136" y="20"/>
                </a:lnTo>
                <a:lnTo>
                  <a:pt x="148" y="26"/>
                </a:lnTo>
                <a:lnTo>
                  <a:pt x="162" y="32"/>
                </a:lnTo>
                <a:lnTo>
                  <a:pt x="175" y="41"/>
                </a:lnTo>
                <a:lnTo>
                  <a:pt x="188" y="50"/>
                </a:lnTo>
                <a:lnTo>
                  <a:pt x="202" y="59"/>
                </a:lnTo>
                <a:lnTo>
                  <a:pt x="209" y="64"/>
                </a:lnTo>
                <a:lnTo>
                  <a:pt x="215" y="68"/>
                </a:lnTo>
                <a:lnTo>
                  <a:pt x="220" y="73"/>
                </a:lnTo>
                <a:lnTo>
                  <a:pt x="225" y="78"/>
                </a:lnTo>
                <a:lnTo>
                  <a:pt x="230" y="82"/>
                </a:lnTo>
                <a:lnTo>
                  <a:pt x="234" y="86"/>
                </a:lnTo>
                <a:lnTo>
                  <a:pt x="239" y="91"/>
                </a:lnTo>
                <a:lnTo>
                  <a:pt x="242" y="95"/>
                </a:lnTo>
                <a:lnTo>
                  <a:pt x="245" y="99"/>
                </a:lnTo>
                <a:lnTo>
                  <a:pt x="248" y="102"/>
                </a:lnTo>
                <a:lnTo>
                  <a:pt x="251" y="106"/>
                </a:lnTo>
                <a:lnTo>
                  <a:pt x="252" y="110"/>
                </a:lnTo>
                <a:lnTo>
                  <a:pt x="253" y="114"/>
                </a:lnTo>
                <a:lnTo>
                  <a:pt x="254" y="117"/>
                </a:lnTo>
                <a:lnTo>
                  <a:pt x="255" y="120"/>
                </a:lnTo>
                <a:lnTo>
                  <a:pt x="255" y="123"/>
                </a:lnTo>
                <a:lnTo>
                  <a:pt x="255" y="130"/>
                </a:lnTo>
                <a:lnTo>
                  <a:pt x="254" y="137"/>
                </a:lnTo>
                <a:lnTo>
                  <a:pt x="253" y="144"/>
                </a:lnTo>
                <a:lnTo>
                  <a:pt x="252" y="152"/>
                </a:lnTo>
                <a:lnTo>
                  <a:pt x="249" y="161"/>
                </a:lnTo>
                <a:lnTo>
                  <a:pt x="247" y="171"/>
                </a:lnTo>
                <a:lnTo>
                  <a:pt x="245" y="181"/>
                </a:lnTo>
                <a:lnTo>
                  <a:pt x="241" y="192"/>
                </a:lnTo>
                <a:lnTo>
                  <a:pt x="240" y="195"/>
                </a:lnTo>
                <a:lnTo>
                  <a:pt x="239" y="199"/>
                </a:lnTo>
                <a:lnTo>
                  <a:pt x="238" y="204"/>
                </a:lnTo>
                <a:lnTo>
                  <a:pt x="238" y="210"/>
                </a:lnTo>
                <a:lnTo>
                  <a:pt x="237" y="217"/>
                </a:lnTo>
                <a:lnTo>
                  <a:pt x="235" y="225"/>
                </a:lnTo>
                <a:lnTo>
                  <a:pt x="234" y="235"/>
                </a:lnTo>
                <a:lnTo>
                  <a:pt x="233" y="245"/>
                </a:lnTo>
                <a:lnTo>
                  <a:pt x="232" y="255"/>
                </a:lnTo>
                <a:lnTo>
                  <a:pt x="231" y="268"/>
                </a:lnTo>
                <a:lnTo>
                  <a:pt x="230" y="281"/>
                </a:lnTo>
                <a:lnTo>
                  <a:pt x="229" y="295"/>
                </a:lnTo>
                <a:lnTo>
                  <a:pt x="227" y="310"/>
                </a:lnTo>
                <a:lnTo>
                  <a:pt x="226" y="326"/>
                </a:lnTo>
                <a:lnTo>
                  <a:pt x="225" y="344"/>
                </a:lnTo>
                <a:lnTo>
                  <a:pt x="224" y="361"/>
                </a:lnTo>
                <a:lnTo>
                  <a:pt x="223" y="380"/>
                </a:lnTo>
                <a:lnTo>
                  <a:pt x="222" y="399"/>
                </a:lnTo>
                <a:lnTo>
                  <a:pt x="220" y="420"/>
                </a:lnTo>
                <a:lnTo>
                  <a:pt x="219" y="442"/>
                </a:lnTo>
                <a:lnTo>
                  <a:pt x="217" y="466"/>
                </a:lnTo>
                <a:lnTo>
                  <a:pt x="216" y="490"/>
                </a:lnTo>
                <a:lnTo>
                  <a:pt x="215" y="514"/>
                </a:lnTo>
                <a:lnTo>
                  <a:pt x="213" y="540"/>
                </a:lnTo>
                <a:lnTo>
                  <a:pt x="212" y="567"/>
                </a:lnTo>
                <a:lnTo>
                  <a:pt x="211" y="595"/>
                </a:lnTo>
                <a:lnTo>
                  <a:pt x="209" y="624"/>
                </a:lnTo>
                <a:lnTo>
                  <a:pt x="208" y="653"/>
                </a:lnTo>
                <a:lnTo>
                  <a:pt x="206" y="684"/>
                </a:lnTo>
                <a:lnTo>
                  <a:pt x="205" y="715"/>
                </a:lnTo>
                <a:lnTo>
                  <a:pt x="203" y="748"/>
                </a:lnTo>
                <a:lnTo>
                  <a:pt x="202" y="782"/>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8" name="Freeform 50"/>
          <p:cNvSpPr/>
          <p:nvPr/>
        </p:nvSpPr>
        <p:spPr>
          <a:xfrm>
            <a:off x="5420043" y="1586230"/>
            <a:ext cx="781050" cy="1662113"/>
          </a:xfrm>
          <a:custGeom>
            <a:avLst/>
            <a:gdLst/>
            <a:ahLst/>
            <a:cxnLst>
              <a:cxn ang="0">
                <a:pos x="465284118" y="1130921053"/>
              </a:cxn>
              <a:cxn ang="0">
                <a:pos x="494956073" y="1120840425"/>
              </a:cxn>
              <a:cxn ang="0">
                <a:pos x="501269627" y="1094378379"/>
              </a:cxn>
              <a:cxn ang="0">
                <a:pos x="505057282" y="1032004692"/>
              </a:cxn>
              <a:cxn ang="0">
                <a:pos x="508214059" y="930568174"/>
              </a:cxn>
              <a:cxn ang="0">
                <a:pos x="508844938" y="790699857"/>
              </a:cxn>
              <a:cxn ang="0">
                <a:pos x="508214059" y="636340041"/>
              </a:cxn>
              <a:cxn ang="0">
                <a:pos x="505688955" y="502141482"/>
              </a:cxn>
              <a:cxn ang="0">
                <a:pos x="502532178" y="386844498"/>
              </a:cxn>
              <a:cxn ang="0">
                <a:pos x="496850298" y="292968451"/>
              </a:cxn>
              <a:cxn ang="0">
                <a:pos x="490536744" y="217993978"/>
              </a:cxn>
              <a:cxn ang="0">
                <a:pos x="482329760" y="161920286"/>
              </a:cxn>
              <a:cxn ang="0">
                <a:pos x="473491103" y="124117931"/>
              </a:cxn>
              <a:cxn ang="0">
                <a:pos x="464021567" y="105846594"/>
              </a:cxn>
              <a:cxn ang="0">
                <a:pos x="434980491" y="98916361"/>
              </a:cxn>
              <a:cxn ang="0">
                <a:pos x="383211893" y="101436518"/>
              </a:cxn>
              <a:cxn ang="0">
                <a:pos x="309979119" y="112776828"/>
              </a:cxn>
              <a:cxn ang="0">
                <a:pos x="214649702" y="127897770"/>
              </a:cxn>
              <a:cxn ang="0">
                <a:pos x="158461776" y="137348954"/>
              </a:cxn>
              <a:cxn ang="0">
                <a:pos x="109218282" y="145538869"/>
              </a:cxn>
              <a:cxn ang="0">
                <a:pos x="73864447" y="149319501"/>
              </a:cxn>
              <a:cxn ang="0">
                <a:pos x="31566179" y="137348954"/>
              </a:cxn>
              <a:cxn ang="0">
                <a:pos x="1894225" y="112776828"/>
              </a:cxn>
              <a:cxn ang="0">
                <a:pos x="631673" y="102696200"/>
              </a:cxn>
              <a:cxn ang="0">
                <a:pos x="13888865" y="99546599"/>
              </a:cxn>
              <a:cxn ang="0">
                <a:pos x="66289136" y="89465971"/>
              </a:cxn>
              <a:cxn ang="0">
                <a:pos x="114269284" y="80645024"/>
              </a:cxn>
              <a:cxn ang="0">
                <a:pos x="188133730" y="73084553"/>
              </a:cxn>
              <a:cxn ang="0">
                <a:pos x="328918191" y="47882983"/>
              </a:cxn>
              <a:cxn ang="0">
                <a:pos x="387631222" y="32762041"/>
              </a:cxn>
              <a:cxn ang="0">
                <a:pos x="425510955" y="22051175"/>
              </a:cxn>
              <a:cxn ang="0">
                <a:pos x="475385328" y="1260475"/>
              </a:cxn>
              <a:cxn ang="0">
                <a:pos x="500637953" y="5040314"/>
              </a:cxn>
              <a:cxn ang="0">
                <a:pos x="541042790" y="32762041"/>
              </a:cxn>
              <a:cxn ang="0">
                <a:pos x="593442267" y="77494630"/>
              </a:cxn>
              <a:cxn ang="0">
                <a:pos x="618064014" y="107736514"/>
              </a:cxn>
              <a:cxn ang="0">
                <a:pos x="612382133" y="131678402"/>
              </a:cxn>
              <a:cxn ang="0">
                <a:pos x="591548042" y="144909425"/>
              </a:cxn>
              <a:cxn ang="0">
                <a:pos x="580815954" y="172631152"/>
              </a:cxn>
              <a:cxn ang="0">
                <a:pos x="580815954" y="214213346"/>
              </a:cxn>
              <a:cxn ang="0">
                <a:pos x="582710179" y="278477746"/>
              </a:cxn>
              <a:cxn ang="0">
                <a:pos x="585235283" y="388104179"/>
              </a:cxn>
              <a:cxn ang="0">
                <a:pos x="587128713" y="539943837"/>
              </a:cxn>
              <a:cxn ang="0">
                <a:pos x="590917163" y="729585851"/>
              </a:cxn>
              <a:cxn ang="0">
                <a:pos x="592179715" y="896546451"/>
              </a:cxn>
              <a:cxn ang="0">
                <a:pos x="592179715" y="1023813983"/>
              </a:cxn>
              <a:cxn ang="0">
                <a:pos x="590917163" y="1111389241"/>
              </a:cxn>
              <a:cxn ang="0">
                <a:pos x="586497834" y="1176283879"/>
              </a:cxn>
              <a:cxn ang="0">
                <a:pos x="568820520" y="1244328118"/>
              </a:cxn>
              <a:cxn ang="0">
                <a:pos x="541042790" y="1290950626"/>
              </a:cxn>
              <a:cxn ang="0">
                <a:pos x="517052716" y="1314892514"/>
              </a:cxn>
              <a:cxn ang="0">
                <a:pos x="500007075" y="1318042115"/>
              </a:cxn>
              <a:cxn ang="0">
                <a:pos x="484854864" y="1297251415"/>
              </a:cxn>
              <a:cxn ang="0">
                <a:pos x="467809222" y="1255668428"/>
              </a:cxn>
              <a:cxn ang="0">
                <a:pos x="433086266" y="1207785445"/>
              </a:cxn>
              <a:cxn ang="0">
                <a:pos x="380686789" y="1160532699"/>
              </a:cxn>
              <a:cxn ang="0">
                <a:pos x="349752283" y="1128400896"/>
              </a:cxn>
              <a:cxn ang="0">
                <a:pos x="351646508" y="1115800111"/>
              </a:cxn>
              <a:cxn ang="0">
                <a:pos x="383843566" y="1117059792"/>
              </a:cxn>
            </a:cxnLst>
            <a:rect l="0" t="0" r="0" b="0"/>
            <a:pathLst>
              <a:path w="983" h="2094">
                <a:moveTo>
                  <a:pt x="663" y="1785"/>
                </a:moveTo>
                <a:lnTo>
                  <a:pt x="676" y="1787"/>
                </a:lnTo>
                <a:lnTo>
                  <a:pt x="687" y="1790"/>
                </a:lnTo>
                <a:lnTo>
                  <a:pt x="699" y="1792"/>
                </a:lnTo>
                <a:lnTo>
                  <a:pt x="710" y="1793"/>
                </a:lnTo>
                <a:lnTo>
                  <a:pt x="720" y="1794"/>
                </a:lnTo>
                <a:lnTo>
                  <a:pt x="729" y="1795"/>
                </a:lnTo>
                <a:lnTo>
                  <a:pt x="737" y="1795"/>
                </a:lnTo>
                <a:lnTo>
                  <a:pt x="746" y="1794"/>
                </a:lnTo>
                <a:lnTo>
                  <a:pt x="754" y="1794"/>
                </a:lnTo>
                <a:lnTo>
                  <a:pt x="760" y="1792"/>
                </a:lnTo>
                <a:lnTo>
                  <a:pt x="766" y="1791"/>
                </a:lnTo>
                <a:lnTo>
                  <a:pt x="771" y="1788"/>
                </a:lnTo>
                <a:lnTo>
                  <a:pt x="776" y="1785"/>
                </a:lnTo>
                <a:lnTo>
                  <a:pt x="780" y="1783"/>
                </a:lnTo>
                <a:lnTo>
                  <a:pt x="784" y="1779"/>
                </a:lnTo>
                <a:lnTo>
                  <a:pt x="786" y="1775"/>
                </a:lnTo>
                <a:lnTo>
                  <a:pt x="787" y="1772"/>
                </a:lnTo>
                <a:lnTo>
                  <a:pt x="789" y="1769"/>
                </a:lnTo>
                <a:lnTo>
                  <a:pt x="790" y="1764"/>
                </a:lnTo>
                <a:lnTo>
                  <a:pt x="791" y="1758"/>
                </a:lnTo>
                <a:lnTo>
                  <a:pt x="792" y="1752"/>
                </a:lnTo>
                <a:lnTo>
                  <a:pt x="793" y="1746"/>
                </a:lnTo>
                <a:lnTo>
                  <a:pt x="794" y="1737"/>
                </a:lnTo>
                <a:lnTo>
                  <a:pt x="794" y="1728"/>
                </a:lnTo>
                <a:lnTo>
                  <a:pt x="796" y="1718"/>
                </a:lnTo>
                <a:lnTo>
                  <a:pt x="797" y="1706"/>
                </a:lnTo>
                <a:lnTo>
                  <a:pt x="798" y="1694"/>
                </a:lnTo>
                <a:lnTo>
                  <a:pt x="798" y="1682"/>
                </a:lnTo>
                <a:lnTo>
                  <a:pt x="799" y="1668"/>
                </a:lnTo>
                <a:lnTo>
                  <a:pt x="800" y="1653"/>
                </a:lnTo>
                <a:lnTo>
                  <a:pt x="800" y="1638"/>
                </a:lnTo>
                <a:lnTo>
                  <a:pt x="801" y="1620"/>
                </a:lnTo>
                <a:lnTo>
                  <a:pt x="801" y="1603"/>
                </a:lnTo>
                <a:lnTo>
                  <a:pt x="803" y="1584"/>
                </a:lnTo>
                <a:lnTo>
                  <a:pt x="803" y="1564"/>
                </a:lnTo>
                <a:lnTo>
                  <a:pt x="804" y="1545"/>
                </a:lnTo>
                <a:lnTo>
                  <a:pt x="804" y="1523"/>
                </a:lnTo>
                <a:lnTo>
                  <a:pt x="804" y="1500"/>
                </a:lnTo>
                <a:lnTo>
                  <a:pt x="805" y="1477"/>
                </a:lnTo>
                <a:lnTo>
                  <a:pt x="805" y="1453"/>
                </a:lnTo>
                <a:lnTo>
                  <a:pt x="805" y="1427"/>
                </a:lnTo>
                <a:lnTo>
                  <a:pt x="805" y="1401"/>
                </a:lnTo>
                <a:lnTo>
                  <a:pt x="806" y="1374"/>
                </a:lnTo>
                <a:lnTo>
                  <a:pt x="806" y="1346"/>
                </a:lnTo>
                <a:lnTo>
                  <a:pt x="806" y="1317"/>
                </a:lnTo>
                <a:lnTo>
                  <a:pt x="806" y="1287"/>
                </a:lnTo>
                <a:lnTo>
                  <a:pt x="806" y="1255"/>
                </a:lnTo>
                <a:lnTo>
                  <a:pt x="806" y="1224"/>
                </a:lnTo>
                <a:lnTo>
                  <a:pt x="806" y="1192"/>
                </a:lnTo>
                <a:lnTo>
                  <a:pt x="806" y="1160"/>
                </a:lnTo>
                <a:lnTo>
                  <a:pt x="806" y="1130"/>
                </a:lnTo>
                <a:lnTo>
                  <a:pt x="806" y="1099"/>
                </a:lnTo>
                <a:lnTo>
                  <a:pt x="806" y="1070"/>
                </a:lnTo>
                <a:lnTo>
                  <a:pt x="805" y="1039"/>
                </a:lnTo>
                <a:lnTo>
                  <a:pt x="805" y="1010"/>
                </a:lnTo>
                <a:lnTo>
                  <a:pt x="805" y="983"/>
                </a:lnTo>
                <a:lnTo>
                  <a:pt x="805" y="955"/>
                </a:lnTo>
                <a:lnTo>
                  <a:pt x="804" y="927"/>
                </a:lnTo>
                <a:lnTo>
                  <a:pt x="804" y="900"/>
                </a:lnTo>
                <a:lnTo>
                  <a:pt x="804" y="873"/>
                </a:lnTo>
                <a:lnTo>
                  <a:pt x="803" y="847"/>
                </a:lnTo>
                <a:lnTo>
                  <a:pt x="803" y="822"/>
                </a:lnTo>
                <a:lnTo>
                  <a:pt x="801" y="797"/>
                </a:lnTo>
                <a:lnTo>
                  <a:pt x="801" y="772"/>
                </a:lnTo>
                <a:lnTo>
                  <a:pt x="800" y="748"/>
                </a:lnTo>
                <a:lnTo>
                  <a:pt x="800" y="725"/>
                </a:lnTo>
                <a:lnTo>
                  <a:pt x="799" y="701"/>
                </a:lnTo>
                <a:lnTo>
                  <a:pt x="798" y="679"/>
                </a:lnTo>
                <a:lnTo>
                  <a:pt x="798" y="657"/>
                </a:lnTo>
                <a:lnTo>
                  <a:pt x="797" y="635"/>
                </a:lnTo>
                <a:lnTo>
                  <a:pt x="796" y="614"/>
                </a:lnTo>
                <a:lnTo>
                  <a:pt x="794" y="595"/>
                </a:lnTo>
                <a:lnTo>
                  <a:pt x="794" y="574"/>
                </a:lnTo>
                <a:lnTo>
                  <a:pt x="793" y="555"/>
                </a:lnTo>
                <a:lnTo>
                  <a:pt x="792" y="535"/>
                </a:lnTo>
                <a:lnTo>
                  <a:pt x="791" y="517"/>
                </a:lnTo>
                <a:lnTo>
                  <a:pt x="790" y="499"/>
                </a:lnTo>
                <a:lnTo>
                  <a:pt x="789" y="482"/>
                </a:lnTo>
                <a:lnTo>
                  <a:pt x="787" y="465"/>
                </a:lnTo>
                <a:lnTo>
                  <a:pt x="786" y="448"/>
                </a:lnTo>
                <a:lnTo>
                  <a:pt x="785" y="432"/>
                </a:lnTo>
                <a:lnTo>
                  <a:pt x="784" y="417"/>
                </a:lnTo>
                <a:lnTo>
                  <a:pt x="783" y="402"/>
                </a:lnTo>
                <a:lnTo>
                  <a:pt x="782" y="387"/>
                </a:lnTo>
                <a:lnTo>
                  <a:pt x="780" y="373"/>
                </a:lnTo>
                <a:lnTo>
                  <a:pt x="778" y="359"/>
                </a:lnTo>
                <a:lnTo>
                  <a:pt x="777" y="346"/>
                </a:lnTo>
                <a:lnTo>
                  <a:pt x="776" y="333"/>
                </a:lnTo>
                <a:lnTo>
                  <a:pt x="775" y="321"/>
                </a:lnTo>
                <a:lnTo>
                  <a:pt x="772" y="309"/>
                </a:lnTo>
                <a:lnTo>
                  <a:pt x="771" y="297"/>
                </a:lnTo>
                <a:lnTo>
                  <a:pt x="770" y="287"/>
                </a:lnTo>
                <a:lnTo>
                  <a:pt x="768" y="276"/>
                </a:lnTo>
                <a:lnTo>
                  <a:pt x="766" y="266"/>
                </a:lnTo>
                <a:lnTo>
                  <a:pt x="764" y="257"/>
                </a:lnTo>
                <a:lnTo>
                  <a:pt x="763" y="247"/>
                </a:lnTo>
                <a:lnTo>
                  <a:pt x="762" y="239"/>
                </a:lnTo>
                <a:lnTo>
                  <a:pt x="760" y="231"/>
                </a:lnTo>
                <a:lnTo>
                  <a:pt x="758" y="223"/>
                </a:lnTo>
                <a:lnTo>
                  <a:pt x="756" y="216"/>
                </a:lnTo>
                <a:lnTo>
                  <a:pt x="754" y="210"/>
                </a:lnTo>
                <a:lnTo>
                  <a:pt x="753" y="203"/>
                </a:lnTo>
                <a:lnTo>
                  <a:pt x="750" y="197"/>
                </a:lnTo>
                <a:lnTo>
                  <a:pt x="749" y="193"/>
                </a:lnTo>
                <a:lnTo>
                  <a:pt x="747" y="188"/>
                </a:lnTo>
                <a:lnTo>
                  <a:pt x="744" y="184"/>
                </a:lnTo>
                <a:lnTo>
                  <a:pt x="743" y="180"/>
                </a:lnTo>
                <a:lnTo>
                  <a:pt x="741" y="177"/>
                </a:lnTo>
                <a:lnTo>
                  <a:pt x="739" y="173"/>
                </a:lnTo>
                <a:lnTo>
                  <a:pt x="737" y="171"/>
                </a:lnTo>
                <a:lnTo>
                  <a:pt x="735" y="168"/>
                </a:lnTo>
                <a:lnTo>
                  <a:pt x="733" y="167"/>
                </a:lnTo>
                <a:lnTo>
                  <a:pt x="728" y="165"/>
                </a:lnTo>
                <a:lnTo>
                  <a:pt x="723" y="163"/>
                </a:lnTo>
                <a:lnTo>
                  <a:pt x="718" y="161"/>
                </a:lnTo>
                <a:lnTo>
                  <a:pt x="711" y="160"/>
                </a:lnTo>
                <a:lnTo>
                  <a:pt x="704" y="159"/>
                </a:lnTo>
                <a:lnTo>
                  <a:pt x="697" y="158"/>
                </a:lnTo>
                <a:lnTo>
                  <a:pt x="689" y="157"/>
                </a:lnTo>
                <a:lnTo>
                  <a:pt x="681" y="157"/>
                </a:lnTo>
                <a:lnTo>
                  <a:pt x="671" y="157"/>
                </a:lnTo>
                <a:lnTo>
                  <a:pt x="662" y="157"/>
                </a:lnTo>
                <a:lnTo>
                  <a:pt x="653" y="157"/>
                </a:lnTo>
                <a:lnTo>
                  <a:pt x="642" y="158"/>
                </a:lnTo>
                <a:lnTo>
                  <a:pt x="631" y="158"/>
                </a:lnTo>
                <a:lnTo>
                  <a:pt x="619" y="159"/>
                </a:lnTo>
                <a:lnTo>
                  <a:pt x="607" y="161"/>
                </a:lnTo>
                <a:lnTo>
                  <a:pt x="595" y="163"/>
                </a:lnTo>
                <a:lnTo>
                  <a:pt x="582" y="165"/>
                </a:lnTo>
                <a:lnTo>
                  <a:pt x="568" y="167"/>
                </a:lnTo>
                <a:lnTo>
                  <a:pt x="554" y="168"/>
                </a:lnTo>
                <a:lnTo>
                  <a:pt x="539" y="171"/>
                </a:lnTo>
                <a:lnTo>
                  <a:pt x="524" y="173"/>
                </a:lnTo>
                <a:lnTo>
                  <a:pt x="507" y="177"/>
                </a:lnTo>
                <a:lnTo>
                  <a:pt x="491" y="179"/>
                </a:lnTo>
                <a:lnTo>
                  <a:pt x="475" y="181"/>
                </a:lnTo>
                <a:lnTo>
                  <a:pt x="456" y="184"/>
                </a:lnTo>
                <a:lnTo>
                  <a:pt x="439" y="187"/>
                </a:lnTo>
                <a:lnTo>
                  <a:pt x="420" y="189"/>
                </a:lnTo>
                <a:lnTo>
                  <a:pt x="402" y="193"/>
                </a:lnTo>
                <a:lnTo>
                  <a:pt x="382" y="196"/>
                </a:lnTo>
                <a:lnTo>
                  <a:pt x="361" y="200"/>
                </a:lnTo>
                <a:lnTo>
                  <a:pt x="340" y="203"/>
                </a:lnTo>
                <a:lnTo>
                  <a:pt x="319" y="207"/>
                </a:lnTo>
                <a:lnTo>
                  <a:pt x="309" y="209"/>
                </a:lnTo>
                <a:lnTo>
                  <a:pt x="298" y="210"/>
                </a:lnTo>
                <a:lnTo>
                  <a:pt x="288" y="213"/>
                </a:lnTo>
                <a:lnTo>
                  <a:pt x="279" y="214"/>
                </a:lnTo>
                <a:lnTo>
                  <a:pt x="269" y="215"/>
                </a:lnTo>
                <a:lnTo>
                  <a:pt x="260" y="217"/>
                </a:lnTo>
                <a:lnTo>
                  <a:pt x="251" y="218"/>
                </a:lnTo>
                <a:lnTo>
                  <a:pt x="242" y="220"/>
                </a:lnTo>
                <a:lnTo>
                  <a:pt x="234" y="221"/>
                </a:lnTo>
                <a:lnTo>
                  <a:pt x="226" y="223"/>
                </a:lnTo>
                <a:lnTo>
                  <a:pt x="218" y="224"/>
                </a:lnTo>
                <a:lnTo>
                  <a:pt x="211" y="225"/>
                </a:lnTo>
                <a:lnTo>
                  <a:pt x="197" y="228"/>
                </a:lnTo>
                <a:lnTo>
                  <a:pt x="184" y="229"/>
                </a:lnTo>
                <a:lnTo>
                  <a:pt x="173" y="231"/>
                </a:lnTo>
                <a:lnTo>
                  <a:pt x="162" y="232"/>
                </a:lnTo>
                <a:lnTo>
                  <a:pt x="152" y="233"/>
                </a:lnTo>
                <a:lnTo>
                  <a:pt x="144" y="235"/>
                </a:lnTo>
                <a:lnTo>
                  <a:pt x="137" y="236"/>
                </a:lnTo>
                <a:lnTo>
                  <a:pt x="131" y="237"/>
                </a:lnTo>
                <a:lnTo>
                  <a:pt x="126" y="237"/>
                </a:lnTo>
                <a:lnTo>
                  <a:pt x="123" y="237"/>
                </a:lnTo>
                <a:lnTo>
                  <a:pt x="117" y="237"/>
                </a:lnTo>
                <a:lnTo>
                  <a:pt x="110" y="236"/>
                </a:lnTo>
                <a:lnTo>
                  <a:pt x="102" y="235"/>
                </a:lnTo>
                <a:lnTo>
                  <a:pt x="95" y="233"/>
                </a:lnTo>
                <a:lnTo>
                  <a:pt x="86" y="231"/>
                </a:lnTo>
                <a:lnTo>
                  <a:pt x="78" y="228"/>
                </a:lnTo>
                <a:lnTo>
                  <a:pt x="68" y="225"/>
                </a:lnTo>
                <a:lnTo>
                  <a:pt x="59" y="222"/>
                </a:lnTo>
                <a:lnTo>
                  <a:pt x="50" y="218"/>
                </a:lnTo>
                <a:lnTo>
                  <a:pt x="40" y="214"/>
                </a:lnTo>
                <a:lnTo>
                  <a:pt x="32" y="209"/>
                </a:lnTo>
                <a:lnTo>
                  <a:pt x="25" y="204"/>
                </a:lnTo>
                <a:lnTo>
                  <a:pt x="19" y="200"/>
                </a:lnTo>
                <a:lnTo>
                  <a:pt x="14" y="194"/>
                </a:lnTo>
                <a:lnTo>
                  <a:pt x="9" y="188"/>
                </a:lnTo>
                <a:lnTo>
                  <a:pt x="4" y="182"/>
                </a:lnTo>
                <a:lnTo>
                  <a:pt x="3" y="179"/>
                </a:lnTo>
                <a:lnTo>
                  <a:pt x="2" y="177"/>
                </a:lnTo>
                <a:lnTo>
                  <a:pt x="1" y="174"/>
                </a:lnTo>
                <a:lnTo>
                  <a:pt x="0" y="172"/>
                </a:lnTo>
                <a:lnTo>
                  <a:pt x="0" y="170"/>
                </a:lnTo>
                <a:lnTo>
                  <a:pt x="0" y="167"/>
                </a:lnTo>
                <a:lnTo>
                  <a:pt x="0" y="166"/>
                </a:lnTo>
                <a:lnTo>
                  <a:pt x="0" y="164"/>
                </a:lnTo>
                <a:lnTo>
                  <a:pt x="1" y="163"/>
                </a:lnTo>
                <a:lnTo>
                  <a:pt x="2" y="161"/>
                </a:lnTo>
                <a:lnTo>
                  <a:pt x="3" y="160"/>
                </a:lnTo>
                <a:lnTo>
                  <a:pt x="5" y="159"/>
                </a:lnTo>
                <a:lnTo>
                  <a:pt x="7" y="159"/>
                </a:lnTo>
                <a:lnTo>
                  <a:pt x="9" y="158"/>
                </a:lnTo>
                <a:lnTo>
                  <a:pt x="12" y="158"/>
                </a:lnTo>
                <a:lnTo>
                  <a:pt x="15" y="158"/>
                </a:lnTo>
                <a:lnTo>
                  <a:pt x="22" y="158"/>
                </a:lnTo>
                <a:lnTo>
                  <a:pt x="29" y="157"/>
                </a:lnTo>
                <a:lnTo>
                  <a:pt x="38" y="156"/>
                </a:lnTo>
                <a:lnTo>
                  <a:pt x="48" y="154"/>
                </a:lnTo>
                <a:lnTo>
                  <a:pt x="59" y="152"/>
                </a:lnTo>
                <a:lnTo>
                  <a:pt x="71" y="150"/>
                </a:lnTo>
                <a:lnTo>
                  <a:pt x="84" y="146"/>
                </a:lnTo>
                <a:lnTo>
                  <a:pt x="98" y="143"/>
                </a:lnTo>
                <a:lnTo>
                  <a:pt x="105" y="142"/>
                </a:lnTo>
                <a:lnTo>
                  <a:pt x="114" y="139"/>
                </a:lnTo>
                <a:lnTo>
                  <a:pt x="122" y="138"/>
                </a:lnTo>
                <a:lnTo>
                  <a:pt x="131" y="136"/>
                </a:lnTo>
                <a:lnTo>
                  <a:pt x="140" y="135"/>
                </a:lnTo>
                <a:lnTo>
                  <a:pt x="150" y="132"/>
                </a:lnTo>
                <a:lnTo>
                  <a:pt x="160" y="131"/>
                </a:lnTo>
                <a:lnTo>
                  <a:pt x="170" y="130"/>
                </a:lnTo>
                <a:lnTo>
                  <a:pt x="181" y="128"/>
                </a:lnTo>
                <a:lnTo>
                  <a:pt x="193" y="127"/>
                </a:lnTo>
                <a:lnTo>
                  <a:pt x="205" y="125"/>
                </a:lnTo>
                <a:lnTo>
                  <a:pt x="217" y="124"/>
                </a:lnTo>
                <a:lnTo>
                  <a:pt x="230" y="123"/>
                </a:lnTo>
                <a:lnTo>
                  <a:pt x="242" y="121"/>
                </a:lnTo>
                <a:lnTo>
                  <a:pt x="256" y="120"/>
                </a:lnTo>
                <a:lnTo>
                  <a:pt x="270" y="118"/>
                </a:lnTo>
                <a:lnTo>
                  <a:pt x="298" y="116"/>
                </a:lnTo>
                <a:lnTo>
                  <a:pt x="327" y="113"/>
                </a:lnTo>
                <a:lnTo>
                  <a:pt x="356" y="108"/>
                </a:lnTo>
                <a:lnTo>
                  <a:pt x="385" y="103"/>
                </a:lnTo>
                <a:lnTo>
                  <a:pt x="416" y="99"/>
                </a:lnTo>
                <a:lnTo>
                  <a:pt x="445" y="93"/>
                </a:lnTo>
                <a:lnTo>
                  <a:pt x="476" y="86"/>
                </a:lnTo>
                <a:lnTo>
                  <a:pt x="506" y="79"/>
                </a:lnTo>
                <a:lnTo>
                  <a:pt x="521" y="76"/>
                </a:lnTo>
                <a:lnTo>
                  <a:pt x="535" y="72"/>
                </a:lnTo>
                <a:lnTo>
                  <a:pt x="549" y="69"/>
                </a:lnTo>
                <a:lnTo>
                  <a:pt x="562" y="65"/>
                </a:lnTo>
                <a:lnTo>
                  <a:pt x="574" y="63"/>
                </a:lnTo>
                <a:lnTo>
                  <a:pt x="585" y="59"/>
                </a:lnTo>
                <a:lnTo>
                  <a:pt x="596" y="57"/>
                </a:lnTo>
                <a:lnTo>
                  <a:pt x="605" y="55"/>
                </a:lnTo>
                <a:lnTo>
                  <a:pt x="614" y="52"/>
                </a:lnTo>
                <a:lnTo>
                  <a:pt x="624" y="50"/>
                </a:lnTo>
                <a:lnTo>
                  <a:pt x="631" y="48"/>
                </a:lnTo>
                <a:lnTo>
                  <a:pt x="638" y="45"/>
                </a:lnTo>
                <a:lnTo>
                  <a:pt x="644" y="44"/>
                </a:lnTo>
                <a:lnTo>
                  <a:pt x="649" y="43"/>
                </a:lnTo>
                <a:lnTo>
                  <a:pt x="655" y="41"/>
                </a:lnTo>
                <a:lnTo>
                  <a:pt x="658" y="40"/>
                </a:lnTo>
                <a:lnTo>
                  <a:pt x="674" y="35"/>
                </a:lnTo>
                <a:lnTo>
                  <a:pt x="689" y="29"/>
                </a:lnTo>
                <a:lnTo>
                  <a:pt x="703" y="22"/>
                </a:lnTo>
                <a:lnTo>
                  <a:pt x="718" y="15"/>
                </a:lnTo>
                <a:lnTo>
                  <a:pt x="725" y="12"/>
                </a:lnTo>
                <a:lnTo>
                  <a:pt x="732" y="9"/>
                </a:lnTo>
                <a:lnTo>
                  <a:pt x="739" y="6"/>
                </a:lnTo>
                <a:lnTo>
                  <a:pt x="746" y="5"/>
                </a:lnTo>
                <a:lnTo>
                  <a:pt x="753" y="2"/>
                </a:lnTo>
                <a:lnTo>
                  <a:pt x="758" y="1"/>
                </a:lnTo>
                <a:lnTo>
                  <a:pt x="765" y="0"/>
                </a:lnTo>
                <a:lnTo>
                  <a:pt x="771" y="0"/>
                </a:lnTo>
                <a:lnTo>
                  <a:pt x="775" y="0"/>
                </a:lnTo>
                <a:lnTo>
                  <a:pt x="778" y="1"/>
                </a:lnTo>
                <a:lnTo>
                  <a:pt x="783" y="2"/>
                </a:lnTo>
                <a:lnTo>
                  <a:pt x="789" y="5"/>
                </a:lnTo>
                <a:lnTo>
                  <a:pt x="793" y="8"/>
                </a:lnTo>
                <a:lnTo>
                  <a:pt x="800" y="12"/>
                </a:lnTo>
                <a:lnTo>
                  <a:pt x="806" y="15"/>
                </a:lnTo>
                <a:lnTo>
                  <a:pt x="813" y="20"/>
                </a:lnTo>
                <a:lnTo>
                  <a:pt x="821" y="26"/>
                </a:lnTo>
                <a:lnTo>
                  <a:pt x="829" y="31"/>
                </a:lnTo>
                <a:lnTo>
                  <a:pt x="837" y="37"/>
                </a:lnTo>
                <a:lnTo>
                  <a:pt x="847" y="44"/>
                </a:lnTo>
                <a:lnTo>
                  <a:pt x="857" y="52"/>
                </a:lnTo>
                <a:lnTo>
                  <a:pt x="868" y="60"/>
                </a:lnTo>
                <a:lnTo>
                  <a:pt x="878" y="70"/>
                </a:lnTo>
                <a:lnTo>
                  <a:pt x="890" y="79"/>
                </a:lnTo>
                <a:lnTo>
                  <a:pt x="901" y="88"/>
                </a:lnTo>
                <a:lnTo>
                  <a:pt x="912" y="98"/>
                </a:lnTo>
                <a:lnTo>
                  <a:pt x="921" y="107"/>
                </a:lnTo>
                <a:lnTo>
                  <a:pt x="930" y="115"/>
                </a:lnTo>
                <a:lnTo>
                  <a:pt x="940" y="123"/>
                </a:lnTo>
                <a:lnTo>
                  <a:pt x="947" y="130"/>
                </a:lnTo>
                <a:lnTo>
                  <a:pt x="954" y="137"/>
                </a:lnTo>
                <a:lnTo>
                  <a:pt x="959" y="144"/>
                </a:lnTo>
                <a:lnTo>
                  <a:pt x="965" y="151"/>
                </a:lnTo>
                <a:lnTo>
                  <a:pt x="970" y="157"/>
                </a:lnTo>
                <a:lnTo>
                  <a:pt x="973" y="161"/>
                </a:lnTo>
                <a:lnTo>
                  <a:pt x="977" y="167"/>
                </a:lnTo>
                <a:lnTo>
                  <a:pt x="979" y="171"/>
                </a:lnTo>
                <a:lnTo>
                  <a:pt x="981" y="175"/>
                </a:lnTo>
                <a:lnTo>
                  <a:pt x="983" y="179"/>
                </a:lnTo>
                <a:lnTo>
                  <a:pt x="983" y="182"/>
                </a:lnTo>
                <a:lnTo>
                  <a:pt x="983" y="188"/>
                </a:lnTo>
                <a:lnTo>
                  <a:pt x="980" y="194"/>
                </a:lnTo>
                <a:lnTo>
                  <a:pt x="978" y="200"/>
                </a:lnTo>
                <a:lnTo>
                  <a:pt x="974" y="204"/>
                </a:lnTo>
                <a:lnTo>
                  <a:pt x="970" y="209"/>
                </a:lnTo>
                <a:lnTo>
                  <a:pt x="964" y="214"/>
                </a:lnTo>
                <a:lnTo>
                  <a:pt x="961" y="216"/>
                </a:lnTo>
                <a:lnTo>
                  <a:pt x="957" y="218"/>
                </a:lnTo>
                <a:lnTo>
                  <a:pt x="954" y="220"/>
                </a:lnTo>
                <a:lnTo>
                  <a:pt x="949" y="222"/>
                </a:lnTo>
                <a:lnTo>
                  <a:pt x="944" y="224"/>
                </a:lnTo>
                <a:lnTo>
                  <a:pt x="941" y="226"/>
                </a:lnTo>
                <a:lnTo>
                  <a:pt x="937" y="230"/>
                </a:lnTo>
                <a:lnTo>
                  <a:pt x="934" y="233"/>
                </a:lnTo>
                <a:lnTo>
                  <a:pt x="931" y="238"/>
                </a:lnTo>
                <a:lnTo>
                  <a:pt x="928" y="243"/>
                </a:lnTo>
                <a:lnTo>
                  <a:pt x="926" y="247"/>
                </a:lnTo>
                <a:lnTo>
                  <a:pt x="924" y="253"/>
                </a:lnTo>
                <a:lnTo>
                  <a:pt x="922" y="260"/>
                </a:lnTo>
                <a:lnTo>
                  <a:pt x="921" y="267"/>
                </a:lnTo>
                <a:lnTo>
                  <a:pt x="920" y="274"/>
                </a:lnTo>
                <a:lnTo>
                  <a:pt x="919" y="282"/>
                </a:lnTo>
                <a:lnTo>
                  <a:pt x="919" y="292"/>
                </a:lnTo>
                <a:lnTo>
                  <a:pt x="919" y="300"/>
                </a:lnTo>
                <a:lnTo>
                  <a:pt x="919" y="309"/>
                </a:lnTo>
                <a:lnTo>
                  <a:pt x="919" y="319"/>
                </a:lnTo>
                <a:lnTo>
                  <a:pt x="919" y="325"/>
                </a:lnTo>
                <a:lnTo>
                  <a:pt x="920" y="332"/>
                </a:lnTo>
                <a:lnTo>
                  <a:pt x="920" y="340"/>
                </a:lnTo>
                <a:lnTo>
                  <a:pt x="920" y="350"/>
                </a:lnTo>
                <a:lnTo>
                  <a:pt x="921" y="359"/>
                </a:lnTo>
                <a:lnTo>
                  <a:pt x="921" y="370"/>
                </a:lnTo>
                <a:lnTo>
                  <a:pt x="921" y="382"/>
                </a:lnTo>
                <a:lnTo>
                  <a:pt x="921" y="396"/>
                </a:lnTo>
                <a:lnTo>
                  <a:pt x="922" y="410"/>
                </a:lnTo>
                <a:lnTo>
                  <a:pt x="922" y="426"/>
                </a:lnTo>
                <a:lnTo>
                  <a:pt x="923" y="442"/>
                </a:lnTo>
                <a:lnTo>
                  <a:pt x="923" y="460"/>
                </a:lnTo>
                <a:lnTo>
                  <a:pt x="923" y="480"/>
                </a:lnTo>
                <a:lnTo>
                  <a:pt x="924" y="499"/>
                </a:lnTo>
                <a:lnTo>
                  <a:pt x="924" y="520"/>
                </a:lnTo>
                <a:lnTo>
                  <a:pt x="924" y="542"/>
                </a:lnTo>
                <a:lnTo>
                  <a:pt x="926" y="566"/>
                </a:lnTo>
                <a:lnTo>
                  <a:pt x="926" y="590"/>
                </a:lnTo>
                <a:lnTo>
                  <a:pt x="927" y="616"/>
                </a:lnTo>
                <a:lnTo>
                  <a:pt x="927" y="641"/>
                </a:lnTo>
                <a:lnTo>
                  <a:pt x="928" y="669"/>
                </a:lnTo>
                <a:lnTo>
                  <a:pt x="928" y="698"/>
                </a:lnTo>
                <a:lnTo>
                  <a:pt x="928" y="727"/>
                </a:lnTo>
                <a:lnTo>
                  <a:pt x="929" y="758"/>
                </a:lnTo>
                <a:lnTo>
                  <a:pt x="929" y="790"/>
                </a:lnTo>
                <a:lnTo>
                  <a:pt x="930" y="822"/>
                </a:lnTo>
                <a:lnTo>
                  <a:pt x="930" y="857"/>
                </a:lnTo>
                <a:lnTo>
                  <a:pt x="931" y="892"/>
                </a:lnTo>
                <a:lnTo>
                  <a:pt x="931" y="928"/>
                </a:lnTo>
                <a:lnTo>
                  <a:pt x="933" y="965"/>
                </a:lnTo>
                <a:lnTo>
                  <a:pt x="933" y="1003"/>
                </a:lnTo>
                <a:lnTo>
                  <a:pt x="934" y="1043"/>
                </a:lnTo>
                <a:lnTo>
                  <a:pt x="935" y="1082"/>
                </a:lnTo>
                <a:lnTo>
                  <a:pt x="935" y="1121"/>
                </a:lnTo>
                <a:lnTo>
                  <a:pt x="936" y="1158"/>
                </a:lnTo>
                <a:lnTo>
                  <a:pt x="936" y="1195"/>
                </a:lnTo>
                <a:lnTo>
                  <a:pt x="936" y="1230"/>
                </a:lnTo>
                <a:lnTo>
                  <a:pt x="937" y="1265"/>
                </a:lnTo>
                <a:lnTo>
                  <a:pt x="937" y="1298"/>
                </a:lnTo>
                <a:lnTo>
                  <a:pt x="937" y="1331"/>
                </a:lnTo>
                <a:lnTo>
                  <a:pt x="938" y="1362"/>
                </a:lnTo>
                <a:lnTo>
                  <a:pt x="938" y="1394"/>
                </a:lnTo>
                <a:lnTo>
                  <a:pt x="938" y="1423"/>
                </a:lnTo>
                <a:lnTo>
                  <a:pt x="938" y="1452"/>
                </a:lnTo>
                <a:lnTo>
                  <a:pt x="938" y="1480"/>
                </a:lnTo>
                <a:lnTo>
                  <a:pt x="938" y="1506"/>
                </a:lnTo>
                <a:lnTo>
                  <a:pt x="940" y="1532"/>
                </a:lnTo>
                <a:lnTo>
                  <a:pt x="940" y="1556"/>
                </a:lnTo>
                <a:lnTo>
                  <a:pt x="940" y="1579"/>
                </a:lnTo>
                <a:lnTo>
                  <a:pt x="938" y="1603"/>
                </a:lnTo>
                <a:lnTo>
                  <a:pt x="938" y="1625"/>
                </a:lnTo>
                <a:lnTo>
                  <a:pt x="938" y="1646"/>
                </a:lnTo>
                <a:lnTo>
                  <a:pt x="938" y="1665"/>
                </a:lnTo>
                <a:lnTo>
                  <a:pt x="938" y="1684"/>
                </a:lnTo>
                <a:lnTo>
                  <a:pt x="938" y="1701"/>
                </a:lnTo>
                <a:lnTo>
                  <a:pt x="937" y="1719"/>
                </a:lnTo>
                <a:lnTo>
                  <a:pt x="937" y="1735"/>
                </a:lnTo>
                <a:lnTo>
                  <a:pt x="937" y="1749"/>
                </a:lnTo>
                <a:lnTo>
                  <a:pt x="936" y="1764"/>
                </a:lnTo>
                <a:lnTo>
                  <a:pt x="936" y="1777"/>
                </a:lnTo>
                <a:lnTo>
                  <a:pt x="936" y="1788"/>
                </a:lnTo>
                <a:lnTo>
                  <a:pt x="935" y="1800"/>
                </a:lnTo>
                <a:lnTo>
                  <a:pt x="935" y="1809"/>
                </a:lnTo>
                <a:lnTo>
                  <a:pt x="934" y="1819"/>
                </a:lnTo>
                <a:lnTo>
                  <a:pt x="933" y="1836"/>
                </a:lnTo>
                <a:lnTo>
                  <a:pt x="930" y="1852"/>
                </a:lnTo>
                <a:lnTo>
                  <a:pt x="929" y="1867"/>
                </a:lnTo>
                <a:lnTo>
                  <a:pt x="927" y="1884"/>
                </a:lnTo>
                <a:lnTo>
                  <a:pt x="923" y="1898"/>
                </a:lnTo>
                <a:lnTo>
                  <a:pt x="921" y="1913"/>
                </a:lnTo>
                <a:lnTo>
                  <a:pt x="918" y="1927"/>
                </a:lnTo>
                <a:lnTo>
                  <a:pt x="914" y="1939"/>
                </a:lnTo>
                <a:lnTo>
                  <a:pt x="911" y="1952"/>
                </a:lnTo>
                <a:lnTo>
                  <a:pt x="906" y="1964"/>
                </a:lnTo>
                <a:lnTo>
                  <a:pt x="901" y="1975"/>
                </a:lnTo>
                <a:lnTo>
                  <a:pt x="897" y="1987"/>
                </a:lnTo>
                <a:lnTo>
                  <a:pt x="892" y="1998"/>
                </a:lnTo>
                <a:lnTo>
                  <a:pt x="886" y="2007"/>
                </a:lnTo>
                <a:lnTo>
                  <a:pt x="880" y="2016"/>
                </a:lnTo>
                <a:lnTo>
                  <a:pt x="875" y="2025"/>
                </a:lnTo>
                <a:lnTo>
                  <a:pt x="869" y="2034"/>
                </a:lnTo>
                <a:lnTo>
                  <a:pt x="863" y="2042"/>
                </a:lnTo>
                <a:lnTo>
                  <a:pt x="857" y="2049"/>
                </a:lnTo>
                <a:lnTo>
                  <a:pt x="851" y="2056"/>
                </a:lnTo>
                <a:lnTo>
                  <a:pt x="847" y="2061"/>
                </a:lnTo>
                <a:lnTo>
                  <a:pt x="841" y="2067"/>
                </a:lnTo>
                <a:lnTo>
                  <a:pt x="836" y="2073"/>
                </a:lnTo>
                <a:lnTo>
                  <a:pt x="832" y="2078"/>
                </a:lnTo>
                <a:lnTo>
                  <a:pt x="827" y="2081"/>
                </a:lnTo>
                <a:lnTo>
                  <a:pt x="823" y="2085"/>
                </a:lnTo>
                <a:lnTo>
                  <a:pt x="819" y="2087"/>
                </a:lnTo>
                <a:lnTo>
                  <a:pt x="815" y="2089"/>
                </a:lnTo>
                <a:lnTo>
                  <a:pt x="812" y="2092"/>
                </a:lnTo>
                <a:lnTo>
                  <a:pt x="808" y="2093"/>
                </a:lnTo>
                <a:lnTo>
                  <a:pt x="805" y="2094"/>
                </a:lnTo>
                <a:lnTo>
                  <a:pt x="801" y="2094"/>
                </a:lnTo>
                <a:lnTo>
                  <a:pt x="798" y="2094"/>
                </a:lnTo>
                <a:lnTo>
                  <a:pt x="796" y="2093"/>
                </a:lnTo>
                <a:lnTo>
                  <a:pt x="792" y="2092"/>
                </a:lnTo>
                <a:lnTo>
                  <a:pt x="790" y="2089"/>
                </a:lnTo>
                <a:lnTo>
                  <a:pt x="786" y="2087"/>
                </a:lnTo>
                <a:lnTo>
                  <a:pt x="783" y="2083"/>
                </a:lnTo>
                <a:lnTo>
                  <a:pt x="780" y="2080"/>
                </a:lnTo>
                <a:lnTo>
                  <a:pt x="777" y="2075"/>
                </a:lnTo>
                <a:lnTo>
                  <a:pt x="773" y="2071"/>
                </a:lnTo>
                <a:lnTo>
                  <a:pt x="771" y="2065"/>
                </a:lnTo>
                <a:lnTo>
                  <a:pt x="768" y="2059"/>
                </a:lnTo>
                <a:lnTo>
                  <a:pt x="765" y="2053"/>
                </a:lnTo>
                <a:lnTo>
                  <a:pt x="762" y="2045"/>
                </a:lnTo>
                <a:lnTo>
                  <a:pt x="758" y="2038"/>
                </a:lnTo>
                <a:lnTo>
                  <a:pt x="756" y="2030"/>
                </a:lnTo>
                <a:lnTo>
                  <a:pt x="753" y="2021"/>
                </a:lnTo>
                <a:lnTo>
                  <a:pt x="749" y="2011"/>
                </a:lnTo>
                <a:lnTo>
                  <a:pt x="746" y="2002"/>
                </a:lnTo>
                <a:lnTo>
                  <a:pt x="741" y="1993"/>
                </a:lnTo>
                <a:lnTo>
                  <a:pt x="735" y="1984"/>
                </a:lnTo>
                <a:lnTo>
                  <a:pt x="730" y="1974"/>
                </a:lnTo>
                <a:lnTo>
                  <a:pt x="723" y="1965"/>
                </a:lnTo>
                <a:lnTo>
                  <a:pt x="718" y="1956"/>
                </a:lnTo>
                <a:lnTo>
                  <a:pt x="711" y="1946"/>
                </a:lnTo>
                <a:lnTo>
                  <a:pt x="703" y="1936"/>
                </a:lnTo>
                <a:lnTo>
                  <a:pt x="694" y="1927"/>
                </a:lnTo>
                <a:lnTo>
                  <a:pt x="686" y="1917"/>
                </a:lnTo>
                <a:lnTo>
                  <a:pt x="677" y="1908"/>
                </a:lnTo>
                <a:lnTo>
                  <a:pt x="667" y="1898"/>
                </a:lnTo>
                <a:lnTo>
                  <a:pt x="656" y="1888"/>
                </a:lnTo>
                <a:lnTo>
                  <a:pt x="646" y="1878"/>
                </a:lnTo>
                <a:lnTo>
                  <a:pt x="634" y="1869"/>
                </a:lnTo>
                <a:lnTo>
                  <a:pt x="622" y="1859"/>
                </a:lnTo>
                <a:lnTo>
                  <a:pt x="612" y="1850"/>
                </a:lnTo>
                <a:lnTo>
                  <a:pt x="603" y="1842"/>
                </a:lnTo>
                <a:lnTo>
                  <a:pt x="593" y="1834"/>
                </a:lnTo>
                <a:lnTo>
                  <a:pt x="585" y="1826"/>
                </a:lnTo>
                <a:lnTo>
                  <a:pt x="578" y="1819"/>
                </a:lnTo>
                <a:lnTo>
                  <a:pt x="571" y="1812"/>
                </a:lnTo>
                <a:lnTo>
                  <a:pt x="567" y="1806"/>
                </a:lnTo>
                <a:lnTo>
                  <a:pt x="561" y="1800"/>
                </a:lnTo>
                <a:lnTo>
                  <a:pt x="557" y="1795"/>
                </a:lnTo>
                <a:lnTo>
                  <a:pt x="554" y="1791"/>
                </a:lnTo>
                <a:lnTo>
                  <a:pt x="552" y="1786"/>
                </a:lnTo>
                <a:lnTo>
                  <a:pt x="550" y="1783"/>
                </a:lnTo>
                <a:lnTo>
                  <a:pt x="549" y="1779"/>
                </a:lnTo>
                <a:lnTo>
                  <a:pt x="549" y="1777"/>
                </a:lnTo>
                <a:lnTo>
                  <a:pt x="550" y="1775"/>
                </a:lnTo>
                <a:lnTo>
                  <a:pt x="552" y="1773"/>
                </a:lnTo>
                <a:lnTo>
                  <a:pt x="554" y="1772"/>
                </a:lnTo>
                <a:lnTo>
                  <a:pt x="557" y="1771"/>
                </a:lnTo>
                <a:lnTo>
                  <a:pt x="561" y="1770"/>
                </a:lnTo>
                <a:lnTo>
                  <a:pt x="565" y="1770"/>
                </a:lnTo>
                <a:lnTo>
                  <a:pt x="571" y="1770"/>
                </a:lnTo>
                <a:lnTo>
                  <a:pt x="577" y="1770"/>
                </a:lnTo>
                <a:lnTo>
                  <a:pt x="584" y="1770"/>
                </a:lnTo>
                <a:lnTo>
                  <a:pt x="591" y="1771"/>
                </a:lnTo>
                <a:lnTo>
                  <a:pt x="599" y="1772"/>
                </a:lnTo>
                <a:lnTo>
                  <a:pt x="608" y="1773"/>
                </a:lnTo>
                <a:lnTo>
                  <a:pt x="618" y="1776"/>
                </a:lnTo>
                <a:lnTo>
                  <a:pt x="628" y="1777"/>
                </a:lnTo>
                <a:lnTo>
                  <a:pt x="639" y="1779"/>
                </a:lnTo>
                <a:lnTo>
                  <a:pt x="650" y="1783"/>
                </a:lnTo>
                <a:lnTo>
                  <a:pt x="663" y="1785"/>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19" name="Freeform 51"/>
          <p:cNvSpPr/>
          <p:nvPr/>
        </p:nvSpPr>
        <p:spPr>
          <a:xfrm>
            <a:off x="5015230" y="2595880"/>
            <a:ext cx="647700" cy="130175"/>
          </a:xfrm>
          <a:custGeom>
            <a:avLst/>
            <a:gdLst/>
            <a:ahLst/>
            <a:cxnLst>
              <a:cxn ang="0">
                <a:pos x="15751175" y="52301422"/>
              </a:cxn>
              <a:cxn ang="0">
                <a:pos x="40322500" y="42615438"/>
              </a:cxn>
              <a:cxn ang="0">
                <a:pos x="65524063" y="38095473"/>
              </a:cxn>
              <a:cxn ang="0">
                <a:pos x="72454294" y="37450223"/>
              </a:cxn>
              <a:cxn ang="0">
                <a:pos x="83165156" y="36804169"/>
              </a:cxn>
              <a:cxn ang="0">
                <a:pos x="94506256" y="34867615"/>
              </a:cxn>
              <a:cxn ang="0">
                <a:pos x="109627194" y="33576311"/>
              </a:cxn>
              <a:cxn ang="0">
                <a:pos x="126007813" y="31638953"/>
              </a:cxn>
              <a:cxn ang="0">
                <a:pos x="144909381" y="29056346"/>
              </a:cxn>
              <a:cxn ang="0">
                <a:pos x="166330313" y="25827684"/>
              </a:cxn>
              <a:cxn ang="0">
                <a:pos x="189641956" y="23245077"/>
              </a:cxn>
              <a:cxn ang="0">
                <a:pos x="215473756" y="19370361"/>
              </a:cxn>
              <a:cxn ang="0">
                <a:pos x="243824919" y="16142504"/>
              </a:cxn>
              <a:cxn ang="0">
                <a:pos x="274066794" y="11622538"/>
              </a:cxn>
              <a:cxn ang="0">
                <a:pos x="302418750" y="8393877"/>
              </a:cxn>
              <a:cxn ang="0">
                <a:pos x="329510231" y="5165215"/>
              </a:cxn>
              <a:cxn ang="0">
                <a:pos x="354711794" y="2582608"/>
              </a:cxn>
              <a:cxn ang="0">
                <a:pos x="377393200" y="1291304"/>
              </a:cxn>
              <a:cxn ang="0">
                <a:pos x="397554450" y="646054"/>
              </a:cxn>
              <a:cxn ang="0">
                <a:pos x="415825781" y="0"/>
              </a:cxn>
              <a:cxn ang="0">
                <a:pos x="432207194" y="646054"/>
              </a:cxn>
              <a:cxn ang="0">
                <a:pos x="446067656" y="1291304"/>
              </a:cxn>
              <a:cxn ang="0">
                <a:pos x="458668438" y="3873912"/>
              </a:cxn>
              <a:cxn ang="0">
                <a:pos x="468118825" y="5811269"/>
              </a:cxn>
              <a:cxn ang="0">
                <a:pos x="481349844" y="10331234"/>
              </a:cxn>
              <a:cxn ang="0">
                <a:pos x="493950625" y="17433807"/>
              </a:cxn>
              <a:cxn ang="0">
                <a:pos x="504031250" y="23245077"/>
              </a:cxn>
              <a:cxn ang="0">
                <a:pos x="509701800" y="29701596"/>
              </a:cxn>
              <a:cxn ang="0">
                <a:pos x="513481638" y="37450223"/>
              </a:cxn>
              <a:cxn ang="0">
                <a:pos x="514111875" y="43906742"/>
              </a:cxn>
              <a:cxn ang="0">
                <a:pos x="510961481" y="50364065"/>
              </a:cxn>
              <a:cxn ang="0">
                <a:pos x="505921169" y="54884030"/>
              </a:cxn>
              <a:cxn ang="0">
                <a:pos x="497101019" y="58111888"/>
              </a:cxn>
              <a:cxn ang="0">
                <a:pos x="485759919" y="60049245"/>
              </a:cxn>
              <a:cxn ang="0">
                <a:pos x="471269219" y="60695299"/>
              </a:cxn>
              <a:cxn ang="0">
                <a:pos x="461188594" y="60695299"/>
              </a:cxn>
              <a:cxn ang="0">
                <a:pos x="450477731" y="61340549"/>
              </a:cxn>
              <a:cxn ang="0">
                <a:pos x="436617269" y="61986603"/>
              </a:cxn>
              <a:cxn ang="0">
                <a:pos x="420235856" y="63923157"/>
              </a:cxn>
              <a:cxn ang="0">
                <a:pos x="401965319" y="65860515"/>
              </a:cxn>
              <a:cxn ang="0">
                <a:pos x="382433513" y="68443122"/>
              </a:cxn>
              <a:cxn ang="0">
                <a:pos x="359752106" y="70380480"/>
              </a:cxn>
              <a:cxn ang="0">
                <a:pos x="334550544" y="73609141"/>
              </a:cxn>
              <a:cxn ang="0">
                <a:pos x="306828825" y="76191749"/>
              </a:cxn>
              <a:cxn ang="0">
                <a:pos x="277847425" y="80065660"/>
              </a:cxn>
              <a:cxn ang="0">
                <a:pos x="246975313" y="84585626"/>
              </a:cxn>
              <a:cxn ang="0">
                <a:pos x="216733438" y="88459537"/>
              </a:cxn>
              <a:cxn ang="0">
                <a:pos x="189641956" y="91688199"/>
              </a:cxn>
              <a:cxn ang="0">
                <a:pos x="165070631" y="94270806"/>
              </a:cxn>
              <a:cxn ang="0">
                <a:pos x="143018669" y="97499468"/>
              </a:cxn>
              <a:cxn ang="0">
                <a:pos x="124117894" y="99436825"/>
              </a:cxn>
              <a:cxn ang="0">
                <a:pos x="107107038" y="101373379"/>
              </a:cxn>
              <a:cxn ang="0">
                <a:pos x="93245781" y="102664683"/>
              </a:cxn>
              <a:cxn ang="0">
                <a:pos x="81275238" y="103955987"/>
              </a:cxn>
              <a:cxn ang="0">
                <a:pos x="72454294" y="104602041"/>
              </a:cxn>
              <a:cxn ang="0">
                <a:pos x="66784538" y="104602041"/>
              </a:cxn>
              <a:cxn ang="0">
                <a:pos x="59853513" y="103955987"/>
              </a:cxn>
              <a:cxn ang="0">
                <a:pos x="49143444" y="100082076"/>
              </a:cxn>
              <a:cxn ang="0">
                <a:pos x="38432581" y="94270806"/>
              </a:cxn>
              <a:cxn ang="0">
                <a:pos x="25201563" y="83939572"/>
              </a:cxn>
              <a:cxn ang="0">
                <a:pos x="10710863" y="71025730"/>
              </a:cxn>
              <a:cxn ang="0">
                <a:pos x="0" y="60695299"/>
              </a:cxn>
            </a:cxnLst>
            <a:rect l="0" t="0" r="0" b="0"/>
            <a:pathLst>
              <a:path w="816" h="162">
                <a:moveTo>
                  <a:pt x="0" y="94"/>
                </a:moveTo>
                <a:lnTo>
                  <a:pt x="13" y="87"/>
                </a:lnTo>
                <a:lnTo>
                  <a:pt x="25" y="81"/>
                </a:lnTo>
                <a:lnTo>
                  <a:pt x="38" y="75"/>
                </a:lnTo>
                <a:lnTo>
                  <a:pt x="50" y="71"/>
                </a:lnTo>
                <a:lnTo>
                  <a:pt x="64" y="66"/>
                </a:lnTo>
                <a:lnTo>
                  <a:pt x="77" y="64"/>
                </a:lnTo>
                <a:lnTo>
                  <a:pt x="90" y="60"/>
                </a:lnTo>
                <a:lnTo>
                  <a:pt x="104" y="59"/>
                </a:lnTo>
                <a:lnTo>
                  <a:pt x="107" y="59"/>
                </a:lnTo>
                <a:lnTo>
                  <a:pt x="112" y="59"/>
                </a:lnTo>
                <a:lnTo>
                  <a:pt x="115" y="58"/>
                </a:lnTo>
                <a:lnTo>
                  <a:pt x="120" y="58"/>
                </a:lnTo>
                <a:lnTo>
                  <a:pt x="126" y="57"/>
                </a:lnTo>
                <a:lnTo>
                  <a:pt x="132" y="57"/>
                </a:lnTo>
                <a:lnTo>
                  <a:pt x="138" y="56"/>
                </a:lnTo>
                <a:lnTo>
                  <a:pt x="143" y="56"/>
                </a:lnTo>
                <a:lnTo>
                  <a:pt x="150" y="54"/>
                </a:lnTo>
                <a:lnTo>
                  <a:pt x="157" y="53"/>
                </a:lnTo>
                <a:lnTo>
                  <a:pt x="165" y="53"/>
                </a:lnTo>
                <a:lnTo>
                  <a:pt x="174" y="52"/>
                </a:lnTo>
                <a:lnTo>
                  <a:pt x="182" y="51"/>
                </a:lnTo>
                <a:lnTo>
                  <a:pt x="191" y="50"/>
                </a:lnTo>
                <a:lnTo>
                  <a:pt x="200" y="49"/>
                </a:lnTo>
                <a:lnTo>
                  <a:pt x="210" y="47"/>
                </a:lnTo>
                <a:lnTo>
                  <a:pt x="220" y="46"/>
                </a:lnTo>
                <a:lnTo>
                  <a:pt x="230" y="45"/>
                </a:lnTo>
                <a:lnTo>
                  <a:pt x="241" y="44"/>
                </a:lnTo>
                <a:lnTo>
                  <a:pt x="253" y="42"/>
                </a:lnTo>
                <a:lnTo>
                  <a:pt x="264" y="40"/>
                </a:lnTo>
                <a:lnTo>
                  <a:pt x="276" y="39"/>
                </a:lnTo>
                <a:lnTo>
                  <a:pt x="289" y="37"/>
                </a:lnTo>
                <a:lnTo>
                  <a:pt x="301" y="36"/>
                </a:lnTo>
                <a:lnTo>
                  <a:pt x="314" y="34"/>
                </a:lnTo>
                <a:lnTo>
                  <a:pt x="328" y="32"/>
                </a:lnTo>
                <a:lnTo>
                  <a:pt x="342" y="30"/>
                </a:lnTo>
                <a:lnTo>
                  <a:pt x="357" y="29"/>
                </a:lnTo>
                <a:lnTo>
                  <a:pt x="371" y="27"/>
                </a:lnTo>
                <a:lnTo>
                  <a:pt x="387" y="25"/>
                </a:lnTo>
                <a:lnTo>
                  <a:pt x="402" y="23"/>
                </a:lnTo>
                <a:lnTo>
                  <a:pt x="419" y="21"/>
                </a:lnTo>
                <a:lnTo>
                  <a:pt x="435" y="18"/>
                </a:lnTo>
                <a:lnTo>
                  <a:pt x="450" y="16"/>
                </a:lnTo>
                <a:lnTo>
                  <a:pt x="466" y="15"/>
                </a:lnTo>
                <a:lnTo>
                  <a:pt x="480" y="13"/>
                </a:lnTo>
                <a:lnTo>
                  <a:pt x="495" y="11"/>
                </a:lnTo>
                <a:lnTo>
                  <a:pt x="509" y="10"/>
                </a:lnTo>
                <a:lnTo>
                  <a:pt x="523" y="8"/>
                </a:lnTo>
                <a:lnTo>
                  <a:pt x="537" y="7"/>
                </a:lnTo>
                <a:lnTo>
                  <a:pt x="550" y="6"/>
                </a:lnTo>
                <a:lnTo>
                  <a:pt x="563" y="4"/>
                </a:lnTo>
                <a:lnTo>
                  <a:pt x="574" y="3"/>
                </a:lnTo>
                <a:lnTo>
                  <a:pt x="587" y="3"/>
                </a:lnTo>
                <a:lnTo>
                  <a:pt x="599" y="2"/>
                </a:lnTo>
                <a:lnTo>
                  <a:pt x="609" y="2"/>
                </a:lnTo>
                <a:lnTo>
                  <a:pt x="621" y="1"/>
                </a:lnTo>
                <a:lnTo>
                  <a:pt x="631" y="1"/>
                </a:lnTo>
                <a:lnTo>
                  <a:pt x="641" y="1"/>
                </a:lnTo>
                <a:lnTo>
                  <a:pt x="651" y="0"/>
                </a:lnTo>
                <a:lnTo>
                  <a:pt x="660" y="0"/>
                </a:lnTo>
                <a:lnTo>
                  <a:pt x="670" y="0"/>
                </a:lnTo>
                <a:lnTo>
                  <a:pt x="678" y="1"/>
                </a:lnTo>
                <a:lnTo>
                  <a:pt x="686" y="1"/>
                </a:lnTo>
                <a:lnTo>
                  <a:pt x="694" y="1"/>
                </a:lnTo>
                <a:lnTo>
                  <a:pt x="701" y="2"/>
                </a:lnTo>
                <a:lnTo>
                  <a:pt x="708" y="2"/>
                </a:lnTo>
                <a:lnTo>
                  <a:pt x="715" y="3"/>
                </a:lnTo>
                <a:lnTo>
                  <a:pt x="722" y="4"/>
                </a:lnTo>
                <a:lnTo>
                  <a:pt x="728" y="6"/>
                </a:lnTo>
                <a:lnTo>
                  <a:pt x="734" y="7"/>
                </a:lnTo>
                <a:lnTo>
                  <a:pt x="738" y="8"/>
                </a:lnTo>
                <a:lnTo>
                  <a:pt x="743" y="9"/>
                </a:lnTo>
                <a:lnTo>
                  <a:pt x="748" y="10"/>
                </a:lnTo>
                <a:lnTo>
                  <a:pt x="756" y="14"/>
                </a:lnTo>
                <a:lnTo>
                  <a:pt x="764" y="16"/>
                </a:lnTo>
                <a:lnTo>
                  <a:pt x="771" y="20"/>
                </a:lnTo>
                <a:lnTo>
                  <a:pt x="778" y="23"/>
                </a:lnTo>
                <a:lnTo>
                  <a:pt x="784" y="27"/>
                </a:lnTo>
                <a:lnTo>
                  <a:pt x="789" y="30"/>
                </a:lnTo>
                <a:lnTo>
                  <a:pt x="795" y="32"/>
                </a:lnTo>
                <a:lnTo>
                  <a:pt x="800" y="36"/>
                </a:lnTo>
                <a:lnTo>
                  <a:pt x="803" y="39"/>
                </a:lnTo>
                <a:lnTo>
                  <a:pt x="807" y="43"/>
                </a:lnTo>
                <a:lnTo>
                  <a:pt x="809" y="46"/>
                </a:lnTo>
                <a:lnTo>
                  <a:pt x="811" y="50"/>
                </a:lnTo>
                <a:lnTo>
                  <a:pt x="814" y="54"/>
                </a:lnTo>
                <a:lnTo>
                  <a:pt x="815" y="58"/>
                </a:lnTo>
                <a:lnTo>
                  <a:pt x="816" y="61"/>
                </a:lnTo>
                <a:lnTo>
                  <a:pt x="816" y="65"/>
                </a:lnTo>
                <a:lnTo>
                  <a:pt x="816" y="68"/>
                </a:lnTo>
                <a:lnTo>
                  <a:pt x="815" y="72"/>
                </a:lnTo>
                <a:lnTo>
                  <a:pt x="814" y="75"/>
                </a:lnTo>
                <a:lnTo>
                  <a:pt x="811" y="78"/>
                </a:lnTo>
                <a:lnTo>
                  <a:pt x="809" y="80"/>
                </a:lnTo>
                <a:lnTo>
                  <a:pt x="807" y="82"/>
                </a:lnTo>
                <a:lnTo>
                  <a:pt x="803" y="85"/>
                </a:lnTo>
                <a:lnTo>
                  <a:pt x="800" y="87"/>
                </a:lnTo>
                <a:lnTo>
                  <a:pt x="795" y="88"/>
                </a:lnTo>
                <a:lnTo>
                  <a:pt x="789" y="90"/>
                </a:lnTo>
                <a:lnTo>
                  <a:pt x="784" y="92"/>
                </a:lnTo>
                <a:lnTo>
                  <a:pt x="778" y="93"/>
                </a:lnTo>
                <a:lnTo>
                  <a:pt x="771" y="93"/>
                </a:lnTo>
                <a:lnTo>
                  <a:pt x="764" y="94"/>
                </a:lnTo>
                <a:lnTo>
                  <a:pt x="756" y="94"/>
                </a:lnTo>
                <a:lnTo>
                  <a:pt x="748" y="94"/>
                </a:lnTo>
                <a:lnTo>
                  <a:pt x="743" y="94"/>
                </a:lnTo>
                <a:lnTo>
                  <a:pt x="738" y="94"/>
                </a:lnTo>
                <a:lnTo>
                  <a:pt x="732" y="94"/>
                </a:lnTo>
                <a:lnTo>
                  <a:pt x="728" y="94"/>
                </a:lnTo>
                <a:lnTo>
                  <a:pt x="721" y="95"/>
                </a:lnTo>
                <a:lnTo>
                  <a:pt x="715" y="95"/>
                </a:lnTo>
                <a:lnTo>
                  <a:pt x="708" y="95"/>
                </a:lnTo>
                <a:lnTo>
                  <a:pt x="701" y="96"/>
                </a:lnTo>
                <a:lnTo>
                  <a:pt x="693" y="96"/>
                </a:lnTo>
                <a:lnTo>
                  <a:pt x="685" y="97"/>
                </a:lnTo>
                <a:lnTo>
                  <a:pt x="677" y="99"/>
                </a:lnTo>
                <a:lnTo>
                  <a:pt x="667" y="99"/>
                </a:lnTo>
                <a:lnTo>
                  <a:pt x="658" y="100"/>
                </a:lnTo>
                <a:lnTo>
                  <a:pt x="649" y="101"/>
                </a:lnTo>
                <a:lnTo>
                  <a:pt x="638" y="102"/>
                </a:lnTo>
                <a:lnTo>
                  <a:pt x="629" y="103"/>
                </a:lnTo>
                <a:lnTo>
                  <a:pt x="617" y="103"/>
                </a:lnTo>
                <a:lnTo>
                  <a:pt x="607" y="106"/>
                </a:lnTo>
                <a:lnTo>
                  <a:pt x="595" y="107"/>
                </a:lnTo>
                <a:lnTo>
                  <a:pt x="583" y="108"/>
                </a:lnTo>
                <a:lnTo>
                  <a:pt x="571" y="109"/>
                </a:lnTo>
                <a:lnTo>
                  <a:pt x="558" y="110"/>
                </a:lnTo>
                <a:lnTo>
                  <a:pt x="544" y="112"/>
                </a:lnTo>
                <a:lnTo>
                  <a:pt x="531" y="114"/>
                </a:lnTo>
                <a:lnTo>
                  <a:pt x="517" y="115"/>
                </a:lnTo>
                <a:lnTo>
                  <a:pt x="502" y="117"/>
                </a:lnTo>
                <a:lnTo>
                  <a:pt x="487" y="118"/>
                </a:lnTo>
                <a:lnTo>
                  <a:pt x="472" y="121"/>
                </a:lnTo>
                <a:lnTo>
                  <a:pt x="457" y="123"/>
                </a:lnTo>
                <a:lnTo>
                  <a:pt x="441" y="124"/>
                </a:lnTo>
                <a:lnTo>
                  <a:pt x="425" y="126"/>
                </a:lnTo>
                <a:lnTo>
                  <a:pt x="408" y="129"/>
                </a:lnTo>
                <a:lnTo>
                  <a:pt x="392" y="131"/>
                </a:lnTo>
                <a:lnTo>
                  <a:pt x="376" y="132"/>
                </a:lnTo>
                <a:lnTo>
                  <a:pt x="359" y="135"/>
                </a:lnTo>
                <a:lnTo>
                  <a:pt x="344" y="137"/>
                </a:lnTo>
                <a:lnTo>
                  <a:pt x="329" y="138"/>
                </a:lnTo>
                <a:lnTo>
                  <a:pt x="315" y="140"/>
                </a:lnTo>
                <a:lnTo>
                  <a:pt x="301" y="142"/>
                </a:lnTo>
                <a:lnTo>
                  <a:pt x="287" y="144"/>
                </a:lnTo>
                <a:lnTo>
                  <a:pt x="275" y="145"/>
                </a:lnTo>
                <a:lnTo>
                  <a:pt x="262" y="146"/>
                </a:lnTo>
                <a:lnTo>
                  <a:pt x="250" y="147"/>
                </a:lnTo>
                <a:lnTo>
                  <a:pt x="239" y="150"/>
                </a:lnTo>
                <a:lnTo>
                  <a:pt x="227" y="151"/>
                </a:lnTo>
                <a:lnTo>
                  <a:pt x="217" y="152"/>
                </a:lnTo>
                <a:lnTo>
                  <a:pt x="206" y="153"/>
                </a:lnTo>
                <a:lnTo>
                  <a:pt x="197" y="154"/>
                </a:lnTo>
                <a:lnTo>
                  <a:pt x="188" y="155"/>
                </a:lnTo>
                <a:lnTo>
                  <a:pt x="178" y="155"/>
                </a:lnTo>
                <a:lnTo>
                  <a:pt x="170" y="157"/>
                </a:lnTo>
                <a:lnTo>
                  <a:pt x="162" y="158"/>
                </a:lnTo>
                <a:lnTo>
                  <a:pt x="155" y="159"/>
                </a:lnTo>
                <a:lnTo>
                  <a:pt x="148" y="159"/>
                </a:lnTo>
                <a:lnTo>
                  <a:pt x="141" y="160"/>
                </a:lnTo>
                <a:lnTo>
                  <a:pt x="135" y="160"/>
                </a:lnTo>
                <a:lnTo>
                  <a:pt x="129" y="161"/>
                </a:lnTo>
                <a:lnTo>
                  <a:pt x="125" y="161"/>
                </a:lnTo>
                <a:lnTo>
                  <a:pt x="120" y="161"/>
                </a:lnTo>
                <a:lnTo>
                  <a:pt x="115" y="162"/>
                </a:lnTo>
                <a:lnTo>
                  <a:pt x="112" y="162"/>
                </a:lnTo>
                <a:lnTo>
                  <a:pt x="109" y="162"/>
                </a:lnTo>
                <a:lnTo>
                  <a:pt x="106" y="162"/>
                </a:lnTo>
                <a:lnTo>
                  <a:pt x="104" y="162"/>
                </a:lnTo>
                <a:lnTo>
                  <a:pt x="99" y="162"/>
                </a:lnTo>
                <a:lnTo>
                  <a:pt x="95" y="161"/>
                </a:lnTo>
                <a:lnTo>
                  <a:pt x="90" y="160"/>
                </a:lnTo>
                <a:lnTo>
                  <a:pt x="84" y="158"/>
                </a:lnTo>
                <a:lnTo>
                  <a:pt x="78" y="155"/>
                </a:lnTo>
                <a:lnTo>
                  <a:pt x="72" y="153"/>
                </a:lnTo>
                <a:lnTo>
                  <a:pt x="67" y="150"/>
                </a:lnTo>
                <a:lnTo>
                  <a:pt x="61" y="146"/>
                </a:lnTo>
                <a:lnTo>
                  <a:pt x="54" y="142"/>
                </a:lnTo>
                <a:lnTo>
                  <a:pt x="47" y="136"/>
                </a:lnTo>
                <a:lnTo>
                  <a:pt x="40" y="130"/>
                </a:lnTo>
                <a:lnTo>
                  <a:pt x="33" y="124"/>
                </a:lnTo>
                <a:lnTo>
                  <a:pt x="25" y="117"/>
                </a:lnTo>
                <a:lnTo>
                  <a:pt x="17" y="110"/>
                </a:lnTo>
                <a:lnTo>
                  <a:pt x="9" y="102"/>
                </a:lnTo>
                <a:lnTo>
                  <a:pt x="0" y="94"/>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0" name="Freeform 52"/>
          <p:cNvSpPr/>
          <p:nvPr/>
        </p:nvSpPr>
        <p:spPr>
          <a:xfrm>
            <a:off x="5196205" y="2124393"/>
            <a:ext cx="715963" cy="876300"/>
          </a:xfrm>
          <a:custGeom>
            <a:avLst/>
            <a:gdLst/>
            <a:ahLst/>
            <a:cxnLst>
              <a:cxn ang="0">
                <a:pos x="361470928" y="543448339"/>
              </a:cxn>
              <a:cxn ang="0">
                <a:pos x="386616849" y="545973069"/>
              </a:cxn>
              <a:cxn ang="0">
                <a:pos x="396046470" y="536505530"/>
              </a:cxn>
              <a:cxn ang="0">
                <a:pos x="406733585" y="511258230"/>
              </a:cxn>
              <a:cxn ang="0">
                <a:pos x="419934896" y="470862549"/>
              </a:cxn>
              <a:cxn ang="0">
                <a:pos x="438165392" y="391333156"/>
              </a:cxn>
              <a:cxn ang="0">
                <a:pos x="450110001" y="323165445"/>
              </a:cxn>
              <a:cxn ang="0">
                <a:pos x="438165392" y="268252765"/>
              </a:cxn>
              <a:cxn ang="0">
                <a:pos x="401075654" y="248686306"/>
              </a:cxn>
              <a:cxn ang="0">
                <a:pos x="381587664" y="249948274"/>
              </a:cxn>
              <a:cxn ang="0">
                <a:pos x="342611685" y="254366352"/>
              </a:cxn>
              <a:cxn ang="0">
                <a:pos x="285405211" y="261940542"/>
              </a:cxn>
              <a:cxn ang="0">
                <a:pos x="214367885" y="271408876"/>
              </a:cxn>
              <a:cxn ang="0">
                <a:pos x="153389721" y="281507797"/>
              </a:cxn>
              <a:cxn ang="0">
                <a:pos x="110641259" y="290975335"/>
              </a:cxn>
              <a:cxn ang="0">
                <a:pos x="84867384" y="300442874"/>
              </a:cxn>
              <a:cxn ang="0">
                <a:pos x="32689301" y="316854017"/>
              </a:cxn>
              <a:cxn ang="0">
                <a:pos x="12572564" y="308017064"/>
              </a:cxn>
              <a:cxn ang="0">
                <a:pos x="628747" y="282138383"/>
              </a:cxn>
              <a:cxn ang="0">
                <a:pos x="8172127" y="253735766"/>
              </a:cxn>
              <a:cxn ang="0">
                <a:pos x="37089738" y="226594322"/>
              </a:cxn>
              <a:cxn ang="0">
                <a:pos x="55321026" y="184305293"/>
              </a:cxn>
              <a:cxn ang="0">
                <a:pos x="57206474" y="95939741"/>
              </a:cxn>
              <a:cxn ang="0">
                <a:pos x="47776853" y="53019331"/>
              </a:cxn>
              <a:cxn ang="0">
                <a:pos x="29546358" y="32190109"/>
              </a:cxn>
              <a:cxn ang="0">
                <a:pos x="23259679" y="20829222"/>
              </a:cxn>
              <a:cxn ang="0">
                <a:pos x="40233473" y="3156111"/>
              </a:cxn>
              <a:cxn ang="0">
                <a:pos x="89267821" y="6942809"/>
              </a:cxn>
              <a:cxn ang="0">
                <a:pos x="121328374" y="49232633"/>
              </a:cxn>
              <a:cxn ang="0">
                <a:pos x="121328374" y="99727234"/>
              </a:cxn>
              <a:cxn ang="0">
                <a:pos x="111270006" y="172313024"/>
              </a:cxn>
              <a:cxn ang="0">
                <a:pos x="109384558" y="216495402"/>
              </a:cxn>
              <a:cxn ang="0">
                <a:pos x="121957122" y="230381815"/>
              </a:cxn>
              <a:cxn ang="0">
                <a:pos x="170991469" y="229750433"/>
              </a:cxn>
              <a:cxn ang="0">
                <a:pos x="242656749" y="221544862"/>
              </a:cxn>
              <a:cxn ang="0">
                <a:pos x="275975590" y="217758164"/>
              </a:cxn>
              <a:cxn ang="0">
                <a:pos x="302378212" y="212708704"/>
              </a:cxn>
              <a:cxn ang="0">
                <a:pos x="377187227" y="196297562"/>
              </a:cxn>
              <a:cxn ang="0">
                <a:pos x="441937874" y="182411944"/>
              </a:cxn>
              <a:cxn ang="0">
                <a:pos x="464568807" y="181780563"/>
              </a:cxn>
              <a:cxn ang="0">
                <a:pos x="496001406" y="204503133"/>
              </a:cxn>
              <a:cxn ang="0">
                <a:pos x="545035754" y="248686306"/>
              </a:cxn>
              <a:cxn ang="0">
                <a:pos x="567037939" y="278983067"/>
              </a:cxn>
              <a:cxn ang="0">
                <a:pos x="555722076" y="308017064"/>
              </a:cxn>
              <a:cxn ang="0">
                <a:pos x="533719891" y="354093586"/>
              </a:cxn>
              <a:cxn ang="0">
                <a:pos x="521147327" y="417211837"/>
              </a:cxn>
              <a:cxn ang="0">
                <a:pos x="487828486" y="534612182"/>
              </a:cxn>
              <a:cxn ang="0">
                <a:pos x="451367496" y="631182509"/>
              </a:cxn>
              <a:cxn ang="0">
                <a:pos x="417420701" y="675997064"/>
              </a:cxn>
              <a:cxn ang="0">
                <a:pos x="389131044" y="694300760"/>
              </a:cxn>
              <a:cxn ang="0">
                <a:pos x="369643055" y="690514063"/>
              </a:cxn>
              <a:cxn ang="0">
                <a:pos x="357699238" y="662742032"/>
              </a:cxn>
              <a:cxn ang="0">
                <a:pos x="341982938" y="621083589"/>
              </a:cxn>
              <a:cxn ang="0">
                <a:pos x="303006959" y="579425941"/>
              </a:cxn>
              <a:cxn ang="0">
                <a:pos x="272831854" y="547235832"/>
              </a:cxn>
              <a:cxn ang="0">
                <a:pos x="270946405" y="530193308"/>
              </a:cxn>
              <a:cxn ang="0">
                <a:pos x="298606522" y="529562722"/>
              </a:cxn>
            </a:cxnLst>
            <a:rect l="0" t="0" r="0" b="0"/>
            <a:pathLst>
              <a:path w="903" h="1102">
                <a:moveTo>
                  <a:pt x="510" y="846"/>
                </a:moveTo>
                <a:lnTo>
                  <a:pt x="520" y="848"/>
                </a:lnTo>
                <a:lnTo>
                  <a:pt x="529" y="850"/>
                </a:lnTo>
                <a:lnTo>
                  <a:pt x="538" y="853"/>
                </a:lnTo>
                <a:lnTo>
                  <a:pt x="546" y="855"/>
                </a:lnTo>
                <a:lnTo>
                  <a:pt x="554" y="856"/>
                </a:lnTo>
                <a:lnTo>
                  <a:pt x="561" y="858"/>
                </a:lnTo>
                <a:lnTo>
                  <a:pt x="568" y="860"/>
                </a:lnTo>
                <a:lnTo>
                  <a:pt x="575" y="861"/>
                </a:lnTo>
                <a:lnTo>
                  <a:pt x="581" y="862"/>
                </a:lnTo>
                <a:lnTo>
                  <a:pt x="587" y="863"/>
                </a:lnTo>
                <a:lnTo>
                  <a:pt x="593" y="863"/>
                </a:lnTo>
                <a:lnTo>
                  <a:pt x="597" y="864"/>
                </a:lnTo>
                <a:lnTo>
                  <a:pt x="602" y="864"/>
                </a:lnTo>
                <a:lnTo>
                  <a:pt x="607" y="865"/>
                </a:lnTo>
                <a:lnTo>
                  <a:pt x="610" y="865"/>
                </a:lnTo>
                <a:lnTo>
                  <a:pt x="614" y="865"/>
                </a:lnTo>
                <a:lnTo>
                  <a:pt x="615" y="865"/>
                </a:lnTo>
                <a:lnTo>
                  <a:pt x="617" y="864"/>
                </a:lnTo>
                <a:lnTo>
                  <a:pt x="618" y="864"/>
                </a:lnTo>
                <a:lnTo>
                  <a:pt x="619" y="863"/>
                </a:lnTo>
                <a:lnTo>
                  <a:pt x="622" y="862"/>
                </a:lnTo>
                <a:lnTo>
                  <a:pt x="623" y="860"/>
                </a:lnTo>
                <a:lnTo>
                  <a:pt x="625" y="858"/>
                </a:lnTo>
                <a:lnTo>
                  <a:pt x="626" y="856"/>
                </a:lnTo>
                <a:lnTo>
                  <a:pt x="629" y="853"/>
                </a:lnTo>
                <a:lnTo>
                  <a:pt x="630" y="850"/>
                </a:lnTo>
                <a:lnTo>
                  <a:pt x="632" y="847"/>
                </a:lnTo>
                <a:lnTo>
                  <a:pt x="635" y="843"/>
                </a:lnTo>
                <a:lnTo>
                  <a:pt x="636" y="840"/>
                </a:lnTo>
                <a:lnTo>
                  <a:pt x="638" y="835"/>
                </a:lnTo>
                <a:lnTo>
                  <a:pt x="639" y="831"/>
                </a:lnTo>
                <a:lnTo>
                  <a:pt x="642" y="826"/>
                </a:lnTo>
                <a:lnTo>
                  <a:pt x="644" y="821"/>
                </a:lnTo>
                <a:lnTo>
                  <a:pt x="646" y="816"/>
                </a:lnTo>
                <a:lnTo>
                  <a:pt x="647" y="810"/>
                </a:lnTo>
                <a:lnTo>
                  <a:pt x="650" y="804"/>
                </a:lnTo>
                <a:lnTo>
                  <a:pt x="652" y="798"/>
                </a:lnTo>
                <a:lnTo>
                  <a:pt x="654" y="791"/>
                </a:lnTo>
                <a:lnTo>
                  <a:pt x="657" y="784"/>
                </a:lnTo>
                <a:lnTo>
                  <a:pt x="659" y="777"/>
                </a:lnTo>
                <a:lnTo>
                  <a:pt x="661" y="770"/>
                </a:lnTo>
                <a:lnTo>
                  <a:pt x="664" y="762"/>
                </a:lnTo>
                <a:lnTo>
                  <a:pt x="666" y="754"/>
                </a:lnTo>
                <a:lnTo>
                  <a:pt x="668" y="746"/>
                </a:lnTo>
                <a:lnTo>
                  <a:pt x="671" y="737"/>
                </a:lnTo>
                <a:lnTo>
                  <a:pt x="673" y="727"/>
                </a:lnTo>
                <a:lnTo>
                  <a:pt x="675" y="718"/>
                </a:lnTo>
                <a:lnTo>
                  <a:pt x="678" y="709"/>
                </a:lnTo>
                <a:lnTo>
                  <a:pt x="682" y="689"/>
                </a:lnTo>
                <a:lnTo>
                  <a:pt x="687" y="671"/>
                </a:lnTo>
                <a:lnTo>
                  <a:pt x="690" y="653"/>
                </a:lnTo>
                <a:lnTo>
                  <a:pt x="694" y="637"/>
                </a:lnTo>
                <a:lnTo>
                  <a:pt x="697" y="620"/>
                </a:lnTo>
                <a:lnTo>
                  <a:pt x="701" y="605"/>
                </a:lnTo>
                <a:lnTo>
                  <a:pt x="704" y="591"/>
                </a:lnTo>
                <a:lnTo>
                  <a:pt x="707" y="577"/>
                </a:lnTo>
                <a:lnTo>
                  <a:pt x="709" y="565"/>
                </a:lnTo>
                <a:lnTo>
                  <a:pt x="710" y="552"/>
                </a:lnTo>
                <a:lnTo>
                  <a:pt x="712" y="541"/>
                </a:lnTo>
                <a:lnTo>
                  <a:pt x="714" y="531"/>
                </a:lnTo>
                <a:lnTo>
                  <a:pt x="715" y="522"/>
                </a:lnTo>
                <a:lnTo>
                  <a:pt x="716" y="512"/>
                </a:lnTo>
                <a:lnTo>
                  <a:pt x="716" y="504"/>
                </a:lnTo>
                <a:lnTo>
                  <a:pt x="716" y="497"/>
                </a:lnTo>
                <a:lnTo>
                  <a:pt x="716" y="485"/>
                </a:lnTo>
                <a:lnTo>
                  <a:pt x="715" y="472"/>
                </a:lnTo>
                <a:lnTo>
                  <a:pt x="712" y="461"/>
                </a:lnTo>
                <a:lnTo>
                  <a:pt x="710" y="451"/>
                </a:lnTo>
                <a:lnTo>
                  <a:pt x="707" y="442"/>
                </a:lnTo>
                <a:lnTo>
                  <a:pt x="702" y="432"/>
                </a:lnTo>
                <a:lnTo>
                  <a:pt x="697" y="425"/>
                </a:lnTo>
                <a:lnTo>
                  <a:pt x="691" y="418"/>
                </a:lnTo>
                <a:lnTo>
                  <a:pt x="686" y="413"/>
                </a:lnTo>
                <a:lnTo>
                  <a:pt x="679" y="408"/>
                </a:lnTo>
                <a:lnTo>
                  <a:pt x="673" y="403"/>
                </a:lnTo>
                <a:lnTo>
                  <a:pt x="666" y="400"/>
                </a:lnTo>
                <a:lnTo>
                  <a:pt x="659" y="397"/>
                </a:lnTo>
                <a:lnTo>
                  <a:pt x="652" y="395"/>
                </a:lnTo>
                <a:lnTo>
                  <a:pt x="645" y="394"/>
                </a:lnTo>
                <a:lnTo>
                  <a:pt x="638" y="394"/>
                </a:lnTo>
                <a:lnTo>
                  <a:pt x="636" y="394"/>
                </a:lnTo>
                <a:lnTo>
                  <a:pt x="633" y="394"/>
                </a:lnTo>
                <a:lnTo>
                  <a:pt x="631" y="394"/>
                </a:lnTo>
                <a:lnTo>
                  <a:pt x="628" y="394"/>
                </a:lnTo>
                <a:lnTo>
                  <a:pt x="624" y="395"/>
                </a:lnTo>
                <a:lnTo>
                  <a:pt x="621" y="395"/>
                </a:lnTo>
                <a:lnTo>
                  <a:pt x="616" y="395"/>
                </a:lnTo>
                <a:lnTo>
                  <a:pt x="611" y="396"/>
                </a:lnTo>
                <a:lnTo>
                  <a:pt x="607" y="396"/>
                </a:lnTo>
                <a:lnTo>
                  <a:pt x="601" y="397"/>
                </a:lnTo>
                <a:lnTo>
                  <a:pt x="595" y="397"/>
                </a:lnTo>
                <a:lnTo>
                  <a:pt x="589" y="399"/>
                </a:lnTo>
                <a:lnTo>
                  <a:pt x="583" y="399"/>
                </a:lnTo>
                <a:lnTo>
                  <a:pt x="576" y="400"/>
                </a:lnTo>
                <a:lnTo>
                  <a:pt x="569" y="401"/>
                </a:lnTo>
                <a:lnTo>
                  <a:pt x="561" y="402"/>
                </a:lnTo>
                <a:lnTo>
                  <a:pt x="553" y="402"/>
                </a:lnTo>
                <a:lnTo>
                  <a:pt x="545" y="403"/>
                </a:lnTo>
                <a:lnTo>
                  <a:pt x="537" y="404"/>
                </a:lnTo>
                <a:lnTo>
                  <a:pt x="528" y="406"/>
                </a:lnTo>
                <a:lnTo>
                  <a:pt x="518" y="407"/>
                </a:lnTo>
                <a:lnTo>
                  <a:pt x="509" y="408"/>
                </a:lnTo>
                <a:lnTo>
                  <a:pt x="499" y="409"/>
                </a:lnTo>
                <a:lnTo>
                  <a:pt x="488" y="410"/>
                </a:lnTo>
                <a:lnTo>
                  <a:pt x="478" y="413"/>
                </a:lnTo>
                <a:lnTo>
                  <a:pt x="466" y="414"/>
                </a:lnTo>
                <a:lnTo>
                  <a:pt x="454" y="415"/>
                </a:lnTo>
                <a:lnTo>
                  <a:pt x="443" y="416"/>
                </a:lnTo>
                <a:lnTo>
                  <a:pt x="430" y="418"/>
                </a:lnTo>
                <a:lnTo>
                  <a:pt x="418" y="419"/>
                </a:lnTo>
                <a:lnTo>
                  <a:pt x="404" y="422"/>
                </a:lnTo>
                <a:lnTo>
                  <a:pt x="392" y="423"/>
                </a:lnTo>
                <a:lnTo>
                  <a:pt x="379" y="425"/>
                </a:lnTo>
                <a:lnTo>
                  <a:pt x="365" y="426"/>
                </a:lnTo>
                <a:lnTo>
                  <a:pt x="352" y="429"/>
                </a:lnTo>
                <a:lnTo>
                  <a:pt x="341" y="430"/>
                </a:lnTo>
                <a:lnTo>
                  <a:pt x="328" y="432"/>
                </a:lnTo>
                <a:lnTo>
                  <a:pt x="316" y="433"/>
                </a:lnTo>
                <a:lnTo>
                  <a:pt x="306" y="436"/>
                </a:lnTo>
                <a:lnTo>
                  <a:pt x="294" y="438"/>
                </a:lnTo>
                <a:lnTo>
                  <a:pt x="284" y="439"/>
                </a:lnTo>
                <a:lnTo>
                  <a:pt x="273" y="442"/>
                </a:lnTo>
                <a:lnTo>
                  <a:pt x="264" y="443"/>
                </a:lnTo>
                <a:lnTo>
                  <a:pt x="253" y="445"/>
                </a:lnTo>
                <a:lnTo>
                  <a:pt x="244" y="446"/>
                </a:lnTo>
                <a:lnTo>
                  <a:pt x="235" y="449"/>
                </a:lnTo>
                <a:lnTo>
                  <a:pt x="227" y="450"/>
                </a:lnTo>
                <a:lnTo>
                  <a:pt x="219" y="452"/>
                </a:lnTo>
                <a:lnTo>
                  <a:pt x="210" y="453"/>
                </a:lnTo>
                <a:lnTo>
                  <a:pt x="202" y="455"/>
                </a:lnTo>
                <a:lnTo>
                  <a:pt x="195" y="457"/>
                </a:lnTo>
                <a:lnTo>
                  <a:pt x="188" y="458"/>
                </a:lnTo>
                <a:lnTo>
                  <a:pt x="181" y="460"/>
                </a:lnTo>
                <a:lnTo>
                  <a:pt x="176" y="461"/>
                </a:lnTo>
                <a:lnTo>
                  <a:pt x="170" y="464"/>
                </a:lnTo>
                <a:lnTo>
                  <a:pt x="164" y="465"/>
                </a:lnTo>
                <a:lnTo>
                  <a:pt x="159" y="467"/>
                </a:lnTo>
                <a:lnTo>
                  <a:pt x="154" y="468"/>
                </a:lnTo>
                <a:lnTo>
                  <a:pt x="149" y="469"/>
                </a:lnTo>
                <a:lnTo>
                  <a:pt x="145" y="472"/>
                </a:lnTo>
                <a:lnTo>
                  <a:pt x="141" y="473"/>
                </a:lnTo>
                <a:lnTo>
                  <a:pt x="137" y="474"/>
                </a:lnTo>
                <a:lnTo>
                  <a:pt x="135" y="476"/>
                </a:lnTo>
                <a:lnTo>
                  <a:pt x="131" y="478"/>
                </a:lnTo>
                <a:lnTo>
                  <a:pt x="120" y="483"/>
                </a:lnTo>
                <a:lnTo>
                  <a:pt x="109" y="488"/>
                </a:lnTo>
                <a:lnTo>
                  <a:pt x="99" y="493"/>
                </a:lnTo>
                <a:lnTo>
                  <a:pt x="90" y="496"/>
                </a:lnTo>
                <a:lnTo>
                  <a:pt x="79" y="498"/>
                </a:lnTo>
                <a:lnTo>
                  <a:pt x="70" y="501"/>
                </a:lnTo>
                <a:lnTo>
                  <a:pt x="62" y="502"/>
                </a:lnTo>
                <a:lnTo>
                  <a:pt x="52" y="502"/>
                </a:lnTo>
                <a:lnTo>
                  <a:pt x="48" y="502"/>
                </a:lnTo>
                <a:lnTo>
                  <a:pt x="44" y="501"/>
                </a:lnTo>
                <a:lnTo>
                  <a:pt x="40" y="501"/>
                </a:lnTo>
                <a:lnTo>
                  <a:pt x="36" y="500"/>
                </a:lnTo>
                <a:lnTo>
                  <a:pt x="33" y="497"/>
                </a:lnTo>
                <a:lnTo>
                  <a:pt x="29" y="496"/>
                </a:lnTo>
                <a:lnTo>
                  <a:pt x="26" y="494"/>
                </a:lnTo>
                <a:lnTo>
                  <a:pt x="23" y="490"/>
                </a:lnTo>
                <a:lnTo>
                  <a:pt x="20" y="488"/>
                </a:lnTo>
                <a:lnTo>
                  <a:pt x="18" y="485"/>
                </a:lnTo>
                <a:lnTo>
                  <a:pt x="14" y="481"/>
                </a:lnTo>
                <a:lnTo>
                  <a:pt x="12" y="478"/>
                </a:lnTo>
                <a:lnTo>
                  <a:pt x="9" y="473"/>
                </a:lnTo>
                <a:lnTo>
                  <a:pt x="7" y="468"/>
                </a:lnTo>
                <a:lnTo>
                  <a:pt x="6" y="464"/>
                </a:lnTo>
                <a:lnTo>
                  <a:pt x="4" y="458"/>
                </a:lnTo>
                <a:lnTo>
                  <a:pt x="2" y="452"/>
                </a:lnTo>
                <a:lnTo>
                  <a:pt x="1" y="447"/>
                </a:lnTo>
                <a:lnTo>
                  <a:pt x="0" y="442"/>
                </a:lnTo>
                <a:lnTo>
                  <a:pt x="0" y="437"/>
                </a:lnTo>
                <a:lnTo>
                  <a:pt x="0" y="431"/>
                </a:lnTo>
                <a:lnTo>
                  <a:pt x="1" y="426"/>
                </a:lnTo>
                <a:lnTo>
                  <a:pt x="2" y="421"/>
                </a:lnTo>
                <a:lnTo>
                  <a:pt x="5" y="416"/>
                </a:lnTo>
                <a:lnTo>
                  <a:pt x="7" y="411"/>
                </a:lnTo>
                <a:lnTo>
                  <a:pt x="9" y="407"/>
                </a:lnTo>
                <a:lnTo>
                  <a:pt x="13" y="402"/>
                </a:lnTo>
                <a:lnTo>
                  <a:pt x="16" y="397"/>
                </a:lnTo>
                <a:lnTo>
                  <a:pt x="21" y="393"/>
                </a:lnTo>
                <a:lnTo>
                  <a:pt x="26" y="388"/>
                </a:lnTo>
                <a:lnTo>
                  <a:pt x="32" y="383"/>
                </a:lnTo>
                <a:lnTo>
                  <a:pt x="37" y="379"/>
                </a:lnTo>
                <a:lnTo>
                  <a:pt x="43" y="374"/>
                </a:lnTo>
                <a:lnTo>
                  <a:pt x="49" y="370"/>
                </a:lnTo>
                <a:lnTo>
                  <a:pt x="55" y="365"/>
                </a:lnTo>
                <a:lnTo>
                  <a:pt x="59" y="359"/>
                </a:lnTo>
                <a:lnTo>
                  <a:pt x="64" y="353"/>
                </a:lnTo>
                <a:lnTo>
                  <a:pt x="69" y="346"/>
                </a:lnTo>
                <a:lnTo>
                  <a:pt x="72" y="341"/>
                </a:lnTo>
                <a:lnTo>
                  <a:pt x="76" y="332"/>
                </a:lnTo>
                <a:lnTo>
                  <a:pt x="79" y="325"/>
                </a:lnTo>
                <a:lnTo>
                  <a:pt x="82" y="317"/>
                </a:lnTo>
                <a:lnTo>
                  <a:pt x="85" y="309"/>
                </a:lnTo>
                <a:lnTo>
                  <a:pt x="86" y="300"/>
                </a:lnTo>
                <a:lnTo>
                  <a:pt x="88" y="292"/>
                </a:lnTo>
                <a:lnTo>
                  <a:pt x="90" y="281"/>
                </a:lnTo>
                <a:lnTo>
                  <a:pt x="91" y="272"/>
                </a:lnTo>
                <a:lnTo>
                  <a:pt x="92" y="262"/>
                </a:lnTo>
                <a:lnTo>
                  <a:pt x="93" y="241"/>
                </a:lnTo>
                <a:lnTo>
                  <a:pt x="93" y="222"/>
                </a:lnTo>
                <a:lnTo>
                  <a:pt x="93" y="202"/>
                </a:lnTo>
                <a:lnTo>
                  <a:pt x="93" y="185"/>
                </a:lnTo>
                <a:lnTo>
                  <a:pt x="92" y="169"/>
                </a:lnTo>
                <a:lnTo>
                  <a:pt x="91" y="152"/>
                </a:lnTo>
                <a:lnTo>
                  <a:pt x="90" y="137"/>
                </a:lnTo>
                <a:lnTo>
                  <a:pt x="87" y="123"/>
                </a:lnTo>
                <a:lnTo>
                  <a:pt x="86" y="116"/>
                </a:lnTo>
                <a:lnTo>
                  <a:pt x="85" y="111"/>
                </a:lnTo>
                <a:lnTo>
                  <a:pt x="83" y="105"/>
                </a:lnTo>
                <a:lnTo>
                  <a:pt x="82" y="99"/>
                </a:lnTo>
                <a:lnTo>
                  <a:pt x="79" y="93"/>
                </a:lnTo>
                <a:lnTo>
                  <a:pt x="78" y="89"/>
                </a:lnTo>
                <a:lnTo>
                  <a:pt x="76" y="84"/>
                </a:lnTo>
                <a:lnTo>
                  <a:pt x="73" y="79"/>
                </a:lnTo>
                <a:lnTo>
                  <a:pt x="71" y="76"/>
                </a:lnTo>
                <a:lnTo>
                  <a:pt x="69" y="71"/>
                </a:lnTo>
                <a:lnTo>
                  <a:pt x="66" y="68"/>
                </a:lnTo>
                <a:lnTo>
                  <a:pt x="64" y="65"/>
                </a:lnTo>
                <a:lnTo>
                  <a:pt x="58" y="59"/>
                </a:lnTo>
                <a:lnTo>
                  <a:pt x="52" y="55"/>
                </a:lnTo>
                <a:lnTo>
                  <a:pt x="50" y="53"/>
                </a:lnTo>
                <a:lnTo>
                  <a:pt x="47" y="51"/>
                </a:lnTo>
                <a:lnTo>
                  <a:pt x="44" y="49"/>
                </a:lnTo>
                <a:lnTo>
                  <a:pt x="43" y="48"/>
                </a:lnTo>
                <a:lnTo>
                  <a:pt x="41" y="46"/>
                </a:lnTo>
                <a:lnTo>
                  <a:pt x="40" y="43"/>
                </a:lnTo>
                <a:lnTo>
                  <a:pt x="39" y="41"/>
                </a:lnTo>
                <a:lnTo>
                  <a:pt x="37" y="40"/>
                </a:lnTo>
                <a:lnTo>
                  <a:pt x="37" y="37"/>
                </a:lnTo>
                <a:lnTo>
                  <a:pt x="37" y="35"/>
                </a:lnTo>
                <a:lnTo>
                  <a:pt x="37" y="33"/>
                </a:lnTo>
                <a:lnTo>
                  <a:pt x="39" y="30"/>
                </a:lnTo>
                <a:lnTo>
                  <a:pt x="39" y="28"/>
                </a:lnTo>
                <a:lnTo>
                  <a:pt x="40" y="25"/>
                </a:lnTo>
                <a:lnTo>
                  <a:pt x="41" y="22"/>
                </a:lnTo>
                <a:lnTo>
                  <a:pt x="43" y="20"/>
                </a:lnTo>
                <a:lnTo>
                  <a:pt x="47" y="15"/>
                </a:lnTo>
                <a:lnTo>
                  <a:pt x="51" y="12"/>
                </a:lnTo>
                <a:lnTo>
                  <a:pt x="57" y="8"/>
                </a:lnTo>
                <a:lnTo>
                  <a:pt x="64" y="5"/>
                </a:lnTo>
                <a:lnTo>
                  <a:pt x="71" y="3"/>
                </a:lnTo>
                <a:lnTo>
                  <a:pt x="79" y="1"/>
                </a:lnTo>
                <a:lnTo>
                  <a:pt x="87" y="0"/>
                </a:lnTo>
                <a:lnTo>
                  <a:pt x="97" y="0"/>
                </a:lnTo>
                <a:lnTo>
                  <a:pt x="106" y="0"/>
                </a:lnTo>
                <a:lnTo>
                  <a:pt x="116" y="1"/>
                </a:lnTo>
                <a:lnTo>
                  <a:pt x="124" y="4"/>
                </a:lnTo>
                <a:lnTo>
                  <a:pt x="134" y="7"/>
                </a:lnTo>
                <a:lnTo>
                  <a:pt x="142" y="11"/>
                </a:lnTo>
                <a:lnTo>
                  <a:pt x="150" y="15"/>
                </a:lnTo>
                <a:lnTo>
                  <a:pt x="158" y="20"/>
                </a:lnTo>
                <a:lnTo>
                  <a:pt x="165" y="26"/>
                </a:lnTo>
                <a:lnTo>
                  <a:pt x="172" y="33"/>
                </a:lnTo>
                <a:lnTo>
                  <a:pt x="178" y="40"/>
                </a:lnTo>
                <a:lnTo>
                  <a:pt x="184" y="48"/>
                </a:lnTo>
                <a:lnTo>
                  <a:pt x="187" y="57"/>
                </a:lnTo>
                <a:lnTo>
                  <a:pt x="191" y="68"/>
                </a:lnTo>
                <a:lnTo>
                  <a:pt x="193" y="78"/>
                </a:lnTo>
                <a:lnTo>
                  <a:pt x="195" y="91"/>
                </a:lnTo>
                <a:lnTo>
                  <a:pt x="195" y="104"/>
                </a:lnTo>
                <a:lnTo>
                  <a:pt x="195" y="111"/>
                </a:lnTo>
                <a:lnTo>
                  <a:pt x="195" y="118"/>
                </a:lnTo>
                <a:lnTo>
                  <a:pt x="195" y="126"/>
                </a:lnTo>
                <a:lnTo>
                  <a:pt x="194" y="133"/>
                </a:lnTo>
                <a:lnTo>
                  <a:pt x="194" y="142"/>
                </a:lnTo>
                <a:lnTo>
                  <a:pt x="193" y="150"/>
                </a:lnTo>
                <a:lnTo>
                  <a:pt x="193" y="158"/>
                </a:lnTo>
                <a:lnTo>
                  <a:pt x="192" y="167"/>
                </a:lnTo>
                <a:lnTo>
                  <a:pt x="191" y="177"/>
                </a:lnTo>
                <a:lnTo>
                  <a:pt x="190" y="187"/>
                </a:lnTo>
                <a:lnTo>
                  <a:pt x="188" y="197"/>
                </a:lnTo>
                <a:lnTo>
                  <a:pt x="187" y="207"/>
                </a:lnTo>
                <a:lnTo>
                  <a:pt x="184" y="229"/>
                </a:lnTo>
                <a:lnTo>
                  <a:pt x="180" y="251"/>
                </a:lnTo>
                <a:lnTo>
                  <a:pt x="179" y="263"/>
                </a:lnTo>
                <a:lnTo>
                  <a:pt x="177" y="273"/>
                </a:lnTo>
                <a:lnTo>
                  <a:pt x="176" y="284"/>
                </a:lnTo>
                <a:lnTo>
                  <a:pt x="176" y="293"/>
                </a:lnTo>
                <a:lnTo>
                  <a:pt x="174" y="302"/>
                </a:lnTo>
                <a:lnTo>
                  <a:pt x="173" y="310"/>
                </a:lnTo>
                <a:lnTo>
                  <a:pt x="173" y="318"/>
                </a:lnTo>
                <a:lnTo>
                  <a:pt x="173" y="325"/>
                </a:lnTo>
                <a:lnTo>
                  <a:pt x="173" y="331"/>
                </a:lnTo>
                <a:lnTo>
                  <a:pt x="173" y="337"/>
                </a:lnTo>
                <a:lnTo>
                  <a:pt x="174" y="343"/>
                </a:lnTo>
                <a:lnTo>
                  <a:pt x="176" y="347"/>
                </a:lnTo>
                <a:lnTo>
                  <a:pt x="176" y="351"/>
                </a:lnTo>
                <a:lnTo>
                  <a:pt x="177" y="354"/>
                </a:lnTo>
                <a:lnTo>
                  <a:pt x="179" y="357"/>
                </a:lnTo>
                <a:lnTo>
                  <a:pt x="180" y="359"/>
                </a:lnTo>
                <a:lnTo>
                  <a:pt x="183" y="361"/>
                </a:lnTo>
                <a:lnTo>
                  <a:pt x="186" y="363"/>
                </a:lnTo>
                <a:lnTo>
                  <a:pt x="190" y="364"/>
                </a:lnTo>
                <a:lnTo>
                  <a:pt x="194" y="365"/>
                </a:lnTo>
                <a:lnTo>
                  <a:pt x="200" y="366"/>
                </a:lnTo>
                <a:lnTo>
                  <a:pt x="206" y="366"/>
                </a:lnTo>
                <a:lnTo>
                  <a:pt x="213" y="367"/>
                </a:lnTo>
                <a:lnTo>
                  <a:pt x="221" y="367"/>
                </a:lnTo>
                <a:lnTo>
                  <a:pt x="230" y="367"/>
                </a:lnTo>
                <a:lnTo>
                  <a:pt x="240" y="366"/>
                </a:lnTo>
                <a:lnTo>
                  <a:pt x="250" y="366"/>
                </a:lnTo>
                <a:lnTo>
                  <a:pt x="260" y="365"/>
                </a:lnTo>
                <a:lnTo>
                  <a:pt x="272" y="364"/>
                </a:lnTo>
                <a:lnTo>
                  <a:pt x="285" y="363"/>
                </a:lnTo>
                <a:lnTo>
                  <a:pt x="299" y="361"/>
                </a:lnTo>
                <a:lnTo>
                  <a:pt x="313" y="359"/>
                </a:lnTo>
                <a:lnTo>
                  <a:pt x="327" y="358"/>
                </a:lnTo>
                <a:lnTo>
                  <a:pt x="341" y="356"/>
                </a:lnTo>
                <a:lnTo>
                  <a:pt x="353" y="354"/>
                </a:lnTo>
                <a:lnTo>
                  <a:pt x="365" y="353"/>
                </a:lnTo>
                <a:lnTo>
                  <a:pt x="377" y="352"/>
                </a:lnTo>
                <a:lnTo>
                  <a:pt x="386" y="351"/>
                </a:lnTo>
                <a:lnTo>
                  <a:pt x="395" y="350"/>
                </a:lnTo>
                <a:lnTo>
                  <a:pt x="404" y="349"/>
                </a:lnTo>
                <a:lnTo>
                  <a:pt x="411" y="347"/>
                </a:lnTo>
                <a:lnTo>
                  <a:pt x="418" y="347"/>
                </a:lnTo>
                <a:lnTo>
                  <a:pt x="424" y="346"/>
                </a:lnTo>
                <a:lnTo>
                  <a:pt x="429" y="346"/>
                </a:lnTo>
                <a:lnTo>
                  <a:pt x="434" y="345"/>
                </a:lnTo>
                <a:lnTo>
                  <a:pt x="437" y="345"/>
                </a:lnTo>
                <a:lnTo>
                  <a:pt x="439" y="345"/>
                </a:lnTo>
                <a:lnTo>
                  <a:pt x="441" y="345"/>
                </a:lnTo>
                <a:lnTo>
                  <a:pt x="443" y="345"/>
                </a:lnTo>
                <a:lnTo>
                  <a:pt x="445" y="345"/>
                </a:lnTo>
                <a:lnTo>
                  <a:pt x="449" y="344"/>
                </a:lnTo>
                <a:lnTo>
                  <a:pt x="453" y="343"/>
                </a:lnTo>
                <a:lnTo>
                  <a:pt x="459" y="342"/>
                </a:lnTo>
                <a:lnTo>
                  <a:pt x="466" y="341"/>
                </a:lnTo>
                <a:lnTo>
                  <a:pt x="473" y="339"/>
                </a:lnTo>
                <a:lnTo>
                  <a:pt x="481" y="337"/>
                </a:lnTo>
                <a:lnTo>
                  <a:pt x="490" y="336"/>
                </a:lnTo>
                <a:lnTo>
                  <a:pt x="501" y="334"/>
                </a:lnTo>
                <a:lnTo>
                  <a:pt x="513" y="331"/>
                </a:lnTo>
                <a:lnTo>
                  <a:pt x="525" y="328"/>
                </a:lnTo>
                <a:lnTo>
                  <a:pt x="538" y="325"/>
                </a:lnTo>
                <a:lnTo>
                  <a:pt x="552" y="322"/>
                </a:lnTo>
                <a:lnTo>
                  <a:pt x="567" y="318"/>
                </a:lnTo>
                <a:lnTo>
                  <a:pt x="583" y="315"/>
                </a:lnTo>
                <a:lnTo>
                  <a:pt x="600" y="311"/>
                </a:lnTo>
                <a:lnTo>
                  <a:pt x="615" y="308"/>
                </a:lnTo>
                <a:lnTo>
                  <a:pt x="629" y="305"/>
                </a:lnTo>
                <a:lnTo>
                  <a:pt x="643" y="302"/>
                </a:lnTo>
                <a:lnTo>
                  <a:pt x="655" y="300"/>
                </a:lnTo>
                <a:lnTo>
                  <a:pt x="666" y="298"/>
                </a:lnTo>
                <a:lnTo>
                  <a:pt x="678" y="295"/>
                </a:lnTo>
                <a:lnTo>
                  <a:pt x="687" y="293"/>
                </a:lnTo>
                <a:lnTo>
                  <a:pt x="696" y="292"/>
                </a:lnTo>
                <a:lnTo>
                  <a:pt x="703" y="289"/>
                </a:lnTo>
                <a:lnTo>
                  <a:pt x="710" y="288"/>
                </a:lnTo>
                <a:lnTo>
                  <a:pt x="716" y="288"/>
                </a:lnTo>
                <a:lnTo>
                  <a:pt x="722" y="287"/>
                </a:lnTo>
                <a:lnTo>
                  <a:pt x="725" y="286"/>
                </a:lnTo>
                <a:lnTo>
                  <a:pt x="729" y="286"/>
                </a:lnTo>
                <a:lnTo>
                  <a:pt x="731" y="286"/>
                </a:lnTo>
                <a:lnTo>
                  <a:pt x="733" y="286"/>
                </a:lnTo>
                <a:lnTo>
                  <a:pt x="736" y="287"/>
                </a:lnTo>
                <a:lnTo>
                  <a:pt x="739" y="288"/>
                </a:lnTo>
                <a:lnTo>
                  <a:pt x="743" y="291"/>
                </a:lnTo>
                <a:lnTo>
                  <a:pt x="747" y="293"/>
                </a:lnTo>
                <a:lnTo>
                  <a:pt x="751" y="295"/>
                </a:lnTo>
                <a:lnTo>
                  <a:pt x="757" y="299"/>
                </a:lnTo>
                <a:lnTo>
                  <a:pt x="762" y="303"/>
                </a:lnTo>
                <a:lnTo>
                  <a:pt x="768" y="308"/>
                </a:lnTo>
                <a:lnTo>
                  <a:pt x="775" y="313"/>
                </a:lnTo>
                <a:lnTo>
                  <a:pt x="782" y="318"/>
                </a:lnTo>
                <a:lnTo>
                  <a:pt x="789" y="324"/>
                </a:lnTo>
                <a:lnTo>
                  <a:pt x="797" y="331"/>
                </a:lnTo>
                <a:lnTo>
                  <a:pt x="806" y="338"/>
                </a:lnTo>
                <a:lnTo>
                  <a:pt x="816" y="346"/>
                </a:lnTo>
                <a:lnTo>
                  <a:pt x="825" y="354"/>
                </a:lnTo>
                <a:lnTo>
                  <a:pt x="834" y="363"/>
                </a:lnTo>
                <a:lnTo>
                  <a:pt x="844" y="371"/>
                </a:lnTo>
                <a:lnTo>
                  <a:pt x="852" y="379"/>
                </a:lnTo>
                <a:lnTo>
                  <a:pt x="859" y="387"/>
                </a:lnTo>
                <a:lnTo>
                  <a:pt x="867" y="394"/>
                </a:lnTo>
                <a:lnTo>
                  <a:pt x="873" y="401"/>
                </a:lnTo>
                <a:lnTo>
                  <a:pt x="879" y="407"/>
                </a:lnTo>
                <a:lnTo>
                  <a:pt x="883" y="413"/>
                </a:lnTo>
                <a:lnTo>
                  <a:pt x="888" y="418"/>
                </a:lnTo>
                <a:lnTo>
                  <a:pt x="892" y="424"/>
                </a:lnTo>
                <a:lnTo>
                  <a:pt x="896" y="429"/>
                </a:lnTo>
                <a:lnTo>
                  <a:pt x="898" y="433"/>
                </a:lnTo>
                <a:lnTo>
                  <a:pt x="901" y="438"/>
                </a:lnTo>
                <a:lnTo>
                  <a:pt x="902" y="442"/>
                </a:lnTo>
                <a:lnTo>
                  <a:pt x="903" y="445"/>
                </a:lnTo>
                <a:lnTo>
                  <a:pt x="903" y="449"/>
                </a:lnTo>
                <a:lnTo>
                  <a:pt x="903" y="454"/>
                </a:lnTo>
                <a:lnTo>
                  <a:pt x="902" y="460"/>
                </a:lnTo>
                <a:lnTo>
                  <a:pt x="899" y="466"/>
                </a:lnTo>
                <a:lnTo>
                  <a:pt x="897" y="472"/>
                </a:lnTo>
                <a:lnTo>
                  <a:pt x="894" y="476"/>
                </a:lnTo>
                <a:lnTo>
                  <a:pt x="889" y="482"/>
                </a:lnTo>
                <a:lnTo>
                  <a:pt x="884" y="488"/>
                </a:lnTo>
                <a:lnTo>
                  <a:pt x="879" y="493"/>
                </a:lnTo>
                <a:lnTo>
                  <a:pt x="873" y="498"/>
                </a:lnTo>
                <a:lnTo>
                  <a:pt x="868" y="504"/>
                </a:lnTo>
                <a:lnTo>
                  <a:pt x="863" y="511"/>
                </a:lnTo>
                <a:lnTo>
                  <a:pt x="859" y="519"/>
                </a:lnTo>
                <a:lnTo>
                  <a:pt x="856" y="529"/>
                </a:lnTo>
                <a:lnTo>
                  <a:pt x="853" y="539"/>
                </a:lnTo>
                <a:lnTo>
                  <a:pt x="851" y="550"/>
                </a:lnTo>
                <a:lnTo>
                  <a:pt x="849" y="561"/>
                </a:lnTo>
                <a:lnTo>
                  <a:pt x="848" y="568"/>
                </a:lnTo>
                <a:lnTo>
                  <a:pt x="847" y="575"/>
                </a:lnTo>
                <a:lnTo>
                  <a:pt x="846" y="584"/>
                </a:lnTo>
                <a:lnTo>
                  <a:pt x="844" y="595"/>
                </a:lnTo>
                <a:lnTo>
                  <a:pt x="841" y="605"/>
                </a:lnTo>
                <a:lnTo>
                  <a:pt x="839" y="618"/>
                </a:lnTo>
                <a:lnTo>
                  <a:pt x="836" y="631"/>
                </a:lnTo>
                <a:lnTo>
                  <a:pt x="832" y="646"/>
                </a:lnTo>
                <a:lnTo>
                  <a:pt x="829" y="661"/>
                </a:lnTo>
                <a:lnTo>
                  <a:pt x="824" y="678"/>
                </a:lnTo>
                <a:lnTo>
                  <a:pt x="819" y="696"/>
                </a:lnTo>
                <a:lnTo>
                  <a:pt x="815" y="714"/>
                </a:lnTo>
                <a:lnTo>
                  <a:pt x="809" y="734"/>
                </a:lnTo>
                <a:lnTo>
                  <a:pt x="803" y="756"/>
                </a:lnTo>
                <a:lnTo>
                  <a:pt x="797" y="778"/>
                </a:lnTo>
                <a:lnTo>
                  <a:pt x="790" y="802"/>
                </a:lnTo>
                <a:lnTo>
                  <a:pt x="783" y="825"/>
                </a:lnTo>
                <a:lnTo>
                  <a:pt x="776" y="847"/>
                </a:lnTo>
                <a:lnTo>
                  <a:pt x="770" y="869"/>
                </a:lnTo>
                <a:lnTo>
                  <a:pt x="764" y="889"/>
                </a:lnTo>
                <a:lnTo>
                  <a:pt x="757" y="908"/>
                </a:lnTo>
                <a:lnTo>
                  <a:pt x="751" y="926"/>
                </a:lnTo>
                <a:lnTo>
                  <a:pt x="744" y="943"/>
                </a:lnTo>
                <a:lnTo>
                  <a:pt x="737" y="960"/>
                </a:lnTo>
                <a:lnTo>
                  <a:pt x="731" y="973"/>
                </a:lnTo>
                <a:lnTo>
                  <a:pt x="724" y="987"/>
                </a:lnTo>
                <a:lnTo>
                  <a:pt x="718" y="1000"/>
                </a:lnTo>
                <a:lnTo>
                  <a:pt x="711" y="1012"/>
                </a:lnTo>
                <a:lnTo>
                  <a:pt x="705" y="1022"/>
                </a:lnTo>
                <a:lnTo>
                  <a:pt x="700" y="1033"/>
                </a:lnTo>
                <a:lnTo>
                  <a:pt x="693" y="1041"/>
                </a:lnTo>
                <a:lnTo>
                  <a:pt x="687" y="1048"/>
                </a:lnTo>
                <a:lnTo>
                  <a:pt x="681" y="1055"/>
                </a:lnTo>
                <a:lnTo>
                  <a:pt x="675" y="1061"/>
                </a:lnTo>
                <a:lnTo>
                  <a:pt x="669" y="1066"/>
                </a:lnTo>
                <a:lnTo>
                  <a:pt x="664" y="1071"/>
                </a:lnTo>
                <a:lnTo>
                  <a:pt x="658" y="1077"/>
                </a:lnTo>
                <a:lnTo>
                  <a:pt x="653" y="1081"/>
                </a:lnTo>
                <a:lnTo>
                  <a:pt x="647" y="1085"/>
                </a:lnTo>
                <a:lnTo>
                  <a:pt x="643" y="1088"/>
                </a:lnTo>
                <a:lnTo>
                  <a:pt x="638" y="1092"/>
                </a:lnTo>
                <a:lnTo>
                  <a:pt x="633" y="1094"/>
                </a:lnTo>
                <a:lnTo>
                  <a:pt x="629" y="1097"/>
                </a:lnTo>
                <a:lnTo>
                  <a:pt x="624" y="1099"/>
                </a:lnTo>
                <a:lnTo>
                  <a:pt x="619" y="1100"/>
                </a:lnTo>
                <a:lnTo>
                  <a:pt x="616" y="1101"/>
                </a:lnTo>
                <a:lnTo>
                  <a:pt x="611" y="1102"/>
                </a:lnTo>
                <a:lnTo>
                  <a:pt x="608" y="1102"/>
                </a:lnTo>
                <a:lnTo>
                  <a:pt x="604" y="1102"/>
                </a:lnTo>
                <a:lnTo>
                  <a:pt x="601" y="1101"/>
                </a:lnTo>
                <a:lnTo>
                  <a:pt x="597" y="1100"/>
                </a:lnTo>
                <a:lnTo>
                  <a:pt x="594" y="1099"/>
                </a:lnTo>
                <a:lnTo>
                  <a:pt x="592" y="1097"/>
                </a:lnTo>
                <a:lnTo>
                  <a:pt x="588" y="1094"/>
                </a:lnTo>
                <a:lnTo>
                  <a:pt x="586" y="1091"/>
                </a:lnTo>
                <a:lnTo>
                  <a:pt x="583" y="1087"/>
                </a:lnTo>
                <a:lnTo>
                  <a:pt x="581" y="1084"/>
                </a:lnTo>
                <a:lnTo>
                  <a:pt x="579" y="1079"/>
                </a:lnTo>
                <a:lnTo>
                  <a:pt x="576" y="1074"/>
                </a:lnTo>
                <a:lnTo>
                  <a:pt x="574" y="1069"/>
                </a:lnTo>
                <a:lnTo>
                  <a:pt x="573" y="1063"/>
                </a:lnTo>
                <a:lnTo>
                  <a:pt x="572" y="1057"/>
                </a:lnTo>
                <a:lnTo>
                  <a:pt x="569" y="1050"/>
                </a:lnTo>
                <a:lnTo>
                  <a:pt x="568" y="1043"/>
                </a:lnTo>
                <a:lnTo>
                  <a:pt x="567" y="1036"/>
                </a:lnTo>
                <a:lnTo>
                  <a:pt x="565" y="1028"/>
                </a:lnTo>
                <a:lnTo>
                  <a:pt x="563" y="1021"/>
                </a:lnTo>
                <a:lnTo>
                  <a:pt x="560" y="1014"/>
                </a:lnTo>
                <a:lnTo>
                  <a:pt x="557" y="1006"/>
                </a:lnTo>
                <a:lnTo>
                  <a:pt x="553" y="999"/>
                </a:lnTo>
                <a:lnTo>
                  <a:pt x="549" y="991"/>
                </a:lnTo>
                <a:lnTo>
                  <a:pt x="544" y="984"/>
                </a:lnTo>
                <a:lnTo>
                  <a:pt x="539" y="977"/>
                </a:lnTo>
                <a:lnTo>
                  <a:pt x="533" y="969"/>
                </a:lnTo>
                <a:lnTo>
                  <a:pt x="528" y="962"/>
                </a:lnTo>
                <a:lnTo>
                  <a:pt x="521" y="955"/>
                </a:lnTo>
                <a:lnTo>
                  <a:pt x="514" y="947"/>
                </a:lnTo>
                <a:lnTo>
                  <a:pt x="507" y="940"/>
                </a:lnTo>
                <a:lnTo>
                  <a:pt x="499" y="932"/>
                </a:lnTo>
                <a:lnTo>
                  <a:pt x="490" y="925"/>
                </a:lnTo>
                <a:lnTo>
                  <a:pt x="482" y="918"/>
                </a:lnTo>
                <a:lnTo>
                  <a:pt x="474" y="911"/>
                </a:lnTo>
                <a:lnTo>
                  <a:pt x="467" y="904"/>
                </a:lnTo>
                <a:lnTo>
                  <a:pt x="460" y="898"/>
                </a:lnTo>
                <a:lnTo>
                  <a:pt x="454" y="892"/>
                </a:lnTo>
                <a:lnTo>
                  <a:pt x="449" y="886"/>
                </a:lnTo>
                <a:lnTo>
                  <a:pt x="444" y="881"/>
                </a:lnTo>
                <a:lnTo>
                  <a:pt x="439" y="876"/>
                </a:lnTo>
                <a:lnTo>
                  <a:pt x="436" y="871"/>
                </a:lnTo>
                <a:lnTo>
                  <a:pt x="434" y="867"/>
                </a:lnTo>
                <a:lnTo>
                  <a:pt x="430" y="862"/>
                </a:lnTo>
                <a:lnTo>
                  <a:pt x="429" y="858"/>
                </a:lnTo>
                <a:lnTo>
                  <a:pt x="428" y="855"/>
                </a:lnTo>
                <a:lnTo>
                  <a:pt x="427" y="852"/>
                </a:lnTo>
                <a:lnTo>
                  <a:pt x="427" y="848"/>
                </a:lnTo>
                <a:lnTo>
                  <a:pt x="427" y="846"/>
                </a:lnTo>
                <a:lnTo>
                  <a:pt x="428" y="843"/>
                </a:lnTo>
                <a:lnTo>
                  <a:pt x="429" y="841"/>
                </a:lnTo>
                <a:lnTo>
                  <a:pt x="431" y="840"/>
                </a:lnTo>
                <a:lnTo>
                  <a:pt x="434" y="839"/>
                </a:lnTo>
                <a:lnTo>
                  <a:pt x="437" y="838"/>
                </a:lnTo>
                <a:lnTo>
                  <a:pt x="441" y="836"/>
                </a:lnTo>
                <a:lnTo>
                  <a:pt x="445" y="836"/>
                </a:lnTo>
                <a:lnTo>
                  <a:pt x="450" y="836"/>
                </a:lnTo>
                <a:lnTo>
                  <a:pt x="456" y="836"/>
                </a:lnTo>
                <a:lnTo>
                  <a:pt x="461" y="836"/>
                </a:lnTo>
                <a:lnTo>
                  <a:pt x="468" y="838"/>
                </a:lnTo>
                <a:lnTo>
                  <a:pt x="475" y="839"/>
                </a:lnTo>
                <a:lnTo>
                  <a:pt x="484" y="840"/>
                </a:lnTo>
                <a:lnTo>
                  <a:pt x="492" y="841"/>
                </a:lnTo>
                <a:lnTo>
                  <a:pt x="501" y="843"/>
                </a:lnTo>
                <a:lnTo>
                  <a:pt x="510" y="846"/>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sp>
        <p:nvSpPr>
          <p:cNvPr id="21" name="Freeform 53"/>
          <p:cNvSpPr/>
          <p:nvPr/>
        </p:nvSpPr>
        <p:spPr>
          <a:xfrm>
            <a:off x="5169218" y="1914843"/>
            <a:ext cx="552450" cy="498475"/>
          </a:xfrm>
          <a:custGeom>
            <a:avLst/>
            <a:gdLst/>
            <a:ahLst/>
            <a:cxnLst>
              <a:cxn ang="0">
                <a:pos x="334580914" y="6260213"/>
              </a:cxn>
              <a:cxn ang="0">
                <a:pos x="348521919" y="0"/>
              </a:cxn>
              <a:cxn ang="0">
                <a:pos x="359293897" y="1878380"/>
              </a:cxn>
              <a:cxn ang="0">
                <a:pos x="370066672" y="6886867"/>
              </a:cxn>
              <a:cxn ang="0">
                <a:pos x="384007677" y="16277187"/>
              </a:cxn>
              <a:cxn ang="0">
                <a:pos x="401116910" y="29424267"/>
              </a:cxn>
              <a:cxn ang="0">
                <a:pos x="418226143" y="46327317"/>
              </a:cxn>
              <a:cxn ang="0">
                <a:pos x="430265414" y="60100260"/>
              </a:cxn>
              <a:cxn ang="0">
                <a:pos x="437869960" y="70743097"/>
              </a:cxn>
              <a:cxn ang="0">
                <a:pos x="439770897" y="78881691"/>
              </a:cxn>
              <a:cxn ang="0">
                <a:pos x="435335376" y="89524528"/>
              </a:cxn>
              <a:cxn ang="0">
                <a:pos x="422661664" y="102045745"/>
              </a:cxn>
              <a:cxn ang="0">
                <a:pos x="414424268" y="107680095"/>
              </a:cxn>
              <a:cxn ang="0">
                <a:pos x="409987951" y="114566171"/>
              </a:cxn>
              <a:cxn ang="0">
                <a:pos x="404918785" y="124583145"/>
              </a:cxn>
              <a:cxn ang="0">
                <a:pos x="396046947" y="147746408"/>
              </a:cxn>
              <a:cxn ang="0">
                <a:pos x="385274968" y="185935131"/>
              </a:cxn>
              <a:cxn ang="0">
                <a:pos x="374502193" y="235393346"/>
              </a:cxn>
              <a:cxn ang="0">
                <a:pos x="364997506" y="283598252"/>
              </a:cxn>
              <a:cxn ang="0">
                <a:pos x="356125668" y="328047980"/>
              </a:cxn>
              <a:cxn ang="0">
                <a:pos x="348521919" y="367488430"/>
              </a:cxn>
              <a:cxn ang="0">
                <a:pos x="293391548" y="394408453"/>
              </a:cxn>
              <a:cxn ang="0">
                <a:pos x="294025194" y="366236704"/>
              </a:cxn>
              <a:cxn ang="0">
                <a:pos x="297194219" y="328673843"/>
              </a:cxn>
              <a:cxn ang="0">
                <a:pos x="302263385" y="283598252"/>
              </a:cxn>
              <a:cxn ang="0">
                <a:pos x="309233489" y="231010722"/>
              </a:cxn>
              <a:cxn ang="0">
                <a:pos x="312401719" y="204090698"/>
              </a:cxn>
              <a:cxn ang="0">
                <a:pos x="314937098" y="179674918"/>
              </a:cxn>
              <a:cxn ang="0">
                <a:pos x="316204390" y="159015107"/>
              </a:cxn>
              <a:cxn ang="0">
                <a:pos x="316838035" y="140860331"/>
              </a:cxn>
              <a:cxn ang="0">
                <a:pos x="316204390" y="125834871"/>
              </a:cxn>
              <a:cxn ang="0">
                <a:pos x="314937098" y="113940308"/>
              </a:cxn>
              <a:cxn ang="0">
                <a:pos x="312401719" y="104549197"/>
              </a:cxn>
              <a:cxn ang="0">
                <a:pos x="309233489" y="98288984"/>
              </a:cxn>
              <a:cxn ang="0">
                <a:pos x="295926131" y="91402908"/>
              </a:cxn>
              <a:cxn ang="0">
                <a:pos x="272480440" y="88898664"/>
              </a:cxn>
              <a:cxn ang="0">
                <a:pos x="238261973" y="91402908"/>
              </a:cxn>
              <a:cxn ang="0">
                <a:pos x="193270732" y="98288984"/>
              </a:cxn>
              <a:cxn ang="0">
                <a:pos x="148913932" y="106427577"/>
              </a:cxn>
              <a:cxn ang="0">
                <a:pos x="115329112" y="112061927"/>
              </a:cxn>
              <a:cxn ang="0">
                <a:pos x="91882624" y="115818688"/>
              </a:cxn>
              <a:cxn ang="0">
                <a:pos x="78576062" y="117070414"/>
              </a:cxn>
              <a:cxn ang="0">
                <a:pos x="57664158" y="112061927"/>
              </a:cxn>
              <a:cxn ang="0">
                <a:pos x="28515654" y="98288984"/>
              </a:cxn>
              <a:cxn ang="0">
                <a:pos x="13941004" y="89524528"/>
              </a:cxn>
              <a:cxn ang="0">
                <a:pos x="4435521" y="82637660"/>
              </a:cxn>
              <a:cxn ang="0">
                <a:pos x="0" y="75751584"/>
              </a:cxn>
              <a:cxn ang="0">
                <a:pos x="633646" y="70743097"/>
              </a:cxn>
              <a:cxn ang="0">
                <a:pos x="5702812" y="66987128"/>
              </a:cxn>
              <a:cxn ang="0">
                <a:pos x="13307358" y="64482884"/>
              </a:cxn>
              <a:cxn ang="0">
                <a:pos x="24079337" y="62604504"/>
              </a:cxn>
              <a:cxn ang="0">
                <a:pos x="38020341" y="61978641"/>
              </a:cxn>
              <a:cxn ang="0">
                <a:pos x="55763220" y="61352778"/>
              </a:cxn>
              <a:cxn ang="0">
                <a:pos x="78576062" y="60100260"/>
              </a:cxn>
              <a:cxn ang="0">
                <a:pos x="105823628" y="56344291"/>
              </a:cxn>
              <a:cxn ang="0">
                <a:pos x="137507512" y="52587530"/>
              </a:cxn>
              <a:cxn ang="0">
                <a:pos x="202142569" y="43823074"/>
              </a:cxn>
              <a:cxn ang="0">
                <a:pos x="259173081" y="37562861"/>
              </a:cxn>
              <a:cxn ang="0">
                <a:pos x="283253215" y="33806100"/>
              </a:cxn>
              <a:cxn ang="0">
                <a:pos x="301629740" y="28798404"/>
              </a:cxn>
              <a:cxn ang="0">
                <a:pos x="315570744" y="22537400"/>
              </a:cxn>
              <a:cxn ang="0">
                <a:pos x="324441785" y="15651324"/>
              </a:cxn>
            </a:cxnLst>
            <a:rect l="0" t="0" r="0" b="0"/>
            <a:pathLst>
              <a:path w="694" h="630">
                <a:moveTo>
                  <a:pt x="512" y="25"/>
                </a:moveTo>
                <a:lnTo>
                  <a:pt x="518" y="19"/>
                </a:lnTo>
                <a:lnTo>
                  <a:pt x="522" y="14"/>
                </a:lnTo>
                <a:lnTo>
                  <a:pt x="528" y="10"/>
                </a:lnTo>
                <a:lnTo>
                  <a:pt x="533" y="6"/>
                </a:lnTo>
                <a:lnTo>
                  <a:pt x="539" y="4"/>
                </a:lnTo>
                <a:lnTo>
                  <a:pt x="545" y="2"/>
                </a:lnTo>
                <a:lnTo>
                  <a:pt x="550" y="0"/>
                </a:lnTo>
                <a:lnTo>
                  <a:pt x="556" y="0"/>
                </a:lnTo>
                <a:lnTo>
                  <a:pt x="560" y="0"/>
                </a:lnTo>
                <a:lnTo>
                  <a:pt x="563" y="2"/>
                </a:lnTo>
                <a:lnTo>
                  <a:pt x="567" y="3"/>
                </a:lnTo>
                <a:lnTo>
                  <a:pt x="570" y="4"/>
                </a:lnTo>
                <a:lnTo>
                  <a:pt x="575" y="5"/>
                </a:lnTo>
                <a:lnTo>
                  <a:pt x="579" y="7"/>
                </a:lnTo>
                <a:lnTo>
                  <a:pt x="584" y="11"/>
                </a:lnTo>
                <a:lnTo>
                  <a:pt x="590" y="13"/>
                </a:lnTo>
                <a:lnTo>
                  <a:pt x="595" y="17"/>
                </a:lnTo>
                <a:lnTo>
                  <a:pt x="600" y="21"/>
                </a:lnTo>
                <a:lnTo>
                  <a:pt x="606" y="26"/>
                </a:lnTo>
                <a:lnTo>
                  <a:pt x="612" y="31"/>
                </a:lnTo>
                <a:lnTo>
                  <a:pt x="619" y="35"/>
                </a:lnTo>
                <a:lnTo>
                  <a:pt x="626" y="41"/>
                </a:lnTo>
                <a:lnTo>
                  <a:pt x="633" y="47"/>
                </a:lnTo>
                <a:lnTo>
                  <a:pt x="640" y="54"/>
                </a:lnTo>
                <a:lnTo>
                  <a:pt x="647" y="61"/>
                </a:lnTo>
                <a:lnTo>
                  <a:pt x="654" y="68"/>
                </a:lnTo>
                <a:lnTo>
                  <a:pt x="660" y="74"/>
                </a:lnTo>
                <a:lnTo>
                  <a:pt x="665" y="79"/>
                </a:lnTo>
                <a:lnTo>
                  <a:pt x="671" y="85"/>
                </a:lnTo>
                <a:lnTo>
                  <a:pt x="676" y="90"/>
                </a:lnTo>
                <a:lnTo>
                  <a:pt x="679" y="96"/>
                </a:lnTo>
                <a:lnTo>
                  <a:pt x="683" y="100"/>
                </a:lnTo>
                <a:lnTo>
                  <a:pt x="686" y="105"/>
                </a:lnTo>
                <a:lnTo>
                  <a:pt x="689" y="108"/>
                </a:lnTo>
                <a:lnTo>
                  <a:pt x="691" y="113"/>
                </a:lnTo>
                <a:lnTo>
                  <a:pt x="693" y="117"/>
                </a:lnTo>
                <a:lnTo>
                  <a:pt x="694" y="120"/>
                </a:lnTo>
                <a:lnTo>
                  <a:pt x="694" y="122"/>
                </a:lnTo>
                <a:lnTo>
                  <a:pt x="694" y="126"/>
                </a:lnTo>
                <a:lnTo>
                  <a:pt x="694" y="128"/>
                </a:lnTo>
                <a:lnTo>
                  <a:pt x="693" y="133"/>
                </a:lnTo>
                <a:lnTo>
                  <a:pt x="690" y="137"/>
                </a:lnTo>
                <a:lnTo>
                  <a:pt x="687" y="143"/>
                </a:lnTo>
                <a:lnTo>
                  <a:pt x="683" y="148"/>
                </a:lnTo>
                <a:lnTo>
                  <a:pt x="678" y="153"/>
                </a:lnTo>
                <a:lnTo>
                  <a:pt x="672" y="158"/>
                </a:lnTo>
                <a:lnTo>
                  <a:pt x="667" y="163"/>
                </a:lnTo>
                <a:lnTo>
                  <a:pt x="660" y="168"/>
                </a:lnTo>
                <a:lnTo>
                  <a:pt x="657" y="169"/>
                </a:lnTo>
                <a:lnTo>
                  <a:pt x="656" y="171"/>
                </a:lnTo>
                <a:lnTo>
                  <a:pt x="654" y="172"/>
                </a:lnTo>
                <a:lnTo>
                  <a:pt x="653" y="175"/>
                </a:lnTo>
                <a:lnTo>
                  <a:pt x="650" y="177"/>
                </a:lnTo>
                <a:lnTo>
                  <a:pt x="648" y="180"/>
                </a:lnTo>
                <a:lnTo>
                  <a:pt x="647" y="183"/>
                </a:lnTo>
                <a:lnTo>
                  <a:pt x="644" y="186"/>
                </a:lnTo>
                <a:lnTo>
                  <a:pt x="642" y="190"/>
                </a:lnTo>
                <a:lnTo>
                  <a:pt x="641" y="194"/>
                </a:lnTo>
                <a:lnTo>
                  <a:pt x="639" y="199"/>
                </a:lnTo>
                <a:lnTo>
                  <a:pt x="636" y="203"/>
                </a:lnTo>
                <a:lnTo>
                  <a:pt x="633" y="213"/>
                </a:lnTo>
                <a:lnTo>
                  <a:pt x="629" y="225"/>
                </a:lnTo>
                <a:lnTo>
                  <a:pt x="625" y="236"/>
                </a:lnTo>
                <a:lnTo>
                  <a:pt x="621" y="250"/>
                </a:lnTo>
                <a:lnTo>
                  <a:pt x="617" y="264"/>
                </a:lnTo>
                <a:lnTo>
                  <a:pt x="613" y="280"/>
                </a:lnTo>
                <a:lnTo>
                  <a:pt x="608" y="297"/>
                </a:lnTo>
                <a:lnTo>
                  <a:pt x="604" y="315"/>
                </a:lnTo>
                <a:lnTo>
                  <a:pt x="600" y="335"/>
                </a:lnTo>
                <a:lnTo>
                  <a:pt x="596" y="355"/>
                </a:lnTo>
                <a:lnTo>
                  <a:pt x="591" y="376"/>
                </a:lnTo>
                <a:lnTo>
                  <a:pt x="588" y="395"/>
                </a:lnTo>
                <a:lnTo>
                  <a:pt x="583" y="415"/>
                </a:lnTo>
                <a:lnTo>
                  <a:pt x="579" y="435"/>
                </a:lnTo>
                <a:lnTo>
                  <a:pt x="576" y="453"/>
                </a:lnTo>
                <a:lnTo>
                  <a:pt x="572" y="472"/>
                </a:lnTo>
                <a:lnTo>
                  <a:pt x="569" y="489"/>
                </a:lnTo>
                <a:lnTo>
                  <a:pt x="565" y="507"/>
                </a:lnTo>
                <a:lnTo>
                  <a:pt x="562" y="524"/>
                </a:lnTo>
                <a:lnTo>
                  <a:pt x="558" y="540"/>
                </a:lnTo>
                <a:lnTo>
                  <a:pt x="556" y="557"/>
                </a:lnTo>
                <a:lnTo>
                  <a:pt x="553" y="572"/>
                </a:lnTo>
                <a:lnTo>
                  <a:pt x="550" y="587"/>
                </a:lnTo>
                <a:lnTo>
                  <a:pt x="547" y="602"/>
                </a:lnTo>
                <a:lnTo>
                  <a:pt x="545" y="616"/>
                </a:lnTo>
                <a:lnTo>
                  <a:pt x="542" y="630"/>
                </a:lnTo>
                <a:lnTo>
                  <a:pt x="463" y="630"/>
                </a:lnTo>
                <a:lnTo>
                  <a:pt x="463" y="619"/>
                </a:lnTo>
                <a:lnTo>
                  <a:pt x="463" y="609"/>
                </a:lnTo>
                <a:lnTo>
                  <a:pt x="464" y="597"/>
                </a:lnTo>
                <a:lnTo>
                  <a:pt x="464" y="585"/>
                </a:lnTo>
                <a:lnTo>
                  <a:pt x="466" y="571"/>
                </a:lnTo>
                <a:lnTo>
                  <a:pt x="467" y="557"/>
                </a:lnTo>
                <a:lnTo>
                  <a:pt x="468" y="542"/>
                </a:lnTo>
                <a:lnTo>
                  <a:pt x="469" y="525"/>
                </a:lnTo>
                <a:lnTo>
                  <a:pt x="471" y="509"/>
                </a:lnTo>
                <a:lnTo>
                  <a:pt x="473" y="491"/>
                </a:lnTo>
                <a:lnTo>
                  <a:pt x="475" y="473"/>
                </a:lnTo>
                <a:lnTo>
                  <a:pt x="477" y="453"/>
                </a:lnTo>
                <a:lnTo>
                  <a:pt x="479" y="434"/>
                </a:lnTo>
                <a:lnTo>
                  <a:pt x="482" y="413"/>
                </a:lnTo>
                <a:lnTo>
                  <a:pt x="484" y="391"/>
                </a:lnTo>
                <a:lnTo>
                  <a:pt x="488" y="369"/>
                </a:lnTo>
                <a:lnTo>
                  <a:pt x="489" y="357"/>
                </a:lnTo>
                <a:lnTo>
                  <a:pt x="490" y="347"/>
                </a:lnTo>
                <a:lnTo>
                  <a:pt x="492" y="336"/>
                </a:lnTo>
                <a:lnTo>
                  <a:pt x="493" y="326"/>
                </a:lnTo>
                <a:lnTo>
                  <a:pt x="495" y="315"/>
                </a:lnTo>
                <a:lnTo>
                  <a:pt x="495" y="306"/>
                </a:lnTo>
                <a:lnTo>
                  <a:pt x="496" y="297"/>
                </a:lnTo>
                <a:lnTo>
                  <a:pt x="497" y="287"/>
                </a:lnTo>
                <a:lnTo>
                  <a:pt x="498" y="278"/>
                </a:lnTo>
                <a:lnTo>
                  <a:pt x="498" y="270"/>
                </a:lnTo>
                <a:lnTo>
                  <a:pt x="498" y="262"/>
                </a:lnTo>
                <a:lnTo>
                  <a:pt x="499" y="254"/>
                </a:lnTo>
                <a:lnTo>
                  <a:pt x="499" y="247"/>
                </a:lnTo>
                <a:lnTo>
                  <a:pt x="499" y="239"/>
                </a:lnTo>
                <a:lnTo>
                  <a:pt x="499" y="232"/>
                </a:lnTo>
                <a:lnTo>
                  <a:pt x="500" y="225"/>
                </a:lnTo>
                <a:lnTo>
                  <a:pt x="499" y="219"/>
                </a:lnTo>
                <a:lnTo>
                  <a:pt x="499" y="213"/>
                </a:lnTo>
                <a:lnTo>
                  <a:pt x="499" y="206"/>
                </a:lnTo>
                <a:lnTo>
                  <a:pt x="499" y="201"/>
                </a:lnTo>
                <a:lnTo>
                  <a:pt x="498" y="196"/>
                </a:lnTo>
                <a:lnTo>
                  <a:pt x="498" y="191"/>
                </a:lnTo>
                <a:lnTo>
                  <a:pt x="498" y="186"/>
                </a:lnTo>
                <a:lnTo>
                  <a:pt x="497" y="182"/>
                </a:lnTo>
                <a:lnTo>
                  <a:pt x="496" y="177"/>
                </a:lnTo>
                <a:lnTo>
                  <a:pt x="495" y="174"/>
                </a:lnTo>
                <a:lnTo>
                  <a:pt x="495" y="170"/>
                </a:lnTo>
                <a:lnTo>
                  <a:pt x="493" y="167"/>
                </a:lnTo>
                <a:lnTo>
                  <a:pt x="492" y="164"/>
                </a:lnTo>
                <a:lnTo>
                  <a:pt x="490" y="162"/>
                </a:lnTo>
                <a:lnTo>
                  <a:pt x="489" y="160"/>
                </a:lnTo>
                <a:lnTo>
                  <a:pt x="488" y="157"/>
                </a:lnTo>
                <a:lnTo>
                  <a:pt x="484" y="154"/>
                </a:lnTo>
                <a:lnTo>
                  <a:pt x="479" y="150"/>
                </a:lnTo>
                <a:lnTo>
                  <a:pt x="474" y="148"/>
                </a:lnTo>
                <a:lnTo>
                  <a:pt x="467" y="146"/>
                </a:lnTo>
                <a:lnTo>
                  <a:pt x="460" y="144"/>
                </a:lnTo>
                <a:lnTo>
                  <a:pt x="450" y="143"/>
                </a:lnTo>
                <a:lnTo>
                  <a:pt x="441" y="142"/>
                </a:lnTo>
                <a:lnTo>
                  <a:pt x="430" y="142"/>
                </a:lnTo>
                <a:lnTo>
                  <a:pt x="418" y="142"/>
                </a:lnTo>
                <a:lnTo>
                  <a:pt x="405" y="143"/>
                </a:lnTo>
                <a:lnTo>
                  <a:pt x="391" y="144"/>
                </a:lnTo>
                <a:lnTo>
                  <a:pt x="376" y="146"/>
                </a:lnTo>
                <a:lnTo>
                  <a:pt x="360" y="148"/>
                </a:lnTo>
                <a:lnTo>
                  <a:pt x="342" y="150"/>
                </a:lnTo>
                <a:lnTo>
                  <a:pt x="325" y="154"/>
                </a:lnTo>
                <a:lnTo>
                  <a:pt x="305" y="157"/>
                </a:lnTo>
                <a:lnTo>
                  <a:pt x="287" y="161"/>
                </a:lnTo>
                <a:lnTo>
                  <a:pt x="268" y="164"/>
                </a:lnTo>
                <a:lnTo>
                  <a:pt x="251" y="168"/>
                </a:lnTo>
                <a:lnTo>
                  <a:pt x="235" y="170"/>
                </a:lnTo>
                <a:lnTo>
                  <a:pt x="220" y="174"/>
                </a:lnTo>
                <a:lnTo>
                  <a:pt x="206" y="176"/>
                </a:lnTo>
                <a:lnTo>
                  <a:pt x="194" y="178"/>
                </a:lnTo>
                <a:lnTo>
                  <a:pt x="182" y="179"/>
                </a:lnTo>
                <a:lnTo>
                  <a:pt x="170" y="182"/>
                </a:lnTo>
                <a:lnTo>
                  <a:pt x="161" y="183"/>
                </a:lnTo>
                <a:lnTo>
                  <a:pt x="152" y="184"/>
                </a:lnTo>
                <a:lnTo>
                  <a:pt x="145" y="185"/>
                </a:lnTo>
                <a:lnTo>
                  <a:pt x="138" y="186"/>
                </a:lnTo>
                <a:lnTo>
                  <a:pt x="132" y="187"/>
                </a:lnTo>
                <a:lnTo>
                  <a:pt x="127" y="187"/>
                </a:lnTo>
                <a:lnTo>
                  <a:pt x="124" y="187"/>
                </a:lnTo>
                <a:lnTo>
                  <a:pt x="117" y="187"/>
                </a:lnTo>
                <a:lnTo>
                  <a:pt x="110" y="185"/>
                </a:lnTo>
                <a:lnTo>
                  <a:pt x="102" y="183"/>
                </a:lnTo>
                <a:lnTo>
                  <a:pt x="91" y="179"/>
                </a:lnTo>
                <a:lnTo>
                  <a:pt x="81" y="176"/>
                </a:lnTo>
                <a:lnTo>
                  <a:pt x="71" y="170"/>
                </a:lnTo>
                <a:lnTo>
                  <a:pt x="58" y="164"/>
                </a:lnTo>
                <a:lnTo>
                  <a:pt x="45" y="157"/>
                </a:lnTo>
                <a:lnTo>
                  <a:pt x="38" y="154"/>
                </a:lnTo>
                <a:lnTo>
                  <a:pt x="32" y="150"/>
                </a:lnTo>
                <a:lnTo>
                  <a:pt x="26" y="147"/>
                </a:lnTo>
                <a:lnTo>
                  <a:pt x="22" y="143"/>
                </a:lnTo>
                <a:lnTo>
                  <a:pt x="17" y="140"/>
                </a:lnTo>
                <a:lnTo>
                  <a:pt x="14" y="137"/>
                </a:lnTo>
                <a:lnTo>
                  <a:pt x="10" y="134"/>
                </a:lnTo>
                <a:lnTo>
                  <a:pt x="7" y="132"/>
                </a:lnTo>
                <a:lnTo>
                  <a:pt x="4" y="129"/>
                </a:lnTo>
                <a:lnTo>
                  <a:pt x="2" y="127"/>
                </a:lnTo>
                <a:lnTo>
                  <a:pt x="1" y="124"/>
                </a:lnTo>
                <a:lnTo>
                  <a:pt x="0" y="121"/>
                </a:lnTo>
                <a:lnTo>
                  <a:pt x="0" y="119"/>
                </a:lnTo>
                <a:lnTo>
                  <a:pt x="0" y="118"/>
                </a:lnTo>
                <a:lnTo>
                  <a:pt x="0" y="115"/>
                </a:lnTo>
                <a:lnTo>
                  <a:pt x="1" y="113"/>
                </a:lnTo>
                <a:lnTo>
                  <a:pt x="2" y="112"/>
                </a:lnTo>
                <a:lnTo>
                  <a:pt x="4" y="110"/>
                </a:lnTo>
                <a:lnTo>
                  <a:pt x="7" y="108"/>
                </a:lnTo>
                <a:lnTo>
                  <a:pt x="9" y="107"/>
                </a:lnTo>
                <a:lnTo>
                  <a:pt x="11" y="106"/>
                </a:lnTo>
                <a:lnTo>
                  <a:pt x="14" y="105"/>
                </a:lnTo>
                <a:lnTo>
                  <a:pt x="17" y="104"/>
                </a:lnTo>
                <a:lnTo>
                  <a:pt x="21" y="103"/>
                </a:lnTo>
                <a:lnTo>
                  <a:pt x="25" y="101"/>
                </a:lnTo>
                <a:lnTo>
                  <a:pt x="29" y="101"/>
                </a:lnTo>
                <a:lnTo>
                  <a:pt x="33" y="100"/>
                </a:lnTo>
                <a:lnTo>
                  <a:pt x="38" y="100"/>
                </a:lnTo>
                <a:lnTo>
                  <a:pt x="43" y="99"/>
                </a:lnTo>
                <a:lnTo>
                  <a:pt x="48" y="99"/>
                </a:lnTo>
                <a:lnTo>
                  <a:pt x="54" y="99"/>
                </a:lnTo>
                <a:lnTo>
                  <a:pt x="60" y="99"/>
                </a:lnTo>
                <a:lnTo>
                  <a:pt x="66" y="99"/>
                </a:lnTo>
                <a:lnTo>
                  <a:pt x="73" y="99"/>
                </a:lnTo>
                <a:lnTo>
                  <a:pt x="81" y="99"/>
                </a:lnTo>
                <a:lnTo>
                  <a:pt x="88" y="98"/>
                </a:lnTo>
                <a:lnTo>
                  <a:pt x="96" y="98"/>
                </a:lnTo>
                <a:lnTo>
                  <a:pt x="105" y="97"/>
                </a:lnTo>
                <a:lnTo>
                  <a:pt x="115" y="96"/>
                </a:lnTo>
                <a:lnTo>
                  <a:pt x="124" y="96"/>
                </a:lnTo>
                <a:lnTo>
                  <a:pt x="133" y="95"/>
                </a:lnTo>
                <a:lnTo>
                  <a:pt x="144" y="93"/>
                </a:lnTo>
                <a:lnTo>
                  <a:pt x="155" y="92"/>
                </a:lnTo>
                <a:lnTo>
                  <a:pt x="167" y="90"/>
                </a:lnTo>
                <a:lnTo>
                  <a:pt x="179" y="89"/>
                </a:lnTo>
                <a:lnTo>
                  <a:pt x="191" y="88"/>
                </a:lnTo>
                <a:lnTo>
                  <a:pt x="204" y="85"/>
                </a:lnTo>
                <a:lnTo>
                  <a:pt x="217" y="84"/>
                </a:lnTo>
                <a:lnTo>
                  <a:pt x="244" y="81"/>
                </a:lnTo>
                <a:lnTo>
                  <a:pt x="269" y="77"/>
                </a:lnTo>
                <a:lnTo>
                  <a:pt x="295" y="74"/>
                </a:lnTo>
                <a:lnTo>
                  <a:pt x="319" y="70"/>
                </a:lnTo>
                <a:lnTo>
                  <a:pt x="342" y="67"/>
                </a:lnTo>
                <a:lnTo>
                  <a:pt x="366" y="64"/>
                </a:lnTo>
                <a:lnTo>
                  <a:pt x="388" y="62"/>
                </a:lnTo>
                <a:lnTo>
                  <a:pt x="409" y="60"/>
                </a:lnTo>
                <a:lnTo>
                  <a:pt x="419" y="59"/>
                </a:lnTo>
                <a:lnTo>
                  <a:pt x="428" y="57"/>
                </a:lnTo>
                <a:lnTo>
                  <a:pt x="438" y="55"/>
                </a:lnTo>
                <a:lnTo>
                  <a:pt x="447" y="54"/>
                </a:lnTo>
                <a:lnTo>
                  <a:pt x="455" y="52"/>
                </a:lnTo>
                <a:lnTo>
                  <a:pt x="462" y="50"/>
                </a:lnTo>
                <a:lnTo>
                  <a:pt x="470" y="48"/>
                </a:lnTo>
                <a:lnTo>
                  <a:pt x="476" y="46"/>
                </a:lnTo>
                <a:lnTo>
                  <a:pt x="483" y="43"/>
                </a:lnTo>
                <a:lnTo>
                  <a:pt x="489" y="41"/>
                </a:lnTo>
                <a:lnTo>
                  <a:pt x="493" y="39"/>
                </a:lnTo>
                <a:lnTo>
                  <a:pt x="498" y="36"/>
                </a:lnTo>
                <a:lnTo>
                  <a:pt x="503" y="33"/>
                </a:lnTo>
                <a:lnTo>
                  <a:pt x="506" y="31"/>
                </a:lnTo>
                <a:lnTo>
                  <a:pt x="510" y="28"/>
                </a:lnTo>
                <a:lnTo>
                  <a:pt x="512" y="25"/>
                </a:lnTo>
              </a:path>
            </a:pathLst>
          </a:custGeom>
          <a:solidFill>
            <a:srgbClr val="FF0000">
              <a:alpha val="100000"/>
            </a:srgbClr>
          </a:solidFill>
          <a:ln w="1" cap="flat" cmpd="sng">
            <a:solidFill>
              <a:srgbClr val="000000">
                <a:alpha val="100000"/>
              </a:srgbClr>
            </a:solidFill>
            <a:prstDash val="solid"/>
            <a:round/>
            <a:headEnd type="none" w="med" len="med"/>
            <a:tailEnd type="none" w="med" len="med"/>
          </a:ln>
        </p:spPr>
        <p:txBody>
          <a:bodyPr/>
          <a:lstStyle/>
          <a:p>
            <a:endParaRPr lang="zh-CN" altLang="en-US"/>
          </a:p>
        </p:txBody>
      </p:sp>
      <p:grpSp>
        <p:nvGrpSpPr>
          <p:cNvPr id="4" name="组合 3"/>
          <p:cNvGrpSpPr/>
          <p:nvPr/>
        </p:nvGrpSpPr>
        <p:grpSpPr>
          <a:xfrm>
            <a:off x="499169" y="2994984"/>
            <a:ext cx="3507896" cy="1620987"/>
            <a:chOff x="509802" y="2984351"/>
            <a:chExt cx="3507896" cy="1620987"/>
          </a:xfrm>
        </p:grpSpPr>
        <p:sp>
          <p:nvSpPr>
            <p:cNvPr id="7" name="TextBox 6"/>
            <p:cNvSpPr txBox="1">
              <a:spLocks noChangeArrowheads="1"/>
            </p:cNvSpPr>
            <p:nvPr/>
          </p:nvSpPr>
          <p:spPr bwMode="auto">
            <a:xfrm>
              <a:off x="520435" y="2984351"/>
              <a:ext cx="2339975"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a:ln>
                    <a:noFill/>
                  </a:ln>
                  <a:solidFill>
                    <a:schemeClr val="tx1"/>
                  </a:solidFill>
                  <a:effectLst/>
                  <a:uLnTx/>
                  <a:uFillTx/>
                  <a:latin typeface="+mj-ea"/>
                  <a:ea typeface="宋体" panose="02010600030101010101" pitchFamily="2" charset="-122"/>
                  <a:cs typeface="+mn-cs"/>
                </a:rPr>
                <a:t>半包围</a:t>
              </a:r>
              <a:endPar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endParaRPr>
            </a:p>
          </p:txBody>
        </p:sp>
        <p:sp>
          <p:nvSpPr>
            <p:cNvPr id="8" name="TextBox 7"/>
            <p:cNvSpPr txBox="1">
              <a:spLocks noChangeArrowheads="1"/>
            </p:cNvSpPr>
            <p:nvPr/>
          </p:nvSpPr>
          <p:spPr bwMode="auto">
            <a:xfrm>
              <a:off x="520435" y="3775224"/>
              <a:ext cx="3497263" cy="431800"/>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a:ln>
                    <a:noFill/>
                  </a:ln>
                  <a:solidFill>
                    <a:srgbClr val="000000"/>
                  </a:solidFill>
                  <a:effectLst/>
                  <a:uLnTx/>
                  <a:uFillTx/>
                  <a:latin typeface="+mj-ea"/>
                  <a:ea typeface="宋体" panose="02010600030101010101" pitchFamily="2" charset="-122"/>
                  <a:cs typeface="+mn-cs"/>
                </a:rPr>
                <a:t>闯劲 闯将</a:t>
              </a:r>
              <a:endParaRPr kumimoji="0" lang="zh-CN" altLang="en-US" sz="2200" b="1" i="0" u="none" strike="noStrike" kern="1200" cap="none" spc="0" normalizeH="0" baseline="0" noProof="0" dirty="0" smtClean="0">
                <a:ln>
                  <a:noFill/>
                </a:ln>
                <a:solidFill>
                  <a:srgbClr val="000000"/>
                </a:solidFill>
                <a:effectLst/>
                <a:uLnTx/>
                <a:uFillTx/>
                <a:latin typeface="+mj-ea"/>
                <a:ea typeface="+mj-ea"/>
                <a:cs typeface="+mn-cs"/>
              </a:endParaRPr>
            </a:p>
          </p:txBody>
        </p:sp>
        <p:sp>
          <p:nvSpPr>
            <p:cNvPr id="10" name="TextBox 9"/>
            <p:cNvSpPr txBox="1">
              <a:spLocks noChangeArrowheads="1"/>
            </p:cNvSpPr>
            <p:nvPr/>
          </p:nvSpPr>
          <p:spPr bwMode="auto">
            <a:xfrm>
              <a:off x="509802" y="3377721"/>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C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kumimoji="0" lang="zh-CN" altLang="en-US" sz="2200" b="1" i="0" u="none" strike="noStrike" kern="1200" cap="none" spc="0" normalizeH="0" baseline="0" noProof="0" dirty="0">
                  <a:ln>
                    <a:noFill/>
                  </a:ln>
                  <a:solidFill>
                    <a:schemeClr val="tx1"/>
                  </a:solidFill>
                  <a:effectLst/>
                  <a:uLnTx/>
                  <a:uFillTx/>
                  <a:latin typeface="+mj-ea"/>
                  <a:ea typeface="+mj-ea"/>
                  <a:cs typeface="+mn-cs"/>
                </a:rPr>
                <a:t>门</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3" name="TextBox 34"/>
            <p:cNvSpPr txBox="1">
              <a:spLocks noChangeArrowheads="1"/>
            </p:cNvSpPr>
            <p:nvPr/>
          </p:nvSpPr>
          <p:spPr bwMode="auto">
            <a:xfrm>
              <a:off x="549159" y="4175443"/>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六</a:t>
              </a:r>
            </a:p>
          </p:txBody>
        </p:sp>
      </p:grpSp>
      <p:pic>
        <p:nvPicPr>
          <p:cNvPr id="24602" name="图片 24"/>
          <p:cNvPicPr>
            <a:picLocks noChangeAspect="1"/>
          </p:cNvPicPr>
          <p:nvPr/>
        </p:nvPicPr>
        <p:blipFill>
          <a:blip r:embed="rId4"/>
          <a:stretch>
            <a:fillRect/>
          </a:stretch>
        </p:blipFill>
        <p:spPr>
          <a:xfrm>
            <a:off x="4697095" y="374968"/>
            <a:ext cx="1677988" cy="708025"/>
          </a:xfrm>
          <a:prstGeom prst="rect">
            <a:avLst/>
          </a:prstGeom>
          <a:noFill/>
          <a:ln w="9525">
            <a:noFill/>
          </a:ln>
        </p:spPr>
      </p:pic>
      <p:sp>
        <p:nvSpPr>
          <p:cNvPr id="5" name="线形标注 2 4"/>
          <p:cNvSpPr/>
          <p:nvPr/>
        </p:nvSpPr>
        <p:spPr>
          <a:xfrm>
            <a:off x="2214880" y="1776095"/>
            <a:ext cx="1698625" cy="1007110"/>
          </a:xfrm>
          <a:prstGeom prst="borderCallout2">
            <a:avLst>
              <a:gd name="adj1" fmla="val 14170"/>
              <a:gd name="adj2" fmla="val 105332"/>
              <a:gd name="adj3" fmla="val 12170"/>
              <a:gd name="adj4" fmla="val 103325"/>
              <a:gd name="adj5" fmla="val 55995"/>
              <a:gd name="adj6" fmla="val 143187"/>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“门”字要宽大，不要写成下框。</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sp>
        <p:nvSpPr>
          <p:cNvPr id="11" name="线形标注 2 10"/>
          <p:cNvSpPr/>
          <p:nvPr/>
        </p:nvSpPr>
        <p:spPr>
          <a:xfrm>
            <a:off x="7041554" y="1405890"/>
            <a:ext cx="1815362" cy="1438275"/>
          </a:xfrm>
          <a:prstGeom prst="borderCallout2">
            <a:avLst>
              <a:gd name="adj1" fmla="val 48697"/>
              <a:gd name="adj2" fmla="val -1750"/>
              <a:gd name="adj3" fmla="val 55471"/>
              <a:gd name="adj4" fmla="val -9474"/>
              <a:gd name="adj5" fmla="val 44676"/>
              <a:gd name="adj6" fmla="val -4748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马字横折要窄、竖折折钩的第二折稍长、竖向左拉。</a:t>
            </a: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15" name="组合 14"/>
          <p:cNvGrpSpPr/>
          <p:nvPr/>
        </p:nvGrpSpPr>
        <p:grpSpPr>
          <a:xfrm>
            <a:off x="7037705" y="300069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2028"/>
                <a:gd name="adj2" fmla="val -44245"/>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662738" y="2281238"/>
              <a:ext cx="1390650" cy="922020"/>
            </a:xfrm>
            <a:prstGeom prst="rect">
              <a:avLst/>
            </a:prstGeom>
            <a:noFill/>
            <a:ln w="9525">
              <a:noFill/>
            </a:ln>
          </p:spPr>
          <p:txBody>
            <a:bodyPr>
              <a:spAutoFit/>
            </a:bodyPr>
            <a:lstStyle/>
            <a:p>
              <a:r>
                <a:rPr lang="zh-CN" altLang="en-US" b="1" dirty="0">
                  <a:latin typeface="楷体" panose="02010609060101010101" pitchFamily="49" charset="-122"/>
                  <a:ea typeface="楷体" panose="02010609060101010101" pitchFamily="49" charset="-122"/>
                </a:rPr>
                <a:t>易错提示：</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门</a:t>
              </a:r>
              <a:r>
                <a:rPr lang="en-US" altLang="zh-CN" b="1" dirty="0">
                  <a:latin typeface="楷体" panose="02010609060101010101" pitchFamily="49" charset="-122"/>
                  <a:ea typeface="楷体" panose="02010609060101010101" pitchFamily="49" charset="-122"/>
                </a:rPr>
                <a:t>”</a:t>
              </a:r>
              <a:r>
                <a:rPr lang="zh-CN" altLang="en-US" b="1" dirty="0">
                  <a:latin typeface="楷体" panose="02010609060101010101" pitchFamily="49" charset="-122"/>
                  <a:ea typeface="楷体" panose="02010609060101010101" pitchFamily="49" charset="-122"/>
                </a:rPr>
                <a:t>的点是独立的哦！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strips(downRigh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strips(downRigh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trips(downRight)">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righ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right)">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circle(in)">
                                      <p:cBhvr>
                                        <p:cTn id="6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8" name="Group 47"/>
          <p:cNvGraphicFramePr>
            <a:graphicFrameLocks noGrp="1"/>
          </p:cNvGraphicFramePr>
          <p:nvPr>
            <p:custDataLst>
              <p:tags r:id="rId1"/>
            </p:custDataLst>
          </p:nvPr>
        </p:nvGraphicFramePr>
        <p:xfrm>
          <a:off x="4299903" y="1217930"/>
          <a:ext cx="2590800" cy="2279927"/>
        </p:xfrm>
        <a:graphic>
          <a:graphicData uri="http://schemas.openxmlformats.org/drawingml/2006/table">
            <a:tbl>
              <a:tblPr/>
              <a:tblGrid>
                <a:gridCol w="1284387"/>
                <a:gridCol w="1306413"/>
              </a:tblGrid>
              <a:tr h="1134745">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1" i="0" u="none" strike="noStrike" cap="none" normalizeH="0" baseline="0" dirty="0" smtClean="0">
                        <a:ln>
                          <a:noFill/>
                        </a:ln>
                        <a:solidFill>
                          <a:srgbClr val="FFFFFF"/>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r>
              <a:tr h="1145182">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28575" cap="flat" cmpd="sng" algn="ctr">
                      <a:solidFill>
                        <a:schemeClr val="tx1"/>
                      </a:solidFill>
                      <a:prstDash val="solid"/>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pPr>
                      <a:endParaRPr kumimoji="0" lang="zh-CN" altLang="en-US" sz="14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endParaRPr>
                    </a:p>
                  </a:txBody>
                  <a:tcPr marL="91449" marR="91449" marT="34299" marB="34299" horzOverflow="overflow">
                    <a:lnL w="19050"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ysDot"/>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5043" name="Freeform 51"/>
          <p:cNvSpPr/>
          <p:nvPr/>
        </p:nvSpPr>
        <p:spPr>
          <a:xfrm>
            <a:off x="5173028" y="1719580"/>
            <a:ext cx="839787" cy="193675"/>
          </a:xfrm>
          <a:custGeom>
            <a:avLst/>
            <a:gdLst>
              <a:gd name="txL" fmla="*/ 0 w 1323"/>
              <a:gd name="txT" fmla="*/ 0 h 305"/>
              <a:gd name="txR" fmla="*/ 1323 w 1323"/>
              <a:gd name="txB" fmla="*/ 305 h 305"/>
            </a:gdLst>
            <a:ahLst/>
            <a:cxnLst>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323" h="305">
                <a:moveTo>
                  <a:pt x="64" y="279"/>
                </a:moveTo>
                <a:lnTo>
                  <a:pt x="39" y="267"/>
                </a:lnTo>
                <a:lnTo>
                  <a:pt x="13" y="254"/>
                </a:lnTo>
                <a:lnTo>
                  <a:pt x="0" y="241"/>
                </a:lnTo>
                <a:lnTo>
                  <a:pt x="0" y="229"/>
                </a:lnTo>
                <a:lnTo>
                  <a:pt x="13" y="229"/>
                </a:lnTo>
                <a:lnTo>
                  <a:pt x="26" y="229"/>
                </a:lnTo>
                <a:lnTo>
                  <a:pt x="51" y="216"/>
                </a:lnTo>
                <a:lnTo>
                  <a:pt x="77" y="216"/>
                </a:lnTo>
                <a:lnTo>
                  <a:pt x="102" y="203"/>
                </a:lnTo>
                <a:lnTo>
                  <a:pt x="140" y="203"/>
                </a:lnTo>
                <a:lnTo>
                  <a:pt x="191" y="191"/>
                </a:lnTo>
                <a:lnTo>
                  <a:pt x="229" y="191"/>
                </a:lnTo>
                <a:lnTo>
                  <a:pt x="280" y="178"/>
                </a:lnTo>
                <a:lnTo>
                  <a:pt x="344" y="165"/>
                </a:lnTo>
                <a:lnTo>
                  <a:pt x="407" y="152"/>
                </a:lnTo>
                <a:lnTo>
                  <a:pt x="484" y="140"/>
                </a:lnTo>
                <a:lnTo>
                  <a:pt x="560" y="127"/>
                </a:lnTo>
                <a:lnTo>
                  <a:pt x="649" y="102"/>
                </a:lnTo>
                <a:lnTo>
                  <a:pt x="738" y="89"/>
                </a:lnTo>
                <a:lnTo>
                  <a:pt x="815" y="64"/>
                </a:lnTo>
                <a:lnTo>
                  <a:pt x="891" y="51"/>
                </a:lnTo>
                <a:lnTo>
                  <a:pt x="967" y="38"/>
                </a:lnTo>
                <a:lnTo>
                  <a:pt x="1018" y="26"/>
                </a:lnTo>
                <a:lnTo>
                  <a:pt x="1069" y="13"/>
                </a:lnTo>
                <a:lnTo>
                  <a:pt x="1107" y="0"/>
                </a:lnTo>
                <a:lnTo>
                  <a:pt x="1145" y="0"/>
                </a:lnTo>
                <a:lnTo>
                  <a:pt x="1171" y="0"/>
                </a:lnTo>
                <a:lnTo>
                  <a:pt x="1196" y="0"/>
                </a:lnTo>
                <a:lnTo>
                  <a:pt x="1234" y="0"/>
                </a:lnTo>
                <a:lnTo>
                  <a:pt x="1260" y="0"/>
                </a:lnTo>
                <a:lnTo>
                  <a:pt x="1285" y="13"/>
                </a:lnTo>
                <a:lnTo>
                  <a:pt x="1311" y="13"/>
                </a:lnTo>
                <a:lnTo>
                  <a:pt x="1323" y="26"/>
                </a:lnTo>
                <a:lnTo>
                  <a:pt x="1323" y="38"/>
                </a:lnTo>
                <a:lnTo>
                  <a:pt x="1323" y="51"/>
                </a:lnTo>
                <a:lnTo>
                  <a:pt x="1323" y="64"/>
                </a:lnTo>
                <a:lnTo>
                  <a:pt x="1311" y="76"/>
                </a:lnTo>
                <a:lnTo>
                  <a:pt x="1311" y="89"/>
                </a:lnTo>
                <a:lnTo>
                  <a:pt x="1298" y="89"/>
                </a:lnTo>
                <a:lnTo>
                  <a:pt x="1273" y="102"/>
                </a:lnTo>
                <a:lnTo>
                  <a:pt x="1247" y="102"/>
                </a:lnTo>
                <a:lnTo>
                  <a:pt x="1222" y="114"/>
                </a:lnTo>
                <a:lnTo>
                  <a:pt x="1184" y="127"/>
                </a:lnTo>
                <a:lnTo>
                  <a:pt x="1158" y="127"/>
                </a:lnTo>
                <a:lnTo>
                  <a:pt x="1107" y="140"/>
                </a:lnTo>
                <a:lnTo>
                  <a:pt x="1069" y="152"/>
                </a:lnTo>
                <a:lnTo>
                  <a:pt x="1018" y="165"/>
                </a:lnTo>
                <a:lnTo>
                  <a:pt x="955" y="165"/>
                </a:lnTo>
                <a:lnTo>
                  <a:pt x="891" y="178"/>
                </a:lnTo>
                <a:lnTo>
                  <a:pt x="764" y="203"/>
                </a:lnTo>
                <a:lnTo>
                  <a:pt x="649" y="229"/>
                </a:lnTo>
                <a:lnTo>
                  <a:pt x="535" y="241"/>
                </a:lnTo>
                <a:lnTo>
                  <a:pt x="420" y="254"/>
                </a:lnTo>
                <a:lnTo>
                  <a:pt x="369" y="267"/>
                </a:lnTo>
                <a:lnTo>
                  <a:pt x="331" y="279"/>
                </a:lnTo>
                <a:lnTo>
                  <a:pt x="293" y="292"/>
                </a:lnTo>
                <a:lnTo>
                  <a:pt x="255" y="292"/>
                </a:lnTo>
                <a:lnTo>
                  <a:pt x="229" y="292"/>
                </a:lnTo>
                <a:lnTo>
                  <a:pt x="204" y="305"/>
                </a:lnTo>
                <a:lnTo>
                  <a:pt x="191" y="305"/>
                </a:lnTo>
                <a:lnTo>
                  <a:pt x="178" y="305"/>
                </a:lnTo>
                <a:lnTo>
                  <a:pt x="153" y="305"/>
                </a:lnTo>
                <a:lnTo>
                  <a:pt x="128" y="292"/>
                </a:lnTo>
                <a:lnTo>
                  <a:pt x="102" y="292"/>
                </a:lnTo>
                <a:lnTo>
                  <a:pt x="64" y="279"/>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5" name="Freeform 53"/>
          <p:cNvSpPr/>
          <p:nvPr/>
        </p:nvSpPr>
        <p:spPr>
          <a:xfrm>
            <a:off x="5230178" y="1929130"/>
            <a:ext cx="695325" cy="169863"/>
          </a:xfrm>
          <a:custGeom>
            <a:avLst/>
            <a:gdLst>
              <a:gd name="txL" fmla="*/ 0 w 1095"/>
              <a:gd name="txT" fmla="*/ 0 h 266"/>
              <a:gd name="txR" fmla="*/ 1095 w 1095"/>
              <a:gd name="txB" fmla="*/ 266 h 26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1095" h="266">
                <a:moveTo>
                  <a:pt x="1056" y="25"/>
                </a:moveTo>
                <a:lnTo>
                  <a:pt x="1082" y="38"/>
                </a:lnTo>
                <a:lnTo>
                  <a:pt x="1095" y="51"/>
                </a:lnTo>
                <a:lnTo>
                  <a:pt x="1095" y="63"/>
                </a:lnTo>
                <a:lnTo>
                  <a:pt x="1095" y="76"/>
                </a:lnTo>
                <a:lnTo>
                  <a:pt x="1082" y="76"/>
                </a:lnTo>
                <a:lnTo>
                  <a:pt x="1069" y="89"/>
                </a:lnTo>
                <a:lnTo>
                  <a:pt x="1056" y="89"/>
                </a:lnTo>
                <a:lnTo>
                  <a:pt x="1044" y="101"/>
                </a:lnTo>
                <a:lnTo>
                  <a:pt x="1018" y="114"/>
                </a:lnTo>
                <a:lnTo>
                  <a:pt x="993" y="114"/>
                </a:lnTo>
                <a:lnTo>
                  <a:pt x="967" y="127"/>
                </a:lnTo>
                <a:lnTo>
                  <a:pt x="929" y="127"/>
                </a:lnTo>
                <a:lnTo>
                  <a:pt x="904" y="139"/>
                </a:lnTo>
                <a:lnTo>
                  <a:pt x="853" y="152"/>
                </a:lnTo>
                <a:lnTo>
                  <a:pt x="815" y="152"/>
                </a:lnTo>
                <a:lnTo>
                  <a:pt x="764" y="165"/>
                </a:lnTo>
                <a:lnTo>
                  <a:pt x="726" y="177"/>
                </a:lnTo>
                <a:lnTo>
                  <a:pt x="662" y="190"/>
                </a:lnTo>
                <a:lnTo>
                  <a:pt x="611" y="203"/>
                </a:lnTo>
                <a:lnTo>
                  <a:pt x="560" y="215"/>
                </a:lnTo>
                <a:lnTo>
                  <a:pt x="509" y="215"/>
                </a:lnTo>
                <a:lnTo>
                  <a:pt x="458" y="228"/>
                </a:lnTo>
                <a:lnTo>
                  <a:pt x="420" y="241"/>
                </a:lnTo>
                <a:lnTo>
                  <a:pt x="382" y="241"/>
                </a:lnTo>
                <a:lnTo>
                  <a:pt x="357" y="241"/>
                </a:lnTo>
                <a:lnTo>
                  <a:pt x="331" y="241"/>
                </a:lnTo>
                <a:lnTo>
                  <a:pt x="318" y="241"/>
                </a:lnTo>
                <a:lnTo>
                  <a:pt x="293" y="241"/>
                </a:lnTo>
                <a:lnTo>
                  <a:pt x="255" y="241"/>
                </a:lnTo>
                <a:lnTo>
                  <a:pt x="217" y="253"/>
                </a:lnTo>
                <a:lnTo>
                  <a:pt x="179" y="253"/>
                </a:lnTo>
                <a:lnTo>
                  <a:pt x="140" y="266"/>
                </a:lnTo>
                <a:lnTo>
                  <a:pt x="102" y="266"/>
                </a:lnTo>
                <a:lnTo>
                  <a:pt x="64" y="253"/>
                </a:lnTo>
                <a:lnTo>
                  <a:pt x="39" y="241"/>
                </a:lnTo>
                <a:lnTo>
                  <a:pt x="26" y="241"/>
                </a:lnTo>
                <a:lnTo>
                  <a:pt x="13" y="228"/>
                </a:lnTo>
                <a:lnTo>
                  <a:pt x="13" y="215"/>
                </a:lnTo>
                <a:lnTo>
                  <a:pt x="0" y="215"/>
                </a:lnTo>
                <a:lnTo>
                  <a:pt x="0" y="203"/>
                </a:lnTo>
                <a:lnTo>
                  <a:pt x="0" y="190"/>
                </a:lnTo>
                <a:lnTo>
                  <a:pt x="13" y="190"/>
                </a:lnTo>
                <a:lnTo>
                  <a:pt x="26" y="177"/>
                </a:lnTo>
                <a:lnTo>
                  <a:pt x="51" y="177"/>
                </a:lnTo>
                <a:lnTo>
                  <a:pt x="77" y="177"/>
                </a:lnTo>
                <a:lnTo>
                  <a:pt x="102" y="165"/>
                </a:lnTo>
                <a:lnTo>
                  <a:pt x="140" y="165"/>
                </a:lnTo>
                <a:lnTo>
                  <a:pt x="179" y="165"/>
                </a:lnTo>
                <a:lnTo>
                  <a:pt x="229" y="152"/>
                </a:lnTo>
                <a:lnTo>
                  <a:pt x="318" y="139"/>
                </a:lnTo>
                <a:lnTo>
                  <a:pt x="433" y="127"/>
                </a:lnTo>
                <a:lnTo>
                  <a:pt x="535" y="101"/>
                </a:lnTo>
                <a:lnTo>
                  <a:pt x="662" y="76"/>
                </a:lnTo>
                <a:lnTo>
                  <a:pt x="713" y="51"/>
                </a:lnTo>
                <a:lnTo>
                  <a:pt x="764" y="38"/>
                </a:lnTo>
                <a:lnTo>
                  <a:pt x="815" y="25"/>
                </a:lnTo>
                <a:lnTo>
                  <a:pt x="853" y="25"/>
                </a:lnTo>
                <a:lnTo>
                  <a:pt x="891" y="13"/>
                </a:lnTo>
                <a:lnTo>
                  <a:pt x="916" y="13"/>
                </a:lnTo>
                <a:lnTo>
                  <a:pt x="942" y="0"/>
                </a:lnTo>
                <a:lnTo>
                  <a:pt x="955" y="0"/>
                </a:lnTo>
                <a:lnTo>
                  <a:pt x="980" y="13"/>
                </a:lnTo>
                <a:lnTo>
                  <a:pt x="1005" y="13"/>
                </a:lnTo>
                <a:lnTo>
                  <a:pt x="1056"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6" name="Freeform 54"/>
          <p:cNvSpPr/>
          <p:nvPr/>
        </p:nvSpPr>
        <p:spPr>
          <a:xfrm>
            <a:off x="4979353" y="2114868"/>
            <a:ext cx="1163637" cy="201612"/>
          </a:xfrm>
          <a:custGeom>
            <a:avLst/>
            <a:gdLst>
              <a:gd name="txL" fmla="*/ 0 w 1832"/>
              <a:gd name="txT" fmla="*/ 0 h 317"/>
              <a:gd name="txR" fmla="*/ 1832 w 1832"/>
              <a:gd name="txB" fmla="*/ 317 h 31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Lst>
            <a:rect l="txL" t="txT" r="txR" b="txB"/>
            <a:pathLst>
              <a:path w="1832" h="317">
                <a:moveTo>
                  <a:pt x="1756" y="26"/>
                </a:moveTo>
                <a:lnTo>
                  <a:pt x="1781" y="38"/>
                </a:lnTo>
                <a:lnTo>
                  <a:pt x="1794" y="38"/>
                </a:lnTo>
                <a:lnTo>
                  <a:pt x="1807" y="38"/>
                </a:lnTo>
                <a:lnTo>
                  <a:pt x="1819" y="51"/>
                </a:lnTo>
                <a:lnTo>
                  <a:pt x="1832" y="51"/>
                </a:lnTo>
                <a:lnTo>
                  <a:pt x="1832" y="64"/>
                </a:lnTo>
                <a:lnTo>
                  <a:pt x="1832" y="76"/>
                </a:lnTo>
                <a:lnTo>
                  <a:pt x="1832" y="89"/>
                </a:lnTo>
                <a:lnTo>
                  <a:pt x="1819" y="102"/>
                </a:lnTo>
                <a:lnTo>
                  <a:pt x="1794" y="102"/>
                </a:lnTo>
                <a:lnTo>
                  <a:pt x="1781" y="114"/>
                </a:lnTo>
                <a:lnTo>
                  <a:pt x="1768" y="114"/>
                </a:lnTo>
                <a:lnTo>
                  <a:pt x="1743" y="114"/>
                </a:lnTo>
                <a:lnTo>
                  <a:pt x="1730" y="114"/>
                </a:lnTo>
                <a:lnTo>
                  <a:pt x="1705" y="127"/>
                </a:lnTo>
                <a:lnTo>
                  <a:pt x="1679" y="127"/>
                </a:lnTo>
                <a:lnTo>
                  <a:pt x="1641" y="127"/>
                </a:lnTo>
                <a:lnTo>
                  <a:pt x="1616" y="127"/>
                </a:lnTo>
                <a:lnTo>
                  <a:pt x="1539" y="127"/>
                </a:lnTo>
                <a:lnTo>
                  <a:pt x="1476" y="127"/>
                </a:lnTo>
                <a:lnTo>
                  <a:pt x="1412" y="127"/>
                </a:lnTo>
                <a:lnTo>
                  <a:pt x="1361" y="140"/>
                </a:lnTo>
                <a:lnTo>
                  <a:pt x="1349" y="140"/>
                </a:lnTo>
                <a:lnTo>
                  <a:pt x="1323" y="140"/>
                </a:lnTo>
                <a:lnTo>
                  <a:pt x="1310" y="152"/>
                </a:lnTo>
                <a:lnTo>
                  <a:pt x="1285" y="152"/>
                </a:lnTo>
                <a:lnTo>
                  <a:pt x="1247" y="152"/>
                </a:lnTo>
                <a:lnTo>
                  <a:pt x="1221" y="165"/>
                </a:lnTo>
                <a:lnTo>
                  <a:pt x="1183" y="165"/>
                </a:lnTo>
                <a:lnTo>
                  <a:pt x="1145" y="165"/>
                </a:lnTo>
                <a:lnTo>
                  <a:pt x="1107" y="178"/>
                </a:lnTo>
                <a:lnTo>
                  <a:pt x="1056" y="178"/>
                </a:lnTo>
                <a:lnTo>
                  <a:pt x="1005" y="190"/>
                </a:lnTo>
                <a:lnTo>
                  <a:pt x="954" y="203"/>
                </a:lnTo>
                <a:lnTo>
                  <a:pt x="903" y="203"/>
                </a:lnTo>
                <a:lnTo>
                  <a:pt x="840" y="216"/>
                </a:lnTo>
                <a:lnTo>
                  <a:pt x="776" y="228"/>
                </a:lnTo>
                <a:lnTo>
                  <a:pt x="712" y="241"/>
                </a:lnTo>
                <a:lnTo>
                  <a:pt x="649" y="241"/>
                </a:lnTo>
                <a:lnTo>
                  <a:pt x="585" y="254"/>
                </a:lnTo>
                <a:lnTo>
                  <a:pt x="534" y="266"/>
                </a:lnTo>
                <a:lnTo>
                  <a:pt x="471" y="266"/>
                </a:lnTo>
                <a:lnTo>
                  <a:pt x="420" y="279"/>
                </a:lnTo>
                <a:lnTo>
                  <a:pt x="382" y="292"/>
                </a:lnTo>
                <a:lnTo>
                  <a:pt x="331" y="292"/>
                </a:lnTo>
                <a:lnTo>
                  <a:pt x="293" y="304"/>
                </a:lnTo>
                <a:lnTo>
                  <a:pt x="254" y="304"/>
                </a:lnTo>
                <a:lnTo>
                  <a:pt x="229" y="304"/>
                </a:lnTo>
                <a:lnTo>
                  <a:pt x="204" y="317"/>
                </a:lnTo>
                <a:lnTo>
                  <a:pt x="178" y="317"/>
                </a:lnTo>
                <a:lnTo>
                  <a:pt x="153" y="317"/>
                </a:lnTo>
                <a:lnTo>
                  <a:pt x="140" y="317"/>
                </a:lnTo>
                <a:lnTo>
                  <a:pt x="127" y="317"/>
                </a:lnTo>
                <a:lnTo>
                  <a:pt x="102" y="317"/>
                </a:lnTo>
                <a:lnTo>
                  <a:pt x="76" y="317"/>
                </a:lnTo>
                <a:lnTo>
                  <a:pt x="64" y="304"/>
                </a:lnTo>
                <a:lnTo>
                  <a:pt x="38" y="292"/>
                </a:lnTo>
                <a:lnTo>
                  <a:pt x="13" y="279"/>
                </a:lnTo>
                <a:lnTo>
                  <a:pt x="0" y="266"/>
                </a:lnTo>
                <a:lnTo>
                  <a:pt x="13" y="266"/>
                </a:lnTo>
                <a:lnTo>
                  <a:pt x="25" y="266"/>
                </a:lnTo>
                <a:lnTo>
                  <a:pt x="51" y="241"/>
                </a:lnTo>
                <a:lnTo>
                  <a:pt x="64" y="241"/>
                </a:lnTo>
                <a:lnTo>
                  <a:pt x="89" y="241"/>
                </a:lnTo>
                <a:lnTo>
                  <a:pt x="115" y="228"/>
                </a:lnTo>
                <a:lnTo>
                  <a:pt x="140" y="228"/>
                </a:lnTo>
                <a:lnTo>
                  <a:pt x="178" y="216"/>
                </a:lnTo>
                <a:lnTo>
                  <a:pt x="216" y="216"/>
                </a:lnTo>
                <a:lnTo>
                  <a:pt x="254" y="203"/>
                </a:lnTo>
                <a:lnTo>
                  <a:pt x="305" y="190"/>
                </a:lnTo>
                <a:lnTo>
                  <a:pt x="369" y="178"/>
                </a:lnTo>
                <a:lnTo>
                  <a:pt x="420" y="165"/>
                </a:lnTo>
                <a:lnTo>
                  <a:pt x="496" y="152"/>
                </a:lnTo>
                <a:lnTo>
                  <a:pt x="560" y="152"/>
                </a:lnTo>
                <a:lnTo>
                  <a:pt x="636" y="127"/>
                </a:lnTo>
                <a:lnTo>
                  <a:pt x="725" y="114"/>
                </a:lnTo>
                <a:lnTo>
                  <a:pt x="814" y="102"/>
                </a:lnTo>
                <a:lnTo>
                  <a:pt x="903" y="89"/>
                </a:lnTo>
                <a:lnTo>
                  <a:pt x="980" y="76"/>
                </a:lnTo>
                <a:lnTo>
                  <a:pt x="1069" y="64"/>
                </a:lnTo>
                <a:lnTo>
                  <a:pt x="1132" y="51"/>
                </a:lnTo>
                <a:lnTo>
                  <a:pt x="1209" y="51"/>
                </a:lnTo>
                <a:lnTo>
                  <a:pt x="1272" y="38"/>
                </a:lnTo>
                <a:lnTo>
                  <a:pt x="1323" y="26"/>
                </a:lnTo>
                <a:lnTo>
                  <a:pt x="1374" y="26"/>
                </a:lnTo>
                <a:lnTo>
                  <a:pt x="1425" y="13"/>
                </a:lnTo>
                <a:lnTo>
                  <a:pt x="1476" y="13"/>
                </a:lnTo>
                <a:lnTo>
                  <a:pt x="1514" y="0"/>
                </a:lnTo>
                <a:lnTo>
                  <a:pt x="1539" y="0"/>
                </a:lnTo>
                <a:lnTo>
                  <a:pt x="1565" y="0"/>
                </a:lnTo>
                <a:lnTo>
                  <a:pt x="1590" y="0"/>
                </a:lnTo>
                <a:lnTo>
                  <a:pt x="1603" y="0"/>
                </a:lnTo>
                <a:lnTo>
                  <a:pt x="1616" y="0"/>
                </a:lnTo>
                <a:lnTo>
                  <a:pt x="1654" y="0"/>
                </a:lnTo>
                <a:lnTo>
                  <a:pt x="1692" y="0"/>
                </a:lnTo>
                <a:lnTo>
                  <a:pt x="1718" y="13"/>
                </a:lnTo>
                <a:lnTo>
                  <a:pt x="1756" y="2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7" name="Freeform 55"/>
          <p:cNvSpPr/>
          <p:nvPr/>
        </p:nvSpPr>
        <p:spPr>
          <a:xfrm>
            <a:off x="5366703" y="2484755"/>
            <a:ext cx="460375" cy="120650"/>
          </a:xfrm>
          <a:custGeom>
            <a:avLst/>
            <a:gdLst>
              <a:gd name="txL" fmla="*/ 0 w 725"/>
              <a:gd name="txT" fmla="*/ 0 h 190"/>
              <a:gd name="txR" fmla="*/ 725 w 725"/>
              <a:gd name="txB" fmla="*/ 190 h 19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725" h="190">
                <a:moveTo>
                  <a:pt x="674" y="114"/>
                </a:moveTo>
                <a:lnTo>
                  <a:pt x="661" y="127"/>
                </a:lnTo>
                <a:lnTo>
                  <a:pt x="636" y="127"/>
                </a:lnTo>
                <a:lnTo>
                  <a:pt x="610" y="127"/>
                </a:lnTo>
                <a:lnTo>
                  <a:pt x="572" y="140"/>
                </a:lnTo>
                <a:lnTo>
                  <a:pt x="534" y="140"/>
                </a:lnTo>
                <a:lnTo>
                  <a:pt x="483" y="152"/>
                </a:lnTo>
                <a:lnTo>
                  <a:pt x="432" y="152"/>
                </a:lnTo>
                <a:lnTo>
                  <a:pt x="369" y="165"/>
                </a:lnTo>
                <a:lnTo>
                  <a:pt x="318" y="178"/>
                </a:lnTo>
                <a:lnTo>
                  <a:pt x="267" y="178"/>
                </a:lnTo>
                <a:lnTo>
                  <a:pt x="216" y="178"/>
                </a:lnTo>
                <a:lnTo>
                  <a:pt x="178" y="190"/>
                </a:lnTo>
                <a:lnTo>
                  <a:pt x="152" y="190"/>
                </a:lnTo>
                <a:lnTo>
                  <a:pt x="127" y="190"/>
                </a:lnTo>
                <a:lnTo>
                  <a:pt x="101" y="190"/>
                </a:lnTo>
                <a:lnTo>
                  <a:pt x="89" y="190"/>
                </a:lnTo>
                <a:lnTo>
                  <a:pt x="76" y="178"/>
                </a:lnTo>
                <a:lnTo>
                  <a:pt x="51" y="178"/>
                </a:lnTo>
                <a:lnTo>
                  <a:pt x="38" y="165"/>
                </a:lnTo>
                <a:lnTo>
                  <a:pt x="25" y="152"/>
                </a:lnTo>
                <a:lnTo>
                  <a:pt x="12" y="140"/>
                </a:lnTo>
                <a:lnTo>
                  <a:pt x="0" y="127"/>
                </a:lnTo>
                <a:lnTo>
                  <a:pt x="12" y="114"/>
                </a:lnTo>
                <a:lnTo>
                  <a:pt x="25" y="114"/>
                </a:lnTo>
                <a:lnTo>
                  <a:pt x="51" y="102"/>
                </a:lnTo>
                <a:lnTo>
                  <a:pt x="76" y="102"/>
                </a:lnTo>
                <a:lnTo>
                  <a:pt x="101" y="89"/>
                </a:lnTo>
                <a:lnTo>
                  <a:pt x="152" y="89"/>
                </a:lnTo>
                <a:lnTo>
                  <a:pt x="203" y="76"/>
                </a:lnTo>
                <a:lnTo>
                  <a:pt x="254" y="64"/>
                </a:lnTo>
                <a:lnTo>
                  <a:pt x="318" y="51"/>
                </a:lnTo>
                <a:lnTo>
                  <a:pt x="381" y="38"/>
                </a:lnTo>
                <a:lnTo>
                  <a:pt x="445" y="38"/>
                </a:lnTo>
                <a:lnTo>
                  <a:pt x="496" y="26"/>
                </a:lnTo>
                <a:lnTo>
                  <a:pt x="534" y="13"/>
                </a:lnTo>
                <a:lnTo>
                  <a:pt x="572" y="13"/>
                </a:lnTo>
                <a:lnTo>
                  <a:pt x="598" y="0"/>
                </a:lnTo>
                <a:lnTo>
                  <a:pt x="610" y="0"/>
                </a:lnTo>
                <a:lnTo>
                  <a:pt x="623" y="0"/>
                </a:lnTo>
                <a:lnTo>
                  <a:pt x="636" y="0"/>
                </a:lnTo>
                <a:lnTo>
                  <a:pt x="649" y="13"/>
                </a:lnTo>
                <a:lnTo>
                  <a:pt x="661" y="13"/>
                </a:lnTo>
                <a:lnTo>
                  <a:pt x="687" y="26"/>
                </a:lnTo>
                <a:lnTo>
                  <a:pt x="712" y="38"/>
                </a:lnTo>
                <a:lnTo>
                  <a:pt x="725" y="38"/>
                </a:lnTo>
                <a:lnTo>
                  <a:pt x="725" y="51"/>
                </a:lnTo>
                <a:lnTo>
                  <a:pt x="725" y="64"/>
                </a:lnTo>
                <a:lnTo>
                  <a:pt x="725" y="76"/>
                </a:lnTo>
                <a:lnTo>
                  <a:pt x="712" y="102"/>
                </a:lnTo>
                <a:lnTo>
                  <a:pt x="699" y="114"/>
                </a:lnTo>
                <a:lnTo>
                  <a:pt x="674" y="114"/>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8" name="Freeform 56"/>
          <p:cNvSpPr/>
          <p:nvPr/>
        </p:nvSpPr>
        <p:spPr>
          <a:xfrm>
            <a:off x="5141278" y="2662555"/>
            <a:ext cx="912812" cy="168275"/>
          </a:xfrm>
          <a:custGeom>
            <a:avLst/>
            <a:gdLst>
              <a:gd name="txL" fmla="*/ 0 w 1438"/>
              <a:gd name="txT" fmla="*/ 0 h 266"/>
              <a:gd name="txR" fmla="*/ 1438 w 1438"/>
              <a:gd name="txB" fmla="*/ 266 h 26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438" h="266">
                <a:moveTo>
                  <a:pt x="395" y="241"/>
                </a:moveTo>
                <a:lnTo>
                  <a:pt x="344" y="253"/>
                </a:lnTo>
                <a:lnTo>
                  <a:pt x="306" y="253"/>
                </a:lnTo>
                <a:lnTo>
                  <a:pt x="268" y="253"/>
                </a:lnTo>
                <a:lnTo>
                  <a:pt x="229" y="253"/>
                </a:lnTo>
                <a:lnTo>
                  <a:pt x="204" y="266"/>
                </a:lnTo>
                <a:lnTo>
                  <a:pt x="179" y="266"/>
                </a:lnTo>
                <a:lnTo>
                  <a:pt x="166" y="266"/>
                </a:lnTo>
                <a:lnTo>
                  <a:pt x="153" y="266"/>
                </a:lnTo>
                <a:lnTo>
                  <a:pt x="128" y="253"/>
                </a:lnTo>
                <a:lnTo>
                  <a:pt x="102" y="241"/>
                </a:lnTo>
                <a:lnTo>
                  <a:pt x="77" y="228"/>
                </a:lnTo>
                <a:lnTo>
                  <a:pt x="51" y="215"/>
                </a:lnTo>
                <a:lnTo>
                  <a:pt x="39" y="203"/>
                </a:lnTo>
                <a:lnTo>
                  <a:pt x="26" y="203"/>
                </a:lnTo>
                <a:lnTo>
                  <a:pt x="13" y="190"/>
                </a:lnTo>
                <a:lnTo>
                  <a:pt x="13" y="177"/>
                </a:lnTo>
                <a:lnTo>
                  <a:pt x="0" y="177"/>
                </a:lnTo>
                <a:lnTo>
                  <a:pt x="0" y="165"/>
                </a:lnTo>
                <a:lnTo>
                  <a:pt x="13" y="165"/>
                </a:lnTo>
                <a:lnTo>
                  <a:pt x="39" y="152"/>
                </a:lnTo>
                <a:lnTo>
                  <a:pt x="51" y="152"/>
                </a:lnTo>
                <a:lnTo>
                  <a:pt x="77" y="152"/>
                </a:lnTo>
                <a:lnTo>
                  <a:pt x="115" y="139"/>
                </a:lnTo>
                <a:lnTo>
                  <a:pt x="140" y="139"/>
                </a:lnTo>
                <a:lnTo>
                  <a:pt x="179" y="139"/>
                </a:lnTo>
                <a:lnTo>
                  <a:pt x="229" y="127"/>
                </a:lnTo>
                <a:lnTo>
                  <a:pt x="280" y="127"/>
                </a:lnTo>
                <a:lnTo>
                  <a:pt x="331" y="114"/>
                </a:lnTo>
                <a:lnTo>
                  <a:pt x="382" y="114"/>
                </a:lnTo>
                <a:lnTo>
                  <a:pt x="446" y="101"/>
                </a:lnTo>
                <a:lnTo>
                  <a:pt x="509" y="89"/>
                </a:lnTo>
                <a:lnTo>
                  <a:pt x="586" y="76"/>
                </a:lnTo>
                <a:lnTo>
                  <a:pt x="649" y="76"/>
                </a:lnTo>
                <a:lnTo>
                  <a:pt x="713" y="63"/>
                </a:lnTo>
                <a:lnTo>
                  <a:pt x="777" y="51"/>
                </a:lnTo>
                <a:lnTo>
                  <a:pt x="827" y="51"/>
                </a:lnTo>
                <a:lnTo>
                  <a:pt x="891" y="38"/>
                </a:lnTo>
                <a:lnTo>
                  <a:pt x="942" y="38"/>
                </a:lnTo>
                <a:lnTo>
                  <a:pt x="980" y="25"/>
                </a:lnTo>
                <a:lnTo>
                  <a:pt x="1018" y="25"/>
                </a:lnTo>
                <a:lnTo>
                  <a:pt x="1056" y="13"/>
                </a:lnTo>
                <a:lnTo>
                  <a:pt x="1095" y="13"/>
                </a:lnTo>
                <a:lnTo>
                  <a:pt x="1120" y="13"/>
                </a:lnTo>
                <a:lnTo>
                  <a:pt x="1145" y="13"/>
                </a:lnTo>
                <a:lnTo>
                  <a:pt x="1171" y="13"/>
                </a:lnTo>
                <a:lnTo>
                  <a:pt x="1184" y="0"/>
                </a:lnTo>
                <a:lnTo>
                  <a:pt x="1196" y="0"/>
                </a:lnTo>
                <a:lnTo>
                  <a:pt x="1209" y="0"/>
                </a:lnTo>
                <a:lnTo>
                  <a:pt x="1235" y="13"/>
                </a:lnTo>
                <a:lnTo>
                  <a:pt x="1273" y="13"/>
                </a:lnTo>
                <a:lnTo>
                  <a:pt x="1311" y="25"/>
                </a:lnTo>
                <a:lnTo>
                  <a:pt x="1349" y="51"/>
                </a:lnTo>
                <a:lnTo>
                  <a:pt x="1387" y="76"/>
                </a:lnTo>
                <a:lnTo>
                  <a:pt x="1400" y="76"/>
                </a:lnTo>
                <a:lnTo>
                  <a:pt x="1413" y="89"/>
                </a:lnTo>
                <a:lnTo>
                  <a:pt x="1425" y="101"/>
                </a:lnTo>
                <a:lnTo>
                  <a:pt x="1425" y="114"/>
                </a:lnTo>
                <a:lnTo>
                  <a:pt x="1438" y="114"/>
                </a:lnTo>
                <a:lnTo>
                  <a:pt x="1425" y="127"/>
                </a:lnTo>
                <a:lnTo>
                  <a:pt x="1425" y="139"/>
                </a:lnTo>
                <a:lnTo>
                  <a:pt x="1425" y="152"/>
                </a:lnTo>
                <a:lnTo>
                  <a:pt x="1413" y="152"/>
                </a:lnTo>
                <a:lnTo>
                  <a:pt x="1400" y="152"/>
                </a:lnTo>
                <a:lnTo>
                  <a:pt x="1374" y="152"/>
                </a:lnTo>
                <a:lnTo>
                  <a:pt x="1336" y="152"/>
                </a:lnTo>
                <a:lnTo>
                  <a:pt x="1298" y="152"/>
                </a:lnTo>
                <a:lnTo>
                  <a:pt x="1247" y="152"/>
                </a:lnTo>
                <a:lnTo>
                  <a:pt x="1184" y="152"/>
                </a:lnTo>
                <a:lnTo>
                  <a:pt x="1120" y="152"/>
                </a:lnTo>
                <a:lnTo>
                  <a:pt x="1044" y="152"/>
                </a:lnTo>
                <a:lnTo>
                  <a:pt x="980" y="165"/>
                </a:lnTo>
                <a:lnTo>
                  <a:pt x="916" y="165"/>
                </a:lnTo>
                <a:lnTo>
                  <a:pt x="866" y="165"/>
                </a:lnTo>
                <a:lnTo>
                  <a:pt x="827" y="165"/>
                </a:lnTo>
                <a:lnTo>
                  <a:pt x="777" y="177"/>
                </a:lnTo>
                <a:lnTo>
                  <a:pt x="751" y="177"/>
                </a:lnTo>
                <a:lnTo>
                  <a:pt x="726" y="190"/>
                </a:lnTo>
                <a:lnTo>
                  <a:pt x="687" y="203"/>
                </a:lnTo>
                <a:lnTo>
                  <a:pt x="662" y="203"/>
                </a:lnTo>
                <a:lnTo>
                  <a:pt x="624" y="215"/>
                </a:lnTo>
                <a:lnTo>
                  <a:pt x="586" y="215"/>
                </a:lnTo>
                <a:lnTo>
                  <a:pt x="548" y="228"/>
                </a:lnTo>
                <a:lnTo>
                  <a:pt x="497" y="228"/>
                </a:lnTo>
                <a:lnTo>
                  <a:pt x="446" y="241"/>
                </a:lnTo>
                <a:lnTo>
                  <a:pt x="395" y="241"/>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9" name="Freeform 57"/>
          <p:cNvSpPr/>
          <p:nvPr/>
        </p:nvSpPr>
        <p:spPr>
          <a:xfrm>
            <a:off x="5488940" y="2332355"/>
            <a:ext cx="152400" cy="957263"/>
          </a:xfrm>
          <a:custGeom>
            <a:avLst/>
            <a:gdLst>
              <a:gd name="txL" fmla="*/ 0 w 241"/>
              <a:gd name="txT" fmla="*/ 0 h 1508"/>
              <a:gd name="txR" fmla="*/ 241 w 241"/>
              <a:gd name="txB" fmla="*/ 1508 h 1508"/>
            </a:gdLst>
            <a:ahLst/>
            <a:cxnLst>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41" h="1508">
                <a:moveTo>
                  <a:pt x="25" y="76"/>
                </a:moveTo>
                <a:lnTo>
                  <a:pt x="12" y="64"/>
                </a:lnTo>
                <a:lnTo>
                  <a:pt x="0" y="51"/>
                </a:lnTo>
                <a:lnTo>
                  <a:pt x="0" y="26"/>
                </a:lnTo>
                <a:lnTo>
                  <a:pt x="12" y="13"/>
                </a:lnTo>
                <a:lnTo>
                  <a:pt x="25" y="13"/>
                </a:lnTo>
                <a:lnTo>
                  <a:pt x="38" y="0"/>
                </a:lnTo>
                <a:lnTo>
                  <a:pt x="50" y="0"/>
                </a:lnTo>
                <a:lnTo>
                  <a:pt x="63" y="0"/>
                </a:lnTo>
                <a:lnTo>
                  <a:pt x="76" y="13"/>
                </a:lnTo>
                <a:lnTo>
                  <a:pt x="101" y="13"/>
                </a:lnTo>
                <a:lnTo>
                  <a:pt x="127" y="13"/>
                </a:lnTo>
                <a:lnTo>
                  <a:pt x="152" y="26"/>
                </a:lnTo>
                <a:lnTo>
                  <a:pt x="178" y="26"/>
                </a:lnTo>
                <a:lnTo>
                  <a:pt x="190" y="38"/>
                </a:lnTo>
                <a:lnTo>
                  <a:pt x="203" y="51"/>
                </a:lnTo>
                <a:lnTo>
                  <a:pt x="216" y="51"/>
                </a:lnTo>
                <a:lnTo>
                  <a:pt x="229" y="64"/>
                </a:lnTo>
                <a:lnTo>
                  <a:pt x="229" y="76"/>
                </a:lnTo>
                <a:lnTo>
                  <a:pt x="241" y="76"/>
                </a:lnTo>
                <a:lnTo>
                  <a:pt x="241" y="89"/>
                </a:lnTo>
                <a:lnTo>
                  <a:pt x="241" y="102"/>
                </a:lnTo>
                <a:lnTo>
                  <a:pt x="229" y="114"/>
                </a:lnTo>
                <a:lnTo>
                  <a:pt x="229" y="140"/>
                </a:lnTo>
                <a:lnTo>
                  <a:pt x="229" y="153"/>
                </a:lnTo>
                <a:lnTo>
                  <a:pt x="229" y="178"/>
                </a:lnTo>
                <a:lnTo>
                  <a:pt x="216" y="216"/>
                </a:lnTo>
                <a:lnTo>
                  <a:pt x="216" y="241"/>
                </a:lnTo>
                <a:lnTo>
                  <a:pt x="216" y="279"/>
                </a:lnTo>
                <a:lnTo>
                  <a:pt x="203" y="317"/>
                </a:lnTo>
                <a:lnTo>
                  <a:pt x="203" y="368"/>
                </a:lnTo>
                <a:lnTo>
                  <a:pt x="203" y="431"/>
                </a:lnTo>
                <a:lnTo>
                  <a:pt x="203" y="495"/>
                </a:lnTo>
                <a:lnTo>
                  <a:pt x="190" y="571"/>
                </a:lnTo>
                <a:lnTo>
                  <a:pt x="190" y="647"/>
                </a:lnTo>
                <a:lnTo>
                  <a:pt x="190" y="748"/>
                </a:lnTo>
                <a:lnTo>
                  <a:pt x="190" y="837"/>
                </a:lnTo>
                <a:lnTo>
                  <a:pt x="190" y="925"/>
                </a:lnTo>
                <a:lnTo>
                  <a:pt x="190" y="1001"/>
                </a:lnTo>
                <a:lnTo>
                  <a:pt x="190" y="1078"/>
                </a:lnTo>
                <a:lnTo>
                  <a:pt x="190" y="1141"/>
                </a:lnTo>
                <a:lnTo>
                  <a:pt x="178" y="1204"/>
                </a:lnTo>
                <a:lnTo>
                  <a:pt x="178" y="1268"/>
                </a:lnTo>
                <a:lnTo>
                  <a:pt x="178" y="1318"/>
                </a:lnTo>
                <a:lnTo>
                  <a:pt x="165" y="1356"/>
                </a:lnTo>
                <a:lnTo>
                  <a:pt x="165" y="1394"/>
                </a:lnTo>
                <a:lnTo>
                  <a:pt x="152" y="1432"/>
                </a:lnTo>
                <a:lnTo>
                  <a:pt x="152" y="1458"/>
                </a:lnTo>
                <a:lnTo>
                  <a:pt x="139" y="1483"/>
                </a:lnTo>
                <a:lnTo>
                  <a:pt x="139" y="1496"/>
                </a:lnTo>
                <a:lnTo>
                  <a:pt x="127" y="1508"/>
                </a:lnTo>
                <a:lnTo>
                  <a:pt x="127" y="1496"/>
                </a:lnTo>
                <a:lnTo>
                  <a:pt x="114" y="1496"/>
                </a:lnTo>
                <a:lnTo>
                  <a:pt x="101" y="1483"/>
                </a:lnTo>
                <a:lnTo>
                  <a:pt x="101" y="1458"/>
                </a:lnTo>
                <a:lnTo>
                  <a:pt x="89" y="1432"/>
                </a:lnTo>
                <a:lnTo>
                  <a:pt x="89" y="1407"/>
                </a:lnTo>
                <a:lnTo>
                  <a:pt x="76" y="1369"/>
                </a:lnTo>
                <a:lnTo>
                  <a:pt x="76" y="1331"/>
                </a:lnTo>
                <a:lnTo>
                  <a:pt x="76" y="1306"/>
                </a:lnTo>
                <a:lnTo>
                  <a:pt x="76" y="1280"/>
                </a:lnTo>
                <a:lnTo>
                  <a:pt x="76" y="1255"/>
                </a:lnTo>
                <a:lnTo>
                  <a:pt x="63" y="1217"/>
                </a:lnTo>
                <a:lnTo>
                  <a:pt x="63" y="1179"/>
                </a:lnTo>
                <a:lnTo>
                  <a:pt x="63" y="1154"/>
                </a:lnTo>
                <a:lnTo>
                  <a:pt x="63" y="1103"/>
                </a:lnTo>
                <a:lnTo>
                  <a:pt x="63" y="1065"/>
                </a:lnTo>
                <a:lnTo>
                  <a:pt x="63" y="1027"/>
                </a:lnTo>
                <a:lnTo>
                  <a:pt x="63" y="976"/>
                </a:lnTo>
                <a:lnTo>
                  <a:pt x="63" y="925"/>
                </a:lnTo>
                <a:lnTo>
                  <a:pt x="63" y="875"/>
                </a:lnTo>
                <a:lnTo>
                  <a:pt x="63" y="811"/>
                </a:lnTo>
                <a:lnTo>
                  <a:pt x="63" y="761"/>
                </a:lnTo>
                <a:lnTo>
                  <a:pt x="63" y="697"/>
                </a:lnTo>
                <a:lnTo>
                  <a:pt x="63" y="634"/>
                </a:lnTo>
                <a:lnTo>
                  <a:pt x="63" y="571"/>
                </a:lnTo>
                <a:lnTo>
                  <a:pt x="63" y="507"/>
                </a:lnTo>
                <a:lnTo>
                  <a:pt x="63" y="457"/>
                </a:lnTo>
                <a:lnTo>
                  <a:pt x="63" y="406"/>
                </a:lnTo>
                <a:lnTo>
                  <a:pt x="63" y="355"/>
                </a:lnTo>
                <a:lnTo>
                  <a:pt x="63" y="305"/>
                </a:lnTo>
                <a:lnTo>
                  <a:pt x="63" y="267"/>
                </a:lnTo>
                <a:lnTo>
                  <a:pt x="50" y="229"/>
                </a:lnTo>
                <a:lnTo>
                  <a:pt x="50" y="203"/>
                </a:lnTo>
                <a:lnTo>
                  <a:pt x="50" y="178"/>
                </a:lnTo>
                <a:lnTo>
                  <a:pt x="50" y="153"/>
                </a:lnTo>
                <a:lnTo>
                  <a:pt x="38" y="127"/>
                </a:lnTo>
                <a:lnTo>
                  <a:pt x="38" y="114"/>
                </a:lnTo>
                <a:lnTo>
                  <a:pt x="38" y="89"/>
                </a:lnTo>
                <a:lnTo>
                  <a:pt x="25" y="89"/>
                </a:lnTo>
                <a:lnTo>
                  <a:pt x="25" y="76"/>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50" name="Freeform 58"/>
          <p:cNvSpPr/>
          <p:nvPr/>
        </p:nvSpPr>
        <p:spPr>
          <a:xfrm>
            <a:off x="5658803" y="2195830"/>
            <a:ext cx="839787" cy="514350"/>
          </a:xfrm>
          <a:custGeom>
            <a:avLst/>
            <a:gdLst>
              <a:gd name="txL" fmla="*/ 0 w 1323"/>
              <a:gd name="txT" fmla="*/ 0 h 811"/>
              <a:gd name="txR" fmla="*/ 1323 w 1323"/>
              <a:gd name="txB" fmla="*/ 811 h 81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323" h="811">
                <a:moveTo>
                  <a:pt x="0" y="25"/>
                </a:moveTo>
                <a:lnTo>
                  <a:pt x="114" y="0"/>
                </a:lnTo>
                <a:lnTo>
                  <a:pt x="229" y="114"/>
                </a:lnTo>
                <a:lnTo>
                  <a:pt x="280" y="165"/>
                </a:lnTo>
                <a:lnTo>
                  <a:pt x="343" y="215"/>
                </a:lnTo>
                <a:lnTo>
                  <a:pt x="394" y="266"/>
                </a:lnTo>
                <a:lnTo>
                  <a:pt x="470" y="317"/>
                </a:lnTo>
                <a:lnTo>
                  <a:pt x="547" y="380"/>
                </a:lnTo>
                <a:lnTo>
                  <a:pt x="623" y="431"/>
                </a:lnTo>
                <a:lnTo>
                  <a:pt x="674" y="469"/>
                </a:lnTo>
                <a:lnTo>
                  <a:pt x="725" y="494"/>
                </a:lnTo>
                <a:lnTo>
                  <a:pt x="776" y="520"/>
                </a:lnTo>
                <a:lnTo>
                  <a:pt x="827" y="545"/>
                </a:lnTo>
                <a:lnTo>
                  <a:pt x="878" y="570"/>
                </a:lnTo>
                <a:lnTo>
                  <a:pt x="941" y="596"/>
                </a:lnTo>
                <a:lnTo>
                  <a:pt x="992" y="621"/>
                </a:lnTo>
                <a:lnTo>
                  <a:pt x="1056" y="646"/>
                </a:lnTo>
                <a:lnTo>
                  <a:pt x="1119" y="659"/>
                </a:lnTo>
                <a:lnTo>
                  <a:pt x="1170" y="684"/>
                </a:lnTo>
                <a:lnTo>
                  <a:pt x="1221" y="697"/>
                </a:lnTo>
                <a:lnTo>
                  <a:pt x="1259" y="710"/>
                </a:lnTo>
                <a:lnTo>
                  <a:pt x="1285" y="722"/>
                </a:lnTo>
                <a:lnTo>
                  <a:pt x="1297" y="735"/>
                </a:lnTo>
                <a:lnTo>
                  <a:pt x="1310" y="748"/>
                </a:lnTo>
                <a:lnTo>
                  <a:pt x="1323" y="760"/>
                </a:lnTo>
                <a:lnTo>
                  <a:pt x="1310" y="773"/>
                </a:lnTo>
                <a:lnTo>
                  <a:pt x="1285" y="786"/>
                </a:lnTo>
                <a:lnTo>
                  <a:pt x="1259" y="786"/>
                </a:lnTo>
                <a:lnTo>
                  <a:pt x="1234" y="798"/>
                </a:lnTo>
                <a:lnTo>
                  <a:pt x="1196" y="798"/>
                </a:lnTo>
                <a:lnTo>
                  <a:pt x="1157" y="798"/>
                </a:lnTo>
                <a:lnTo>
                  <a:pt x="1107" y="811"/>
                </a:lnTo>
                <a:lnTo>
                  <a:pt x="1043" y="811"/>
                </a:lnTo>
                <a:lnTo>
                  <a:pt x="1005" y="811"/>
                </a:lnTo>
                <a:lnTo>
                  <a:pt x="954" y="811"/>
                </a:lnTo>
                <a:lnTo>
                  <a:pt x="916" y="811"/>
                </a:lnTo>
                <a:lnTo>
                  <a:pt x="878" y="811"/>
                </a:lnTo>
                <a:lnTo>
                  <a:pt x="852" y="811"/>
                </a:lnTo>
                <a:lnTo>
                  <a:pt x="827" y="811"/>
                </a:lnTo>
                <a:lnTo>
                  <a:pt x="814" y="811"/>
                </a:lnTo>
                <a:lnTo>
                  <a:pt x="788" y="798"/>
                </a:lnTo>
                <a:lnTo>
                  <a:pt x="776" y="786"/>
                </a:lnTo>
                <a:lnTo>
                  <a:pt x="750" y="773"/>
                </a:lnTo>
                <a:lnTo>
                  <a:pt x="725" y="760"/>
                </a:lnTo>
                <a:lnTo>
                  <a:pt x="699" y="735"/>
                </a:lnTo>
                <a:lnTo>
                  <a:pt x="661" y="710"/>
                </a:lnTo>
                <a:lnTo>
                  <a:pt x="636" y="672"/>
                </a:lnTo>
                <a:lnTo>
                  <a:pt x="598" y="646"/>
                </a:lnTo>
                <a:lnTo>
                  <a:pt x="572" y="621"/>
                </a:lnTo>
                <a:lnTo>
                  <a:pt x="559" y="596"/>
                </a:lnTo>
                <a:lnTo>
                  <a:pt x="534" y="570"/>
                </a:lnTo>
                <a:lnTo>
                  <a:pt x="509" y="545"/>
                </a:lnTo>
                <a:lnTo>
                  <a:pt x="470" y="520"/>
                </a:lnTo>
                <a:lnTo>
                  <a:pt x="445" y="482"/>
                </a:lnTo>
                <a:lnTo>
                  <a:pt x="407" y="456"/>
                </a:lnTo>
                <a:lnTo>
                  <a:pt x="369" y="418"/>
                </a:lnTo>
                <a:lnTo>
                  <a:pt x="330" y="380"/>
                </a:lnTo>
                <a:lnTo>
                  <a:pt x="292" y="329"/>
                </a:lnTo>
                <a:lnTo>
                  <a:pt x="254" y="291"/>
                </a:lnTo>
                <a:lnTo>
                  <a:pt x="203" y="241"/>
                </a:lnTo>
                <a:lnTo>
                  <a:pt x="152" y="190"/>
                </a:lnTo>
                <a:lnTo>
                  <a:pt x="101" y="139"/>
                </a:lnTo>
                <a:lnTo>
                  <a:pt x="51" y="76"/>
                </a:lnTo>
                <a:lnTo>
                  <a:pt x="0" y="2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85044" name="Freeform 52"/>
          <p:cNvSpPr/>
          <p:nvPr/>
        </p:nvSpPr>
        <p:spPr>
          <a:xfrm>
            <a:off x="4809490" y="1543368"/>
            <a:ext cx="823913" cy="1311275"/>
          </a:xfrm>
          <a:custGeom>
            <a:avLst/>
            <a:gdLst>
              <a:gd name="txL" fmla="*/ 0 w 1298"/>
              <a:gd name="txT" fmla="*/ 0 h 2065"/>
              <a:gd name="txR" fmla="*/ 1298 w 1298"/>
              <a:gd name="txB" fmla="*/ 2065 h 206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298" h="2065">
                <a:moveTo>
                  <a:pt x="1234" y="405"/>
                </a:moveTo>
                <a:lnTo>
                  <a:pt x="1208" y="532"/>
                </a:lnTo>
                <a:lnTo>
                  <a:pt x="1170" y="659"/>
                </a:lnTo>
                <a:lnTo>
                  <a:pt x="1132" y="785"/>
                </a:lnTo>
                <a:lnTo>
                  <a:pt x="1094" y="912"/>
                </a:lnTo>
                <a:lnTo>
                  <a:pt x="1069" y="988"/>
                </a:lnTo>
                <a:lnTo>
                  <a:pt x="1043" y="1051"/>
                </a:lnTo>
                <a:lnTo>
                  <a:pt x="979" y="1178"/>
                </a:lnTo>
                <a:lnTo>
                  <a:pt x="916" y="1292"/>
                </a:lnTo>
                <a:lnTo>
                  <a:pt x="840" y="1406"/>
                </a:lnTo>
                <a:lnTo>
                  <a:pt x="801" y="1457"/>
                </a:lnTo>
                <a:lnTo>
                  <a:pt x="763" y="1520"/>
                </a:lnTo>
                <a:lnTo>
                  <a:pt x="725" y="1571"/>
                </a:lnTo>
                <a:lnTo>
                  <a:pt x="687" y="1609"/>
                </a:lnTo>
                <a:lnTo>
                  <a:pt x="649" y="1660"/>
                </a:lnTo>
                <a:lnTo>
                  <a:pt x="611" y="1698"/>
                </a:lnTo>
                <a:lnTo>
                  <a:pt x="521" y="1774"/>
                </a:lnTo>
                <a:lnTo>
                  <a:pt x="471" y="1812"/>
                </a:lnTo>
                <a:lnTo>
                  <a:pt x="432" y="1850"/>
                </a:lnTo>
                <a:lnTo>
                  <a:pt x="382" y="1875"/>
                </a:lnTo>
                <a:lnTo>
                  <a:pt x="343" y="1900"/>
                </a:lnTo>
                <a:lnTo>
                  <a:pt x="254" y="1951"/>
                </a:lnTo>
                <a:lnTo>
                  <a:pt x="178" y="1989"/>
                </a:lnTo>
                <a:lnTo>
                  <a:pt x="140" y="2014"/>
                </a:lnTo>
                <a:lnTo>
                  <a:pt x="102" y="2027"/>
                </a:lnTo>
                <a:lnTo>
                  <a:pt x="76" y="2040"/>
                </a:lnTo>
                <a:lnTo>
                  <a:pt x="51" y="2052"/>
                </a:lnTo>
                <a:lnTo>
                  <a:pt x="38" y="2052"/>
                </a:lnTo>
                <a:lnTo>
                  <a:pt x="13" y="2065"/>
                </a:lnTo>
                <a:lnTo>
                  <a:pt x="0" y="2065"/>
                </a:lnTo>
                <a:lnTo>
                  <a:pt x="0" y="2052"/>
                </a:lnTo>
                <a:lnTo>
                  <a:pt x="13" y="2040"/>
                </a:lnTo>
                <a:lnTo>
                  <a:pt x="25" y="2027"/>
                </a:lnTo>
                <a:lnTo>
                  <a:pt x="38" y="2014"/>
                </a:lnTo>
                <a:lnTo>
                  <a:pt x="63" y="2002"/>
                </a:lnTo>
                <a:lnTo>
                  <a:pt x="102" y="1976"/>
                </a:lnTo>
                <a:lnTo>
                  <a:pt x="140" y="1938"/>
                </a:lnTo>
                <a:lnTo>
                  <a:pt x="191" y="1913"/>
                </a:lnTo>
                <a:lnTo>
                  <a:pt x="229" y="1875"/>
                </a:lnTo>
                <a:lnTo>
                  <a:pt x="280" y="1837"/>
                </a:lnTo>
                <a:lnTo>
                  <a:pt x="331" y="1799"/>
                </a:lnTo>
                <a:lnTo>
                  <a:pt x="382" y="1748"/>
                </a:lnTo>
                <a:lnTo>
                  <a:pt x="432" y="1698"/>
                </a:lnTo>
                <a:lnTo>
                  <a:pt x="483" y="1647"/>
                </a:lnTo>
                <a:lnTo>
                  <a:pt x="534" y="1596"/>
                </a:lnTo>
                <a:lnTo>
                  <a:pt x="585" y="1533"/>
                </a:lnTo>
                <a:lnTo>
                  <a:pt x="636" y="1470"/>
                </a:lnTo>
                <a:lnTo>
                  <a:pt x="687" y="1406"/>
                </a:lnTo>
                <a:lnTo>
                  <a:pt x="725" y="1343"/>
                </a:lnTo>
                <a:lnTo>
                  <a:pt x="776" y="1267"/>
                </a:lnTo>
                <a:lnTo>
                  <a:pt x="814" y="1203"/>
                </a:lnTo>
                <a:lnTo>
                  <a:pt x="840" y="1127"/>
                </a:lnTo>
                <a:lnTo>
                  <a:pt x="878" y="1039"/>
                </a:lnTo>
                <a:lnTo>
                  <a:pt x="903" y="963"/>
                </a:lnTo>
                <a:lnTo>
                  <a:pt x="929" y="874"/>
                </a:lnTo>
                <a:lnTo>
                  <a:pt x="954" y="798"/>
                </a:lnTo>
                <a:lnTo>
                  <a:pt x="979" y="722"/>
                </a:lnTo>
                <a:lnTo>
                  <a:pt x="1005" y="646"/>
                </a:lnTo>
                <a:lnTo>
                  <a:pt x="1030" y="583"/>
                </a:lnTo>
                <a:lnTo>
                  <a:pt x="1043" y="507"/>
                </a:lnTo>
                <a:lnTo>
                  <a:pt x="1056" y="443"/>
                </a:lnTo>
                <a:lnTo>
                  <a:pt x="1069" y="380"/>
                </a:lnTo>
                <a:lnTo>
                  <a:pt x="1081" y="329"/>
                </a:lnTo>
                <a:lnTo>
                  <a:pt x="1081" y="278"/>
                </a:lnTo>
                <a:lnTo>
                  <a:pt x="1081" y="228"/>
                </a:lnTo>
                <a:lnTo>
                  <a:pt x="1081" y="177"/>
                </a:lnTo>
                <a:lnTo>
                  <a:pt x="1081" y="139"/>
                </a:lnTo>
                <a:lnTo>
                  <a:pt x="1081" y="114"/>
                </a:lnTo>
                <a:lnTo>
                  <a:pt x="1081" y="88"/>
                </a:lnTo>
                <a:lnTo>
                  <a:pt x="1069" y="63"/>
                </a:lnTo>
                <a:lnTo>
                  <a:pt x="1056" y="50"/>
                </a:lnTo>
                <a:lnTo>
                  <a:pt x="1056" y="38"/>
                </a:lnTo>
                <a:lnTo>
                  <a:pt x="1056" y="25"/>
                </a:lnTo>
                <a:lnTo>
                  <a:pt x="1056" y="12"/>
                </a:lnTo>
                <a:lnTo>
                  <a:pt x="1069" y="12"/>
                </a:lnTo>
                <a:lnTo>
                  <a:pt x="1081" y="0"/>
                </a:lnTo>
                <a:lnTo>
                  <a:pt x="1107" y="0"/>
                </a:lnTo>
                <a:lnTo>
                  <a:pt x="1132" y="0"/>
                </a:lnTo>
                <a:lnTo>
                  <a:pt x="1170" y="12"/>
                </a:lnTo>
                <a:lnTo>
                  <a:pt x="1208" y="38"/>
                </a:lnTo>
                <a:lnTo>
                  <a:pt x="1234" y="50"/>
                </a:lnTo>
                <a:lnTo>
                  <a:pt x="1247" y="63"/>
                </a:lnTo>
                <a:lnTo>
                  <a:pt x="1259" y="63"/>
                </a:lnTo>
                <a:lnTo>
                  <a:pt x="1272" y="76"/>
                </a:lnTo>
                <a:lnTo>
                  <a:pt x="1285" y="101"/>
                </a:lnTo>
                <a:lnTo>
                  <a:pt x="1298" y="114"/>
                </a:lnTo>
                <a:lnTo>
                  <a:pt x="1298" y="126"/>
                </a:lnTo>
                <a:lnTo>
                  <a:pt x="1298" y="139"/>
                </a:lnTo>
                <a:lnTo>
                  <a:pt x="1285" y="164"/>
                </a:lnTo>
                <a:lnTo>
                  <a:pt x="1285" y="202"/>
                </a:lnTo>
                <a:lnTo>
                  <a:pt x="1272" y="240"/>
                </a:lnTo>
                <a:lnTo>
                  <a:pt x="1259" y="291"/>
                </a:lnTo>
                <a:lnTo>
                  <a:pt x="1247" y="342"/>
                </a:lnTo>
                <a:lnTo>
                  <a:pt x="1234" y="405"/>
                </a:lnTo>
              </a:path>
            </a:pathLst>
          </a:custGeom>
          <a:solidFill>
            <a:srgbClr val="FF0000">
              <a:alpha val="100000"/>
            </a:srgbClr>
          </a:solidFill>
          <a:ln w="127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42007" name="矩形 4"/>
          <p:cNvSpPr/>
          <p:nvPr/>
        </p:nvSpPr>
        <p:spPr>
          <a:xfrm>
            <a:off x="661035" y="1675765"/>
            <a:ext cx="1216025" cy="1323975"/>
          </a:xfrm>
          <a:prstGeom prst="rect">
            <a:avLst/>
          </a:prstGeom>
          <a:noFill/>
          <a:ln w="9525">
            <a:noFill/>
          </a:ln>
        </p:spPr>
        <p:txBody>
          <a:bodyPr wrap="none">
            <a:spAutoFit/>
          </a:bodyPr>
          <a:lstStyle/>
          <a:p>
            <a:r>
              <a:rPr lang="zh-CN" altLang="en-US" sz="8000" b="1" dirty="0">
                <a:solidFill>
                  <a:srgbClr val="000000"/>
                </a:solidFill>
                <a:latin typeface="楷体" panose="02010609060101010101" pitchFamily="49" charset="-122"/>
                <a:ea typeface="楷体" panose="02010609060101010101" pitchFamily="49" charset="-122"/>
              </a:rPr>
              <a:t>奉</a:t>
            </a:r>
          </a:p>
        </p:txBody>
      </p:sp>
      <p:sp>
        <p:nvSpPr>
          <p:cNvPr id="25" name="矩形 24"/>
          <p:cNvSpPr/>
          <p:nvPr/>
        </p:nvSpPr>
        <p:spPr>
          <a:xfrm>
            <a:off x="661307" y="853712"/>
            <a:ext cx="1513205" cy="829945"/>
          </a:xfrm>
          <a:prstGeom prst="rect">
            <a:avLst/>
          </a:prstGeom>
          <a:noFill/>
          <a:ln w="9525">
            <a:noFill/>
          </a:ln>
        </p:spPr>
        <p:txBody>
          <a:bodyPr wrap="square">
            <a:spAutoFit/>
          </a:bodyPr>
          <a:lstStyle/>
          <a:p>
            <a:r>
              <a:rPr lang="en-US" altLang="zh-CN" sz="4800" b="1" dirty="0">
                <a:solidFill>
                  <a:srgbClr val="FF0000"/>
                </a:solidFill>
                <a:latin typeface="方正姚体" panose="02010601030101010101" pitchFamily="2" charset="-122"/>
                <a:ea typeface="方正姚体" panose="02010601030101010101" pitchFamily="2" charset="-122"/>
              </a:rPr>
              <a:t>fèng</a:t>
            </a:r>
          </a:p>
        </p:txBody>
      </p:sp>
      <p:pic>
        <p:nvPicPr>
          <p:cNvPr id="32" name="Picture 37">
            <a:hlinkClick r:id="rId4" action="ppaction://hlinksldjump"/>
          </p:cNvPr>
          <p:cNvPicPr>
            <a:picLocks noChangeAspect="1" noChangeArrowheads="1"/>
          </p:cNvPicPr>
          <p:nvPr/>
        </p:nvPicPr>
        <p:blipFill>
          <a:blip r:embed="rId5"/>
          <a:srcRect/>
          <a:stretch>
            <a:fillRect/>
          </a:stretch>
        </p:blipFill>
        <p:spPr bwMode="auto">
          <a:xfrm>
            <a:off x="7737475" y="704850"/>
            <a:ext cx="901700" cy="512763"/>
          </a:xfrm>
          <a:prstGeom prst="rect">
            <a:avLst/>
          </a:prstGeom>
          <a:noFill/>
          <a:ln>
            <a:noFill/>
          </a:ln>
          <a:effectLst>
            <a:outerShdw blurRad="50800" dist="38100" dir="8100000" algn="tr" rotWithShape="0">
              <a:srgbClr val="000000">
                <a:alpha val="39999"/>
              </a:srgbClr>
            </a:outerShdw>
          </a:effectLst>
        </p:spPr>
      </p:pic>
      <p:grpSp>
        <p:nvGrpSpPr>
          <p:cNvPr id="6" name="组合 5"/>
          <p:cNvGrpSpPr/>
          <p:nvPr/>
        </p:nvGrpSpPr>
        <p:grpSpPr>
          <a:xfrm>
            <a:off x="556468" y="3040724"/>
            <a:ext cx="3249987" cy="1620507"/>
            <a:chOff x="588367" y="3115155"/>
            <a:chExt cx="3249987" cy="1620507"/>
          </a:xfrm>
        </p:grpSpPr>
        <p:sp>
          <p:nvSpPr>
            <p:cNvPr id="26" name="TextBox 25"/>
            <p:cNvSpPr txBox="1">
              <a:spLocks noChangeArrowheads="1"/>
            </p:cNvSpPr>
            <p:nvPr/>
          </p:nvSpPr>
          <p:spPr bwMode="auto">
            <a:xfrm>
              <a:off x="609633" y="3115155"/>
              <a:ext cx="233997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结构：</a:t>
              </a:r>
              <a:r>
                <a:rPr kumimoji="0" lang="zh-CN" altLang="en-US" sz="2200" b="1" i="0" u="none" strike="noStrike" kern="1200" cap="none" spc="0" normalizeH="0" baseline="0" noProof="0" dirty="0" smtClean="0">
                  <a:ln>
                    <a:noFill/>
                  </a:ln>
                  <a:solidFill>
                    <a:schemeClr val="tx1"/>
                  </a:solidFill>
                  <a:effectLst/>
                  <a:uLnTx/>
                  <a:uFillTx/>
                  <a:latin typeface="+mj-ea"/>
                  <a:ea typeface="宋体" panose="02010600030101010101" pitchFamily="2" charset="-122"/>
                  <a:cs typeface="+mn-cs"/>
                </a:rPr>
                <a:t>上下</a:t>
              </a:r>
            </a:p>
          </p:txBody>
        </p:sp>
        <p:sp>
          <p:nvSpPr>
            <p:cNvPr id="27" name="TextBox 26"/>
            <p:cNvSpPr txBox="1">
              <a:spLocks noChangeArrowheads="1"/>
            </p:cNvSpPr>
            <p:nvPr/>
          </p:nvSpPr>
          <p:spPr bwMode="auto">
            <a:xfrm>
              <a:off x="609633" y="3899231"/>
              <a:ext cx="3228721" cy="430213"/>
            </a:xfrm>
            <a:prstGeom prst="rect">
              <a:avLst/>
            </a:prstGeom>
            <a:noFill/>
            <a:ln>
              <a:noFill/>
            </a:ln>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组词：</a:t>
              </a:r>
              <a:r>
                <a:rPr kumimoji="0" lang="zh-CN" altLang="en-US" sz="2200" b="1" i="0" u="none" strike="noStrike" kern="1200" cap="none" spc="0" normalizeH="0" baseline="0" noProof="0" dirty="0" smtClean="0">
                  <a:ln>
                    <a:noFill/>
                  </a:ln>
                  <a:solidFill>
                    <a:srgbClr val="000000"/>
                  </a:solidFill>
                  <a:effectLst/>
                  <a:uLnTx/>
                  <a:uFillTx/>
                  <a:latin typeface="+mj-ea"/>
                  <a:ea typeface="宋体" panose="02010600030101010101" pitchFamily="2" charset="-122"/>
                  <a:cs typeface="+mn-cs"/>
                </a:rPr>
                <a:t>供奉   奉公守法</a:t>
              </a:r>
            </a:p>
          </p:txBody>
        </p:sp>
        <p:sp>
          <p:nvSpPr>
            <p:cNvPr id="31" name="TextBox 30"/>
            <p:cNvSpPr txBox="1">
              <a:spLocks noChangeArrowheads="1"/>
            </p:cNvSpPr>
            <p:nvPr/>
          </p:nvSpPr>
          <p:spPr bwMode="auto">
            <a:xfrm>
              <a:off x="588367" y="3499330"/>
              <a:ext cx="2905125" cy="430213"/>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hangingPunct="1">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音序：</a:t>
              </a:r>
              <a:r>
                <a:rPr kumimoji="0" lang="en-US" altLang="zh-CN" sz="2200" b="1" i="0" u="none" strike="noStrike" kern="1200" cap="none" spc="0" normalizeH="0" baseline="0" noProof="0" dirty="0" smtClean="0">
                  <a:ln>
                    <a:noFill/>
                  </a:ln>
                  <a:solidFill>
                    <a:schemeClr val="tx1"/>
                  </a:solidFill>
                  <a:effectLst/>
                  <a:uLnTx/>
                  <a:uFillTx/>
                  <a:latin typeface="+mj-ea"/>
                  <a:ea typeface="+mj-ea"/>
                  <a:cs typeface="+mn-cs"/>
                </a:rPr>
                <a:t>F  </a:t>
              </a: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部首：</a:t>
              </a:r>
              <a:r>
                <a:rPr lang="zh-CN" altLang="en-US" sz="2200" b="1" dirty="0" smtClean="0">
                  <a:latin typeface="+mj-ea"/>
                  <a:ea typeface="+mj-ea"/>
                </a:rPr>
                <a:t>一</a:t>
              </a:r>
              <a:endParaRPr kumimoji="0" lang="zh-CN" altLang="en-US" sz="2200" b="1" i="0" u="none" strike="noStrike" kern="1200" cap="none" spc="0" normalizeH="0" baseline="0" noProof="0" dirty="0" smtClean="0">
                <a:ln>
                  <a:noFill/>
                </a:ln>
                <a:solidFill>
                  <a:schemeClr val="tx1"/>
                </a:solidFill>
                <a:effectLst/>
                <a:uLnTx/>
                <a:uFillTx/>
                <a:latin typeface="+mj-ea"/>
                <a:ea typeface="+mj-ea"/>
                <a:cs typeface="+mn-cs"/>
              </a:endParaRPr>
            </a:p>
          </p:txBody>
        </p:sp>
        <p:sp>
          <p:nvSpPr>
            <p:cNvPr id="2" name="TextBox 34"/>
            <p:cNvSpPr txBox="1">
              <a:spLocks noChangeArrowheads="1"/>
            </p:cNvSpPr>
            <p:nvPr/>
          </p:nvSpPr>
          <p:spPr bwMode="auto">
            <a:xfrm>
              <a:off x="609633" y="4305767"/>
              <a:ext cx="2339975" cy="429895"/>
            </a:xfrm>
            <a:prstGeom prst="rect">
              <a:avLst/>
            </a:prstGeom>
            <a:noFill/>
            <a:ln>
              <a:noFill/>
            </a:ln>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200" b="1" i="0" u="none" strike="noStrike" kern="1200" cap="none" spc="0" normalizeH="0" baseline="0" noProof="0" dirty="0" smtClean="0">
                  <a:ln>
                    <a:noFill/>
                  </a:ln>
                  <a:solidFill>
                    <a:srgbClr val="0000FF"/>
                  </a:solidFill>
                  <a:effectLst/>
                  <a:uLnTx/>
                  <a:uFillTx/>
                  <a:latin typeface="+mj-ea"/>
                  <a:ea typeface="+mj-ea"/>
                  <a:cs typeface="+mn-cs"/>
                </a:rPr>
                <a:t>笔画：</a:t>
              </a:r>
              <a:r>
                <a:rPr kumimoji="0" lang="zh-CN" altLang="en-US" sz="2200" b="1" i="0" u="none" strike="noStrike" kern="1200" cap="none" spc="0" normalizeH="0" baseline="0" noProof="0" dirty="0" smtClean="0">
                  <a:ln>
                    <a:noFill/>
                  </a:ln>
                  <a:solidFill>
                    <a:schemeClr val="tx1"/>
                  </a:solidFill>
                  <a:effectLst/>
                  <a:uLnTx/>
                  <a:uFillTx/>
                  <a:latin typeface="+mj-ea"/>
                  <a:ea typeface="+mj-ea"/>
                  <a:cs typeface="+mn-cs"/>
                </a:rPr>
                <a:t>八</a:t>
              </a:r>
            </a:p>
          </p:txBody>
        </p:sp>
      </p:grpSp>
      <p:pic>
        <p:nvPicPr>
          <p:cNvPr id="24602" name="图片 24"/>
          <p:cNvPicPr>
            <a:picLocks noChangeAspect="1"/>
          </p:cNvPicPr>
          <p:nvPr/>
        </p:nvPicPr>
        <p:blipFill>
          <a:blip r:embed="rId6"/>
          <a:stretch>
            <a:fillRect/>
          </a:stretch>
        </p:blipFill>
        <p:spPr>
          <a:xfrm>
            <a:off x="4697095" y="374968"/>
            <a:ext cx="1677988" cy="708025"/>
          </a:xfrm>
          <a:prstGeom prst="rect">
            <a:avLst/>
          </a:prstGeom>
          <a:noFill/>
          <a:ln w="9525">
            <a:noFill/>
          </a:ln>
        </p:spPr>
      </p:pic>
      <p:sp>
        <p:nvSpPr>
          <p:cNvPr id="3" name="线形标注 2 2"/>
          <p:cNvSpPr/>
          <p:nvPr/>
        </p:nvSpPr>
        <p:spPr>
          <a:xfrm>
            <a:off x="2246779" y="1547534"/>
            <a:ext cx="1698625" cy="1324610"/>
          </a:xfrm>
          <a:prstGeom prst="borderCallout2">
            <a:avLst>
              <a:gd name="adj1" fmla="val 14170"/>
              <a:gd name="adj2" fmla="val 105332"/>
              <a:gd name="adj3" fmla="val 12170"/>
              <a:gd name="adj4" fmla="val 103325"/>
              <a:gd name="adj5" fmla="val 40904"/>
              <a:gd name="adj6" fmla="val 159700"/>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宋体" panose="02010600030101010101" pitchFamily="2" charset="-122"/>
                <a:ea typeface="宋体" panose="02010600030101010101" pitchFamily="2" charset="-122"/>
                <a:sym typeface="+mn-ea"/>
              </a:rPr>
              <a:t>  </a:t>
            </a:r>
            <a:r>
              <a:rPr lang="zh-CN" altLang="en-US" sz="2000" b="1" noProof="0" dirty="0">
                <a:ln>
                  <a:noFill/>
                </a:ln>
                <a:solidFill>
                  <a:srgbClr val="0000FF"/>
                </a:solidFill>
                <a:effectLst/>
                <a:uLnTx/>
                <a:uFillTx/>
                <a:latin typeface="+mj-ea"/>
                <a:ea typeface="+mj-ea"/>
                <a:sym typeface="+mn-ea"/>
              </a:rPr>
              <a:t>上边三横要紧凑、下横要长、撇和捺要舒展</a:t>
            </a:r>
            <a:r>
              <a:rPr kumimoji="0" lang="zh-CN" altLang="en-US" sz="2000" b="0" i="0" u="none" strike="noStrike" kern="1200" cap="none" spc="0" normalizeH="0" baseline="0" noProof="0" dirty="0" smtClean="0">
                <a:ln>
                  <a:noFill/>
                </a:ln>
                <a:solidFill>
                  <a:srgbClr val="0000FF"/>
                </a:solidFill>
                <a:effectLst/>
                <a:uLnTx/>
                <a:uFillTx/>
                <a:latin typeface="+mn-ea"/>
                <a:cs typeface="+mn-cs"/>
              </a:rPr>
              <a:t>。</a:t>
            </a:r>
          </a:p>
        </p:txBody>
      </p:sp>
      <p:sp>
        <p:nvSpPr>
          <p:cNvPr id="4" name="线形标注 2 3"/>
          <p:cNvSpPr/>
          <p:nvPr/>
        </p:nvSpPr>
        <p:spPr>
          <a:xfrm>
            <a:off x="7159625" y="1872615"/>
            <a:ext cx="1668780" cy="930275"/>
          </a:xfrm>
          <a:prstGeom prst="borderCallout2">
            <a:avLst>
              <a:gd name="adj1" fmla="val 48697"/>
              <a:gd name="adj2" fmla="val -1750"/>
              <a:gd name="adj3" fmla="val 55471"/>
              <a:gd name="adj4" fmla="val -9474"/>
              <a:gd name="adj5" fmla="val 75836"/>
              <a:gd name="adj6" fmla="val -34018"/>
            </a:avLst>
          </a:prstGeom>
          <a:grpFill/>
          <a:ln w="31750">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l" defTabSz="457200" rtl="0" eaLnBrk="1" fontAlgn="base" latinLnBrk="0" hangingPunct="1">
              <a:lnSpc>
                <a:spcPct val="100000"/>
              </a:lnSpc>
              <a:spcBef>
                <a:spcPct val="0"/>
              </a:spcBef>
              <a:spcAft>
                <a:spcPct val="0"/>
              </a:spcAft>
              <a:buClrTx/>
              <a:buSzTx/>
              <a:buFontTx/>
              <a:buNone/>
              <a:defRPr/>
            </a:pPr>
            <a:r>
              <a:rPr lang="en-US" altLang="zh-CN" sz="2000" b="1" noProof="0" dirty="0">
                <a:ln>
                  <a:noFill/>
                </a:ln>
                <a:solidFill>
                  <a:srgbClr val="0000FF"/>
                </a:solidFill>
                <a:effectLst/>
                <a:uLnTx/>
                <a:uFillTx/>
                <a:latin typeface="+mj-ea"/>
                <a:ea typeface="+mj-ea"/>
                <a:sym typeface="+mn-ea"/>
              </a:rPr>
              <a:t>  </a:t>
            </a:r>
            <a:r>
              <a:rPr lang="zh-CN" altLang="en-US" sz="2000" b="1" noProof="0" dirty="0">
                <a:ln>
                  <a:noFill/>
                </a:ln>
                <a:solidFill>
                  <a:srgbClr val="0000FF"/>
                </a:solidFill>
                <a:effectLst/>
                <a:uLnTx/>
                <a:uFillTx/>
                <a:latin typeface="+mj-ea"/>
                <a:ea typeface="+mj-ea"/>
                <a:sym typeface="+mn-ea"/>
              </a:rPr>
              <a:t>注意下边是两横一竖。</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2000" b="1" i="0" u="none" strike="noStrike" kern="1200" cap="none" spc="0" normalizeH="0" baseline="0" noProof="0" dirty="0" smtClean="0">
              <a:ln>
                <a:noFill/>
              </a:ln>
              <a:solidFill>
                <a:srgbClr val="0000FF"/>
              </a:solidFill>
              <a:effectLst/>
              <a:uLnTx/>
              <a:uFillTx/>
              <a:latin typeface="+mj-ea"/>
              <a:ea typeface="+mj-ea"/>
              <a:cs typeface="+mn-cs"/>
              <a:sym typeface="+mn-ea"/>
            </a:endParaRPr>
          </a:p>
        </p:txBody>
      </p:sp>
      <p:grpSp>
        <p:nvGrpSpPr>
          <p:cNvPr id="5" name="组合 4"/>
          <p:cNvGrpSpPr/>
          <p:nvPr/>
        </p:nvGrpSpPr>
        <p:grpSpPr>
          <a:xfrm>
            <a:off x="7159625" y="2916873"/>
            <a:ext cx="1800225" cy="1241425"/>
            <a:chOff x="6397625" y="2122488"/>
            <a:chExt cx="1800225" cy="1241425"/>
          </a:xfrm>
        </p:grpSpPr>
        <p:sp>
          <p:nvSpPr>
            <p:cNvPr id="60" name="云形标注 59"/>
            <p:cNvSpPr/>
            <p:nvPr/>
          </p:nvSpPr>
          <p:spPr>
            <a:xfrm>
              <a:off x="6397625" y="2122488"/>
              <a:ext cx="1800225" cy="1241425"/>
            </a:xfrm>
            <a:prstGeom prst="cloudCallout">
              <a:avLst>
                <a:gd name="adj1" fmla="val -126290"/>
                <a:gd name="adj2" fmla="val -24151"/>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92" name="TextBox 3"/>
            <p:cNvSpPr txBox="1"/>
            <p:nvPr/>
          </p:nvSpPr>
          <p:spPr>
            <a:xfrm>
              <a:off x="6492609" y="2376935"/>
              <a:ext cx="1683975" cy="646331"/>
            </a:xfrm>
            <a:prstGeom prst="rect">
              <a:avLst/>
            </a:prstGeom>
            <a:noFill/>
            <a:ln w="9525">
              <a:noFill/>
            </a:ln>
          </p:spPr>
          <p:txBody>
            <a:bodyPr wrap="square">
              <a:spAutoFit/>
            </a:bodyPr>
            <a:lstStyle/>
            <a:p>
              <a:r>
                <a:rPr lang="zh-CN" altLang="en-US" b="1" dirty="0">
                  <a:latin typeface="楷体" panose="02010609060101010101" pitchFamily="49" charset="-122"/>
                  <a:ea typeface="楷体" panose="02010609060101010101" pitchFamily="49" charset="-122"/>
                </a:rPr>
                <a:t>易错提示：下部是两横哦！</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5043"/>
                                        </p:tgtEl>
                                        <p:attrNameLst>
                                          <p:attrName>style.visibility</p:attrName>
                                        </p:attrNameLst>
                                      </p:cBhvr>
                                      <p:to>
                                        <p:strVal val="visible"/>
                                      </p:to>
                                    </p:set>
                                    <p:animEffect transition="in" filter="wipe(left)">
                                      <p:cBhvr>
                                        <p:cTn id="20" dur="500"/>
                                        <p:tgtEl>
                                          <p:spTgt spid="8504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5045"/>
                                        </p:tgtEl>
                                        <p:attrNameLst>
                                          <p:attrName>style.visibility</p:attrName>
                                        </p:attrNameLst>
                                      </p:cBhvr>
                                      <p:to>
                                        <p:strVal val="visible"/>
                                      </p:to>
                                    </p:set>
                                    <p:animEffect transition="in" filter="wipe(left)">
                                      <p:cBhvr>
                                        <p:cTn id="25" dur="500"/>
                                        <p:tgtEl>
                                          <p:spTgt spid="8504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5046"/>
                                        </p:tgtEl>
                                        <p:attrNameLst>
                                          <p:attrName>style.visibility</p:attrName>
                                        </p:attrNameLst>
                                      </p:cBhvr>
                                      <p:to>
                                        <p:strVal val="visible"/>
                                      </p:to>
                                    </p:set>
                                    <p:animEffect transition="in" filter="wipe(left)">
                                      <p:cBhvr>
                                        <p:cTn id="30" dur="500"/>
                                        <p:tgtEl>
                                          <p:spTgt spid="8504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85044"/>
                                        </p:tgtEl>
                                        <p:attrNameLst>
                                          <p:attrName>style.visibility</p:attrName>
                                        </p:attrNameLst>
                                      </p:cBhvr>
                                      <p:to>
                                        <p:strVal val="visible"/>
                                      </p:to>
                                    </p:set>
                                    <p:animEffect transition="in" filter="wipe(up)">
                                      <p:cBhvr>
                                        <p:cTn id="35" dur="500"/>
                                        <p:tgtEl>
                                          <p:spTgt spid="8504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5050"/>
                                        </p:tgtEl>
                                        <p:attrNameLst>
                                          <p:attrName>style.visibility</p:attrName>
                                        </p:attrNameLst>
                                      </p:cBhvr>
                                      <p:to>
                                        <p:strVal val="visible"/>
                                      </p:to>
                                    </p:set>
                                    <p:animEffect transition="in" filter="wipe(up)">
                                      <p:cBhvr>
                                        <p:cTn id="40" dur="500"/>
                                        <p:tgtEl>
                                          <p:spTgt spid="8505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85047"/>
                                        </p:tgtEl>
                                        <p:attrNameLst>
                                          <p:attrName>style.visibility</p:attrName>
                                        </p:attrNameLst>
                                      </p:cBhvr>
                                      <p:to>
                                        <p:strVal val="visible"/>
                                      </p:to>
                                    </p:set>
                                    <p:animEffect transition="in" filter="wipe(left)">
                                      <p:cBhvr>
                                        <p:cTn id="45" dur="500"/>
                                        <p:tgtEl>
                                          <p:spTgt spid="8504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85048"/>
                                        </p:tgtEl>
                                        <p:attrNameLst>
                                          <p:attrName>style.visibility</p:attrName>
                                        </p:attrNameLst>
                                      </p:cBhvr>
                                      <p:to>
                                        <p:strVal val="visible"/>
                                      </p:to>
                                    </p:set>
                                    <p:animEffect transition="in" filter="wipe(left)">
                                      <p:cBhvr>
                                        <p:cTn id="50" dur="500"/>
                                        <p:tgtEl>
                                          <p:spTgt spid="8504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85049"/>
                                        </p:tgtEl>
                                        <p:attrNameLst>
                                          <p:attrName>style.visibility</p:attrName>
                                        </p:attrNameLst>
                                      </p:cBhvr>
                                      <p:to>
                                        <p:strVal val="visible"/>
                                      </p:to>
                                    </p:set>
                                    <p:animEffect transition="in" filter="wipe(up)">
                                      <p:cBhvr>
                                        <p:cTn id="55" dur="500"/>
                                        <p:tgtEl>
                                          <p:spTgt spid="8504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right)">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righ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circle(in)">
                                      <p:cBhvr>
                                        <p:cTn id="7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5"/>
          <p:cNvSpPr txBox="1"/>
          <p:nvPr/>
        </p:nvSpPr>
        <p:spPr>
          <a:xfrm>
            <a:off x="883609" y="1106488"/>
            <a:ext cx="6487353"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1.</a:t>
            </a:r>
            <a:r>
              <a:rPr lang="zh-CN" altLang="en-US" sz="3200" b="1" dirty="0">
                <a:latin typeface="Times New Roman" pitchFamily="18" charset="0"/>
                <a:cs typeface="Times New Roman" pitchFamily="18" charset="0"/>
              </a:rPr>
              <a:t>在生字本上练习书写，师生评价。</a:t>
            </a:r>
          </a:p>
        </p:txBody>
      </p:sp>
      <p:grpSp>
        <p:nvGrpSpPr>
          <p:cNvPr id="26627" name="组合 5"/>
          <p:cNvGrpSpPr/>
          <p:nvPr/>
        </p:nvGrpSpPr>
        <p:grpSpPr>
          <a:xfrm>
            <a:off x="3342614" y="-15512"/>
            <a:ext cx="2287588" cy="831850"/>
            <a:chOff x="924035" y="907522"/>
            <a:chExt cx="2287080" cy="832905"/>
          </a:xfrm>
        </p:grpSpPr>
        <p:grpSp>
          <p:nvGrpSpPr>
            <p:cNvPr id="26633" name="组合 4"/>
            <p:cNvGrpSpPr/>
            <p:nvPr/>
          </p:nvGrpSpPr>
          <p:grpSpPr>
            <a:xfrm>
              <a:off x="924035" y="907522"/>
              <a:ext cx="2287080" cy="832905"/>
              <a:chOff x="1314217" y="754602"/>
              <a:chExt cx="2287080" cy="832905"/>
            </a:xfrm>
          </p:grpSpPr>
          <p:pic>
            <p:nvPicPr>
              <p:cNvPr id="26637"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26638"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5" name="圆角矩形 4"/>
            <p:cNvSpPr/>
            <p:nvPr/>
          </p:nvSpPr>
          <p:spPr>
            <a:xfrm>
              <a:off x="1485979" y="1067895"/>
              <a:ext cx="1310410"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写一写</a:t>
              </a:r>
            </a:p>
          </p:txBody>
        </p:sp>
      </p:grpSp>
      <p:sp>
        <p:nvSpPr>
          <p:cNvPr id="8" name="文本框 15"/>
          <p:cNvSpPr txBox="1"/>
          <p:nvPr/>
        </p:nvSpPr>
        <p:spPr>
          <a:xfrm>
            <a:off x="883609" y="2281568"/>
            <a:ext cx="7723268"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3.</a:t>
            </a:r>
            <a:r>
              <a:rPr lang="zh-CN" altLang="en-US" sz="3200" b="1" dirty="0">
                <a:latin typeface="Times New Roman" pitchFamily="18" charset="0"/>
                <a:cs typeface="Times New Roman" pitchFamily="18" charset="0"/>
              </a:rPr>
              <a:t>对照下面的词语，同桌互批，纠正错字。</a:t>
            </a:r>
          </a:p>
        </p:txBody>
      </p:sp>
      <p:sp>
        <p:nvSpPr>
          <p:cNvPr id="10" name="文本框 15"/>
          <p:cNvSpPr txBox="1"/>
          <p:nvPr/>
        </p:nvSpPr>
        <p:spPr>
          <a:xfrm>
            <a:off x="883609" y="1697038"/>
            <a:ext cx="3603551" cy="534377"/>
          </a:xfrm>
          <a:prstGeom prst="rect">
            <a:avLst/>
          </a:prstGeom>
          <a:noFill/>
          <a:ln w="9525">
            <a:noFill/>
          </a:ln>
        </p:spPr>
        <p:txBody>
          <a:bodyPr wrap="none" lIns="0" tIns="0" rIns="0" bIns="0">
            <a:spAutoFit/>
          </a:bodyPr>
          <a:lstStyle/>
          <a:p>
            <a:pPr>
              <a:lnSpc>
                <a:spcPct val="120000"/>
              </a:lnSpc>
            </a:pPr>
            <a:r>
              <a:rPr lang="en-US" altLang="zh-CN" sz="3200" b="1" dirty="0">
                <a:latin typeface="Times New Roman" pitchFamily="18" charset="0"/>
                <a:cs typeface="Times New Roman" pitchFamily="18" charset="0"/>
              </a:rPr>
              <a:t>2.</a:t>
            </a:r>
            <a:r>
              <a:rPr lang="zh-CN" altLang="en-US" sz="3200" b="1" dirty="0">
                <a:latin typeface="Times New Roman" pitchFamily="18" charset="0"/>
                <a:cs typeface="Times New Roman" pitchFamily="18" charset="0"/>
              </a:rPr>
              <a:t>听写生字、词语。</a:t>
            </a:r>
            <a:endParaRPr lang="en-US" altLang="zh-CN" sz="3200" b="1" dirty="0">
              <a:latin typeface="Times New Roman" pitchFamily="18" charset="0"/>
              <a:cs typeface="Times New Roman" pitchFamily="18" charset="0"/>
            </a:endParaRPr>
          </a:p>
        </p:txBody>
      </p:sp>
      <p:pic>
        <p:nvPicPr>
          <p:cNvPr id="26631" name="Picture 11" descr="C:\Users\Administrator\Desktop\报听写.png报听写">
            <a:hlinkClick r:id="rId4" action="ppaction://hlinkfile"/>
          </p:cNvPr>
          <p:cNvPicPr>
            <a:picLocks noChangeAspect="1"/>
          </p:cNvPicPr>
          <p:nvPr/>
        </p:nvPicPr>
        <p:blipFill>
          <a:blip r:embed="rId5"/>
          <a:srcRect/>
          <a:stretch>
            <a:fillRect/>
          </a:stretch>
        </p:blipFill>
        <p:spPr>
          <a:xfrm>
            <a:off x="6743311" y="63092"/>
            <a:ext cx="2292985" cy="67881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2408" y="626084"/>
            <a:ext cx="8784002" cy="3785652"/>
          </a:xfrm>
          <a:prstGeom prst="rect">
            <a:avLst/>
          </a:prstGeom>
          <a:noFill/>
          <a:ln w="9525">
            <a:noFill/>
          </a:ln>
        </p:spPr>
        <p:txBody>
          <a:bodyPr wrap="square">
            <a:spAutoFit/>
          </a:bodyPr>
          <a:lstStyle/>
          <a:p>
            <a:pPr>
              <a:lnSpc>
                <a:spcPct val="150000"/>
              </a:lnSpc>
            </a:pPr>
            <a:r>
              <a:rPr lang="zh-CN" altLang="en-US" sz="3200" b="1" dirty="0" smtClean="0">
                <a:solidFill>
                  <a:srgbClr val="0000FF"/>
                </a:solidFill>
                <a:latin typeface="楷体" panose="02010609060101010101" pitchFamily="49" charset="-122"/>
                <a:ea typeface="楷体" panose="02010609060101010101" pitchFamily="49" charset="-122"/>
              </a:rPr>
              <a:t>毁灭 众星拱月 金碧辉煌 殿堂 诗情画意 </a:t>
            </a:r>
            <a:endParaRPr lang="en-US" altLang="zh-CN" sz="3200" b="1" dirty="0" smtClean="0">
              <a:solidFill>
                <a:srgbClr val="0000FF"/>
              </a:solidFill>
              <a:latin typeface="楷体" panose="02010609060101010101" pitchFamily="49" charset="-122"/>
              <a:ea typeface="楷体" panose="02010609060101010101" pitchFamily="49" charset="-122"/>
            </a:endParaRPr>
          </a:p>
          <a:p>
            <a:pPr>
              <a:lnSpc>
                <a:spcPct val="150000"/>
              </a:lnSpc>
            </a:pPr>
            <a:r>
              <a:rPr lang="zh-CN" altLang="en-US" sz="3200" b="1" dirty="0" smtClean="0">
                <a:solidFill>
                  <a:srgbClr val="0000FF"/>
                </a:solidFill>
                <a:latin typeface="楷体" panose="02010609060101010101" pitchFamily="49" charset="-122"/>
                <a:ea typeface="楷体" panose="02010609060101010101" pitchFamily="49" charset="-122"/>
              </a:rPr>
              <a:t>建筑 宏伟 </a:t>
            </a:r>
            <a:r>
              <a:rPr lang="zh-CN" altLang="en-US" sz="3200" b="1" dirty="0">
                <a:solidFill>
                  <a:srgbClr val="0000FF"/>
                </a:solidFill>
                <a:latin typeface="楷体" panose="02010609060101010101" pitchFamily="49" charset="-122"/>
                <a:ea typeface="楷体" panose="02010609060101010101" pitchFamily="49" charset="-122"/>
              </a:rPr>
              <a:t>唐朝  闯荡 统治 销毁 象征 仿照 漫步 奉命 不可估量 举世闻名  武陵春色 </a:t>
            </a:r>
            <a:endParaRPr lang="en-US" altLang="zh-CN" sz="3200" b="1" dirty="0" smtClean="0">
              <a:solidFill>
                <a:srgbClr val="0000FF"/>
              </a:solidFill>
              <a:latin typeface="楷体" panose="02010609060101010101" pitchFamily="49" charset="-122"/>
              <a:ea typeface="楷体" panose="02010609060101010101" pitchFamily="49" charset="-122"/>
            </a:endParaRPr>
          </a:p>
          <a:p>
            <a:pPr>
              <a:lnSpc>
                <a:spcPct val="150000"/>
              </a:lnSpc>
            </a:pPr>
            <a:r>
              <a:rPr lang="zh-CN" altLang="en-US" sz="3200" b="1" dirty="0" smtClean="0">
                <a:solidFill>
                  <a:srgbClr val="0000FF"/>
                </a:solidFill>
                <a:latin typeface="楷体" panose="02010609060101010101" pitchFamily="49" charset="-122"/>
                <a:ea typeface="楷体" panose="02010609060101010101" pitchFamily="49" charset="-122"/>
              </a:rPr>
              <a:t>奇珍异宝  </a:t>
            </a:r>
            <a:r>
              <a:rPr lang="zh-CN" altLang="en-US" sz="3200" b="1" dirty="0">
                <a:solidFill>
                  <a:srgbClr val="0000FF"/>
                </a:solidFill>
                <a:latin typeface="楷体" panose="02010609060101010101" pitchFamily="49" charset="-122"/>
                <a:ea typeface="楷体" panose="02010609060101010101" pitchFamily="49" charset="-122"/>
              </a:rPr>
              <a:t>天南海北  饱览 风景名胜 </a:t>
            </a:r>
            <a:endParaRPr lang="en-US" altLang="zh-CN" sz="3200" b="1" dirty="0" smtClean="0">
              <a:solidFill>
                <a:srgbClr val="0000FF"/>
              </a:solidFill>
              <a:latin typeface="楷体" panose="02010609060101010101" pitchFamily="49" charset="-122"/>
              <a:ea typeface="楷体" panose="02010609060101010101" pitchFamily="49" charset="-122"/>
            </a:endParaRPr>
          </a:p>
          <a:p>
            <a:pPr>
              <a:lnSpc>
                <a:spcPct val="150000"/>
              </a:lnSpc>
            </a:pPr>
            <a:r>
              <a:rPr lang="zh-CN" altLang="en-US" sz="3200" b="1" dirty="0" smtClean="0">
                <a:solidFill>
                  <a:srgbClr val="0000FF"/>
                </a:solidFill>
                <a:latin typeface="楷体" panose="02010609060101010101" pitchFamily="49" charset="-122"/>
                <a:ea typeface="楷体" panose="02010609060101010101" pitchFamily="49" charset="-122"/>
              </a:rPr>
              <a:t>亭台楼阁  </a:t>
            </a:r>
            <a:r>
              <a:rPr lang="zh-CN" altLang="en-US" sz="3200" b="1" dirty="0">
                <a:solidFill>
                  <a:srgbClr val="0000FF"/>
                </a:solidFill>
                <a:latin typeface="楷体" panose="02010609060101010101" pitchFamily="49" charset="-122"/>
                <a:ea typeface="楷体" panose="02010609060101010101" pitchFamily="49" charset="-122"/>
              </a:rPr>
              <a:t>漫游 境界 博物馆  搬运 统统 罪证</a:t>
            </a:r>
          </a:p>
        </p:txBody>
      </p:sp>
    </p:spTree>
    <p:extLst>
      <p:ext uri="{BB962C8B-B14F-4D97-AF65-F5344CB8AC3E}">
        <p14:creationId xmlns:p14="http://schemas.microsoft.com/office/powerpoint/2010/main" val="11994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9408" y="932064"/>
            <a:ext cx="8426450" cy="3415030"/>
          </a:xfrm>
          <a:prstGeom prst="rect">
            <a:avLst/>
          </a:prstGeom>
        </p:spPr>
        <p:txBody>
          <a:bodyPr>
            <a:spAutoFit/>
          </a:bodyPr>
          <a:lstStyle/>
          <a:p>
            <a:pPr marL="630555" marR="0" lvl="0" indent="-630555"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70C0"/>
                </a:solidFill>
                <a:effectLst/>
                <a:uLnTx/>
                <a:uFillTx/>
                <a:latin typeface="黑体" pitchFamily="49" charset="-122"/>
                <a:ea typeface="黑体" pitchFamily="49" charset="-122"/>
                <a:cs typeface="楷体" panose="02010609060101010101" pitchFamily="49" charset="-122"/>
              </a:rPr>
              <a:t>走近圆明园</a:t>
            </a:r>
            <a:endParaRPr kumimoji="0" lang="en-US" altLang="zh-CN" sz="2400" b="1" i="0" u="none" strike="noStrike" kern="1200" cap="none" spc="0" normalizeH="0" baseline="0" noProof="0" dirty="0">
              <a:ln>
                <a:noFill/>
              </a:ln>
              <a:solidFill>
                <a:srgbClr val="0070C0"/>
              </a:solidFill>
              <a:effectLst/>
              <a:uLnTx/>
              <a:uFillTx/>
              <a:latin typeface="黑体" pitchFamily="49" charset="-122"/>
              <a:ea typeface="黑体" pitchFamily="49" charset="-122"/>
              <a:cs typeface="楷体" panose="02010609060101010101" pitchFamily="49" charset="-122"/>
            </a:endParaRPr>
          </a:p>
          <a:p>
            <a:pPr marL="361950" marR="0" lvl="0" indent="-361950" algn="l" defTabSz="457200" rtl="0" eaLnBrk="1" fontAlgn="base" latinLnBrk="1" hangingPunct="1">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       </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圆明园在</a:t>
            </a:r>
            <a:r>
              <a:rPr kumimoji="0" lang="en-US" altLang="zh-CN" sz="2400" b="1" i="0" u="none" strike="noStrike" kern="1200" cap="none" spc="0" normalizeH="0" baseline="0" noProof="0" dirty="0">
                <a:ln>
                  <a:noFill/>
                </a:ln>
                <a:solidFill>
                  <a:schemeClr val="tx1"/>
                </a:solidFill>
                <a:effectLst/>
                <a:uLnTx/>
                <a:uFillTx/>
                <a:latin typeface="+mj-ea"/>
                <a:ea typeface="+mj-ea"/>
                <a:cs typeface="楷体" panose="02010609060101010101" pitchFamily="49" charset="-122"/>
              </a:rPr>
              <a:t>__________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西北郊，是一座</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的皇家园林。它由</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和</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组成，所以也叫圆明三园。此外，还有许多小园，分布在圆明园</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三面，众星拱月般环绕在圆明园周围。“星”指的是</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，“月”指的是</a:t>
            </a:r>
            <a:r>
              <a:rPr kumimoji="0" lang="en-US" altLang="zh-CN"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________</a:t>
            </a:r>
            <a:r>
              <a:rPr kumimoji="0" lang="zh-CN" altLang="en-US" sz="2400" b="1" i="0" u="none" strike="noStrike" kern="1200" cap="none" spc="0" normalizeH="0" baseline="0" noProof="0" dirty="0">
                <a:ln>
                  <a:noFill/>
                </a:ln>
                <a:solidFill>
                  <a:prstClr val="black"/>
                </a:solidFill>
                <a:effectLst/>
                <a:uLnTx/>
                <a:uFillTx/>
                <a:latin typeface="+mj-ea"/>
                <a:ea typeface="+mj-ea"/>
                <a:cs typeface="楷体" panose="02010609060101010101" pitchFamily="49" charset="-122"/>
              </a:rPr>
              <a:t>。</a:t>
            </a:r>
          </a:p>
        </p:txBody>
      </p:sp>
      <p:sp>
        <p:nvSpPr>
          <p:cNvPr id="2" name="矩形 1"/>
          <p:cNvSpPr/>
          <p:nvPr/>
        </p:nvSpPr>
        <p:spPr>
          <a:xfrm>
            <a:off x="3735867" y="3180916"/>
            <a:ext cx="574675" cy="461665"/>
          </a:xfrm>
          <a:prstGeom prst="rect">
            <a:avLst/>
          </a:prstGeom>
          <a:noFill/>
          <a:ln w="9525">
            <a:noFill/>
          </a:ln>
        </p:spPr>
        <p:txBody>
          <a:bodyPr>
            <a:spAutoFit/>
          </a:bodyPr>
          <a:lstStyle/>
          <a:p>
            <a:r>
              <a:rPr lang="zh-CN" altLang="en-US" sz="2400" b="1" dirty="0">
                <a:solidFill>
                  <a:srgbClr val="C00000"/>
                </a:solidFill>
                <a:latin typeface="+mj-ea"/>
                <a:ea typeface="+mj-ea"/>
              </a:rPr>
              <a:t>南　　</a:t>
            </a:r>
          </a:p>
        </p:txBody>
      </p:sp>
      <p:sp>
        <p:nvSpPr>
          <p:cNvPr id="5" name="矩形 4"/>
          <p:cNvSpPr/>
          <p:nvPr/>
        </p:nvSpPr>
        <p:spPr>
          <a:xfrm>
            <a:off x="2953230" y="1558491"/>
            <a:ext cx="863600" cy="460375"/>
          </a:xfrm>
          <a:prstGeom prst="rect">
            <a:avLst/>
          </a:prstGeom>
          <a:noFill/>
          <a:ln w="9525">
            <a:noFill/>
          </a:ln>
        </p:spPr>
        <p:txBody>
          <a:bodyPr>
            <a:spAutoFit/>
          </a:bodyPr>
          <a:lstStyle/>
          <a:p>
            <a:r>
              <a:rPr lang="zh-CN" altLang="en-US" sz="2400" b="1" dirty="0">
                <a:solidFill>
                  <a:srgbClr val="C00000"/>
                </a:solidFill>
                <a:latin typeface="+mj-ea"/>
                <a:ea typeface="+mj-ea"/>
              </a:rPr>
              <a:t>北京</a:t>
            </a:r>
          </a:p>
        </p:txBody>
      </p:sp>
      <p:sp>
        <p:nvSpPr>
          <p:cNvPr id="6" name="矩形 5"/>
          <p:cNvSpPr/>
          <p:nvPr/>
        </p:nvSpPr>
        <p:spPr>
          <a:xfrm>
            <a:off x="3515522" y="2093796"/>
            <a:ext cx="1457960" cy="460375"/>
          </a:xfrm>
          <a:prstGeom prst="rect">
            <a:avLst/>
          </a:prstGeom>
          <a:noFill/>
          <a:ln w="9525">
            <a:noFill/>
          </a:ln>
        </p:spPr>
        <p:txBody>
          <a:bodyPr wrap="square">
            <a:spAutoFit/>
          </a:bodyPr>
          <a:lstStyle/>
          <a:p>
            <a:r>
              <a:rPr lang="zh-CN" altLang="en-US" sz="2400" b="1" dirty="0">
                <a:solidFill>
                  <a:srgbClr val="C00000"/>
                </a:solidFill>
                <a:latin typeface="+mj-ea"/>
                <a:ea typeface="+mj-ea"/>
              </a:rPr>
              <a:t>圆明园</a:t>
            </a:r>
          </a:p>
        </p:txBody>
      </p:sp>
      <p:sp>
        <p:nvSpPr>
          <p:cNvPr id="7" name="矩形 6"/>
          <p:cNvSpPr/>
          <p:nvPr/>
        </p:nvSpPr>
        <p:spPr>
          <a:xfrm>
            <a:off x="5414172" y="2093479"/>
            <a:ext cx="1152525" cy="461665"/>
          </a:xfrm>
          <a:prstGeom prst="rect">
            <a:avLst/>
          </a:prstGeom>
          <a:noFill/>
          <a:ln w="9525">
            <a:noFill/>
          </a:ln>
        </p:spPr>
        <p:txBody>
          <a:bodyPr>
            <a:spAutoFit/>
          </a:bodyPr>
          <a:lstStyle/>
          <a:p>
            <a:r>
              <a:rPr lang="zh-CN" altLang="en-US" sz="2400" b="1" dirty="0">
                <a:solidFill>
                  <a:srgbClr val="C00000"/>
                </a:solidFill>
                <a:latin typeface="+mj-ea"/>
                <a:ea typeface="+mj-ea"/>
              </a:rPr>
              <a:t>万春园</a:t>
            </a:r>
          </a:p>
        </p:txBody>
      </p:sp>
      <p:sp>
        <p:nvSpPr>
          <p:cNvPr id="8" name="矩形 7"/>
          <p:cNvSpPr/>
          <p:nvPr/>
        </p:nvSpPr>
        <p:spPr>
          <a:xfrm>
            <a:off x="6364767" y="1558491"/>
            <a:ext cx="1824038" cy="460375"/>
          </a:xfrm>
          <a:prstGeom prst="rect">
            <a:avLst/>
          </a:prstGeom>
          <a:noFill/>
          <a:ln w="9525">
            <a:noFill/>
          </a:ln>
        </p:spPr>
        <p:txBody>
          <a:bodyPr>
            <a:spAutoFit/>
          </a:bodyPr>
          <a:lstStyle/>
          <a:p>
            <a:r>
              <a:rPr lang="zh-CN" altLang="en-US" sz="2400" b="1" dirty="0">
                <a:solidFill>
                  <a:srgbClr val="C00000"/>
                </a:solidFill>
                <a:latin typeface="+mj-ea"/>
                <a:ea typeface="+mj-ea"/>
              </a:rPr>
              <a:t>举世闻名</a:t>
            </a:r>
          </a:p>
        </p:txBody>
      </p:sp>
      <p:sp>
        <p:nvSpPr>
          <p:cNvPr id="9" name="矩形 8"/>
          <p:cNvSpPr/>
          <p:nvPr/>
        </p:nvSpPr>
        <p:spPr>
          <a:xfrm>
            <a:off x="7036597" y="3785119"/>
            <a:ext cx="1152525" cy="461665"/>
          </a:xfrm>
          <a:prstGeom prst="rect">
            <a:avLst/>
          </a:prstGeom>
          <a:noFill/>
          <a:ln w="9525">
            <a:noFill/>
          </a:ln>
        </p:spPr>
        <p:txBody>
          <a:bodyPr>
            <a:spAutoFit/>
          </a:bodyPr>
          <a:lstStyle/>
          <a:p>
            <a:r>
              <a:rPr lang="zh-CN" altLang="en-US" sz="2400" b="1" dirty="0">
                <a:solidFill>
                  <a:srgbClr val="C00000"/>
                </a:solidFill>
                <a:latin typeface="+mj-ea"/>
                <a:ea typeface="+mj-ea"/>
              </a:rPr>
              <a:t>圆明园</a:t>
            </a:r>
          </a:p>
        </p:txBody>
      </p:sp>
      <p:sp>
        <p:nvSpPr>
          <p:cNvPr id="10" name="矩形 9"/>
          <p:cNvSpPr/>
          <p:nvPr/>
        </p:nvSpPr>
        <p:spPr>
          <a:xfrm>
            <a:off x="3504889" y="3742904"/>
            <a:ext cx="1631950" cy="461665"/>
          </a:xfrm>
          <a:prstGeom prst="rect">
            <a:avLst/>
          </a:prstGeom>
          <a:noFill/>
          <a:ln w="9525">
            <a:noFill/>
          </a:ln>
        </p:spPr>
        <p:txBody>
          <a:bodyPr>
            <a:spAutoFit/>
          </a:bodyPr>
          <a:lstStyle/>
          <a:p>
            <a:r>
              <a:rPr lang="zh-CN" altLang="en-US" sz="2400" b="1" dirty="0">
                <a:solidFill>
                  <a:srgbClr val="C00000"/>
                </a:solidFill>
                <a:latin typeface="+mj-ea"/>
                <a:ea typeface="+mj-ea"/>
              </a:rPr>
              <a:t>许多小园</a:t>
            </a:r>
          </a:p>
        </p:txBody>
      </p:sp>
      <p:sp>
        <p:nvSpPr>
          <p:cNvPr id="11" name="矩形 10"/>
          <p:cNvSpPr/>
          <p:nvPr/>
        </p:nvSpPr>
        <p:spPr>
          <a:xfrm>
            <a:off x="7259482" y="2108719"/>
            <a:ext cx="1152525" cy="461665"/>
          </a:xfrm>
          <a:prstGeom prst="rect">
            <a:avLst/>
          </a:prstGeom>
          <a:noFill/>
          <a:ln w="9525">
            <a:noFill/>
          </a:ln>
        </p:spPr>
        <p:txBody>
          <a:bodyPr>
            <a:spAutoFit/>
          </a:bodyPr>
          <a:lstStyle/>
          <a:p>
            <a:r>
              <a:rPr lang="zh-CN" altLang="en-US" sz="2400" b="1" dirty="0">
                <a:solidFill>
                  <a:srgbClr val="C00000"/>
                </a:solidFill>
                <a:latin typeface="+mj-ea"/>
                <a:ea typeface="+mj-ea"/>
              </a:rPr>
              <a:t>长春园</a:t>
            </a:r>
          </a:p>
        </p:txBody>
      </p:sp>
      <p:sp>
        <p:nvSpPr>
          <p:cNvPr id="12" name="矩形 11"/>
          <p:cNvSpPr/>
          <p:nvPr/>
        </p:nvSpPr>
        <p:spPr>
          <a:xfrm>
            <a:off x="2731297" y="3180916"/>
            <a:ext cx="587375" cy="461665"/>
          </a:xfrm>
          <a:prstGeom prst="rect">
            <a:avLst/>
          </a:prstGeom>
          <a:noFill/>
          <a:ln w="9525">
            <a:noFill/>
          </a:ln>
        </p:spPr>
        <p:txBody>
          <a:bodyPr>
            <a:spAutoFit/>
          </a:bodyPr>
          <a:lstStyle/>
          <a:p>
            <a:r>
              <a:rPr lang="zh-CN" altLang="en-US" sz="2400" b="1" dirty="0">
                <a:solidFill>
                  <a:srgbClr val="C00000"/>
                </a:solidFill>
                <a:latin typeface="+mj-ea"/>
                <a:ea typeface="+mj-ea"/>
              </a:rPr>
              <a:t>西</a:t>
            </a:r>
          </a:p>
        </p:txBody>
      </p:sp>
      <p:sp>
        <p:nvSpPr>
          <p:cNvPr id="13" name="矩形 12"/>
          <p:cNvSpPr/>
          <p:nvPr/>
        </p:nvSpPr>
        <p:spPr>
          <a:xfrm>
            <a:off x="1883890" y="3180916"/>
            <a:ext cx="431800" cy="461665"/>
          </a:xfrm>
          <a:prstGeom prst="rect">
            <a:avLst/>
          </a:prstGeom>
          <a:noFill/>
          <a:ln w="9525">
            <a:noFill/>
          </a:ln>
        </p:spPr>
        <p:txBody>
          <a:bodyPr>
            <a:spAutoFit/>
          </a:bodyPr>
          <a:lstStyle/>
          <a:p>
            <a:r>
              <a:rPr lang="zh-CN" altLang="en-US" sz="2400" b="1" dirty="0">
                <a:solidFill>
                  <a:srgbClr val="C00000"/>
                </a:solidFill>
                <a:latin typeface="+mj-ea"/>
                <a:ea typeface="+mj-ea"/>
              </a:rPr>
              <a:t>东</a:t>
            </a:r>
          </a:p>
        </p:txBody>
      </p:sp>
      <p:grpSp>
        <p:nvGrpSpPr>
          <p:cNvPr id="27655" name="组合 5"/>
          <p:cNvGrpSpPr/>
          <p:nvPr/>
        </p:nvGrpSpPr>
        <p:grpSpPr>
          <a:xfrm>
            <a:off x="3216424" y="57727"/>
            <a:ext cx="2287588" cy="831850"/>
            <a:chOff x="924035" y="907522"/>
            <a:chExt cx="2287080" cy="832905"/>
          </a:xfrm>
        </p:grpSpPr>
        <p:grpSp>
          <p:nvGrpSpPr>
            <p:cNvPr id="27656" name="组合 4"/>
            <p:cNvGrpSpPr/>
            <p:nvPr/>
          </p:nvGrpSpPr>
          <p:grpSpPr>
            <a:xfrm>
              <a:off x="924035" y="907522"/>
              <a:ext cx="2287080" cy="832905"/>
              <a:chOff x="1314217" y="754602"/>
              <a:chExt cx="2287080" cy="832905"/>
            </a:xfrm>
          </p:grpSpPr>
          <p:pic>
            <p:nvPicPr>
              <p:cNvPr id="27660" name="Picture 10" descr="C:\Users\Administrator\Desktop\绿.png"/>
              <p:cNvPicPr>
                <a:picLocks noChangeAspect="1"/>
              </p:cNvPicPr>
              <p:nvPr/>
            </p:nvPicPr>
            <p:blipFill>
              <a:blip r:embed="rId2"/>
              <a:stretch>
                <a:fillRect/>
              </a:stretch>
            </p:blipFill>
            <p:spPr>
              <a:xfrm>
                <a:off x="1314219" y="1333230"/>
                <a:ext cx="2287078" cy="254277"/>
              </a:xfrm>
              <a:prstGeom prst="rect">
                <a:avLst/>
              </a:prstGeom>
              <a:noFill/>
              <a:ln w="9525">
                <a:noFill/>
              </a:ln>
            </p:spPr>
          </p:pic>
          <p:pic>
            <p:nvPicPr>
              <p:cNvPr id="27661"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14" name="圆角矩形 13"/>
            <p:cNvSpPr/>
            <p:nvPr/>
          </p:nvSpPr>
          <p:spPr>
            <a:xfrm>
              <a:off x="1485979" y="1067895"/>
              <a:ext cx="1667616"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课堂小结</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left)">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79440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700296188"/>
  <p:tag name="KSO_WM_UNIT_PLACING_PICTURE_USER_VIEWPORT" val="{&quot;height&quot;:3900,&quot;width&quot;:9600}"/>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6c73168-bee9-4a5d-b818-313ed2935b3f}"/>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d7494242-c38d-4e18-b168-cfa9e707f6f4}"/>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5054caba-0939-43a9-b8d4-0ada628535ac}"/>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1817</Words>
  <Application>Microsoft Office PowerPoint</Application>
  <PresentationFormat>全屏显示(16:9)</PresentationFormat>
  <Paragraphs>304</Paragraphs>
  <Slides>36</Slides>
  <Notes>10</Notes>
  <HiddenSlides>15</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704</cp:revision>
  <dcterms:created xsi:type="dcterms:W3CDTF">2015-12-30T08:03:00Z</dcterms:created>
  <dcterms:modified xsi:type="dcterms:W3CDTF">2020-08-02T09:10:03Z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