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717" r:id="rId2"/>
    <p:sldId id="650" r:id="rId3"/>
    <p:sldId id="651" r:id="rId4"/>
    <p:sldId id="715" r:id="rId5"/>
    <p:sldId id="669" r:id="rId6"/>
    <p:sldId id="684" r:id="rId7"/>
    <p:sldId id="714" r:id="rId8"/>
    <p:sldId id="656" r:id="rId9"/>
    <p:sldId id="655" r:id="rId10"/>
    <p:sldId id="657" r:id="rId11"/>
    <p:sldId id="661" r:id="rId12"/>
    <p:sldId id="662" r:id="rId13"/>
    <p:sldId id="698" r:id="rId14"/>
    <p:sldId id="664" r:id="rId15"/>
    <p:sldId id="699" r:id="rId16"/>
    <p:sldId id="700" r:id="rId17"/>
    <p:sldId id="701" r:id="rId18"/>
    <p:sldId id="702" r:id="rId19"/>
    <p:sldId id="703" r:id="rId20"/>
    <p:sldId id="704" r:id="rId21"/>
    <p:sldId id="705" r:id="rId22"/>
    <p:sldId id="706" r:id="rId23"/>
    <p:sldId id="707" r:id="rId24"/>
    <p:sldId id="708" r:id="rId25"/>
    <p:sldId id="709" r:id="rId26"/>
    <p:sldId id="666" r:id="rId27"/>
    <p:sldId id="667" r:id="rId28"/>
    <p:sldId id="668" r:id="rId29"/>
    <p:sldId id="716" r:id="rId3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67" autoAdjust="0"/>
    <p:restoredTop sz="85146"/>
  </p:normalViewPr>
  <p:slideViewPr>
    <p:cSldViewPr snapToGrid="0" snapToObjects="1" showGuides="1">
      <p:cViewPr>
        <p:scale>
          <a:sx n="85" d="100"/>
          <a:sy n="85" d="100"/>
        </p:scale>
        <p:origin x="-180" y="-101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07878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427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427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529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530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632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632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734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734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3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hyperlink" Target="https://e.so.com/search/eclk?p=f80fSoR5GOHCfYpkH_fmebJAqGhjo8SQ_eWzO_N-5mgOgSTUJBo4Myuz08_h0psklZi9CTVJ1PpgjEcSTC38cDfuT1QC6DCFnSOyVjlSGWXlxVYFTiMk-5TQjmSN4oya84-Xm2ZQU4hHfWugqA-oTLLovK8almSx1zAzAto1Eeh8JmDWYSreyNM2TFckU8tG6EmZIMHC1itJqPkFI6EBQ8Xjoe-oA6AZPyOV0f1AOc11TCniWitlKWFEmfU1Jq5lPquISC6Zjt6lp5lhEnM1ds7lFYk-LexuFPXOP8VaGd4MVmbouqsaNFOMLe0m0v4dzqgl11HOExrxkcoqkB8lq8uY4ugSQJETjywbwW_2mc_MeAy9xCtXhYTtlhjjAOs7woPydMguxdivm7PlnZMf2mSC_NQ8wvS2Mzo4Rwpu2OJd8NQCRz5_WYkRCaAz67P3_FJvJ0pbrTCDvX-cbHYBn-u80UfQUvWklIKb3FoNcrPDnjWMLnwqB4Udh-M2lAOzOJQmlHb-xxvhfUNIkt1DC-TuIPUWxAq11Q&amp;ns=0&amp;v=2&amp;at=5om-5a6g54mpLOS4iumYv-mHjOW3tOW3tA&amp;aurl=aHR0cHM6Ly9wNHBzZWFyY2guMTY4OC5jb20vcDRwMTE0L3A0cHNlYXJjaC9vZmZlcjIuaHRtP2tleXdvcmRzPSVCMyVFOCVDRSVFRiZjb3NpdGU9MzYwamombG9jYXRpb249bGFuZGluZ190NCZ0cmFja2lkPTg4NTY4ODEyNDcwMzI3ODYwNTQ3NzEyJmtleXdvcmRpZD0xNTI1MjU1ODY2NiZmb3JtYXQ9bm9ybWFs&amp;sig=12a5&amp;st=1545653015566&amp;dd=1545653034612&amp;cl=1&amp;cr=0&amp;dw=1243&amp;dh=7850&amp;px=141&amp;py=334&amp;kd=0&amp;p1=6&amp;p2=4&amp;p3=0&amp;p4=0&amp;ud=1545653034769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hyperlink" Target="https://image.so.com/v?q=%E6%9D%BE%E9%BC%A0%E5%9B%BE%E7%89%87&amp;listsrc=sobox&amp;listsign=3541b54f6daab87a9b880c74a84a8583&amp;src=360pic_strong&amp;correct=%E6%9D%BE%E9%BC%A0%E5%9B%BE%E7%89%87&amp;cmsid=59125d65a5c923f1e78973d1459cf64c&amp;cmran=0&amp;cmras=6&amp;cn=0&amp;gn=0&amp;kn=3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17.&#26494;&#40736;&#65288;&#26391;&#35835;&#35270;&#39057;&#6528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13" Type="http://schemas.openxmlformats.org/officeDocument/2006/relationships/image" Target="../media/image18.png"/><Relationship Id="rId3" Type="http://schemas.openxmlformats.org/officeDocument/2006/relationships/slide" Target="slide16.xml"/><Relationship Id="rId7" Type="http://schemas.openxmlformats.org/officeDocument/2006/relationships/slide" Target="slide22.xml"/><Relationship Id="rId12" Type="http://schemas.openxmlformats.org/officeDocument/2006/relationships/slide" Target="slide25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8.xml"/><Relationship Id="rId11" Type="http://schemas.openxmlformats.org/officeDocument/2006/relationships/slide" Target="slide20.xml"/><Relationship Id="rId5" Type="http://schemas.openxmlformats.org/officeDocument/2006/relationships/slide" Target="slide17.xml"/><Relationship Id="rId10" Type="http://schemas.openxmlformats.org/officeDocument/2006/relationships/slide" Target="slide23.xml"/><Relationship Id="rId4" Type="http://schemas.openxmlformats.org/officeDocument/2006/relationships/slide" Target="slide19.xml"/><Relationship Id="rId9" Type="http://schemas.openxmlformats.org/officeDocument/2006/relationships/slide" Target="slide24.xml"/><Relationship Id="rId1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" Target="slide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hyperlink" Target="&#25945;&#24072;&#22791;&#35838;&#36164;&#26009;&#21253;/2.&#38899;&#35270;&#39057;&#36164;&#26009;&#21253;/17.&#26494;&#40736;&#65288;&#23478;&#38271;&#25195;&#30721;&#25253;&#21548;&#20889;&#65289;.mp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146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/>
          <a:srcRect l="2495" t="3582" r="3454" b="1023"/>
          <a:stretch>
            <a:fillRect/>
          </a:stretch>
        </p:blipFill>
        <p:spPr>
          <a:xfrm>
            <a:off x="0" y="635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10865" y="1740535"/>
            <a:ext cx="29222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17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松 鼠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318" y="281622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548" y="286131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46409" y="297076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143" y="210657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99378" y="1041545"/>
            <a:ext cx="82269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indent="631825" defTabSz="914400">
              <a:lnSpc>
                <a:spcPct val="150000"/>
              </a:lnSpc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松鼠</a:t>
            </a:r>
            <a:r>
              <a:rPr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是</a:t>
            </a:r>
            <a:r>
              <a:rPr lang="zh-CN" altLang="zh-CN" sz="2400" b="1" dirty="0"/>
              <a:t>啮齿目</a:t>
            </a:r>
            <a:r>
              <a:rPr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松鼠科动物</a:t>
            </a:r>
            <a:r>
              <a:rPr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体长20～28厘米，尾巴长15～24厘米，体重300～400克。眼大而明亮，耳朵长，耳尖有一束毛，冬季尤其显著。夏毛黑褐色或赤棕色；冬毛灰色，烟灰色或灰褐色，腹毛白色。四肢细长，后肢更长，指、趾端有尖锐的钩爪。尾毛多而蓬松，常朝背部反卷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405188" y="1212110"/>
            <a:ext cx="856742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松鼠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一般白天活动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，清晨更为活跃。它的听觉和视觉都很好，行动敏捷、活泼。  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图片 3" descr="https://p0.ssl.qhimgs1.com/bdr/_240_/t01908848a6b5e5467c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0" y="2818108"/>
            <a:ext cx="1966794" cy="11272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https://p1.ssl.qhimgs1.com/bdr/_240_/t01b272b124c450c26d.jp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445" y="2818108"/>
            <a:ext cx="1968396" cy="11272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https://ps.ssl.qhmsg.com/bdr/_240_/t01b51b0deefc94e879.jpg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2" y="2827633"/>
            <a:ext cx="1966793" cy="11151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https://ps.ssl.qhmsg.com/bdr/_240_/t01275586e83dd5e6e6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4973" y="2827633"/>
            <a:ext cx="1966794" cy="11272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1059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702945" y="946496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再读课文，想一想，课文从哪几个方面介绍了松鼠？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9310" y="200864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340" name="组 28"/>
          <p:cNvGrpSpPr/>
          <p:nvPr/>
        </p:nvGrpSpPr>
        <p:grpSpPr>
          <a:xfrm>
            <a:off x="6724720" y="92914"/>
            <a:ext cx="2272172" cy="490537"/>
            <a:chOff x="3508667" y="4638583"/>
            <a:chExt cx="2271513" cy="490761"/>
          </a:xfrm>
        </p:grpSpPr>
        <p:sp>
          <p:nvSpPr>
            <p:cNvPr id="5" name="圆角矩形 4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4" action="ppaction://hlinkfile"/>
            </p:cNvPr>
            <p:cNvSpPr txBox="1"/>
            <p:nvPr/>
          </p:nvSpPr>
          <p:spPr>
            <a:xfrm>
              <a:off x="3661489" y="4638583"/>
              <a:ext cx="2118691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407093" y="132051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23" name="TextBox 44"/>
          <p:cNvSpPr txBox="1"/>
          <p:nvPr/>
        </p:nvSpPr>
        <p:spPr>
          <a:xfrm>
            <a:off x="1092483" y="1775503"/>
            <a:ext cx="15271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驯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良</a:t>
            </a:r>
          </a:p>
        </p:txBody>
      </p:sp>
      <p:sp>
        <p:nvSpPr>
          <p:cNvPr id="31" name="TextBox 44"/>
          <p:cNvSpPr txBox="1"/>
          <p:nvPr/>
        </p:nvSpPr>
        <p:spPr>
          <a:xfrm>
            <a:off x="3126706" y="1862498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健</a:t>
            </a:r>
          </a:p>
        </p:txBody>
      </p:sp>
      <p:sp>
        <p:nvSpPr>
          <p:cNvPr id="32" name="TextBox 44"/>
          <p:cNvSpPr txBox="1"/>
          <p:nvPr/>
        </p:nvSpPr>
        <p:spPr>
          <a:xfrm>
            <a:off x="1097881" y="2886753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苔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藓</a:t>
            </a:r>
          </a:p>
        </p:txBody>
      </p:sp>
      <p:sp>
        <p:nvSpPr>
          <p:cNvPr id="33" name="TextBox 44"/>
          <p:cNvSpPr txBox="1"/>
          <p:nvPr/>
        </p:nvSpPr>
        <p:spPr>
          <a:xfrm>
            <a:off x="6895748" y="1803761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杈</a:t>
            </a:r>
          </a:p>
        </p:txBody>
      </p:sp>
      <p:sp>
        <p:nvSpPr>
          <p:cNvPr id="34" name="TextBox 44"/>
          <p:cNvSpPr txBox="1"/>
          <p:nvPr/>
        </p:nvSpPr>
        <p:spPr>
          <a:xfrm>
            <a:off x="3100671" y="2886436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狭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窄</a:t>
            </a:r>
          </a:p>
        </p:txBody>
      </p:sp>
      <p:sp>
        <p:nvSpPr>
          <p:cNvPr id="35" name="TextBox 44"/>
          <p:cNvSpPr txBox="1"/>
          <p:nvPr/>
        </p:nvSpPr>
        <p:spPr>
          <a:xfrm>
            <a:off x="5084411" y="2886436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勉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</a:p>
        </p:txBody>
      </p:sp>
      <p:sp>
        <p:nvSpPr>
          <p:cNvPr id="36" name="TextBox 44"/>
          <p:cNvSpPr txBox="1"/>
          <p:nvPr/>
        </p:nvSpPr>
        <p:spPr>
          <a:xfrm>
            <a:off x="6933848" y="2880086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锥</a:t>
            </a:r>
          </a:p>
        </p:txBody>
      </p:sp>
      <p:sp>
        <p:nvSpPr>
          <p:cNvPr id="37" name="TextBox 44"/>
          <p:cNvSpPr txBox="1"/>
          <p:nvPr/>
        </p:nvSpPr>
        <p:spPr>
          <a:xfrm>
            <a:off x="5092348" y="1803761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歇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凉</a:t>
            </a:r>
          </a:p>
        </p:txBody>
      </p:sp>
      <p:sp>
        <p:nvSpPr>
          <p:cNvPr id="38" name="矩形 37"/>
          <p:cNvSpPr/>
          <p:nvPr/>
        </p:nvSpPr>
        <p:spPr>
          <a:xfrm>
            <a:off x="1080205" y="1341798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xùn</a:t>
            </a:r>
          </a:p>
        </p:txBody>
      </p:sp>
      <p:sp>
        <p:nvSpPr>
          <p:cNvPr id="39" name="矩形 38"/>
          <p:cNvSpPr/>
          <p:nvPr/>
        </p:nvSpPr>
        <p:spPr>
          <a:xfrm>
            <a:off x="3069166" y="1341481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</a:p>
        </p:txBody>
      </p:sp>
      <p:sp>
        <p:nvSpPr>
          <p:cNvPr id="40" name="矩形 39"/>
          <p:cNvSpPr/>
          <p:nvPr/>
        </p:nvSpPr>
        <p:spPr>
          <a:xfrm>
            <a:off x="5092348" y="1351817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xiē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349949" y="1353087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chà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555609" y="2510833"/>
            <a:ext cx="996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xiǎn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105504" y="2483528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</a:t>
            </a:r>
          </a:p>
        </p:txBody>
      </p:sp>
      <p:sp>
        <p:nvSpPr>
          <p:cNvPr id="44" name="矩形 43"/>
          <p:cNvSpPr/>
          <p:nvPr/>
        </p:nvSpPr>
        <p:spPr>
          <a:xfrm>
            <a:off x="4904283" y="2508928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miǎn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45" name="矩形 44"/>
          <p:cNvSpPr/>
          <p:nvPr/>
        </p:nvSpPr>
        <p:spPr>
          <a:xfrm>
            <a:off x="7411932" y="2482258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zhuī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97010" y="113193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592492" y="1227843"/>
            <a:ext cx="7908041" cy="2492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驯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xùn   xiòng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良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宽</a:t>
            </a:r>
            <a:r>
              <a:rPr lang="en-US" altLang="zh-CN"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敞</a:t>
            </a:r>
            <a:r>
              <a:rPr lang="en-US" altLang="zh-CN"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cǎnɡ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chǎnɡ 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松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鼠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shǔ  sǔ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en-US" altLang="zh-CN"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拾</a:t>
            </a:r>
            <a:r>
              <a:rPr lang="en-US" altLang="zh-CN"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sí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shí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起</a:t>
            </a:r>
            <a:endParaRPr lang="en-US" altLang="zh-CN"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梳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shū   sū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）理     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玲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  lín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）珑</a:t>
            </a:r>
          </a:p>
        </p:txBody>
      </p:sp>
      <p:sp>
        <p:nvSpPr>
          <p:cNvPr id="15" name="矩形 14"/>
          <p:cNvSpPr/>
          <p:nvPr/>
        </p:nvSpPr>
        <p:spPr>
          <a:xfrm>
            <a:off x="1718209" y="1748027"/>
            <a:ext cx="1180040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37776" y="1748117"/>
            <a:ext cx="937471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062170" y="2306785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27515" y="2264757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54375" y="2948446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49647" y="2893411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574800" y="265366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矫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识字遇鼠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43510" y="332930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驯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093403" y="322897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杈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475480" y="265430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藓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026468" y="329152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勉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317740" y="268414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锥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783590" y="3450590"/>
            <a:ext cx="838835" cy="1022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7973060" y="3082925"/>
            <a:ext cx="838835" cy="1022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6720205" y="3502025"/>
            <a:ext cx="838835" cy="1022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5126990" y="3072765"/>
            <a:ext cx="838835" cy="1022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3796030" y="3502025"/>
            <a:ext cx="838835" cy="1022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725"/>
          <a:stretch>
            <a:fillRect/>
          </a:stretch>
        </p:blipFill>
        <p:spPr>
          <a:xfrm>
            <a:off x="2254885" y="3086735"/>
            <a:ext cx="838835" cy="10229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344" y="3793019"/>
            <a:ext cx="7466442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en-US" sz="2400" b="1" dirty="0">
                <a:latin typeface="+mj-ea"/>
                <a:ea typeface="+mj-ea"/>
              </a:rPr>
              <a:t>这个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铃铛</a:t>
            </a:r>
            <a:r>
              <a:rPr lang="zh-CN" altLang="en-US" sz="2400" b="1" dirty="0" smtClean="0">
                <a:latin typeface="+mj-ea"/>
                <a:ea typeface="+mj-ea"/>
              </a:rPr>
              <a:t>的做工</a:t>
            </a:r>
            <a:r>
              <a:rPr lang="zh-CN" altLang="en-US" sz="2400" b="1" dirty="0">
                <a:latin typeface="+mj-ea"/>
                <a:ea typeface="+mj-ea"/>
              </a:rPr>
              <a:t>真精致，</a:t>
            </a:r>
            <a:r>
              <a:rPr lang="zh-CN" altLang="en-US" sz="2400" b="1" dirty="0" smtClean="0">
                <a:latin typeface="+mj-ea"/>
                <a:ea typeface="+mj-ea"/>
              </a:rPr>
              <a:t>看上去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小巧玲珑</a:t>
            </a:r>
            <a:r>
              <a:rPr lang="zh-CN" altLang="en-US" sz="2400" b="1" dirty="0">
                <a:latin typeface="+mj-ea"/>
                <a:ea typeface="+mj-ea"/>
              </a:rPr>
              <a:t>的。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184025" y="13941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90638" y="146367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玲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395991" y="2178252"/>
            <a:ext cx="9087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 líng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401445" y="2886075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铃</a:t>
            </a:r>
          </a:p>
        </p:txBody>
      </p:sp>
      <p:sp>
        <p:nvSpPr>
          <p:cNvPr id="9" name="矩形 8"/>
          <p:cNvSpPr/>
          <p:nvPr/>
        </p:nvSpPr>
        <p:spPr>
          <a:xfrm>
            <a:off x="3716299" y="1233488"/>
            <a:ext cx="420820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en-US" altLang="zh-CN" sz="2400" b="1" dirty="0">
                <a:latin typeface="+mj-ea"/>
                <a:ea typeface="+mj-ea"/>
              </a:rPr>
              <a:t>[</a:t>
            </a:r>
            <a:r>
              <a:rPr lang="zh-CN" altLang="en-US" sz="2400" b="1" dirty="0">
                <a:latin typeface="+mj-ea"/>
                <a:ea typeface="+mj-ea"/>
              </a:rPr>
              <a:t>玲珑</a:t>
            </a:r>
            <a:r>
              <a:rPr lang="en-US" altLang="zh-CN" sz="2400" b="1" dirty="0">
                <a:latin typeface="+mj-ea"/>
                <a:ea typeface="+mj-ea"/>
              </a:rPr>
              <a:t>]</a:t>
            </a:r>
            <a:r>
              <a:rPr lang="zh-CN" altLang="en-US" sz="2400" b="1" dirty="0">
                <a:latin typeface="+mj-ea"/>
                <a:ea typeface="+mj-ea"/>
              </a:rPr>
              <a:t>器物细致精巧。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701742" y="1787487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（玲珑）（玲梅）（小巧玲珑）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724044" y="2534285"/>
            <a:ext cx="3587842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金属制成的响器。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712614" y="3009265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（电铃）（铃铛）（掩耳盗铃）</a:t>
            </a:r>
          </a:p>
        </p:txBody>
      </p:sp>
      <p:pic>
        <p:nvPicPr>
          <p:cNvPr id="21" name="图片 6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079" y="1279131"/>
            <a:ext cx="1630045" cy="1038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图片 7" descr="IMG_256"/>
          <p:cNvPicPr>
            <a:picLocks noChangeAspect="1"/>
          </p:cNvPicPr>
          <p:nvPr/>
        </p:nvPicPr>
        <p:blipFill>
          <a:blip r:embed="rId5"/>
          <a:srcRect b="3833"/>
          <a:stretch>
            <a:fillRect/>
          </a:stretch>
        </p:blipFill>
        <p:spPr>
          <a:xfrm>
            <a:off x="1958023" y="2448878"/>
            <a:ext cx="1370965" cy="10204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904769" y="2785485"/>
            <a:ext cx="5699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缝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422612" y="2415915"/>
            <a:ext cx="2811462" cy="1200150"/>
            <a:chOff x="2182978" y="4720744"/>
            <a:chExt cx="2811406" cy="1601570"/>
          </a:xfrm>
        </p:grpSpPr>
        <p:sp>
          <p:nvSpPr>
            <p:cNvPr id="15" name="左大括号 14"/>
            <p:cNvSpPr/>
            <p:nvPr/>
          </p:nvSpPr>
          <p:spPr>
            <a:xfrm>
              <a:off x="2182978" y="5027621"/>
              <a:ext cx="238158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21" name="TextBox 15"/>
            <p:cNvSpPr txBox="1"/>
            <p:nvPr/>
          </p:nvSpPr>
          <p:spPr>
            <a:xfrm>
              <a:off x="2387343" y="4720744"/>
              <a:ext cx="2607041" cy="160157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féng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缝合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fèng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一道缝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50570" y="902643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关注下面句子中加点的字，看看你有什么发现？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松鼠在秋天拾榛子，塞到老树空心的缝隙里，塞得满满的，留到冬天吃。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1509" name="TextBox 2"/>
          <p:cNvSpPr txBox="1"/>
          <p:nvPr/>
        </p:nvSpPr>
        <p:spPr>
          <a:xfrm>
            <a:off x="6534522" y="1581214"/>
            <a:ext cx="555625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4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727951" y="3694122"/>
            <a:ext cx="7810500" cy="830263"/>
            <a:chOff x="682625" y="4067175"/>
            <a:chExt cx="7808913" cy="830845"/>
          </a:xfrm>
        </p:grpSpPr>
        <p:sp>
          <p:nvSpPr>
            <p:cNvPr id="21517" name="矩形 17"/>
            <p:cNvSpPr/>
            <p:nvPr/>
          </p:nvSpPr>
          <p:spPr>
            <a:xfrm>
              <a:off x="682625" y="4067175"/>
              <a:ext cx="7808913" cy="8308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：我的裤子裂开了一道缝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fèng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，经过妈妈的缝</a:t>
              </a:r>
              <a:endPara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/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féng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合简直像新的一样。</a:t>
              </a:r>
            </a:p>
          </p:txBody>
        </p:sp>
        <p:sp>
          <p:nvSpPr>
            <p:cNvPr id="21518" name="TextBox 17"/>
            <p:cNvSpPr txBox="1"/>
            <p:nvPr/>
          </p:nvSpPr>
          <p:spPr>
            <a:xfrm>
              <a:off x="7806249" y="4108026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519" name="TextBox 17"/>
            <p:cNvSpPr txBox="1"/>
            <p:nvPr/>
          </p:nvSpPr>
          <p:spPr>
            <a:xfrm>
              <a:off x="4804150" y="4086990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711950" y="2132599"/>
            <a:ext cx="1793875" cy="1360488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1516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281162" y="43236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442740" y="-9025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51245" y="1177936"/>
            <a:ext cx="8520112" cy="117262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2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，思考：找出文中最能概括松鼠特点的一句话。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04324" y="263532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913130" y="2543954"/>
            <a:ext cx="7755255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    </a:t>
            </a:r>
            <a:r>
              <a:rPr kumimoji="0" lang="zh-CN" altLang="en-US" sz="32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松鼠是一种漂亮的小动物，乖巧，  驯良，很讨人喜欢。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410807" y="537778"/>
            <a:ext cx="8299450" cy="99187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  <a:sym typeface="+mn-ea"/>
              </a:rPr>
              <a:t>默读课文，把从课文中获得的有关松鼠的信息分条写下来。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7759" y="1479546"/>
            <a:ext cx="8432846" cy="315233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）它们面容清秀，眼睛闪闪发光，身体矫健，四肢轻快。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）玲珑的小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面孔，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衬上一条帽缨形的美丽尾巴，显得格外漂亮。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）松鼠不躲藏在地底下，经常在高处活动。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它们好像很怕强烈的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日光，白天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躲在窝里歇凉，晚上出来奔跑、玩耍、吃东西。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5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）它们是十分警觉的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226439"/>
              </p:ext>
            </p:extLst>
          </p:nvPr>
        </p:nvGraphicFramePr>
        <p:xfrm>
          <a:off x="1838826" y="1343342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093557"/>
              </p:ext>
            </p:extLst>
          </p:nvPr>
        </p:nvGraphicFramePr>
        <p:xfrm>
          <a:off x="3073901" y="134334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859429"/>
              </p:ext>
            </p:extLst>
          </p:nvPr>
        </p:nvGraphicFramePr>
        <p:xfrm>
          <a:off x="4289926" y="1343342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425345"/>
              </p:ext>
            </p:extLst>
          </p:nvPr>
        </p:nvGraphicFramePr>
        <p:xfrm>
          <a:off x="5505951" y="134334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366454"/>
              </p:ext>
            </p:extLst>
          </p:nvPr>
        </p:nvGraphicFramePr>
        <p:xfrm>
          <a:off x="6704513" y="1343342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189623"/>
              </p:ext>
            </p:extLst>
          </p:nvPr>
        </p:nvGraphicFramePr>
        <p:xfrm>
          <a:off x="1530851" y="2619692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261537"/>
              </p:ext>
            </p:extLst>
          </p:nvPr>
        </p:nvGraphicFramePr>
        <p:xfrm>
          <a:off x="2640513" y="2619692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120751"/>
              </p:ext>
            </p:extLst>
          </p:nvPr>
        </p:nvGraphicFramePr>
        <p:xfrm>
          <a:off x="3743826" y="261969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79588"/>
              </p:ext>
            </p:extLst>
          </p:nvPr>
        </p:nvGraphicFramePr>
        <p:xfrm>
          <a:off x="4870951" y="2619692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38844"/>
              </p:ext>
            </p:extLst>
          </p:nvPr>
        </p:nvGraphicFramePr>
        <p:xfrm>
          <a:off x="5983788" y="2619692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2" action="ppaction://hlinksldjump"/>
          </p:cNvPr>
          <p:cNvSpPr/>
          <p:nvPr/>
        </p:nvSpPr>
        <p:spPr>
          <a:xfrm>
            <a:off x="1848998" y="135035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鼠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3074386" y="1351626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秀</a:t>
            </a:r>
          </a:p>
        </p:txBody>
      </p:sp>
      <p:sp>
        <p:nvSpPr>
          <p:cNvPr id="29" name="矩形 28">
            <a:hlinkClick r:id="rId4" action="ppaction://hlinksldjump"/>
          </p:cNvPr>
          <p:cNvSpPr/>
          <p:nvPr/>
        </p:nvSpPr>
        <p:spPr>
          <a:xfrm>
            <a:off x="6704294" y="1342101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歇</a:t>
            </a:r>
          </a:p>
        </p:txBody>
      </p:sp>
      <p:sp>
        <p:nvSpPr>
          <p:cNvPr id="30" name="矩形 29">
            <a:hlinkClick r:id="rId5" action="ppaction://hlinksldjump"/>
          </p:cNvPr>
          <p:cNvSpPr/>
          <p:nvPr/>
        </p:nvSpPr>
        <p:spPr>
          <a:xfrm>
            <a:off x="4290421" y="134210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玲</a:t>
            </a:r>
          </a:p>
        </p:txBody>
      </p:sp>
      <p:sp>
        <p:nvSpPr>
          <p:cNvPr id="31" name="矩形 30">
            <a:hlinkClick r:id="rId6" action="ppaction://hlinksldjump"/>
          </p:cNvPr>
          <p:cNvSpPr/>
          <p:nvPr/>
        </p:nvSpPr>
        <p:spPr>
          <a:xfrm>
            <a:off x="5516182" y="134210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珑</a:t>
            </a:r>
          </a:p>
        </p:txBody>
      </p:sp>
      <p:sp>
        <p:nvSpPr>
          <p:cNvPr id="32" name="矩形 31">
            <a:hlinkClick r:id="rId7" action="ppaction://hlinksldjump"/>
          </p:cNvPr>
          <p:cNvSpPr/>
          <p:nvPr/>
        </p:nvSpPr>
        <p:spPr>
          <a:xfrm>
            <a:off x="3744597" y="262707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滑</a:t>
            </a:r>
          </a:p>
        </p:txBody>
      </p:sp>
      <p:sp>
        <p:nvSpPr>
          <p:cNvPr id="33" name="矩形 32">
            <a:hlinkClick r:id="rId8" action="ppaction://hlinksldjump"/>
          </p:cNvPr>
          <p:cNvSpPr/>
          <p:nvPr/>
        </p:nvSpPr>
        <p:spPr>
          <a:xfrm>
            <a:off x="2634774" y="2625169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拾</a:t>
            </a:r>
          </a:p>
        </p:txBody>
      </p:sp>
      <p:sp>
        <p:nvSpPr>
          <p:cNvPr id="35" name="矩形 34">
            <a:hlinkClick r:id="rId9" action="ppaction://hlinksldjump"/>
          </p:cNvPr>
          <p:cNvSpPr/>
          <p:nvPr/>
        </p:nvSpPr>
        <p:spPr>
          <a:xfrm>
            <a:off x="5982772" y="2626439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勉</a:t>
            </a:r>
          </a:p>
        </p:txBody>
      </p:sp>
      <p:sp>
        <p:nvSpPr>
          <p:cNvPr id="36" name="矩形 35">
            <a:hlinkClick r:id="rId10" action="ppaction://hlinksldjump"/>
          </p:cNvPr>
          <p:cNvSpPr/>
          <p:nvPr/>
        </p:nvSpPr>
        <p:spPr>
          <a:xfrm>
            <a:off x="4870890" y="262707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狭</a:t>
            </a:r>
          </a:p>
        </p:txBody>
      </p:sp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697583"/>
              </p:ext>
            </p:extLst>
          </p:nvPr>
        </p:nvGraphicFramePr>
        <p:xfrm>
          <a:off x="7096626" y="2619692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11" action="ppaction://hlinksldjump"/>
          </p:cNvPr>
          <p:cNvSpPr/>
          <p:nvPr/>
        </p:nvSpPr>
        <p:spPr>
          <a:xfrm>
            <a:off x="1529599" y="2626439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窝</a:t>
            </a:r>
          </a:p>
        </p:txBody>
      </p:sp>
      <p:sp>
        <p:nvSpPr>
          <p:cNvPr id="37" name="矩形 36">
            <a:hlinkClick r:id="rId12" action="ppaction://hlinksldjump"/>
          </p:cNvPr>
          <p:cNvSpPr/>
          <p:nvPr/>
        </p:nvSpPr>
        <p:spPr>
          <a:xfrm>
            <a:off x="7095915" y="2618819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梳</a:t>
            </a:r>
          </a:p>
        </p:txBody>
      </p:sp>
      <p:sp>
        <p:nvSpPr>
          <p:cNvPr id="39" name="任意多边形 38"/>
          <p:cNvSpPr/>
          <p:nvPr/>
        </p:nvSpPr>
        <p:spPr>
          <a:xfrm>
            <a:off x="5759450" y="38735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464150" y="94490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7" name="文本框 39"/>
          <p:cNvSpPr txBox="1"/>
          <p:nvPr/>
        </p:nvSpPr>
        <p:spPr>
          <a:xfrm>
            <a:off x="680969" y="3879206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5" grpId="0"/>
      <p:bldP spid="37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7099300" y="26050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605088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3259138" y="2605088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59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227638" y="313531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097463" y="269081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199313" y="314801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鼠</a:t>
            </a:r>
          </a:p>
        </p:txBody>
      </p:sp>
      <p:sp>
        <p:nvSpPr>
          <p:cNvPr id="59" name="文本框 64"/>
          <p:cNvSpPr txBox="1"/>
          <p:nvPr/>
        </p:nvSpPr>
        <p:spPr>
          <a:xfrm>
            <a:off x="5843588" y="65722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窝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狭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滑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261225" y="274002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勉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097463" y="12954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梳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歇</a:t>
            </a:r>
          </a:p>
        </p:txBody>
      </p:sp>
      <p:cxnSp>
        <p:nvCxnSpPr>
          <p:cNvPr id="69" name="直线连接符 75"/>
          <p:cNvCxnSpPr/>
          <p:nvPr/>
        </p:nvCxnSpPr>
        <p:spPr>
          <a:xfrm>
            <a:off x="3375025" y="3128963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3373438" y="2697163"/>
            <a:ext cx="1416050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拾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玲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88511E-6 L 0.17987 0.5043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93" y="252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55034E-6 L 0.48507 0.507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53" y="253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356597 0.462346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" y="2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36667 0.472099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88511E-6 L -0.45434 0.467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10624E-6 L 0.16927 0.5994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5" y="29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307E-6 L -0.20572 0.4746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307E-6 L -0.14392 0.3434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05" y="17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93453E-6 L -0.29844 0.4740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0.137569 0.390123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9592E-6 L -0.39428 0.4737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22" y="236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722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1" name="Rectangle 75"/>
          <p:cNvSpPr/>
          <p:nvPr/>
        </p:nvSpPr>
        <p:spPr>
          <a:xfrm>
            <a:off x="4567555" y="147351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8" name="Freeform 80"/>
          <p:cNvSpPr/>
          <p:nvPr/>
        </p:nvSpPr>
        <p:spPr>
          <a:xfrm>
            <a:off x="4769168" y="1465580"/>
            <a:ext cx="444500" cy="338138"/>
          </a:xfrm>
          <a:custGeom>
            <a:avLst/>
            <a:gdLst>
              <a:gd name="txL" fmla="*/ 0 w 700"/>
              <a:gd name="txT" fmla="*/ 0 h 532"/>
              <a:gd name="txR" fmla="*/ 700 w 700"/>
              <a:gd name="txB" fmla="*/ 532 h 53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00" h="532">
                <a:moveTo>
                  <a:pt x="26" y="532"/>
                </a:moveTo>
                <a:lnTo>
                  <a:pt x="0" y="481"/>
                </a:lnTo>
                <a:lnTo>
                  <a:pt x="89" y="430"/>
                </a:lnTo>
                <a:lnTo>
                  <a:pt x="166" y="380"/>
                </a:lnTo>
                <a:lnTo>
                  <a:pt x="229" y="329"/>
                </a:lnTo>
                <a:lnTo>
                  <a:pt x="293" y="291"/>
                </a:lnTo>
                <a:lnTo>
                  <a:pt x="344" y="253"/>
                </a:lnTo>
                <a:lnTo>
                  <a:pt x="395" y="228"/>
                </a:lnTo>
                <a:lnTo>
                  <a:pt x="420" y="190"/>
                </a:lnTo>
                <a:lnTo>
                  <a:pt x="446" y="177"/>
                </a:lnTo>
                <a:lnTo>
                  <a:pt x="458" y="152"/>
                </a:lnTo>
                <a:lnTo>
                  <a:pt x="471" y="126"/>
                </a:lnTo>
                <a:lnTo>
                  <a:pt x="484" y="114"/>
                </a:lnTo>
                <a:lnTo>
                  <a:pt x="497" y="101"/>
                </a:lnTo>
                <a:lnTo>
                  <a:pt x="497" y="88"/>
                </a:lnTo>
                <a:lnTo>
                  <a:pt x="497" y="76"/>
                </a:lnTo>
                <a:lnTo>
                  <a:pt x="497" y="63"/>
                </a:lnTo>
                <a:lnTo>
                  <a:pt x="497" y="50"/>
                </a:lnTo>
                <a:lnTo>
                  <a:pt x="484" y="38"/>
                </a:lnTo>
                <a:lnTo>
                  <a:pt x="484" y="25"/>
                </a:lnTo>
                <a:lnTo>
                  <a:pt x="484" y="12"/>
                </a:lnTo>
                <a:lnTo>
                  <a:pt x="497" y="12"/>
                </a:lnTo>
                <a:lnTo>
                  <a:pt x="509" y="0"/>
                </a:lnTo>
                <a:lnTo>
                  <a:pt x="522" y="0"/>
                </a:lnTo>
                <a:lnTo>
                  <a:pt x="535" y="0"/>
                </a:lnTo>
                <a:lnTo>
                  <a:pt x="547" y="12"/>
                </a:lnTo>
                <a:lnTo>
                  <a:pt x="586" y="25"/>
                </a:lnTo>
                <a:lnTo>
                  <a:pt x="624" y="50"/>
                </a:lnTo>
                <a:lnTo>
                  <a:pt x="636" y="63"/>
                </a:lnTo>
                <a:lnTo>
                  <a:pt x="662" y="76"/>
                </a:lnTo>
                <a:lnTo>
                  <a:pt x="675" y="88"/>
                </a:lnTo>
                <a:lnTo>
                  <a:pt x="687" y="101"/>
                </a:lnTo>
                <a:lnTo>
                  <a:pt x="687" y="114"/>
                </a:lnTo>
                <a:lnTo>
                  <a:pt x="700" y="126"/>
                </a:lnTo>
                <a:lnTo>
                  <a:pt x="700" y="139"/>
                </a:lnTo>
                <a:lnTo>
                  <a:pt x="700" y="152"/>
                </a:lnTo>
                <a:lnTo>
                  <a:pt x="700" y="164"/>
                </a:lnTo>
                <a:lnTo>
                  <a:pt x="687" y="177"/>
                </a:lnTo>
                <a:lnTo>
                  <a:pt x="687" y="190"/>
                </a:lnTo>
                <a:lnTo>
                  <a:pt x="662" y="202"/>
                </a:lnTo>
                <a:lnTo>
                  <a:pt x="649" y="215"/>
                </a:lnTo>
                <a:lnTo>
                  <a:pt x="624" y="240"/>
                </a:lnTo>
                <a:lnTo>
                  <a:pt x="598" y="253"/>
                </a:lnTo>
                <a:lnTo>
                  <a:pt x="560" y="278"/>
                </a:lnTo>
                <a:lnTo>
                  <a:pt x="522" y="304"/>
                </a:lnTo>
                <a:lnTo>
                  <a:pt x="471" y="329"/>
                </a:lnTo>
                <a:lnTo>
                  <a:pt x="420" y="354"/>
                </a:lnTo>
                <a:lnTo>
                  <a:pt x="357" y="380"/>
                </a:lnTo>
                <a:lnTo>
                  <a:pt x="280" y="418"/>
                </a:lnTo>
                <a:lnTo>
                  <a:pt x="204" y="456"/>
                </a:lnTo>
                <a:lnTo>
                  <a:pt x="115" y="494"/>
                </a:lnTo>
                <a:lnTo>
                  <a:pt x="26" y="5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189855" y="1586230"/>
            <a:ext cx="508000" cy="579438"/>
          </a:xfrm>
          <a:custGeom>
            <a:avLst/>
            <a:gdLst>
              <a:gd name="txL" fmla="*/ 0 w 801"/>
              <a:gd name="txT" fmla="*/ 0 h 912"/>
              <a:gd name="txR" fmla="*/ 801 w 801"/>
              <a:gd name="txB" fmla="*/ 912 h 91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1" h="912">
                <a:moveTo>
                  <a:pt x="445" y="912"/>
                </a:moveTo>
                <a:lnTo>
                  <a:pt x="432" y="899"/>
                </a:lnTo>
                <a:lnTo>
                  <a:pt x="420" y="874"/>
                </a:lnTo>
                <a:lnTo>
                  <a:pt x="407" y="874"/>
                </a:lnTo>
                <a:lnTo>
                  <a:pt x="407" y="849"/>
                </a:lnTo>
                <a:lnTo>
                  <a:pt x="407" y="836"/>
                </a:lnTo>
                <a:lnTo>
                  <a:pt x="407" y="811"/>
                </a:lnTo>
                <a:lnTo>
                  <a:pt x="407" y="785"/>
                </a:lnTo>
                <a:lnTo>
                  <a:pt x="407" y="760"/>
                </a:lnTo>
                <a:lnTo>
                  <a:pt x="407" y="735"/>
                </a:lnTo>
                <a:lnTo>
                  <a:pt x="420" y="697"/>
                </a:lnTo>
                <a:lnTo>
                  <a:pt x="420" y="659"/>
                </a:lnTo>
                <a:lnTo>
                  <a:pt x="432" y="608"/>
                </a:lnTo>
                <a:lnTo>
                  <a:pt x="445" y="557"/>
                </a:lnTo>
                <a:lnTo>
                  <a:pt x="458" y="507"/>
                </a:lnTo>
                <a:lnTo>
                  <a:pt x="471" y="456"/>
                </a:lnTo>
                <a:lnTo>
                  <a:pt x="471" y="405"/>
                </a:lnTo>
                <a:lnTo>
                  <a:pt x="483" y="367"/>
                </a:lnTo>
                <a:lnTo>
                  <a:pt x="483" y="329"/>
                </a:lnTo>
                <a:lnTo>
                  <a:pt x="496" y="304"/>
                </a:lnTo>
                <a:lnTo>
                  <a:pt x="496" y="279"/>
                </a:lnTo>
                <a:lnTo>
                  <a:pt x="496" y="253"/>
                </a:lnTo>
                <a:lnTo>
                  <a:pt x="496" y="240"/>
                </a:lnTo>
                <a:lnTo>
                  <a:pt x="496" y="215"/>
                </a:lnTo>
                <a:lnTo>
                  <a:pt x="496" y="202"/>
                </a:lnTo>
                <a:lnTo>
                  <a:pt x="496" y="177"/>
                </a:lnTo>
                <a:lnTo>
                  <a:pt x="483" y="177"/>
                </a:lnTo>
                <a:lnTo>
                  <a:pt x="483" y="164"/>
                </a:lnTo>
                <a:lnTo>
                  <a:pt x="471" y="164"/>
                </a:lnTo>
                <a:lnTo>
                  <a:pt x="458" y="164"/>
                </a:lnTo>
                <a:lnTo>
                  <a:pt x="432" y="164"/>
                </a:lnTo>
                <a:lnTo>
                  <a:pt x="407" y="177"/>
                </a:lnTo>
                <a:lnTo>
                  <a:pt x="369" y="177"/>
                </a:lnTo>
                <a:lnTo>
                  <a:pt x="331" y="177"/>
                </a:lnTo>
                <a:lnTo>
                  <a:pt x="293" y="190"/>
                </a:lnTo>
                <a:lnTo>
                  <a:pt x="254" y="190"/>
                </a:lnTo>
                <a:lnTo>
                  <a:pt x="216" y="190"/>
                </a:lnTo>
                <a:lnTo>
                  <a:pt x="178" y="202"/>
                </a:lnTo>
                <a:lnTo>
                  <a:pt x="153" y="202"/>
                </a:lnTo>
                <a:lnTo>
                  <a:pt x="140" y="202"/>
                </a:lnTo>
                <a:lnTo>
                  <a:pt x="114" y="202"/>
                </a:lnTo>
                <a:lnTo>
                  <a:pt x="102" y="202"/>
                </a:lnTo>
                <a:lnTo>
                  <a:pt x="89" y="215"/>
                </a:lnTo>
                <a:lnTo>
                  <a:pt x="76" y="202"/>
                </a:lnTo>
                <a:lnTo>
                  <a:pt x="51" y="190"/>
                </a:lnTo>
                <a:lnTo>
                  <a:pt x="38" y="190"/>
                </a:lnTo>
                <a:lnTo>
                  <a:pt x="25" y="177"/>
                </a:lnTo>
                <a:lnTo>
                  <a:pt x="13" y="164"/>
                </a:lnTo>
                <a:lnTo>
                  <a:pt x="13" y="152"/>
                </a:lnTo>
                <a:lnTo>
                  <a:pt x="0" y="139"/>
                </a:lnTo>
                <a:lnTo>
                  <a:pt x="0" y="126"/>
                </a:lnTo>
                <a:lnTo>
                  <a:pt x="13" y="114"/>
                </a:lnTo>
                <a:lnTo>
                  <a:pt x="25" y="114"/>
                </a:lnTo>
                <a:lnTo>
                  <a:pt x="51" y="114"/>
                </a:lnTo>
                <a:lnTo>
                  <a:pt x="64" y="114"/>
                </a:lnTo>
                <a:lnTo>
                  <a:pt x="89" y="101"/>
                </a:lnTo>
                <a:lnTo>
                  <a:pt x="127" y="101"/>
                </a:lnTo>
                <a:lnTo>
                  <a:pt x="165" y="101"/>
                </a:lnTo>
                <a:lnTo>
                  <a:pt x="203" y="88"/>
                </a:lnTo>
                <a:lnTo>
                  <a:pt x="242" y="88"/>
                </a:lnTo>
                <a:lnTo>
                  <a:pt x="293" y="88"/>
                </a:lnTo>
                <a:lnTo>
                  <a:pt x="331" y="76"/>
                </a:lnTo>
                <a:lnTo>
                  <a:pt x="369" y="76"/>
                </a:lnTo>
                <a:lnTo>
                  <a:pt x="394" y="63"/>
                </a:lnTo>
                <a:lnTo>
                  <a:pt x="420" y="50"/>
                </a:lnTo>
                <a:lnTo>
                  <a:pt x="432" y="50"/>
                </a:lnTo>
                <a:lnTo>
                  <a:pt x="445" y="38"/>
                </a:lnTo>
                <a:lnTo>
                  <a:pt x="458" y="25"/>
                </a:lnTo>
                <a:lnTo>
                  <a:pt x="471" y="12"/>
                </a:lnTo>
                <a:lnTo>
                  <a:pt x="483" y="12"/>
                </a:lnTo>
                <a:lnTo>
                  <a:pt x="509" y="0"/>
                </a:lnTo>
                <a:lnTo>
                  <a:pt x="547" y="12"/>
                </a:lnTo>
                <a:lnTo>
                  <a:pt x="585" y="25"/>
                </a:lnTo>
                <a:lnTo>
                  <a:pt x="598" y="38"/>
                </a:lnTo>
                <a:lnTo>
                  <a:pt x="623" y="50"/>
                </a:lnTo>
                <a:lnTo>
                  <a:pt x="649" y="63"/>
                </a:lnTo>
                <a:lnTo>
                  <a:pt x="687" y="76"/>
                </a:lnTo>
                <a:lnTo>
                  <a:pt x="712" y="101"/>
                </a:lnTo>
                <a:lnTo>
                  <a:pt x="738" y="114"/>
                </a:lnTo>
                <a:lnTo>
                  <a:pt x="751" y="139"/>
                </a:lnTo>
                <a:lnTo>
                  <a:pt x="776" y="152"/>
                </a:lnTo>
                <a:lnTo>
                  <a:pt x="789" y="164"/>
                </a:lnTo>
                <a:lnTo>
                  <a:pt x="789" y="177"/>
                </a:lnTo>
                <a:lnTo>
                  <a:pt x="801" y="190"/>
                </a:lnTo>
                <a:lnTo>
                  <a:pt x="789" y="215"/>
                </a:lnTo>
                <a:lnTo>
                  <a:pt x="776" y="228"/>
                </a:lnTo>
                <a:lnTo>
                  <a:pt x="751" y="240"/>
                </a:lnTo>
                <a:lnTo>
                  <a:pt x="725" y="253"/>
                </a:lnTo>
                <a:lnTo>
                  <a:pt x="712" y="266"/>
                </a:lnTo>
                <a:lnTo>
                  <a:pt x="712" y="279"/>
                </a:lnTo>
                <a:lnTo>
                  <a:pt x="700" y="279"/>
                </a:lnTo>
                <a:lnTo>
                  <a:pt x="687" y="291"/>
                </a:lnTo>
                <a:lnTo>
                  <a:pt x="687" y="317"/>
                </a:lnTo>
                <a:lnTo>
                  <a:pt x="674" y="329"/>
                </a:lnTo>
                <a:lnTo>
                  <a:pt x="661" y="355"/>
                </a:lnTo>
                <a:lnTo>
                  <a:pt x="649" y="393"/>
                </a:lnTo>
                <a:lnTo>
                  <a:pt x="623" y="456"/>
                </a:lnTo>
                <a:lnTo>
                  <a:pt x="598" y="519"/>
                </a:lnTo>
                <a:lnTo>
                  <a:pt x="585" y="583"/>
                </a:lnTo>
                <a:lnTo>
                  <a:pt x="572" y="633"/>
                </a:lnTo>
                <a:lnTo>
                  <a:pt x="560" y="659"/>
                </a:lnTo>
                <a:lnTo>
                  <a:pt x="547" y="697"/>
                </a:lnTo>
                <a:lnTo>
                  <a:pt x="534" y="735"/>
                </a:lnTo>
                <a:lnTo>
                  <a:pt x="534" y="760"/>
                </a:lnTo>
                <a:lnTo>
                  <a:pt x="522" y="785"/>
                </a:lnTo>
                <a:lnTo>
                  <a:pt x="509" y="811"/>
                </a:lnTo>
                <a:lnTo>
                  <a:pt x="509" y="823"/>
                </a:lnTo>
                <a:lnTo>
                  <a:pt x="496" y="849"/>
                </a:lnTo>
                <a:lnTo>
                  <a:pt x="483" y="861"/>
                </a:lnTo>
                <a:lnTo>
                  <a:pt x="483" y="874"/>
                </a:lnTo>
                <a:lnTo>
                  <a:pt x="471" y="887"/>
                </a:lnTo>
                <a:lnTo>
                  <a:pt x="458" y="899"/>
                </a:lnTo>
                <a:lnTo>
                  <a:pt x="445" y="9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237480" y="1827530"/>
            <a:ext cx="284163" cy="88900"/>
          </a:xfrm>
          <a:custGeom>
            <a:avLst/>
            <a:gdLst>
              <a:gd name="txL" fmla="*/ 0 w 446"/>
              <a:gd name="txT" fmla="*/ 0 h 139"/>
              <a:gd name="txR" fmla="*/ 446 w 446"/>
              <a:gd name="txB" fmla="*/ 139 h 139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46" h="139">
                <a:moveTo>
                  <a:pt x="0" y="101"/>
                </a:moveTo>
                <a:lnTo>
                  <a:pt x="0" y="89"/>
                </a:lnTo>
                <a:lnTo>
                  <a:pt x="0" y="76"/>
                </a:lnTo>
                <a:lnTo>
                  <a:pt x="0" y="63"/>
                </a:lnTo>
                <a:lnTo>
                  <a:pt x="13" y="63"/>
                </a:lnTo>
                <a:lnTo>
                  <a:pt x="26" y="51"/>
                </a:lnTo>
                <a:lnTo>
                  <a:pt x="38" y="51"/>
                </a:lnTo>
                <a:lnTo>
                  <a:pt x="51" y="38"/>
                </a:lnTo>
                <a:lnTo>
                  <a:pt x="64" y="38"/>
                </a:lnTo>
                <a:lnTo>
                  <a:pt x="77" y="38"/>
                </a:lnTo>
                <a:lnTo>
                  <a:pt x="89" y="38"/>
                </a:lnTo>
                <a:lnTo>
                  <a:pt x="102" y="38"/>
                </a:lnTo>
                <a:lnTo>
                  <a:pt x="115" y="25"/>
                </a:lnTo>
                <a:lnTo>
                  <a:pt x="140" y="25"/>
                </a:lnTo>
                <a:lnTo>
                  <a:pt x="178" y="25"/>
                </a:lnTo>
                <a:lnTo>
                  <a:pt x="242" y="13"/>
                </a:lnTo>
                <a:lnTo>
                  <a:pt x="293" y="13"/>
                </a:lnTo>
                <a:lnTo>
                  <a:pt x="369" y="0"/>
                </a:lnTo>
                <a:lnTo>
                  <a:pt x="446" y="0"/>
                </a:lnTo>
                <a:lnTo>
                  <a:pt x="446" y="101"/>
                </a:lnTo>
                <a:lnTo>
                  <a:pt x="407" y="114"/>
                </a:lnTo>
                <a:lnTo>
                  <a:pt x="369" y="114"/>
                </a:lnTo>
                <a:lnTo>
                  <a:pt x="331" y="114"/>
                </a:lnTo>
                <a:lnTo>
                  <a:pt x="293" y="127"/>
                </a:lnTo>
                <a:lnTo>
                  <a:pt x="267" y="127"/>
                </a:lnTo>
                <a:lnTo>
                  <a:pt x="229" y="127"/>
                </a:lnTo>
                <a:lnTo>
                  <a:pt x="204" y="139"/>
                </a:lnTo>
                <a:lnTo>
                  <a:pt x="178" y="139"/>
                </a:lnTo>
                <a:lnTo>
                  <a:pt x="140" y="139"/>
                </a:lnTo>
                <a:lnTo>
                  <a:pt x="102" y="139"/>
                </a:lnTo>
                <a:lnTo>
                  <a:pt x="77" y="139"/>
                </a:lnTo>
                <a:lnTo>
                  <a:pt x="51" y="139"/>
                </a:lnTo>
                <a:lnTo>
                  <a:pt x="38" y="127"/>
                </a:lnTo>
                <a:lnTo>
                  <a:pt x="13" y="114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4583430" y="2367280"/>
            <a:ext cx="452438" cy="755650"/>
          </a:xfrm>
          <a:custGeom>
            <a:avLst/>
            <a:gdLst>
              <a:gd name="txL" fmla="*/ 0 w 712"/>
              <a:gd name="txT" fmla="*/ 0 h 1191"/>
              <a:gd name="txR" fmla="*/ 712 w 712"/>
              <a:gd name="txB" fmla="*/ 1191 h 1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1191">
                <a:moveTo>
                  <a:pt x="178" y="76"/>
                </a:moveTo>
                <a:lnTo>
                  <a:pt x="165" y="51"/>
                </a:lnTo>
                <a:lnTo>
                  <a:pt x="152" y="38"/>
                </a:lnTo>
                <a:lnTo>
                  <a:pt x="152" y="25"/>
                </a:lnTo>
                <a:lnTo>
                  <a:pt x="152" y="13"/>
                </a:lnTo>
                <a:lnTo>
                  <a:pt x="165" y="0"/>
                </a:lnTo>
                <a:lnTo>
                  <a:pt x="178" y="0"/>
                </a:lnTo>
                <a:lnTo>
                  <a:pt x="203" y="0"/>
                </a:lnTo>
                <a:lnTo>
                  <a:pt x="229" y="0"/>
                </a:lnTo>
                <a:lnTo>
                  <a:pt x="254" y="13"/>
                </a:lnTo>
                <a:lnTo>
                  <a:pt x="280" y="25"/>
                </a:lnTo>
                <a:lnTo>
                  <a:pt x="305" y="38"/>
                </a:lnTo>
                <a:lnTo>
                  <a:pt x="331" y="51"/>
                </a:lnTo>
                <a:lnTo>
                  <a:pt x="331" y="63"/>
                </a:lnTo>
                <a:lnTo>
                  <a:pt x="331" y="76"/>
                </a:lnTo>
                <a:lnTo>
                  <a:pt x="343" y="101"/>
                </a:lnTo>
                <a:lnTo>
                  <a:pt x="343" y="127"/>
                </a:lnTo>
                <a:lnTo>
                  <a:pt x="343" y="152"/>
                </a:lnTo>
                <a:lnTo>
                  <a:pt x="343" y="190"/>
                </a:lnTo>
                <a:lnTo>
                  <a:pt x="343" y="228"/>
                </a:lnTo>
                <a:lnTo>
                  <a:pt x="356" y="279"/>
                </a:lnTo>
                <a:lnTo>
                  <a:pt x="343" y="367"/>
                </a:lnTo>
                <a:lnTo>
                  <a:pt x="343" y="469"/>
                </a:lnTo>
                <a:lnTo>
                  <a:pt x="331" y="557"/>
                </a:lnTo>
                <a:lnTo>
                  <a:pt x="331" y="659"/>
                </a:lnTo>
                <a:lnTo>
                  <a:pt x="318" y="709"/>
                </a:lnTo>
                <a:lnTo>
                  <a:pt x="318" y="747"/>
                </a:lnTo>
                <a:lnTo>
                  <a:pt x="305" y="773"/>
                </a:lnTo>
                <a:lnTo>
                  <a:pt x="305" y="798"/>
                </a:lnTo>
                <a:lnTo>
                  <a:pt x="305" y="823"/>
                </a:lnTo>
                <a:lnTo>
                  <a:pt x="305" y="836"/>
                </a:lnTo>
                <a:lnTo>
                  <a:pt x="305" y="849"/>
                </a:lnTo>
                <a:lnTo>
                  <a:pt x="305" y="861"/>
                </a:lnTo>
                <a:lnTo>
                  <a:pt x="318" y="861"/>
                </a:lnTo>
                <a:lnTo>
                  <a:pt x="343" y="861"/>
                </a:lnTo>
                <a:lnTo>
                  <a:pt x="369" y="861"/>
                </a:lnTo>
                <a:lnTo>
                  <a:pt x="394" y="849"/>
                </a:lnTo>
                <a:lnTo>
                  <a:pt x="432" y="836"/>
                </a:lnTo>
                <a:lnTo>
                  <a:pt x="470" y="823"/>
                </a:lnTo>
                <a:lnTo>
                  <a:pt x="509" y="811"/>
                </a:lnTo>
                <a:lnTo>
                  <a:pt x="560" y="798"/>
                </a:lnTo>
                <a:lnTo>
                  <a:pt x="598" y="785"/>
                </a:lnTo>
                <a:lnTo>
                  <a:pt x="623" y="773"/>
                </a:lnTo>
                <a:lnTo>
                  <a:pt x="649" y="760"/>
                </a:lnTo>
                <a:lnTo>
                  <a:pt x="674" y="760"/>
                </a:lnTo>
                <a:lnTo>
                  <a:pt x="687" y="760"/>
                </a:lnTo>
                <a:lnTo>
                  <a:pt x="699" y="760"/>
                </a:lnTo>
                <a:lnTo>
                  <a:pt x="712" y="760"/>
                </a:lnTo>
                <a:lnTo>
                  <a:pt x="699" y="773"/>
                </a:lnTo>
                <a:lnTo>
                  <a:pt x="687" y="785"/>
                </a:lnTo>
                <a:lnTo>
                  <a:pt x="674" y="811"/>
                </a:lnTo>
                <a:lnTo>
                  <a:pt x="649" y="823"/>
                </a:lnTo>
                <a:lnTo>
                  <a:pt x="610" y="849"/>
                </a:lnTo>
                <a:lnTo>
                  <a:pt x="560" y="874"/>
                </a:lnTo>
                <a:lnTo>
                  <a:pt x="509" y="912"/>
                </a:lnTo>
                <a:lnTo>
                  <a:pt x="458" y="938"/>
                </a:lnTo>
                <a:lnTo>
                  <a:pt x="394" y="976"/>
                </a:lnTo>
                <a:lnTo>
                  <a:pt x="343" y="1014"/>
                </a:lnTo>
                <a:lnTo>
                  <a:pt x="292" y="1039"/>
                </a:lnTo>
                <a:lnTo>
                  <a:pt x="254" y="1064"/>
                </a:lnTo>
                <a:lnTo>
                  <a:pt x="216" y="1090"/>
                </a:lnTo>
                <a:lnTo>
                  <a:pt x="191" y="1115"/>
                </a:lnTo>
                <a:lnTo>
                  <a:pt x="178" y="1128"/>
                </a:lnTo>
                <a:lnTo>
                  <a:pt x="165" y="1140"/>
                </a:lnTo>
                <a:lnTo>
                  <a:pt x="152" y="1166"/>
                </a:lnTo>
                <a:lnTo>
                  <a:pt x="127" y="1178"/>
                </a:lnTo>
                <a:lnTo>
                  <a:pt x="114" y="1191"/>
                </a:lnTo>
                <a:lnTo>
                  <a:pt x="89" y="1191"/>
                </a:lnTo>
                <a:lnTo>
                  <a:pt x="76" y="1191"/>
                </a:lnTo>
                <a:lnTo>
                  <a:pt x="51" y="1178"/>
                </a:lnTo>
                <a:lnTo>
                  <a:pt x="38" y="1153"/>
                </a:lnTo>
                <a:lnTo>
                  <a:pt x="25" y="1128"/>
                </a:lnTo>
                <a:lnTo>
                  <a:pt x="12" y="1115"/>
                </a:lnTo>
                <a:lnTo>
                  <a:pt x="12" y="1090"/>
                </a:lnTo>
                <a:lnTo>
                  <a:pt x="0" y="1064"/>
                </a:lnTo>
                <a:lnTo>
                  <a:pt x="0" y="1052"/>
                </a:lnTo>
                <a:lnTo>
                  <a:pt x="0" y="1026"/>
                </a:lnTo>
                <a:lnTo>
                  <a:pt x="0" y="1014"/>
                </a:lnTo>
                <a:lnTo>
                  <a:pt x="12" y="1001"/>
                </a:lnTo>
                <a:lnTo>
                  <a:pt x="25" y="988"/>
                </a:lnTo>
                <a:lnTo>
                  <a:pt x="38" y="976"/>
                </a:lnTo>
                <a:lnTo>
                  <a:pt x="51" y="963"/>
                </a:lnTo>
                <a:lnTo>
                  <a:pt x="63" y="950"/>
                </a:lnTo>
                <a:lnTo>
                  <a:pt x="76" y="950"/>
                </a:lnTo>
                <a:lnTo>
                  <a:pt x="89" y="925"/>
                </a:lnTo>
                <a:lnTo>
                  <a:pt x="114" y="912"/>
                </a:lnTo>
                <a:lnTo>
                  <a:pt x="127" y="887"/>
                </a:lnTo>
                <a:lnTo>
                  <a:pt x="140" y="849"/>
                </a:lnTo>
                <a:lnTo>
                  <a:pt x="152" y="823"/>
                </a:lnTo>
                <a:lnTo>
                  <a:pt x="165" y="785"/>
                </a:lnTo>
                <a:lnTo>
                  <a:pt x="178" y="735"/>
                </a:lnTo>
                <a:lnTo>
                  <a:pt x="203" y="646"/>
                </a:lnTo>
                <a:lnTo>
                  <a:pt x="216" y="545"/>
                </a:lnTo>
                <a:lnTo>
                  <a:pt x="216" y="443"/>
                </a:lnTo>
                <a:lnTo>
                  <a:pt x="229" y="329"/>
                </a:lnTo>
                <a:lnTo>
                  <a:pt x="229" y="266"/>
                </a:lnTo>
                <a:lnTo>
                  <a:pt x="216" y="215"/>
                </a:lnTo>
                <a:lnTo>
                  <a:pt x="216" y="177"/>
                </a:lnTo>
                <a:lnTo>
                  <a:pt x="216" y="139"/>
                </a:lnTo>
                <a:lnTo>
                  <a:pt x="203" y="114"/>
                </a:lnTo>
                <a:lnTo>
                  <a:pt x="203" y="101"/>
                </a:lnTo>
                <a:lnTo>
                  <a:pt x="191" y="76"/>
                </a:lnTo>
                <a:lnTo>
                  <a:pt x="178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4866005" y="2383155"/>
            <a:ext cx="169863" cy="104775"/>
          </a:xfrm>
          <a:custGeom>
            <a:avLst/>
            <a:gdLst>
              <a:gd name="txL" fmla="*/ 0 w 267"/>
              <a:gd name="txT" fmla="*/ 0 h 165"/>
              <a:gd name="txR" fmla="*/ 267 w 267"/>
              <a:gd name="txB" fmla="*/ 165 h 1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165">
                <a:moveTo>
                  <a:pt x="76" y="114"/>
                </a:moveTo>
                <a:lnTo>
                  <a:pt x="64" y="89"/>
                </a:lnTo>
                <a:lnTo>
                  <a:pt x="38" y="76"/>
                </a:lnTo>
                <a:lnTo>
                  <a:pt x="25" y="64"/>
                </a:lnTo>
                <a:lnTo>
                  <a:pt x="13" y="51"/>
                </a:lnTo>
                <a:lnTo>
                  <a:pt x="13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51" y="0"/>
                </a:lnTo>
                <a:lnTo>
                  <a:pt x="102" y="0"/>
                </a:lnTo>
                <a:lnTo>
                  <a:pt x="127" y="0"/>
                </a:lnTo>
                <a:lnTo>
                  <a:pt x="153" y="0"/>
                </a:lnTo>
                <a:lnTo>
                  <a:pt x="165" y="13"/>
                </a:lnTo>
                <a:lnTo>
                  <a:pt x="178" y="13"/>
                </a:lnTo>
                <a:lnTo>
                  <a:pt x="204" y="26"/>
                </a:lnTo>
                <a:lnTo>
                  <a:pt x="229" y="38"/>
                </a:lnTo>
                <a:lnTo>
                  <a:pt x="254" y="51"/>
                </a:lnTo>
                <a:lnTo>
                  <a:pt x="267" y="76"/>
                </a:lnTo>
                <a:lnTo>
                  <a:pt x="267" y="102"/>
                </a:lnTo>
                <a:lnTo>
                  <a:pt x="267" y="114"/>
                </a:lnTo>
                <a:lnTo>
                  <a:pt x="254" y="127"/>
                </a:lnTo>
                <a:lnTo>
                  <a:pt x="254" y="140"/>
                </a:lnTo>
                <a:lnTo>
                  <a:pt x="242" y="152"/>
                </a:lnTo>
                <a:lnTo>
                  <a:pt x="229" y="165"/>
                </a:lnTo>
                <a:lnTo>
                  <a:pt x="216" y="165"/>
                </a:lnTo>
                <a:lnTo>
                  <a:pt x="204" y="165"/>
                </a:lnTo>
                <a:lnTo>
                  <a:pt x="178" y="165"/>
                </a:lnTo>
                <a:lnTo>
                  <a:pt x="153" y="152"/>
                </a:lnTo>
                <a:lnTo>
                  <a:pt x="115" y="127"/>
                </a:lnTo>
                <a:lnTo>
                  <a:pt x="76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4826318" y="2600643"/>
            <a:ext cx="193675" cy="144462"/>
          </a:xfrm>
          <a:custGeom>
            <a:avLst/>
            <a:gdLst>
              <a:gd name="txL" fmla="*/ 0 w 306"/>
              <a:gd name="txT" fmla="*/ 0 h 228"/>
              <a:gd name="txR" fmla="*/ 306 w 306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6" h="228">
                <a:moveTo>
                  <a:pt x="306" y="140"/>
                </a:moveTo>
                <a:lnTo>
                  <a:pt x="306" y="165"/>
                </a:lnTo>
                <a:lnTo>
                  <a:pt x="306" y="190"/>
                </a:lnTo>
                <a:lnTo>
                  <a:pt x="293" y="203"/>
                </a:lnTo>
                <a:lnTo>
                  <a:pt x="293" y="216"/>
                </a:lnTo>
                <a:lnTo>
                  <a:pt x="280" y="228"/>
                </a:lnTo>
                <a:lnTo>
                  <a:pt x="268" y="228"/>
                </a:lnTo>
                <a:lnTo>
                  <a:pt x="255" y="216"/>
                </a:lnTo>
                <a:lnTo>
                  <a:pt x="242" y="216"/>
                </a:lnTo>
                <a:lnTo>
                  <a:pt x="217" y="203"/>
                </a:lnTo>
                <a:lnTo>
                  <a:pt x="191" y="190"/>
                </a:lnTo>
                <a:lnTo>
                  <a:pt x="166" y="178"/>
                </a:lnTo>
                <a:lnTo>
                  <a:pt x="140" y="165"/>
                </a:lnTo>
                <a:lnTo>
                  <a:pt x="115" y="140"/>
                </a:lnTo>
                <a:lnTo>
                  <a:pt x="89" y="114"/>
                </a:lnTo>
                <a:lnTo>
                  <a:pt x="64" y="102"/>
                </a:lnTo>
                <a:lnTo>
                  <a:pt x="51" y="76"/>
                </a:lnTo>
                <a:lnTo>
                  <a:pt x="26" y="64"/>
                </a:lnTo>
                <a:lnTo>
                  <a:pt x="13" y="38"/>
                </a:lnTo>
                <a:lnTo>
                  <a:pt x="13" y="26"/>
                </a:lnTo>
                <a:lnTo>
                  <a:pt x="0" y="0"/>
                </a:lnTo>
                <a:lnTo>
                  <a:pt x="64" y="13"/>
                </a:lnTo>
                <a:lnTo>
                  <a:pt x="128" y="13"/>
                </a:lnTo>
                <a:lnTo>
                  <a:pt x="179" y="26"/>
                </a:lnTo>
                <a:lnTo>
                  <a:pt x="217" y="26"/>
                </a:lnTo>
                <a:lnTo>
                  <a:pt x="255" y="51"/>
                </a:lnTo>
                <a:lnTo>
                  <a:pt x="280" y="76"/>
                </a:lnTo>
                <a:lnTo>
                  <a:pt x="293" y="102"/>
                </a:lnTo>
                <a:lnTo>
                  <a:pt x="306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053330" y="2286318"/>
            <a:ext cx="379413" cy="812800"/>
          </a:xfrm>
          <a:custGeom>
            <a:avLst/>
            <a:gdLst>
              <a:gd name="txL" fmla="*/ 0 w 598"/>
              <a:gd name="txT" fmla="*/ 0 h 1280"/>
              <a:gd name="txR" fmla="*/ 598 w 598"/>
              <a:gd name="txB" fmla="*/ 1280 h 128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280">
                <a:moveTo>
                  <a:pt x="12" y="25"/>
                </a:moveTo>
                <a:lnTo>
                  <a:pt x="25" y="13"/>
                </a:lnTo>
                <a:lnTo>
                  <a:pt x="51" y="0"/>
                </a:lnTo>
                <a:lnTo>
                  <a:pt x="76" y="0"/>
                </a:lnTo>
                <a:lnTo>
                  <a:pt x="114" y="13"/>
                </a:lnTo>
                <a:lnTo>
                  <a:pt x="140" y="25"/>
                </a:lnTo>
                <a:lnTo>
                  <a:pt x="152" y="25"/>
                </a:lnTo>
                <a:lnTo>
                  <a:pt x="165" y="38"/>
                </a:lnTo>
                <a:lnTo>
                  <a:pt x="178" y="51"/>
                </a:lnTo>
                <a:lnTo>
                  <a:pt x="203" y="63"/>
                </a:lnTo>
                <a:lnTo>
                  <a:pt x="216" y="76"/>
                </a:lnTo>
                <a:lnTo>
                  <a:pt x="216" y="89"/>
                </a:lnTo>
                <a:lnTo>
                  <a:pt x="216" y="102"/>
                </a:lnTo>
                <a:lnTo>
                  <a:pt x="216" y="114"/>
                </a:lnTo>
                <a:lnTo>
                  <a:pt x="216" y="127"/>
                </a:lnTo>
                <a:lnTo>
                  <a:pt x="216" y="152"/>
                </a:lnTo>
                <a:lnTo>
                  <a:pt x="216" y="165"/>
                </a:lnTo>
                <a:lnTo>
                  <a:pt x="216" y="190"/>
                </a:lnTo>
                <a:lnTo>
                  <a:pt x="216" y="216"/>
                </a:lnTo>
                <a:lnTo>
                  <a:pt x="216" y="241"/>
                </a:lnTo>
                <a:lnTo>
                  <a:pt x="216" y="279"/>
                </a:lnTo>
                <a:lnTo>
                  <a:pt x="216" y="304"/>
                </a:lnTo>
                <a:lnTo>
                  <a:pt x="216" y="342"/>
                </a:lnTo>
                <a:lnTo>
                  <a:pt x="216" y="418"/>
                </a:lnTo>
                <a:lnTo>
                  <a:pt x="203" y="494"/>
                </a:lnTo>
                <a:lnTo>
                  <a:pt x="203" y="570"/>
                </a:lnTo>
                <a:lnTo>
                  <a:pt x="203" y="634"/>
                </a:lnTo>
                <a:lnTo>
                  <a:pt x="203" y="697"/>
                </a:lnTo>
                <a:lnTo>
                  <a:pt x="190" y="748"/>
                </a:lnTo>
                <a:lnTo>
                  <a:pt x="190" y="786"/>
                </a:lnTo>
                <a:lnTo>
                  <a:pt x="190" y="824"/>
                </a:lnTo>
                <a:lnTo>
                  <a:pt x="190" y="862"/>
                </a:lnTo>
                <a:lnTo>
                  <a:pt x="178" y="887"/>
                </a:lnTo>
                <a:lnTo>
                  <a:pt x="178" y="912"/>
                </a:lnTo>
                <a:lnTo>
                  <a:pt x="178" y="925"/>
                </a:lnTo>
                <a:lnTo>
                  <a:pt x="178" y="950"/>
                </a:lnTo>
                <a:lnTo>
                  <a:pt x="178" y="963"/>
                </a:lnTo>
                <a:lnTo>
                  <a:pt x="178" y="976"/>
                </a:lnTo>
                <a:lnTo>
                  <a:pt x="190" y="988"/>
                </a:lnTo>
                <a:lnTo>
                  <a:pt x="203" y="988"/>
                </a:lnTo>
                <a:lnTo>
                  <a:pt x="229" y="976"/>
                </a:lnTo>
                <a:lnTo>
                  <a:pt x="241" y="976"/>
                </a:lnTo>
                <a:lnTo>
                  <a:pt x="280" y="963"/>
                </a:lnTo>
                <a:lnTo>
                  <a:pt x="305" y="938"/>
                </a:lnTo>
                <a:lnTo>
                  <a:pt x="343" y="925"/>
                </a:lnTo>
                <a:lnTo>
                  <a:pt x="394" y="900"/>
                </a:lnTo>
                <a:lnTo>
                  <a:pt x="432" y="887"/>
                </a:lnTo>
                <a:lnTo>
                  <a:pt x="483" y="862"/>
                </a:lnTo>
                <a:lnTo>
                  <a:pt x="509" y="849"/>
                </a:lnTo>
                <a:lnTo>
                  <a:pt x="534" y="836"/>
                </a:lnTo>
                <a:lnTo>
                  <a:pt x="559" y="836"/>
                </a:lnTo>
                <a:lnTo>
                  <a:pt x="585" y="836"/>
                </a:lnTo>
                <a:lnTo>
                  <a:pt x="598" y="836"/>
                </a:lnTo>
                <a:lnTo>
                  <a:pt x="598" y="849"/>
                </a:lnTo>
                <a:lnTo>
                  <a:pt x="585" y="874"/>
                </a:lnTo>
                <a:lnTo>
                  <a:pt x="572" y="887"/>
                </a:lnTo>
                <a:lnTo>
                  <a:pt x="547" y="900"/>
                </a:lnTo>
                <a:lnTo>
                  <a:pt x="521" y="925"/>
                </a:lnTo>
                <a:lnTo>
                  <a:pt x="483" y="963"/>
                </a:lnTo>
                <a:lnTo>
                  <a:pt x="432" y="988"/>
                </a:lnTo>
                <a:lnTo>
                  <a:pt x="381" y="1027"/>
                </a:lnTo>
                <a:lnTo>
                  <a:pt x="330" y="1065"/>
                </a:lnTo>
                <a:lnTo>
                  <a:pt x="280" y="1090"/>
                </a:lnTo>
                <a:lnTo>
                  <a:pt x="241" y="1128"/>
                </a:lnTo>
                <a:lnTo>
                  <a:pt x="216" y="1153"/>
                </a:lnTo>
                <a:lnTo>
                  <a:pt x="178" y="1179"/>
                </a:lnTo>
                <a:lnTo>
                  <a:pt x="165" y="1191"/>
                </a:lnTo>
                <a:lnTo>
                  <a:pt x="152" y="1217"/>
                </a:lnTo>
                <a:lnTo>
                  <a:pt x="140" y="1229"/>
                </a:lnTo>
                <a:lnTo>
                  <a:pt x="127" y="1242"/>
                </a:lnTo>
                <a:lnTo>
                  <a:pt x="114" y="1267"/>
                </a:lnTo>
                <a:lnTo>
                  <a:pt x="101" y="1280"/>
                </a:lnTo>
                <a:lnTo>
                  <a:pt x="89" y="1280"/>
                </a:lnTo>
                <a:lnTo>
                  <a:pt x="76" y="1280"/>
                </a:lnTo>
                <a:lnTo>
                  <a:pt x="63" y="1267"/>
                </a:lnTo>
                <a:lnTo>
                  <a:pt x="51" y="1255"/>
                </a:lnTo>
                <a:lnTo>
                  <a:pt x="38" y="1242"/>
                </a:lnTo>
                <a:lnTo>
                  <a:pt x="25" y="1217"/>
                </a:lnTo>
                <a:lnTo>
                  <a:pt x="12" y="1191"/>
                </a:lnTo>
                <a:lnTo>
                  <a:pt x="0" y="1153"/>
                </a:lnTo>
                <a:lnTo>
                  <a:pt x="0" y="1128"/>
                </a:lnTo>
                <a:lnTo>
                  <a:pt x="0" y="1090"/>
                </a:lnTo>
                <a:lnTo>
                  <a:pt x="0" y="1077"/>
                </a:lnTo>
                <a:lnTo>
                  <a:pt x="12" y="1065"/>
                </a:lnTo>
                <a:lnTo>
                  <a:pt x="12" y="1052"/>
                </a:lnTo>
                <a:lnTo>
                  <a:pt x="25" y="1039"/>
                </a:lnTo>
                <a:lnTo>
                  <a:pt x="38" y="1014"/>
                </a:lnTo>
                <a:lnTo>
                  <a:pt x="38" y="988"/>
                </a:lnTo>
                <a:lnTo>
                  <a:pt x="51" y="950"/>
                </a:lnTo>
                <a:lnTo>
                  <a:pt x="63" y="912"/>
                </a:lnTo>
                <a:lnTo>
                  <a:pt x="63" y="862"/>
                </a:lnTo>
                <a:lnTo>
                  <a:pt x="76" y="798"/>
                </a:lnTo>
                <a:lnTo>
                  <a:pt x="76" y="722"/>
                </a:lnTo>
                <a:lnTo>
                  <a:pt x="89" y="646"/>
                </a:lnTo>
                <a:lnTo>
                  <a:pt x="89" y="558"/>
                </a:lnTo>
                <a:lnTo>
                  <a:pt x="89" y="482"/>
                </a:lnTo>
                <a:lnTo>
                  <a:pt x="89" y="418"/>
                </a:lnTo>
                <a:lnTo>
                  <a:pt x="101" y="368"/>
                </a:lnTo>
                <a:lnTo>
                  <a:pt x="101" y="317"/>
                </a:lnTo>
                <a:lnTo>
                  <a:pt x="101" y="266"/>
                </a:lnTo>
                <a:lnTo>
                  <a:pt x="101" y="228"/>
                </a:lnTo>
                <a:lnTo>
                  <a:pt x="89" y="203"/>
                </a:lnTo>
                <a:lnTo>
                  <a:pt x="89" y="165"/>
                </a:lnTo>
                <a:lnTo>
                  <a:pt x="76" y="127"/>
                </a:lnTo>
                <a:lnTo>
                  <a:pt x="51" y="89"/>
                </a:lnTo>
                <a:lnTo>
                  <a:pt x="38" y="76"/>
                </a:lnTo>
                <a:lnTo>
                  <a:pt x="25" y="63"/>
                </a:lnTo>
                <a:lnTo>
                  <a:pt x="12" y="63"/>
                </a:lnTo>
                <a:lnTo>
                  <a:pt x="12" y="51"/>
                </a:lnTo>
                <a:lnTo>
                  <a:pt x="12" y="38"/>
                </a:lnTo>
                <a:lnTo>
                  <a:pt x="1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7" name="Freeform 89"/>
          <p:cNvSpPr/>
          <p:nvPr/>
        </p:nvSpPr>
        <p:spPr>
          <a:xfrm>
            <a:off x="5173980" y="2333943"/>
            <a:ext cx="217488" cy="114300"/>
          </a:xfrm>
          <a:custGeom>
            <a:avLst/>
            <a:gdLst>
              <a:gd name="txL" fmla="*/ 0 w 344"/>
              <a:gd name="txT" fmla="*/ 0 h 178"/>
              <a:gd name="txR" fmla="*/ 344 w 344"/>
              <a:gd name="txB" fmla="*/ 178 h 1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178">
                <a:moveTo>
                  <a:pt x="90" y="127"/>
                </a:moveTo>
                <a:lnTo>
                  <a:pt x="64" y="114"/>
                </a:lnTo>
                <a:lnTo>
                  <a:pt x="51" y="102"/>
                </a:lnTo>
                <a:lnTo>
                  <a:pt x="39" y="89"/>
                </a:lnTo>
                <a:lnTo>
                  <a:pt x="26" y="76"/>
                </a:lnTo>
                <a:lnTo>
                  <a:pt x="13" y="64"/>
                </a:lnTo>
                <a:lnTo>
                  <a:pt x="0" y="38"/>
                </a:lnTo>
                <a:lnTo>
                  <a:pt x="0" y="26"/>
                </a:lnTo>
                <a:lnTo>
                  <a:pt x="13" y="26"/>
                </a:lnTo>
                <a:lnTo>
                  <a:pt x="26" y="26"/>
                </a:lnTo>
                <a:lnTo>
                  <a:pt x="39" y="13"/>
                </a:lnTo>
                <a:lnTo>
                  <a:pt x="64" y="13"/>
                </a:lnTo>
                <a:lnTo>
                  <a:pt x="90" y="0"/>
                </a:lnTo>
                <a:lnTo>
                  <a:pt x="140" y="0"/>
                </a:lnTo>
                <a:lnTo>
                  <a:pt x="191" y="0"/>
                </a:lnTo>
                <a:lnTo>
                  <a:pt x="229" y="13"/>
                </a:lnTo>
                <a:lnTo>
                  <a:pt x="268" y="26"/>
                </a:lnTo>
                <a:lnTo>
                  <a:pt x="306" y="51"/>
                </a:lnTo>
                <a:lnTo>
                  <a:pt x="319" y="76"/>
                </a:lnTo>
                <a:lnTo>
                  <a:pt x="331" y="102"/>
                </a:lnTo>
                <a:lnTo>
                  <a:pt x="344" y="127"/>
                </a:lnTo>
                <a:lnTo>
                  <a:pt x="344" y="140"/>
                </a:lnTo>
                <a:lnTo>
                  <a:pt x="331" y="152"/>
                </a:lnTo>
                <a:lnTo>
                  <a:pt x="331" y="165"/>
                </a:lnTo>
                <a:lnTo>
                  <a:pt x="319" y="165"/>
                </a:lnTo>
                <a:lnTo>
                  <a:pt x="306" y="178"/>
                </a:lnTo>
                <a:lnTo>
                  <a:pt x="293" y="178"/>
                </a:lnTo>
                <a:lnTo>
                  <a:pt x="280" y="178"/>
                </a:lnTo>
                <a:lnTo>
                  <a:pt x="255" y="178"/>
                </a:lnTo>
                <a:lnTo>
                  <a:pt x="179" y="152"/>
                </a:lnTo>
                <a:lnTo>
                  <a:pt x="128" y="140"/>
                </a:lnTo>
                <a:lnTo>
                  <a:pt x="90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8" name="Freeform 90"/>
          <p:cNvSpPr/>
          <p:nvPr/>
        </p:nvSpPr>
        <p:spPr>
          <a:xfrm>
            <a:off x="5132705" y="2559368"/>
            <a:ext cx="234950" cy="136525"/>
          </a:xfrm>
          <a:custGeom>
            <a:avLst/>
            <a:gdLst>
              <a:gd name="txL" fmla="*/ 0 w 369"/>
              <a:gd name="txT" fmla="*/ 0 h 215"/>
              <a:gd name="txR" fmla="*/ 369 w 369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215">
                <a:moveTo>
                  <a:pt x="343" y="215"/>
                </a:moveTo>
                <a:lnTo>
                  <a:pt x="343" y="215"/>
                </a:lnTo>
                <a:lnTo>
                  <a:pt x="331" y="203"/>
                </a:lnTo>
                <a:lnTo>
                  <a:pt x="318" y="203"/>
                </a:lnTo>
                <a:lnTo>
                  <a:pt x="305" y="203"/>
                </a:lnTo>
                <a:lnTo>
                  <a:pt x="292" y="190"/>
                </a:lnTo>
                <a:lnTo>
                  <a:pt x="267" y="177"/>
                </a:lnTo>
                <a:lnTo>
                  <a:pt x="254" y="165"/>
                </a:lnTo>
                <a:lnTo>
                  <a:pt x="229" y="152"/>
                </a:lnTo>
                <a:lnTo>
                  <a:pt x="203" y="139"/>
                </a:lnTo>
                <a:lnTo>
                  <a:pt x="178" y="114"/>
                </a:lnTo>
                <a:lnTo>
                  <a:pt x="153" y="101"/>
                </a:lnTo>
                <a:lnTo>
                  <a:pt x="114" y="76"/>
                </a:lnTo>
                <a:lnTo>
                  <a:pt x="76" y="51"/>
                </a:lnTo>
                <a:lnTo>
                  <a:pt x="38" y="25"/>
                </a:lnTo>
                <a:lnTo>
                  <a:pt x="0" y="0"/>
                </a:lnTo>
                <a:lnTo>
                  <a:pt x="63" y="0"/>
                </a:lnTo>
                <a:lnTo>
                  <a:pt x="114" y="0"/>
                </a:lnTo>
                <a:lnTo>
                  <a:pt x="165" y="0"/>
                </a:lnTo>
                <a:lnTo>
                  <a:pt x="203" y="0"/>
                </a:lnTo>
                <a:lnTo>
                  <a:pt x="242" y="13"/>
                </a:lnTo>
                <a:lnTo>
                  <a:pt x="267" y="13"/>
                </a:lnTo>
                <a:lnTo>
                  <a:pt x="292" y="13"/>
                </a:lnTo>
                <a:lnTo>
                  <a:pt x="318" y="25"/>
                </a:lnTo>
                <a:lnTo>
                  <a:pt x="331" y="38"/>
                </a:lnTo>
                <a:lnTo>
                  <a:pt x="356" y="63"/>
                </a:lnTo>
                <a:lnTo>
                  <a:pt x="369" y="89"/>
                </a:lnTo>
                <a:lnTo>
                  <a:pt x="369" y="127"/>
                </a:lnTo>
                <a:lnTo>
                  <a:pt x="369" y="165"/>
                </a:lnTo>
                <a:lnTo>
                  <a:pt x="369" y="177"/>
                </a:lnTo>
                <a:lnTo>
                  <a:pt x="356" y="203"/>
                </a:lnTo>
                <a:lnTo>
                  <a:pt x="343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9" name="Freeform 91"/>
          <p:cNvSpPr/>
          <p:nvPr/>
        </p:nvSpPr>
        <p:spPr>
          <a:xfrm>
            <a:off x="5424805" y="2173605"/>
            <a:ext cx="638175" cy="1030288"/>
          </a:xfrm>
          <a:custGeom>
            <a:avLst/>
            <a:gdLst>
              <a:gd name="txL" fmla="*/ 0 w 1005"/>
              <a:gd name="txT" fmla="*/ 0 h 1622"/>
              <a:gd name="txR" fmla="*/ 1005 w 1005"/>
              <a:gd name="txB" fmla="*/ 1622 h 16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5" h="1622">
                <a:moveTo>
                  <a:pt x="203" y="114"/>
                </a:moveTo>
                <a:lnTo>
                  <a:pt x="203" y="126"/>
                </a:lnTo>
                <a:lnTo>
                  <a:pt x="203" y="139"/>
                </a:lnTo>
                <a:lnTo>
                  <a:pt x="203" y="152"/>
                </a:lnTo>
                <a:lnTo>
                  <a:pt x="203" y="177"/>
                </a:lnTo>
                <a:lnTo>
                  <a:pt x="191" y="202"/>
                </a:lnTo>
                <a:lnTo>
                  <a:pt x="191" y="240"/>
                </a:lnTo>
                <a:lnTo>
                  <a:pt x="178" y="279"/>
                </a:lnTo>
                <a:lnTo>
                  <a:pt x="191" y="317"/>
                </a:lnTo>
                <a:lnTo>
                  <a:pt x="191" y="380"/>
                </a:lnTo>
                <a:lnTo>
                  <a:pt x="203" y="443"/>
                </a:lnTo>
                <a:lnTo>
                  <a:pt x="216" y="519"/>
                </a:lnTo>
                <a:lnTo>
                  <a:pt x="229" y="608"/>
                </a:lnTo>
                <a:lnTo>
                  <a:pt x="242" y="659"/>
                </a:lnTo>
                <a:lnTo>
                  <a:pt x="254" y="697"/>
                </a:lnTo>
                <a:lnTo>
                  <a:pt x="292" y="798"/>
                </a:lnTo>
                <a:lnTo>
                  <a:pt x="331" y="887"/>
                </a:lnTo>
                <a:lnTo>
                  <a:pt x="369" y="975"/>
                </a:lnTo>
                <a:lnTo>
                  <a:pt x="394" y="1013"/>
                </a:lnTo>
                <a:lnTo>
                  <a:pt x="420" y="1064"/>
                </a:lnTo>
                <a:lnTo>
                  <a:pt x="445" y="1102"/>
                </a:lnTo>
                <a:lnTo>
                  <a:pt x="471" y="1127"/>
                </a:lnTo>
                <a:lnTo>
                  <a:pt x="496" y="1165"/>
                </a:lnTo>
                <a:lnTo>
                  <a:pt x="534" y="1191"/>
                </a:lnTo>
                <a:lnTo>
                  <a:pt x="560" y="1229"/>
                </a:lnTo>
                <a:lnTo>
                  <a:pt x="585" y="1242"/>
                </a:lnTo>
                <a:lnTo>
                  <a:pt x="623" y="1267"/>
                </a:lnTo>
                <a:lnTo>
                  <a:pt x="649" y="1292"/>
                </a:lnTo>
                <a:lnTo>
                  <a:pt x="661" y="1305"/>
                </a:lnTo>
                <a:lnTo>
                  <a:pt x="687" y="1318"/>
                </a:lnTo>
                <a:lnTo>
                  <a:pt x="712" y="1330"/>
                </a:lnTo>
                <a:lnTo>
                  <a:pt x="725" y="1330"/>
                </a:lnTo>
                <a:lnTo>
                  <a:pt x="738" y="1343"/>
                </a:lnTo>
                <a:lnTo>
                  <a:pt x="750" y="1343"/>
                </a:lnTo>
                <a:lnTo>
                  <a:pt x="763" y="1343"/>
                </a:lnTo>
                <a:lnTo>
                  <a:pt x="776" y="1330"/>
                </a:lnTo>
                <a:lnTo>
                  <a:pt x="789" y="1305"/>
                </a:lnTo>
                <a:lnTo>
                  <a:pt x="801" y="1280"/>
                </a:lnTo>
                <a:lnTo>
                  <a:pt x="814" y="1254"/>
                </a:lnTo>
                <a:lnTo>
                  <a:pt x="840" y="1204"/>
                </a:lnTo>
                <a:lnTo>
                  <a:pt x="852" y="1165"/>
                </a:lnTo>
                <a:lnTo>
                  <a:pt x="865" y="1102"/>
                </a:lnTo>
                <a:lnTo>
                  <a:pt x="878" y="1051"/>
                </a:lnTo>
                <a:lnTo>
                  <a:pt x="890" y="1001"/>
                </a:lnTo>
                <a:lnTo>
                  <a:pt x="903" y="963"/>
                </a:lnTo>
                <a:lnTo>
                  <a:pt x="916" y="925"/>
                </a:lnTo>
                <a:lnTo>
                  <a:pt x="929" y="899"/>
                </a:lnTo>
                <a:lnTo>
                  <a:pt x="929" y="887"/>
                </a:lnTo>
                <a:lnTo>
                  <a:pt x="941" y="874"/>
                </a:lnTo>
                <a:lnTo>
                  <a:pt x="941" y="861"/>
                </a:lnTo>
                <a:lnTo>
                  <a:pt x="954" y="874"/>
                </a:lnTo>
                <a:lnTo>
                  <a:pt x="954" y="887"/>
                </a:lnTo>
                <a:lnTo>
                  <a:pt x="954" y="912"/>
                </a:lnTo>
                <a:lnTo>
                  <a:pt x="967" y="937"/>
                </a:lnTo>
                <a:lnTo>
                  <a:pt x="967" y="975"/>
                </a:lnTo>
                <a:lnTo>
                  <a:pt x="967" y="1013"/>
                </a:lnTo>
                <a:lnTo>
                  <a:pt x="967" y="1064"/>
                </a:lnTo>
                <a:lnTo>
                  <a:pt x="967" y="1127"/>
                </a:lnTo>
                <a:lnTo>
                  <a:pt x="967" y="1191"/>
                </a:lnTo>
                <a:lnTo>
                  <a:pt x="967" y="1254"/>
                </a:lnTo>
                <a:lnTo>
                  <a:pt x="967" y="1305"/>
                </a:lnTo>
                <a:lnTo>
                  <a:pt x="967" y="1356"/>
                </a:lnTo>
                <a:lnTo>
                  <a:pt x="967" y="1394"/>
                </a:lnTo>
                <a:lnTo>
                  <a:pt x="979" y="1432"/>
                </a:lnTo>
                <a:lnTo>
                  <a:pt x="979" y="1470"/>
                </a:lnTo>
                <a:lnTo>
                  <a:pt x="992" y="1495"/>
                </a:lnTo>
                <a:lnTo>
                  <a:pt x="1005" y="1520"/>
                </a:lnTo>
                <a:lnTo>
                  <a:pt x="1005" y="1546"/>
                </a:lnTo>
                <a:lnTo>
                  <a:pt x="1005" y="1558"/>
                </a:lnTo>
                <a:lnTo>
                  <a:pt x="1005" y="1571"/>
                </a:lnTo>
                <a:lnTo>
                  <a:pt x="1005" y="1584"/>
                </a:lnTo>
                <a:lnTo>
                  <a:pt x="1005" y="1596"/>
                </a:lnTo>
                <a:lnTo>
                  <a:pt x="992" y="1609"/>
                </a:lnTo>
                <a:lnTo>
                  <a:pt x="979" y="1622"/>
                </a:lnTo>
                <a:lnTo>
                  <a:pt x="954" y="1622"/>
                </a:lnTo>
                <a:lnTo>
                  <a:pt x="916" y="1622"/>
                </a:lnTo>
                <a:lnTo>
                  <a:pt x="878" y="1609"/>
                </a:lnTo>
                <a:lnTo>
                  <a:pt x="827" y="1609"/>
                </a:lnTo>
                <a:lnTo>
                  <a:pt x="801" y="1596"/>
                </a:lnTo>
                <a:lnTo>
                  <a:pt x="776" y="1584"/>
                </a:lnTo>
                <a:lnTo>
                  <a:pt x="750" y="1558"/>
                </a:lnTo>
                <a:lnTo>
                  <a:pt x="712" y="1546"/>
                </a:lnTo>
                <a:lnTo>
                  <a:pt x="674" y="1520"/>
                </a:lnTo>
                <a:lnTo>
                  <a:pt x="636" y="1495"/>
                </a:lnTo>
                <a:lnTo>
                  <a:pt x="598" y="1470"/>
                </a:lnTo>
                <a:lnTo>
                  <a:pt x="560" y="1432"/>
                </a:lnTo>
                <a:lnTo>
                  <a:pt x="509" y="1406"/>
                </a:lnTo>
                <a:lnTo>
                  <a:pt x="471" y="1368"/>
                </a:lnTo>
                <a:lnTo>
                  <a:pt x="432" y="1318"/>
                </a:lnTo>
                <a:lnTo>
                  <a:pt x="394" y="1267"/>
                </a:lnTo>
                <a:lnTo>
                  <a:pt x="356" y="1216"/>
                </a:lnTo>
                <a:lnTo>
                  <a:pt x="318" y="1165"/>
                </a:lnTo>
                <a:lnTo>
                  <a:pt x="280" y="1102"/>
                </a:lnTo>
                <a:lnTo>
                  <a:pt x="242" y="1039"/>
                </a:lnTo>
                <a:lnTo>
                  <a:pt x="216" y="963"/>
                </a:lnTo>
                <a:lnTo>
                  <a:pt x="178" y="899"/>
                </a:lnTo>
                <a:lnTo>
                  <a:pt x="153" y="823"/>
                </a:lnTo>
                <a:lnTo>
                  <a:pt x="127" y="747"/>
                </a:lnTo>
                <a:lnTo>
                  <a:pt x="114" y="671"/>
                </a:lnTo>
                <a:lnTo>
                  <a:pt x="89" y="583"/>
                </a:lnTo>
                <a:lnTo>
                  <a:pt x="76" y="507"/>
                </a:lnTo>
                <a:lnTo>
                  <a:pt x="63" y="418"/>
                </a:lnTo>
                <a:lnTo>
                  <a:pt x="51" y="329"/>
                </a:lnTo>
                <a:lnTo>
                  <a:pt x="38" y="266"/>
                </a:lnTo>
                <a:lnTo>
                  <a:pt x="25" y="202"/>
                </a:lnTo>
                <a:lnTo>
                  <a:pt x="25" y="152"/>
                </a:lnTo>
                <a:lnTo>
                  <a:pt x="13" y="101"/>
                </a:lnTo>
                <a:lnTo>
                  <a:pt x="13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76" y="12"/>
                </a:lnTo>
                <a:lnTo>
                  <a:pt x="102" y="25"/>
                </a:lnTo>
                <a:lnTo>
                  <a:pt x="140" y="50"/>
                </a:lnTo>
                <a:lnTo>
                  <a:pt x="165" y="76"/>
                </a:lnTo>
                <a:lnTo>
                  <a:pt x="191" y="101"/>
                </a:lnTo>
                <a:lnTo>
                  <a:pt x="203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7" name="Freeform 79"/>
          <p:cNvSpPr/>
          <p:nvPr/>
        </p:nvSpPr>
        <p:spPr>
          <a:xfrm>
            <a:off x="4680268" y="1730693"/>
            <a:ext cx="242887" cy="508000"/>
          </a:xfrm>
          <a:custGeom>
            <a:avLst/>
            <a:gdLst>
              <a:gd name="txL" fmla="*/ 0 w 382"/>
              <a:gd name="txT" fmla="*/ 0 h 798"/>
              <a:gd name="txR" fmla="*/ 382 w 382"/>
              <a:gd name="txB" fmla="*/ 798 h 79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2" h="798">
                <a:moveTo>
                  <a:pt x="255" y="621"/>
                </a:moveTo>
                <a:lnTo>
                  <a:pt x="229" y="532"/>
                </a:lnTo>
                <a:lnTo>
                  <a:pt x="204" y="456"/>
                </a:lnTo>
                <a:lnTo>
                  <a:pt x="166" y="367"/>
                </a:lnTo>
                <a:lnTo>
                  <a:pt x="140" y="291"/>
                </a:lnTo>
                <a:lnTo>
                  <a:pt x="128" y="253"/>
                </a:lnTo>
                <a:lnTo>
                  <a:pt x="115" y="215"/>
                </a:lnTo>
                <a:lnTo>
                  <a:pt x="102" y="177"/>
                </a:lnTo>
                <a:lnTo>
                  <a:pt x="89" y="152"/>
                </a:lnTo>
                <a:lnTo>
                  <a:pt x="77" y="127"/>
                </a:lnTo>
                <a:lnTo>
                  <a:pt x="64" y="114"/>
                </a:lnTo>
                <a:lnTo>
                  <a:pt x="51" y="89"/>
                </a:lnTo>
                <a:lnTo>
                  <a:pt x="39" y="76"/>
                </a:lnTo>
                <a:lnTo>
                  <a:pt x="26" y="63"/>
                </a:lnTo>
                <a:lnTo>
                  <a:pt x="13" y="51"/>
                </a:lnTo>
                <a:lnTo>
                  <a:pt x="13" y="38"/>
                </a:lnTo>
                <a:lnTo>
                  <a:pt x="0" y="25"/>
                </a:lnTo>
                <a:lnTo>
                  <a:pt x="13" y="12"/>
                </a:lnTo>
                <a:lnTo>
                  <a:pt x="26" y="0"/>
                </a:lnTo>
                <a:lnTo>
                  <a:pt x="39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5" y="12"/>
                </a:lnTo>
                <a:lnTo>
                  <a:pt x="140" y="12"/>
                </a:lnTo>
                <a:lnTo>
                  <a:pt x="179" y="25"/>
                </a:lnTo>
                <a:lnTo>
                  <a:pt x="204" y="38"/>
                </a:lnTo>
                <a:lnTo>
                  <a:pt x="229" y="127"/>
                </a:lnTo>
                <a:lnTo>
                  <a:pt x="255" y="215"/>
                </a:lnTo>
                <a:lnTo>
                  <a:pt x="280" y="304"/>
                </a:lnTo>
                <a:lnTo>
                  <a:pt x="293" y="380"/>
                </a:lnTo>
                <a:lnTo>
                  <a:pt x="318" y="443"/>
                </a:lnTo>
                <a:lnTo>
                  <a:pt x="331" y="507"/>
                </a:lnTo>
                <a:lnTo>
                  <a:pt x="344" y="557"/>
                </a:lnTo>
                <a:lnTo>
                  <a:pt x="357" y="608"/>
                </a:lnTo>
                <a:lnTo>
                  <a:pt x="357" y="659"/>
                </a:lnTo>
                <a:lnTo>
                  <a:pt x="369" y="697"/>
                </a:lnTo>
                <a:lnTo>
                  <a:pt x="369" y="722"/>
                </a:lnTo>
                <a:lnTo>
                  <a:pt x="382" y="760"/>
                </a:lnTo>
                <a:lnTo>
                  <a:pt x="382" y="773"/>
                </a:lnTo>
                <a:lnTo>
                  <a:pt x="382" y="785"/>
                </a:lnTo>
                <a:lnTo>
                  <a:pt x="369" y="798"/>
                </a:lnTo>
                <a:lnTo>
                  <a:pt x="357" y="798"/>
                </a:lnTo>
                <a:lnTo>
                  <a:pt x="344" y="785"/>
                </a:lnTo>
                <a:lnTo>
                  <a:pt x="331" y="773"/>
                </a:lnTo>
                <a:lnTo>
                  <a:pt x="318" y="760"/>
                </a:lnTo>
                <a:lnTo>
                  <a:pt x="293" y="735"/>
                </a:lnTo>
                <a:lnTo>
                  <a:pt x="280" y="697"/>
                </a:lnTo>
                <a:lnTo>
                  <a:pt x="268" y="659"/>
                </a:lnTo>
                <a:lnTo>
                  <a:pt x="255" y="6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4818380" y="1884680"/>
            <a:ext cx="282575" cy="96838"/>
          </a:xfrm>
          <a:custGeom>
            <a:avLst/>
            <a:gdLst>
              <a:gd name="txL" fmla="*/ 0 w 445"/>
              <a:gd name="txT" fmla="*/ 0 h 152"/>
              <a:gd name="txR" fmla="*/ 445 w 445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45" h="152">
                <a:moveTo>
                  <a:pt x="0" y="152"/>
                </a:moveTo>
                <a:lnTo>
                  <a:pt x="0" y="63"/>
                </a:lnTo>
                <a:lnTo>
                  <a:pt x="101" y="38"/>
                </a:lnTo>
                <a:lnTo>
                  <a:pt x="152" y="38"/>
                </a:lnTo>
                <a:lnTo>
                  <a:pt x="203" y="25"/>
                </a:lnTo>
                <a:lnTo>
                  <a:pt x="241" y="12"/>
                </a:lnTo>
                <a:lnTo>
                  <a:pt x="267" y="12"/>
                </a:lnTo>
                <a:lnTo>
                  <a:pt x="305" y="0"/>
                </a:lnTo>
                <a:lnTo>
                  <a:pt x="330" y="0"/>
                </a:lnTo>
                <a:lnTo>
                  <a:pt x="356" y="0"/>
                </a:lnTo>
                <a:lnTo>
                  <a:pt x="369" y="12"/>
                </a:lnTo>
                <a:lnTo>
                  <a:pt x="394" y="12"/>
                </a:lnTo>
                <a:lnTo>
                  <a:pt x="420" y="25"/>
                </a:lnTo>
                <a:lnTo>
                  <a:pt x="432" y="25"/>
                </a:lnTo>
                <a:lnTo>
                  <a:pt x="432" y="38"/>
                </a:lnTo>
                <a:lnTo>
                  <a:pt x="445" y="38"/>
                </a:lnTo>
                <a:lnTo>
                  <a:pt x="445" y="50"/>
                </a:lnTo>
                <a:lnTo>
                  <a:pt x="445" y="63"/>
                </a:lnTo>
                <a:lnTo>
                  <a:pt x="445" y="88"/>
                </a:lnTo>
                <a:lnTo>
                  <a:pt x="432" y="88"/>
                </a:lnTo>
                <a:lnTo>
                  <a:pt x="420" y="101"/>
                </a:lnTo>
                <a:lnTo>
                  <a:pt x="394" y="101"/>
                </a:lnTo>
                <a:lnTo>
                  <a:pt x="381" y="101"/>
                </a:lnTo>
                <a:lnTo>
                  <a:pt x="356" y="114"/>
                </a:lnTo>
                <a:lnTo>
                  <a:pt x="343" y="114"/>
                </a:lnTo>
                <a:lnTo>
                  <a:pt x="318" y="114"/>
                </a:lnTo>
                <a:lnTo>
                  <a:pt x="280" y="126"/>
                </a:lnTo>
                <a:lnTo>
                  <a:pt x="254" y="126"/>
                </a:lnTo>
                <a:lnTo>
                  <a:pt x="216" y="139"/>
                </a:lnTo>
                <a:lnTo>
                  <a:pt x="178" y="139"/>
                </a:lnTo>
                <a:lnTo>
                  <a:pt x="140" y="139"/>
                </a:lnTo>
                <a:lnTo>
                  <a:pt x="101" y="152"/>
                </a:lnTo>
                <a:lnTo>
                  <a:pt x="51" y="152"/>
                </a:lnTo>
                <a:lnTo>
                  <a:pt x="0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4891405" y="2076768"/>
            <a:ext cx="573088" cy="128587"/>
          </a:xfrm>
          <a:custGeom>
            <a:avLst/>
            <a:gdLst>
              <a:gd name="txL" fmla="*/ 0 w 903"/>
              <a:gd name="txT" fmla="*/ 0 h 202"/>
              <a:gd name="txR" fmla="*/ 903 w 903"/>
              <a:gd name="txB" fmla="*/ 202 h 20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903" h="202">
                <a:moveTo>
                  <a:pt x="0" y="101"/>
                </a:moveTo>
                <a:lnTo>
                  <a:pt x="89" y="88"/>
                </a:lnTo>
                <a:lnTo>
                  <a:pt x="166" y="76"/>
                </a:lnTo>
                <a:lnTo>
                  <a:pt x="242" y="63"/>
                </a:lnTo>
                <a:lnTo>
                  <a:pt x="318" y="50"/>
                </a:lnTo>
                <a:lnTo>
                  <a:pt x="382" y="50"/>
                </a:lnTo>
                <a:lnTo>
                  <a:pt x="445" y="38"/>
                </a:lnTo>
                <a:lnTo>
                  <a:pt x="496" y="25"/>
                </a:lnTo>
                <a:lnTo>
                  <a:pt x="560" y="25"/>
                </a:lnTo>
                <a:lnTo>
                  <a:pt x="598" y="12"/>
                </a:lnTo>
                <a:lnTo>
                  <a:pt x="636" y="12"/>
                </a:lnTo>
                <a:lnTo>
                  <a:pt x="674" y="0"/>
                </a:lnTo>
                <a:lnTo>
                  <a:pt x="713" y="0"/>
                </a:lnTo>
                <a:lnTo>
                  <a:pt x="725" y="0"/>
                </a:lnTo>
                <a:lnTo>
                  <a:pt x="751" y="0"/>
                </a:lnTo>
                <a:lnTo>
                  <a:pt x="764" y="0"/>
                </a:lnTo>
                <a:lnTo>
                  <a:pt x="776" y="0"/>
                </a:lnTo>
                <a:lnTo>
                  <a:pt x="802" y="0"/>
                </a:lnTo>
                <a:lnTo>
                  <a:pt x="827" y="0"/>
                </a:lnTo>
                <a:lnTo>
                  <a:pt x="840" y="0"/>
                </a:lnTo>
                <a:lnTo>
                  <a:pt x="865" y="0"/>
                </a:lnTo>
                <a:lnTo>
                  <a:pt x="878" y="25"/>
                </a:lnTo>
                <a:lnTo>
                  <a:pt x="891" y="38"/>
                </a:lnTo>
                <a:lnTo>
                  <a:pt x="903" y="63"/>
                </a:lnTo>
                <a:lnTo>
                  <a:pt x="903" y="88"/>
                </a:lnTo>
                <a:lnTo>
                  <a:pt x="458" y="139"/>
                </a:lnTo>
                <a:lnTo>
                  <a:pt x="13" y="202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75030" y="1241973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鼠</a:t>
            </a:r>
          </a:p>
        </p:txBody>
      </p:sp>
      <p:sp>
        <p:nvSpPr>
          <p:cNvPr id="31" name="矩形 30"/>
          <p:cNvSpPr/>
          <p:nvPr/>
        </p:nvSpPr>
        <p:spPr>
          <a:xfrm>
            <a:off x="774354" y="537585"/>
            <a:ext cx="15843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shǔ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26755" y="2835862"/>
            <a:ext cx="3519564" cy="1777010"/>
            <a:chOff x="626755" y="2835862"/>
            <a:chExt cx="3519564" cy="1777010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37906" y="283586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：</a:t>
              </a:r>
              <a:r>
                <a:rPr lang="zh-CN" altLang="en-US" sz="2400" b="1" dirty="0">
                  <a:latin typeface="+mj-ea"/>
                </a:rPr>
                <a:t>独体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49057" y="3712316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老鼠   鼠目寸光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6755" y="326293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鼠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37146" y="415120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1038543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上边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是“臼”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不是“白”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706793" y="1483995"/>
            <a:ext cx="2214182" cy="144272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两个竖提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内各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有两小点，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末笔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斜钩呈弧形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40550" y="3300067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708"/>
                <a:gd name="adj2" fmla="val -34680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95832" y="2247785"/>
              <a:ext cx="1579716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易错提示：上面千万不要写成白哦！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9037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5749" name="任意多边形 115748"/>
          <p:cNvSpPr/>
          <p:nvPr/>
        </p:nvSpPr>
        <p:spPr>
          <a:xfrm>
            <a:off x="5260340" y="1513205"/>
            <a:ext cx="628650" cy="234950"/>
          </a:xfrm>
          <a:custGeom>
            <a:avLst/>
            <a:gdLst>
              <a:gd name="txL" fmla="*/ 0 w 990"/>
              <a:gd name="txT" fmla="*/ 0 h 370"/>
              <a:gd name="txR" fmla="*/ 990 w 990"/>
              <a:gd name="txB" fmla="*/ 370 h 3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0" h="370">
                <a:moveTo>
                  <a:pt x="794" y="239"/>
                </a:moveTo>
                <a:lnTo>
                  <a:pt x="750" y="250"/>
                </a:lnTo>
                <a:lnTo>
                  <a:pt x="696" y="261"/>
                </a:lnTo>
                <a:lnTo>
                  <a:pt x="642" y="272"/>
                </a:lnTo>
                <a:lnTo>
                  <a:pt x="587" y="283"/>
                </a:lnTo>
                <a:lnTo>
                  <a:pt x="522" y="305"/>
                </a:lnTo>
                <a:lnTo>
                  <a:pt x="457" y="315"/>
                </a:lnTo>
                <a:lnTo>
                  <a:pt x="381" y="326"/>
                </a:lnTo>
                <a:lnTo>
                  <a:pt x="305" y="337"/>
                </a:lnTo>
                <a:lnTo>
                  <a:pt x="261" y="348"/>
                </a:lnTo>
                <a:lnTo>
                  <a:pt x="229" y="348"/>
                </a:lnTo>
                <a:lnTo>
                  <a:pt x="196" y="359"/>
                </a:lnTo>
                <a:lnTo>
                  <a:pt x="163" y="359"/>
                </a:lnTo>
                <a:lnTo>
                  <a:pt x="142" y="359"/>
                </a:lnTo>
                <a:lnTo>
                  <a:pt x="120" y="370"/>
                </a:lnTo>
                <a:lnTo>
                  <a:pt x="98" y="370"/>
                </a:lnTo>
                <a:lnTo>
                  <a:pt x="76" y="370"/>
                </a:lnTo>
                <a:lnTo>
                  <a:pt x="55" y="370"/>
                </a:lnTo>
                <a:lnTo>
                  <a:pt x="44" y="370"/>
                </a:lnTo>
                <a:lnTo>
                  <a:pt x="22" y="370"/>
                </a:lnTo>
                <a:lnTo>
                  <a:pt x="11" y="370"/>
                </a:lnTo>
                <a:lnTo>
                  <a:pt x="0" y="370"/>
                </a:lnTo>
                <a:lnTo>
                  <a:pt x="0" y="359"/>
                </a:lnTo>
                <a:lnTo>
                  <a:pt x="11" y="348"/>
                </a:lnTo>
                <a:lnTo>
                  <a:pt x="22" y="337"/>
                </a:lnTo>
                <a:lnTo>
                  <a:pt x="55" y="326"/>
                </a:lnTo>
                <a:lnTo>
                  <a:pt x="87" y="315"/>
                </a:lnTo>
                <a:lnTo>
                  <a:pt x="131" y="294"/>
                </a:lnTo>
                <a:lnTo>
                  <a:pt x="185" y="283"/>
                </a:lnTo>
                <a:lnTo>
                  <a:pt x="250" y="261"/>
                </a:lnTo>
                <a:lnTo>
                  <a:pt x="305" y="239"/>
                </a:lnTo>
                <a:lnTo>
                  <a:pt x="370" y="228"/>
                </a:lnTo>
                <a:lnTo>
                  <a:pt x="424" y="207"/>
                </a:lnTo>
                <a:lnTo>
                  <a:pt x="468" y="196"/>
                </a:lnTo>
                <a:lnTo>
                  <a:pt x="522" y="174"/>
                </a:lnTo>
                <a:lnTo>
                  <a:pt x="566" y="163"/>
                </a:lnTo>
                <a:lnTo>
                  <a:pt x="609" y="141"/>
                </a:lnTo>
                <a:lnTo>
                  <a:pt x="642" y="130"/>
                </a:lnTo>
                <a:lnTo>
                  <a:pt x="674" y="120"/>
                </a:lnTo>
                <a:lnTo>
                  <a:pt x="707" y="98"/>
                </a:lnTo>
                <a:lnTo>
                  <a:pt x="729" y="87"/>
                </a:lnTo>
                <a:lnTo>
                  <a:pt x="740" y="76"/>
                </a:lnTo>
                <a:lnTo>
                  <a:pt x="750" y="65"/>
                </a:lnTo>
                <a:lnTo>
                  <a:pt x="761" y="54"/>
                </a:lnTo>
                <a:lnTo>
                  <a:pt x="772" y="43"/>
                </a:lnTo>
                <a:lnTo>
                  <a:pt x="761" y="43"/>
                </a:lnTo>
                <a:lnTo>
                  <a:pt x="761" y="22"/>
                </a:lnTo>
                <a:lnTo>
                  <a:pt x="761" y="11"/>
                </a:lnTo>
                <a:lnTo>
                  <a:pt x="761" y="0"/>
                </a:lnTo>
                <a:lnTo>
                  <a:pt x="772" y="0"/>
                </a:lnTo>
                <a:lnTo>
                  <a:pt x="794" y="0"/>
                </a:lnTo>
                <a:lnTo>
                  <a:pt x="827" y="0"/>
                </a:lnTo>
                <a:lnTo>
                  <a:pt x="859" y="22"/>
                </a:lnTo>
                <a:lnTo>
                  <a:pt x="892" y="43"/>
                </a:lnTo>
                <a:lnTo>
                  <a:pt x="914" y="54"/>
                </a:lnTo>
                <a:lnTo>
                  <a:pt x="935" y="65"/>
                </a:lnTo>
                <a:lnTo>
                  <a:pt x="946" y="76"/>
                </a:lnTo>
                <a:lnTo>
                  <a:pt x="957" y="87"/>
                </a:lnTo>
                <a:lnTo>
                  <a:pt x="968" y="98"/>
                </a:lnTo>
                <a:lnTo>
                  <a:pt x="979" y="109"/>
                </a:lnTo>
                <a:lnTo>
                  <a:pt x="979" y="130"/>
                </a:lnTo>
                <a:lnTo>
                  <a:pt x="990" y="141"/>
                </a:lnTo>
                <a:lnTo>
                  <a:pt x="979" y="152"/>
                </a:lnTo>
                <a:lnTo>
                  <a:pt x="968" y="163"/>
                </a:lnTo>
                <a:lnTo>
                  <a:pt x="957" y="174"/>
                </a:lnTo>
                <a:lnTo>
                  <a:pt x="935" y="185"/>
                </a:lnTo>
                <a:lnTo>
                  <a:pt x="914" y="196"/>
                </a:lnTo>
                <a:lnTo>
                  <a:pt x="881" y="218"/>
                </a:lnTo>
                <a:lnTo>
                  <a:pt x="837" y="228"/>
                </a:lnTo>
                <a:lnTo>
                  <a:pt x="794" y="2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1" name="任意多边形 115750"/>
          <p:cNvSpPr/>
          <p:nvPr/>
        </p:nvSpPr>
        <p:spPr>
          <a:xfrm>
            <a:off x="4998403" y="1811655"/>
            <a:ext cx="1131887" cy="254000"/>
          </a:xfrm>
          <a:custGeom>
            <a:avLst/>
            <a:gdLst>
              <a:gd name="txL" fmla="*/ 0 w 1783"/>
              <a:gd name="txT" fmla="*/ 0 h 402"/>
              <a:gd name="txR" fmla="*/ 1783 w 1783"/>
              <a:gd name="txB" fmla="*/ 402 h 4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3" h="402">
                <a:moveTo>
                  <a:pt x="1000" y="120"/>
                </a:moveTo>
                <a:lnTo>
                  <a:pt x="1066" y="109"/>
                </a:lnTo>
                <a:lnTo>
                  <a:pt x="1131" y="98"/>
                </a:lnTo>
                <a:lnTo>
                  <a:pt x="1185" y="87"/>
                </a:lnTo>
                <a:lnTo>
                  <a:pt x="1240" y="76"/>
                </a:lnTo>
                <a:lnTo>
                  <a:pt x="1283" y="65"/>
                </a:lnTo>
                <a:lnTo>
                  <a:pt x="1327" y="54"/>
                </a:lnTo>
                <a:lnTo>
                  <a:pt x="1370" y="43"/>
                </a:lnTo>
                <a:lnTo>
                  <a:pt x="1403" y="32"/>
                </a:lnTo>
                <a:lnTo>
                  <a:pt x="1446" y="32"/>
                </a:lnTo>
                <a:lnTo>
                  <a:pt x="1468" y="22"/>
                </a:lnTo>
                <a:lnTo>
                  <a:pt x="1501" y="22"/>
                </a:lnTo>
                <a:lnTo>
                  <a:pt x="1522" y="11"/>
                </a:lnTo>
                <a:lnTo>
                  <a:pt x="1533" y="11"/>
                </a:lnTo>
                <a:lnTo>
                  <a:pt x="1555" y="11"/>
                </a:lnTo>
                <a:lnTo>
                  <a:pt x="1566" y="0"/>
                </a:lnTo>
                <a:lnTo>
                  <a:pt x="1577" y="0"/>
                </a:lnTo>
                <a:lnTo>
                  <a:pt x="1598" y="0"/>
                </a:lnTo>
                <a:lnTo>
                  <a:pt x="1620" y="0"/>
                </a:lnTo>
                <a:lnTo>
                  <a:pt x="1653" y="11"/>
                </a:lnTo>
                <a:lnTo>
                  <a:pt x="1696" y="22"/>
                </a:lnTo>
                <a:lnTo>
                  <a:pt x="1718" y="32"/>
                </a:lnTo>
                <a:lnTo>
                  <a:pt x="1729" y="43"/>
                </a:lnTo>
                <a:lnTo>
                  <a:pt x="1740" y="54"/>
                </a:lnTo>
                <a:lnTo>
                  <a:pt x="1751" y="65"/>
                </a:lnTo>
                <a:lnTo>
                  <a:pt x="1772" y="87"/>
                </a:lnTo>
                <a:lnTo>
                  <a:pt x="1783" y="98"/>
                </a:lnTo>
                <a:lnTo>
                  <a:pt x="1783" y="109"/>
                </a:lnTo>
                <a:lnTo>
                  <a:pt x="1772" y="120"/>
                </a:lnTo>
                <a:lnTo>
                  <a:pt x="1751" y="130"/>
                </a:lnTo>
                <a:lnTo>
                  <a:pt x="1718" y="130"/>
                </a:lnTo>
                <a:lnTo>
                  <a:pt x="1685" y="141"/>
                </a:lnTo>
                <a:lnTo>
                  <a:pt x="1653" y="152"/>
                </a:lnTo>
                <a:lnTo>
                  <a:pt x="1598" y="152"/>
                </a:lnTo>
                <a:lnTo>
                  <a:pt x="1544" y="152"/>
                </a:lnTo>
                <a:lnTo>
                  <a:pt x="1414" y="174"/>
                </a:lnTo>
                <a:lnTo>
                  <a:pt x="1294" y="196"/>
                </a:lnTo>
                <a:lnTo>
                  <a:pt x="1163" y="207"/>
                </a:lnTo>
                <a:lnTo>
                  <a:pt x="1022" y="239"/>
                </a:lnTo>
                <a:lnTo>
                  <a:pt x="740" y="283"/>
                </a:lnTo>
                <a:lnTo>
                  <a:pt x="609" y="315"/>
                </a:lnTo>
                <a:lnTo>
                  <a:pt x="468" y="348"/>
                </a:lnTo>
                <a:lnTo>
                  <a:pt x="402" y="359"/>
                </a:lnTo>
                <a:lnTo>
                  <a:pt x="337" y="381"/>
                </a:lnTo>
                <a:lnTo>
                  <a:pt x="283" y="392"/>
                </a:lnTo>
                <a:lnTo>
                  <a:pt x="239" y="392"/>
                </a:lnTo>
                <a:lnTo>
                  <a:pt x="196" y="402"/>
                </a:lnTo>
                <a:lnTo>
                  <a:pt x="152" y="402"/>
                </a:lnTo>
                <a:lnTo>
                  <a:pt x="131" y="392"/>
                </a:lnTo>
                <a:lnTo>
                  <a:pt x="98" y="392"/>
                </a:lnTo>
                <a:lnTo>
                  <a:pt x="65" y="370"/>
                </a:lnTo>
                <a:lnTo>
                  <a:pt x="33" y="359"/>
                </a:lnTo>
                <a:lnTo>
                  <a:pt x="11" y="337"/>
                </a:lnTo>
                <a:lnTo>
                  <a:pt x="0" y="326"/>
                </a:lnTo>
                <a:lnTo>
                  <a:pt x="0" y="315"/>
                </a:lnTo>
                <a:lnTo>
                  <a:pt x="0" y="305"/>
                </a:lnTo>
                <a:lnTo>
                  <a:pt x="11" y="294"/>
                </a:lnTo>
                <a:lnTo>
                  <a:pt x="22" y="294"/>
                </a:lnTo>
                <a:lnTo>
                  <a:pt x="33" y="294"/>
                </a:lnTo>
                <a:lnTo>
                  <a:pt x="55" y="294"/>
                </a:lnTo>
                <a:lnTo>
                  <a:pt x="65" y="294"/>
                </a:lnTo>
                <a:lnTo>
                  <a:pt x="87" y="294"/>
                </a:lnTo>
                <a:lnTo>
                  <a:pt x="120" y="283"/>
                </a:lnTo>
                <a:lnTo>
                  <a:pt x="142" y="283"/>
                </a:lnTo>
                <a:lnTo>
                  <a:pt x="174" y="283"/>
                </a:lnTo>
                <a:lnTo>
                  <a:pt x="207" y="272"/>
                </a:lnTo>
                <a:lnTo>
                  <a:pt x="239" y="272"/>
                </a:lnTo>
                <a:lnTo>
                  <a:pt x="283" y="261"/>
                </a:lnTo>
                <a:lnTo>
                  <a:pt x="326" y="261"/>
                </a:lnTo>
                <a:lnTo>
                  <a:pt x="337" y="250"/>
                </a:lnTo>
                <a:lnTo>
                  <a:pt x="370" y="250"/>
                </a:lnTo>
                <a:lnTo>
                  <a:pt x="392" y="250"/>
                </a:lnTo>
                <a:lnTo>
                  <a:pt x="424" y="239"/>
                </a:lnTo>
                <a:lnTo>
                  <a:pt x="457" y="239"/>
                </a:lnTo>
                <a:lnTo>
                  <a:pt x="489" y="228"/>
                </a:lnTo>
                <a:lnTo>
                  <a:pt x="522" y="228"/>
                </a:lnTo>
                <a:lnTo>
                  <a:pt x="566" y="217"/>
                </a:lnTo>
                <a:lnTo>
                  <a:pt x="609" y="207"/>
                </a:lnTo>
                <a:lnTo>
                  <a:pt x="663" y="196"/>
                </a:lnTo>
                <a:lnTo>
                  <a:pt x="707" y="185"/>
                </a:lnTo>
                <a:lnTo>
                  <a:pt x="761" y="174"/>
                </a:lnTo>
                <a:lnTo>
                  <a:pt x="816" y="163"/>
                </a:lnTo>
                <a:lnTo>
                  <a:pt x="881" y="152"/>
                </a:lnTo>
                <a:lnTo>
                  <a:pt x="935" y="141"/>
                </a:lnTo>
                <a:lnTo>
                  <a:pt x="1000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4" name="任意多边形 115753"/>
          <p:cNvSpPr/>
          <p:nvPr/>
        </p:nvSpPr>
        <p:spPr>
          <a:xfrm>
            <a:off x="5142865" y="2335530"/>
            <a:ext cx="911225" cy="927100"/>
          </a:xfrm>
          <a:custGeom>
            <a:avLst/>
            <a:gdLst>
              <a:gd name="txL" fmla="*/ 0 w 1435"/>
              <a:gd name="txT" fmla="*/ 0 h 1458"/>
              <a:gd name="txR" fmla="*/ 1435 w 1435"/>
              <a:gd name="txB" fmla="*/ 1458 h 14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35" h="1458">
                <a:moveTo>
                  <a:pt x="1087" y="1360"/>
                </a:moveTo>
                <a:lnTo>
                  <a:pt x="1065" y="1382"/>
                </a:lnTo>
                <a:lnTo>
                  <a:pt x="1043" y="1404"/>
                </a:lnTo>
                <a:lnTo>
                  <a:pt x="1021" y="1415"/>
                </a:lnTo>
                <a:lnTo>
                  <a:pt x="1011" y="1425"/>
                </a:lnTo>
                <a:lnTo>
                  <a:pt x="989" y="1436"/>
                </a:lnTo>
                <a:lnTo>
                  <a:pt x="978" y="1447"/>
                </a:lnTo>
                <a:lnTo>
                  <a:pt x="967" y="1447"/>
                </a:lnTo>
                <a:lnTo>
                  <a:pt x="945" y="1458"/>
                </a:lnTo>
                <a:lnTo>
                  <a:pt x="934" y="1447"/>
                </a:lnTo>
                <a:lnTo>
                  <a:pt x="924" y="1447"/>
                </a:lnTo>
                <a:lnTo>
                  <a:pt x="913" y="1436"/>
                </a:lnTo>
                <a:lnTo>
                  <a:pt x="913" y="1425"/>
                </a:lnTo>
                <a:lnTo>
                  <a:pt x="913" y="1415"/>
                </a:lnTo>
                <a:lnTo>
                  <a:pt x="913" y="1393"/>
                </a:lnTo>
                <a:lnTo>
                  <a:pt x="913" y="1371"/>
                </a:lnTo>
                <a:lnTo>
                  <a:pt x="913" y="1360"/>
                </a:lnTo>
                <a:lnTo>
                  <a:pt x="913" y="1338"/>
                </a:lnTo>
                <a:lnTo>
                  <a:pt x="902" y="1317"/>
                </a:lnTo>
                <a:lnTo>
                  <a:pt x="891" y="1295"/>
                </a:lnTo>
                <a:lnTo>
                  <a:pt x="880" y="1273"/>
                </a:lnTo>
                <a:lnTo>
                  <a:pt x="858" y="1251"/>
                </a:lnTo>
                <a:lnTo>
                  <a:pt x="837" y="1230"/>
                </a:lnTo>
                <a:lnTo>
                  <a:pt x="804" y="1197"/>
                </a:lnTo>
                <a:lnTo>
                  <a:pt x="782" y="1175"/>
                </a:lnTo>
                <a:lnTo>
                  <a:pt x="761" y="1153"/>
                </a:lnTo>
                <a:lnTo>
                  <a:pt x="739" y="1132"/>
                </a:lnTo>
                <a:lnTo>
                  <a:pt x="728" y="1121"/>
                </a:lnTo>
                <a:lnTo>
                  <a:pt x="717" y="1099"/>
                </a:lnTo>
                <a:lnTo>
                  <a:pt x="717" y="1088"/>
                </a:lnTo>
                <a:lnTo>
                  <a:pt x="717" y="1077"/>
                </a:lnTo>
                <a:lnTo>
                  <a:pt x="728" y="1077"/>
                </a:lnTo>
                <a:lnTo>
                  <a:pt x="750" y="1077"/>
                </a:lnTo>
                <a:lnTo>
                  <a:pt x="761" y="1077"/>
                </a:lnTo>
                <a:lnTo>
                  <a:pt x="782" y="1077"/>
                </a:lnTo>
                <a:lnTo>
                  <a:pt x="804" y="1088"/>
                </a:lnTo>
                <a:lnTo>
                  <a:pt x="826" y="1099"/>
                </a:lnTo>
                <a:lnTo>
                  <a:pt x="848" y="1110"/>
                </a:lnTo>
                <a:lnTo>
                  <a:pt x="902" y="1132"/>
                </a:lnTo>
                <a:lnTo>
                  <a:pt x="945" y="1143"/>
                </a:lnTo>
                <a:lnTo>
                  <a:pt x="989" y="1153"/>
                </a:lnTo>
                <a:lnTo>
                  <a:pt x="1011" y="1153"/>
                </a:lnTo>
                <a:lnTo>
                  <a:pt x="1021" y="1153"/>
                </a:lnTo>
                <a:lnTo>
                  <a:pt x="1032" y="1143"/>
                </a:lnTo>
                <a:lnTo>
                  <a:pt x="1043" y="1121"/>
                </a:lnTo>
                <a:lnTo>
                  <a:pt x="1054" y="1099"/>
                </a:lnTo>
                <a:lnTo>
                  <a:pt x="1076" y="1066"/>
                </a:lnTo>
                <a:lnTo>
                  <a:pt x="1087" y="1023"/>
                </a:lnTo>
                <a:lnTo>
                  <a:pt x="1108" y="979"/>
                </a:lnTo>
                <a:lnTo>
                  <a:pt x="1119" y="925"/>
                </a:lnTo>
                <a:lnTo>
                  <a:pt x="1141" y="870"/>
                </a:lnTo>
                <a:lnTo>
                  <a:pt x="1163" y="816"/>
                </a:lnTo>
                <a:lnTo>
                  <a:pt x="1174" y="773"/>
                </a:lnTo>
                <a:lnTo>
                  <a:pt x="1185" y="740"/>
                </a:lnTo>
                <a:lnTo>
                  <a:pt x="1185" y="707"/>
                </a:lnTo>
                <a:lnTo>
                  <a:pt x="1195" y="685"/>
                </a:lnTo>
                <a:lnTo>
                  <a:pt x="1195" y="664"/>
                </a:lnTo>
                <a:lnTo>
                  <a:pt x="1195" y="642"/>
                </a:lnTo>
                <a:lnTo>
                  <a:pt x="1185" y="631"/>
                </a:lnTo>
                <a:lnTo>
                  <a:pt x="1163" y="620"/>
                </a:lnTo>
                <a:lnTo>
                  <a:pt x="1141" y="620"/>
                </a:lnTo>
                <a:lnTo>
                  <a:pt x="1108" y="609"/>
                </a:lnTo>
                <a:lnTo>
                  <a:pt x="1076" y="620"/>
                </a:lnTo>
                <a:lnTo>
                  <a:pt x="1021" y="620"/>
                </a:lnTo>
                <a:lnTo>
                  <a:pt x="989" y="631"/>
                </a:lnTo>
                <a:lnTo>
                  <a:pt x="967" y="631"/>
                </a:lnTo>
                <a:lnTo>
                  <a:pt x="934" y="642"/>
                </a:lnTo>
                <a:lnTo>
                  <a:pt x="891" y="642"/>
                </a:lnTo>
                <a:lnTo>
                  <a:pt x="858" y="653"/>
                </a:lnTo>
                <a:lnTo>
                  <a:pt x="826" y="664"/>
                </a:lnTo>
                <a:lnTo>
                  <a:pt x="804" y="675"/>
                </a:lnTo>
                <a:lnTo>
                  <a:pt x="782" y="675"/>
                </a:lnTo>
                <a:lnTo>
                  <a:pt x="771" y="685"/>
                </a:lnTo>
                <a:lnTo>
                  <a:pt x="761" y="685"/>
                </a:lnTo>
                <a:lnTo>
                  <a:pt x="750" y="685"/>
                </a:lnTo>
                <a:lnTo>
                  <a:pt x="739" y="675"/>
                </a:lnTo>
                <a:lnTo>
                  <a:pt x="739" y="664"/>
                </a:lnTo>
                <a:lnTo>
                  <a:pt x="728" y="653"/>
                </a:lnTo>
                <a:lnTo>
                  <a:pt x="728" y="631"/>
                </a:lnTo>
                <a:lnTo>
                  <a:pt x="728" y="598"/>
                </a:lnTo>
                <a:lnTo>
                  <a:pt x="728" y="588"/>
                </a:lnTo>
                <a:lnTo>
                  <a:pt x="739" y="566"/>
                </a:lnTo>
                <a:lnTo>
                  <a:pt x="750" y="533"/>
                </a:lnTo>
                <a:lnTo>
                  <a:pt x="761" y="511"/>
                </a:lnTo>
                <a:lnTo>
                  <a:pt x="782" y="479"/>
                </a:lnTo>
                <a:lnTo>
                  <a:pt x="804" y="446"/>
                </a:lnTo>
                <a:lnTo>
                  <a:pt x="826" y="403"/>
                </a:lnTo>
                <a:lnTo>
                  <a:pt x="848" y="359"/>
                </a:lnTo>
                <a:lnTo>
                  <a:pt x="880" y="315"/>
                </a:lnTo>
                <a:lnTo>
                  <a:pt x="902" y="283"/>
                </a:lnTo>
                <a:lnTo>
                  <a:pt x="913" y="239"/>
                </a:lnTo>
                <a:lnTo>
                  <a:pt x="934" y="218"/>
                </a:lnTo>
                <a:lnTo>
                  <a:pt x="945" y="196"/>
                </a:lnTo>
                <a:lnTo>
                  <a:pt x="945" y="174"/>
                </a:lnTo>
                <a:lnTo>
                  <a:pt x="956" y="163"/>
                </a:lnTo>
                <a:lnTo>
                  <a:pt x="945" y="152"/>
                </a:lnTo>
                <a:lnTo>
                  <a:pt x="945" y="141"/>
                </a:lnTo>
                <a:lnTo>
                  <a:pt x="924" y="141"/>
                </a:lnTo>
                <a:lnTo>
                  <a:pt x="902" y="141"/>
                </a:lnTo>
                <a:lnTo>
                  <a:pt x="880" y="152"/>
                </a:lnTo>
                <a:lnTo>
                  <a:pt x="848" y="152"/>
                </a:lnTo>
                <a:lnTo>
                  <a:pt x="804" y="163"/>
                </a:lnTo>
                <a:lnTo>
                  <a:pt x="761" y="174"/>
                </a:lnTo>
                <a:lnTo>
                  <a:pt x="706" y="185"/>
                </a:lnTo>
                <a:lnTo>
                  <a:pt x="608" y="218"/>
                </a:lnTo>
                <a:lnTo>
                  <a:pt x="500" y="239"/>
                </a:lnTo>
                <a:lnTo>
                  <a:pt x="402" y="261"/>
                </a:lnTo>
                <a:lnTo>
                  <a:pt x="315" y="283"/>
                </a:lnTo>
                <a:lnTo>
                  <a:pt x="271" y="294"/>
                </a:lnTo>
                <a:lnTo>
                  <a:pt x="239" y="305"/>
                </a:lnTo>
                <a:lnTo>
                  <a:pt x="206" y="315"/>
                </a:lnTo>
                <a:lnTo>
                  <a:pt x="173" y="315"/>
                </a:lnTo>
                <a:lnTo>
                  <a:pt x="163" y="315"/>
                </a:lnTo>
                <a:lnTo>
                  <a:pt x="141" y="326"/>
                </a:lnTo>
                <a:lnTo>
                  <a:pt x="130" y="326"/>
                </a:lnTo>
                <a:lnTo>
                  <a:pt x="119" y="326"/>
                </a:lnTo>
                <a:lnTo>
                  <a:pt x="97" y="315"/>
                </a:lnTo>
                <a:lnTo>
                  <a:pt x="76" y="305"/>
                </a:lnTo>
                <a:lnTo>
                  <a:pt x="54" y="294"/>
                </a:lnTo>
                <a:lnTo>
                  <a:pt x="32" y="283"/>
                </a:lnTo>
                <a:lnTo>
                  <a:pt x="10" y="272"/>
                </a:lnTo>
                <a:lnTo>
                  <a:pt x="0" y="261"/>
                </a:lnTo>
                <a:lnTo>
                  <a:pt x="0" y="250"/>
                </a:lnTo>
                <a:lnTo>
                  <a:pt x="0" y="239"/>
                </a:lnTo>
                <a:lnTo>
                  <a:pt x="10" y="239"/>
                </a:lnTo>
                <a:lnTo>
                  <a:pt x="21" y="228"/>
                </a:lnTo>
                <a:lnTo>
                  <a:pt x="43" y="228"/>
                </a:lnTo>
                <a:lnTo>
                  <a:pt x="76" y="218"/>
                </a:lnTo>
                <a:lnTo>
                  <a:pt x="108" y="207"/>
                </a:lnTo>
                <a:lnTo>
                  <a:pt x="141" y="196"/>
                </a:lnTo>
                <a:lnTo>
                  <a:pt x="195" y="196"/>
                </a:lnTo>
                <a:lnTo>
                  <a:pt x="282" y="185"/>
                </a:lnTo>
                <a:lnTo>
                  <a:pt x="391" y="163"/>
                </a:lnTo>
                <a:lnTo>
                  <a:pt x="500" y="130"/>
                </a:lnTo>
                <a:lnTo>
                  <a:pt x="608" y="109"/>
                </a:lnTo>
                <a:lnTo>
                  <a:pt x="663" y="87"/>
                </a:lnTo>
                <a:lnTo>
                  <a:pt x="717" y="76"/>
                </a:lnTo>
                <a:lnTo>
                  <a:pt x="750" y="65"/>
                </a:lnTo>
                <a:lnTo>
                  <a:pt x="793" y="54"/>
                </a:lnTo>
                <a:lnTo>
                  <a:pt x="815" y="43"/>
                </a:lnTo>
                <a:lnTo>
                  <a:pt x="848" y="43"/>
                </a:lnTo>
                <a:lnTo>
                  <a:pt x="858" y="33"/>
                </a:lnTo>
                <a:lnTo>
                  <a:pt x="869" y="22"/>
                </a:lnTo>
                <a:lnTo>
                  <a:pt x="902" y="11"/>
                </a:lnTo>
                <a:lnTo>
                  <a:pt x="924" y="11"/>
                </a:lnTo>
                <a:lnTo>
                  <a:pt x="945" y="0"/>
                </a:lnTo>
                <a:lnTo>
                  <a:pt x="967" y="11"/>
                </a:lnTo>
                <a:lnTo>
                  <a:pt x="1000" y="22"/>
                </a:lnTo>
                <a:lnTo>
                  <a:pt x="1032" y="33"/>
                </a:lnTo>
                <a:lnTo>
                  <a:pt x="1076" y="65"/>
                </a:lnTo>
                <a:lnTo>
                  <a:pt x="1119" y="87"/>
                </a:lnTo>
                <a:lnTo>
                  <a:pt x="1152" y="120"/>
                </a:lnTo>
                <a:lnTo>
                  <a:pt x="1163" y="141"/>
                </a:lnTo>
                <a:lnTo>
                  <a:pt x="1185" y="152"/>
                </a:lnTo>
                <a:lnTo>
                  <a:pt x="1174" y="163"/>
                </a:lnTo>
                <a:lnTo>
                  <a:pt x="1174" y="185"/>
                </a:lnTo>
                <a:lnTo>
                  <a:pt x="1152" y="196"/>
                </a:lnTo>
                <a:lnTo>
                  <a:pt x="1141" y="207"/>
                </a:lnTo>
                <a:lnTo>
                  <a:pt x="1119" y="207"/>
                </a:lnTo>
                <a:lnTo>
                  <a:pt x="1108" y="218"/>
                </a:lnTo>
                <a:lnTo>
                  <a:pt x="1087" y="239"/>
                </a:lnTo>
                <a:lnTo>
                  <a:pt x="1065" y="261"/>
                </a:lnTo>
                <a:lnTo>
                  <a:pt x="1043" y="283"/>
                </a:lnTo>
                <a:lnTo>
                  <a:pt x="1021" y="315"/>
                </a:lnTo>
                <a:lnTo>
                  <a:pt x="1000" y="348"/>
                </a:lnTo>
                <a:lnTo>
                  <a:pt x="967" y="381"/>
                </a:lnTo>
                <a:lnTo>
                  <a:pt x="945" y="413"/>
                </a:lnTo>
                <a:lnTo>
                  <a:pt x="913" y="446"/>
                </a:lnTo>
                <a:lnTo>
                  <a:pt x="891" y="479"/>
                </a:lnTo>
                <a:lnTo>
                  <a:pt x="880" y="500"/>
                </a:lnTo>
                <a:lnTo>
                  <a:pt x="869" y="511"/>
                </a:lnTo>
                <a:lnTo>
                  <a:pt x="858" y="533"/>
                </a:lnTo>
                <a:lnTo>
                  <a:pt x="858" y="544"/>
                </a:lnTo>
                <a:lnTo>
                  <a:pt x="869" y="555"/>
                </a:lnTo>
                <a:lnTo>
                  <a:pt x="880" y="555"/>
                </a:lnTo>
                <a:lnTo>
                  <a:pt x="891" y="555"/>
                </a:lnTo>
                <a:lnTo>
                  <a:pt x="913" y="555"/>
                </a:lnTo>
                <a:lnTo>
                  <a:pt x="934" y="544"/>
                </a:lnTo>
                <a:lnTo>
                  <a:pt x="956" y="544"/>
                </a:lnTo>
                <a:lnTo>
                  <a:pt x="989" y="533"/>
                </a:lnTo>
                <a:lnTo>
                  <a:pt x="1021" y="522"/>
                </a:lnTo>
                <a:lnTo>
                  <a:pt x="1065" y="511"/>
                </a:lnTo>
                <a:lnTo>
                  <a:pt x="1087" y="500"/>
                </a:lnTo>
                <a:lnTo>
                  <a:pt x="1119" y="500"/>
                </a:lnTo>
                <a:lnTo>
                  <a:pt x="1141" y="490"/>
                </a:lnTo>
                <a:lnTo>
                  <a:pt x="1163" y="490"/>
                </a:lnTo>
                <a:lnTo>
                  <a:pt x="1174" y="479"/>
                </a:lnTo>
                <a:lnTo>
                  <a:pt x="1195" y="479"/>
                </a:lnTo>
                <a:lnTo>
                  <a:pt x="1206" y="479"/>
                </a:lnTo>
                <a:lnTo>
                  <a:pt x="1217" y="490"/>
                </a:lnTo>
                <a:lnTo>
                  <a:pt x="1250" y="500"/>
                </a:lnTo>
                <a:lnTo>
                  <a:pt x="1293" y="522"/>
                </a:lnTo>
                <a:lnTo>
                  <a:pt x="1337" y="544"/>
                </a:lnTo>
                <a:lnTo>
                  <a:pt x="1358" y="566"/>
                </a:lnTo>
                <a:lnTo>
                  <a:pt x="1380" y="577"/>
                </a:lnTo>
                <a:lnTo>
                  <a:pt x="1391" y="588"/>
                </a:lnTo>
                <a:lnTo>
                  <a:pt x="1402" y="609"/>
                </a:lnTo>
                <a:lnTo>
                  <a:pt x="1413" y="620"/>
                </a:lnTo>
                <a:lnTo>
                  <a:pt x="1424" y="631"/>
                </a:lnTo>
                <a:lnTo>
                  <a:pt x="1435" y="642"/>
                </a:lnTo>
                <a:lnTo>
                  <a:pt x="1435" y="664"/>
                </a:lnTo>
                <a:lnTo>
                  <a:pt x="1424" y="675"/>
                </a:lnTo>
                <a:lnTo>
                  <a:pt x="1413" y="696"/>
                </a:lnTo>
                <a:lnTo>
                  <a:pt x="1402" y="707"/>
                </a:lnTo>
                <a:lnTo>
                  <a:pt x="1391" y="729"/>
                </a:lnTo>
                <a:lnTo>
                  <a:pt x="1380" y="740"/>
                </a:lnTo>
                <a:lnTo>
                  <a:pt x="1369" y="773"/>
                </a:lnTo>
                <a:lnTo>
                  <a:pt x="1358" y="805"/>
                </a:lnTo>
                <a:lnTo>
                  <a:pt x="1348" y="849"/>
                </a:lnTo>
                <a:lnTo>
                  <a:pt x="1326" y="892"/>
                </a:lnTo>
                <a:lnTo>
                  <a:pt x="1304" y="947"/>
                </a:lnTo>
                <a:lnTo>
                  <a:pt x="1293" y="1012"/>
                </a:lnTo>
                <a:lnTo>
                  <a:pt x="1272" y="1077"/>
                </a:lnTo>
                <a:lnTo>
                  <a:pt x="1250" y="1132"/>
                </a:lnTo>
                <a:lnTo>
                  <a:pt x="1228" y="1186"/>
                </a:lnTo>
                <a:lnTo>
                  <a:pt x="1195" y="1230"/>
                </a:lnTo>
                <a:lnTo>
                  <a:pt x="1174" y="1273"/>
                </a:lnTo>
                <a:lnTo>
                  <a:pt x="1152" y="1306"/>
                </a:lnTo>
                <a:lnTo>
                  <a:pt x="1119" y="1338"/>
                </a:lnTo>
                <a:lnTo>
                  <a:pt x="1087" y="136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5" name="任意多边形 115754"/>
          <p:cNvSpPr/>
          <p:nvPr/>
        </p:nvSpPr>
        <p:spPr>
          <a:xfrm>
            <a:off x="4874578" y="2475230"/>
            <a:ext cx="612775" cy="717550"/>
          </a:xfrm>
          <a:custGeom>
            <a:avLst/>
            <a:gdLst>
              <a:gd name="txL" fmla="*/ 0 w 967"/>
              <a:gd name="txT" fmla="*/ 0 h 1131"/>
              <a:gd name="txR" fmla="*/ 967 w 967"/>
              <a:gd name="txB" fmla="*/ 1131 h 11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7" h="1131">
                <a:moveTo>
                  <a:pt x="184" y="957"/>
                </a:moveTo>
                <a:lnTo>
                  <a:pt x="293" y="881"/>
                </a:lnTo>
                <a:lnTo>
                  <a:pt x="337" y="837"/>
                </a:lnTo>
                <a:lnTo>
                  <a:pt x="391" y="794"/>
                </a:lnTo>
                <a:lnTo>
                  <a:pt x="434" y="740"/>
                </a:lnTo>
                <a:lnTo>
                  <a:pt x="478" y="696"/>
                </a:lnTo>
                <a:lnTo>
                  <a:pt x="532" y="642"/>
                </a:lnTo>
                <a:lnTo>
                  <a:pt x="576" y="587"/>
                </a:lnTo>
                <a:lnTo>
                  <a:pt x="608" y="522"/>
                </a:lnTo>
                <a:lnTo>
                  <a:pt x="652" y="467"/>
                </a:lnTo>
                <a:lnTo>
                  <a:pt x="684" y="402"/>
                </a:lnTo>
                <a:lnTo>
                  <a:pt x="717" y="326"/>
                </a:lnTo>
                <a:lnTo>
                  <a:pt x="750" y="250"/>
                </a:lnTo>
                <a:lnTo>
                  <a:pt x="782" y="174"/>
                </a:lnTo>
                <a:lnTo>
                  <a:pt x="804" y="87"/>
                </a:lnTo>
                <a:lnTo>
                  <a:pt x="826" y="0"/>
                </a:lnTo>
                <a:lnTo>
                  <a:pt x="858" y="21"/>
                </a:lnTo>
                <a:lnTo>
                  <a:pt x="891" y="54"/>
                </a:lnTo>
                <a:lnTo>
                  <a:pt x="913" y="76"/>
                </a:lnTo>
                <a:lnTo>
                  <a:pt x="935" y="97"/>
                </a:lnTo>
                <a:lnTo>
                  <a:pt x="945" y="108"/>
                </a:lnTo>
                <a:lnTo>
                  <a:pt x="956" y="130"/>
                </a:lnTo>
                <a:lnTo>
                  <a:pt x="967" y="141"/>
                </a:lnTo>
                <a:lnTo>
                  <a:pt x="967" y="152"/>
                </a:lnTo>
                <a:lnTo>
                  <a:pt x="967" y="163"/>
                </a:lnTo>
                <a:lnTo>
                  <a:pt x="956" y="185"/>
                </a:lnTo>
                <a:lnTo>
                  <a:pt x="945" y="217"/>
                </a:lnTo>
                <a:lnTo>
                  <a:pt x="935" y="239"/>
                </a:lnTo>
                <a:lnTo>
                  <a:pt x="913" y="282"/>
                </a:lnTo>
                <a:lnTo>
                  <a:pt x="891" y="326"/>
                </a:lnTo>
                <a:lnTo>
                  <a:pt x="869" y="370"/>
                </a:lnTo>
                <a:lnTo>
                  <a:pt x="837" y="424"/>
                </a:lnTo>
                <a:lnTo>
                  <a:pt x="804" y="489"/>
                </a:lnTo>
                <a:lnTo>
                  <a:pt x="771" y="544"/>
                </a:lnTo>
                <a:lnTo>
                  <a:pt x="728" y="598"/>
                </a:lnTo>
                <a:lnTo>
                  <a:pt x="695" y="652"/>
                </a:lnTo>
                <a:lnTo>
                  <a:pt x="652" y="696"/>
                </a:lnTo>
                <a:lnTo>
                  <a:pt x="619" y="750"/>
                </a:lnTo>
                <a:lnTo>
                  <a:pt x="576" y="783"/>
                </a:lnTo>
                <a:lnTo>
                  <a:pt x="532" y="827"/>
                </a:lnTo>
                <a:lnTo>
                  <a:pt x="478" y="870"/>
                </a:lnTo>
                <a:lnTo>
                  <a:pt x="434" y="903"/>
                </a:lnTo>
                <a:lnTo>
                  <a:pt x="391" y="935"/>
                </a:lnTo>
                <a:lnTo>
                  <a:pt x="347" y="968"/>
                </a:lnTo>
                <a:lnTo>
                  <a:pt x="304" y="1001"/>
                </a:lnTo>
                <a:lnTo>
                  <a:pt x="260" y="1022"/>
                </a:lnTo>
                <a:lnTo>
                  <a:pt x="173" y="1066"/>
                </a:lnTo>
                <a:lnTo>
                  <a:pt x="130" y="1088"/>
                </a:lnTo>
                <a:lnTo>
                  <a:pt x="97" y="1099"/>
                </a:lnTo>
                <a:lnTo>
                  <a:pt x="65" y="1120"/>
                </a:lnTo>
                <a:lnTo>
                  <a:pt x="43" y="1120"/>
                </a:lnTo>
                <a:lnTo>
                  <a:pt x="21" y="1131"/>
                </a:lnTo>
                <a:lnTo>
                  <a:pt x="10" y="1131"/>
                </a:lnTo>
                <a:lnTo>
                  <a:pt x="0" y="1131"/>
                </a:lnTo>
                <a:lnTo>
                  <a:pt x="0" y="1120"/>
                </a:lnTo>
                <a:lnTo>
                  <a:pt x="10" y="1110"/>
                </a:lnTo>
                <a:lnTo>
                  <a:pt x="21" y="1099"/>
                </a:lnTo>
                <a:lnTo>
                  <a:pt x="43" y="1077"/>
                </a:lnTo>
                <a:lnTo>
                  <a:pt x="65" y="1055"/>
                </a:lnTo>
                <a:lnTo>
                  <a:pt x="97" y="1022"/>
                </a:lnTo>
                <a:lnTo>
                  <a:pt x="141" y="990"/>
                </a:lnTo>
                <a:lnTo>
                  <a:pt x="184" y="9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0" name="任意多边形 115749"/>
          <p:cNvSpPr/>
          <p:nvPr/>
        </p:nvSpPr>
        <p:spPr>
          <a:xfrm>
            <a:off x="5501640" y="1694180"/>
            <a:ext cx="125413" cy="682625"/>
          </a:xfrm>
          <a:custGeom>
            <a:avLst/>
            <a:gdLst>
              <a:gd name="txL" fmla="*/ 0 w 196"/>
              <a:gd name="txT" fmla="*/ 0 h 1077"/>
              <a:gd name="txR" fmla="*/ 196 w 196"/>
              <a:gd name="txB" fmla="*/ 1077 h 10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6" h="1077">
                <a:moveTo>
                  <a:pt x="152" y="76"/>
                </a:moveTo>
                <a:lnTo>
                  <a:pt x="163" y="87"/>
                </a:lnTo>
                <a:lnTo>
                  <a:pt x="174" y="87"/>
                </a:lnTo>
                <a:lnTo>
                  <a:pt x="185" y="98"/>
                </a:lnTo>
                <a:lnTo>
                  <a:pt x="185" y="120"/>
                </a:lnTo>
                <a:lnTo>
                  <a:pt x="196" y="152"/>
                </a:lnTo>
                <a:lnTo>
                  <a:pt x="185" y="185"/>
                </a:lnTo>
                <a:lnTo>
                  <a:pt x="185" y="207"/>
                </a:lnTo>
                <a:lnTo>
                  <a:pt x="174" y="239"/>
                </a:lnTo>
                <a:lnTo>
                  <a:pt x="174" y="272"/>
                </a:lnTo>
                <a:lnTo>
                  <a:pt x="174" y="305"/>
                </a:lnTo>
                <a:lnTo>
                  <a:pt x="163" y="337"/>
                </a:lnTo>
                <a:lnTo>
                  <a:pt x="163" y="381"/>
                </a:lnTo>
                <a:lnTo>
                  <a:pt x="163" y="424"/>
                </a:lnTo>
                <a:lnTo>
                  <a:pt x="152" y="468"/>
                </a:lnTo>
                <a:lnTo>
                  <a:pt x="152" y="511"/>
                </a:lnTo>
                <a:lnTo>
                  <a:pt x="152" y="555"/>
                </a:lnTo>
                <a:lnTo>
                  <a:pt x="141" y="598"/>
                </a:lnTo>
                <a:lnTo>
                  <a:pt x="141" y="642"/>
                </a:lnTo>
                <a:lnTo>
                  <a:pt x="141" y="675"/>
                </a:lnTo>
                <a:lnTo>
                  <a:pt x="152" y="707"/>
                </a:lnTo>
                <a:lnTo>
                  <a:pt x="152" y="740"/>
                </a:lnTo>
                <a:lnTo>
                  <a:pt x="152" y="762"/>
                </a:lnTo>
                <a:lnTo>
                  <a:pt x="163" y="816"/>
                </a:lnTo>
                <a:lnTo>
                  <a:pt x="152" y="860"/>
                </a:lnTo>
                <a:lnTo>
                  <a:pt x="152" y="914"/>
                </a:lnTo>
                <a:lnTo>
                  <a:pt x="141" y="957"/>
                </a:lnTo>
                <a:lnTo>
                  <a:pt x="141" y="990"/>
                </a:lnTo>
                <a:lnTo>
                  <a:pt x="130" y="1012"/>
                </a:lnTo>
                <a:lnTo>
                  <a:pt x="130" y="1034"/>
                </a:lnTo>
                <a:lnTo>
                  <a:pt x="119" y="1045"/>
                </a:lnTo>
                <a:lnTo>
                  <a:pt x="119" y="1055"/>
                </a:lnTo>
                <a:lnTo>
                  <a:pt x="109" y="1066"/>
                </a:lnTo>
                <a:lnTo>
                  <a:pt x="98" y="1077"/>
                </a:lnTo>
                <a:lnTo>
                  <a:pt x="87" y="1077"/>
                </a:lnTo>
                <a:lnTo>
                  <a:pt x="87" y="1066"/>
                </a:lnTo>
                <a:lnTo>
                  <a:pt x="76" y="1066"/>
                </a:lnTo>
                <a:lnTo>
                  <a:pt x="65" y="1055"/>
                </a:lnTo>
                <a:lnTo>
                  <a:pt x="65" y="1045"/>
                </a:lnTo>
                <a:lnTo>
                  <a:pt x="54" y="1023"/>
                </a:lnTo>
                <a:lnTo>
                  <a:pt x="43" y="1001"/>
                </a:lnTo>
                <a:lnTo>
                  <a:pt x="32" y="968"/>
                </a:lnTo>
                <a:lnTo>
                  <a:pt x="22" y="925"/>
                </a:lnTo>
                <a:lnTo>
                  <a:pt x="22" y="892"/>
                </a:lnTo>
                <a:lnTo>
                  <a:pt x="22" y="849"/>
                </a:lnTo>
                <a:lnTo>
                  <a:pt x="22" y="827"/>
                </a:lnTo>
                <a:lnTo>
                  <a:pt x="32" y="794"/>
                </a:lnTo>
                <a:lnTo>
                  <a:pt x="32" y="762"/>
                </a:lnTo>
                <a:lnTo>
                  <a:pt x="32" y="729"/>
                </a:lnTo>
                <a:lnTo>
                  <a:pt x="32" y="675"/>
                </a:lnTo>
                <a:lnTo>
                  <a:pt x="32" y="620"/>
                </a:lnTo>
                <a:lnTo>
                  <a:pt x="43" y="566"/>
                </a:lnTo>
                <a:lnTo>
                  <a:pt x="43" y="500"/>
                </a:lnTo>
                <a:lnTo>
                  <a:pt x="43" y="359"/>
                </a:lnTo>
                <a:lnTo>
                  <a:pt x="32" y="228"/>
                </a:lnTo>
                <a:lnTo>
                  <a:pt x="22" y="109"/>
                </a:lnTo>
                <a:lnTo>
                  <a:pt x="0" y="0"/>
                </a:lnTo>
                <a:lnTo>
                  <a:pt x="54" y="22"/>
                </a:lnTo>
                <a:lnTo>
                  <a:pt x="76" y="32"/>
                </a:lnTo>
                <a:lnTo>
                  <a:pt x="98" y="43"/>
                </a:lnTo>
                <a:lnTo>
                  <a:pt x="119" y="54"/>
                </a:lnTo>
                <a:lnTo>
                  <a:pt x="130" y="65"/>
                </a:lnTo>
                <a:lnTo>
                  <a:pt x="141" y="65"/>
                </a:lnTo>
                <a:lnTo>
                  <a:pt x="152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2" name="任意多边形 115751"/>
          <p:cNvSpPr/>
          <p:nvPr/>
        </p:nvSpPr>
        <p:spPr>
          <a:xfrm>
            <a:off x="4915853" y="1948180"/>
            <a:ext cx="661987" cy="498475"/>
          </a:xfrm>
          <a:custGeom>
            <a:avLst/>
            <a:gdLst>
              <a:gd name="txL" fmla="*/ 0 w 1043"/>
              <a:gd name="txT" fmla="*/ 0 h 784"/>
              <a:gd name="txR" fmla="*/ 1043 w 1043"/>
              <a:gd name="txB" fmla="*/ 784 h 78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43" h="784">
                <a:moveTo>
                  <a:pt x="0" y="784"/>
                </a:moveTo>
                <a:lnTo>
                  <a:pt x="11" y="773"/>
                </a:lnTo>
                <a:lnTo>
                  <a:pt x="22" y="751"/>
                </a:lnTo>
                <a:lnTo>
                  <a:pt x="43" y="740"/>
                </a:lnTo>
                <a:lnTo>
                  <a:pt x="65" y="719"/>
                </a:lnTo>
                <a:lnTo>
                  <a:pt x="108" y="686"/>
                </a:lnTo>
                <a:lnTo>
                  <a:pt x="152" y="653"/>
                </a:lnTo>
                <a:lnTo>
                  <a:pt x="206" y="621"/>
                </a:lnTo>
                <a:lnTo>
                  <a:pt x="261" y="577"/>
                </a:lnTo>
                <a:lnTo>
                  <a:pt x="326" y="534"/>
                </a:lnTo>
                <a:lnTo>
                  <a:pt x="402" y="490"/>
                </a:lnTo>
                <a:lnTo>
                  <a:pt x="478" y="425"/>
                </a:lnTo>
                <a:lnTo>
                  <a:pt x="554" y="360"/>
                </a:lnTo>
                <a:lnTo>
                  <a:pt x="641" y="283"/>
                </a:lnTo>
                <a:lnTo>
                  <a:pt x="728" y="196"/>
                </a:lnTo>
                <a:lnTo>
                  <a:pt x="815" y="98"/>
                </a:lnTo>
                <a:lnTo>
                  <a:pt x="913" y="0"/>
                </a:lnTo>
                <a:lnTo>
                  <a:pt x="1043" y="33"/>
                </a:lnTo>
                <a:lnTo>
                  <a:pt x="1022" y="44"/>
                </a:lnTo>
                <a:lnTo>
                  <a:pt x="1011" y="55"/>
                </a:lnTo>
                <a:lnTo>
                  <a:pt x="1000" y="66"/>
                </a:lnTo>
                <a:lnTo>
                  <a:pt x="989" y="77"/>
                </a:lnTo>
                <a:lnTo>
                  <a:pt x="978" y="88"/>
                </a:lnTo>
                <a:lnTo>
                  <a:pt x="967" y="98"/>
                </a:lnTo>
                <a:lnTo>
                  <a:pt x="967" y="109"/>
                </a:lnTo>
                <a:lnTo>
                  <a:pt x="956" y="120"/>
                </a:lnTo>
                <a:lnTo>
                  <a:pt x="946" y="142"/>
                </a:lnTo>
                <a:lnTo>
                  <a:pt x="935" y="153"/>
                </a:lnTo>
                <a:lnTo>
                  <a:pt x="913" y="175"/>
                </a:lnTo>
                <a:lnTo>
                  <a:pt x="891" y="207"/>
                </a:lnTo>
                <a:lnTo>
                  <a:pt x="859" y="240"/>
                </a:lnTo>
                <a:lnTo>
                  <a:pt x="826" y="273"/>
                </a:lnTo>
                <a:lnTo>
                  <a:pt x="750" y="349"/>
                </a:lnTo>
                <a:lnTo>
                  <a:pt x="674" y="414"/>
                </a:lnTo>
                <a:lnTo>
                  <a:pt x="598" y="479"/>
                </a:lnTo>
                <a:lnTo>
                  <a:pt x="522" y="534"/>
                </a:lnTo>
                <a:lnTo>
                  <a:pt x="478" y="566"/>
                </a:lnTo>
                <a:lnTo>
                  <a:pt x="435" y="588"/>
                </a:lnTo>
                <a:lnTo>
                  <a:pt x="348" y="643"/>
                </a:lnTo>
                <a:lnTo>
                  <a:pt x="272" y="686"/>
                </a:lnTo>
                <a:lnTo>
                  <a:pt x="174" y="730"/>
                </a:lnTo>
                <a:lnTo>
                  <a:pt x="141" y="740"/>
                </a:lnTo>
                <a:lnTo>
                  <a:pt x="98" y="762"/>
                </a:lnTo>
                <a:lnTo>
                  <a:pt x="65" y="773"/>
                </a:lnTo>
                <a:lnTo>
                  <a:pt x="43" y="773"/>
                </a:lnTo>
                <a:lnTo>
                  <a:pt x="22" y="784"/>
                </a:lnTo>
                <a:lnTo>
                  <a:pt x="11" y="784"/>
                </a:lnTo>
                <a:lnTo>
                  <a:pt x="0" y="78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5753" name="任意多边形 115752"/>
          <p:cNvSpPr/>
          <p:nvPr/>
        </p:nvSpPr>
        <p:spPr>
          <a:xfrm>
            <a:off x="5563553" y="1948180"/>
            <a:ext cx="869950" cy="428625"/>
          </a:xfrm>
          <a:custGeom>
            <a:avLst/>
            <a:gdLst>
              <a:gd name="txL" fmla="*/ 0 w 1370"/>
              <a:gd name="txT" fmla="*/ 0 h 675"/>
              <a:gd name="txR" fmla="*/ 1370 w 1370"/>
              <a:gd name="txB" fmla="*/ 675 h 67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70" h="675">
                <a:moveTo>
                  <a:pt x="1370" y="555"/>
                </a:moveTo>
                <a:lnTo>
                  <a:pt x="1370" y="566"/>
                </a:lnTo>
                <a:lnTo>
                  <a:pt x="1359" y="577"/>
                </a:lnTo>
                <a:lnTo>
                  <a:pt x="1337" y="588"/>
                </a:lnTo>
                <a:lnTo>
                  <a:pt x="1315" y="588"/>
                </a:lnTo>
                <a:lnTo>
                  <a:pt x="1304" y="599"/>
                </a:lnTo>
                <a:lnTo>
                  <a:pt x="1283" y="599"/>
                </a:lnTo>
                <a:lnTo>
                  <a:pt x="1261" y="610"/>
                </a:lnTo>
                <a:lnTo>
                  <a:pt x="1239" y="621"/>
                </a:lnTo>
                <a:lnTo>
                  <a:pt x="1206" y="621"/>
                </a:lnTo>
                <a:lnTo>
                  <a:pt x="1174" y="632"/>
                </a:lnTo>
                <a:lnTo>
                  <a:pt x="1141" y="643"/>
                </a:lnTo>
                <a:lnTo>
                  <a:pt x="1109" y="653"/>
                </a:lnTo>
                <a:lnTo>
                  <a:pt x="1065" y="653"/>
                </a:lnTo>
                <a:lnTo>
                  <a:pt x="1033" y="664"/>
                </a:lnTo>
                <a:lnTo>
                  <a:pt x="1000" y="664"/>
                </a:lnTo>
                <a:lnTo>
                  <a:pt x="967" y="675"/>
                </a:lnTo>
                <a:lnTo>
                  <a:pt x="935" y="675"/>
                </a:lnTo>
                <a:lnTo>
                  <a:pt x="913" y="675"/>
                </a:lnTo>
                <a:lnTo>
                  <a:pt x="891" y="675"/>
                </a:lnTo>
                <a:lnTo>
                  <a:pt x="869" y="675"/>
                </a:lnTo>
                <a:lnTo>
                  <a:pt x="848" y="664"/>
                </a:lnTo>
                <a:lnTo>
                  <a:pt x="826" y="664"/>
                </a:lnTo>
                <a:lnTo>
                  <a:pt x="793" y="643"/>
                </a:lnTo>
                <a:lnTo>
                  <a:pt x="772" y="632"/>
                </a:lnTo>
                <a:lnTo>
                  <a:pt x="728" y="610"/>
                </a:lnTo>
                <a:lnTo>
                  <a:pt x="695" y="577"/>
                </a:lnTo>
                <a:lnTo>
                  <a:pt x="663" y="545"/>
                </a:lnTo>
                <a:lnTo>
                  <a:pt x="619" y="501"/>
                </a:lnTo>
                <a:lnTo>
                  <a:pt x="565" y="468"/>
                </a:lnTo>
                <a:lnTo>
                  <a:pt x="511" y="414"/>
                </a:lnTo>
                <a:lnTo>
                  <a:pt x="445" y="370"/>
                </a:lnTo>
                <a:lnTo>
                  <a:pt x="369" y="316"/>
                </a:lnTo>
                <a:lnTo>
                  <a:pt x="293" y="251"/>
                </a:lnTo>
                <a:lnTo>
                  <a:pt x="195" y="185"/>
                </a:lnTo>
                <a:lnTo>
                  <a:pt x="108" y="120"/>
                </a:lnTo>
                <a:lnTo>
                  <a:pt x="0" y="44"/>
                </a:lnTo>
                <a:lnTo>
                  <a:pt x="43" y="0"/>
                </a:lnTo>
                <a:lnTo>
                  <a:pt x="141" y="55"/>
                </a:lnTo>
                <a:lnTo>
                  <a:pt x="228" y="98"/>
                </a:lnTo>
                <a:lnTo>
                  <a:pt x="315" y="153"/>
                </a:lnTo>
                <a:lnTo>
                  <a:pt x="402" y="196"/>
                </a:lnTo>
                <a:lnTo>
                  <a:pt x="478" y="240"/>
                </a:lnTo>
                <a:lnTo>
                  <a:pt x="554" y="273"/>
                </a:lnTo>
                <a:lnTo>
                  <a:pt x="630" y="305"/>
                </a:lnTo>
                <a:lnTo>
                  <a:pt x="695" y="338"/>
                </a:lnTo>
                <a:lnTo>
                  <a:pt x="761" y="370"/>
                </a:lnTo>
                <a:lnTo>
                  <a:pt x="815" y="392"/>
                </a:lnTo>
                <a:lnTo>
                  <a:pt x="880" y="414"/>
                </a:lnTo>
                <a:lnTo>
                  <a:pt x="924" y="436"/>
                </a:lnTo>
                <a:lnTo>
                  <a:pt x="978" y="447"/>
                </a:lnTo>
                <a:lnTo>
                  <a:pt x="1022" y="468"/>
                </a:lnTo>
                <a:lnTo>
                  <a:pt x="1065" y="479"/>
                </a:lnTo>
                <a:lnTo>
                  <a:pt x="1098" y="479"/>
                </a:lnTo>
                <a:lnTo>
                  <a:pt x="1130" y="490"/>
                </a:lnTo>
                <a:lnTo>
                  <a:pt x="1163" y="490"/>
                </a:lnTo>
                <a:lnTo>
                  <a:pt x="1217" y="512"/>
                </a:lnTo>
                <a:lnTo>
                  <a:pt x="1272" y="523"/>
                </a:lnTo>
                <a:lnTo>
                  <a:pt x="1304" y="534"/>
                </a:lnTo>
                <a:lnTo>
                  <a:pt x="1337" y="534"/>
                </a:lnTo>
                <a:lnTo>
                  <a:pt x="1359" y="545"/>
                </a:lnTo>
                <a:lnTo>
                  <a:pt x="1370" y="5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919557" y="134522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秀</a:t>
            </a:r>
          </a:p>
        </p:txBody>
      </p:sp>
      <p:sp>
        <p:nvSpPr>
          <p:cNvPr id="31" name="矩形 30"/>
          <p:cNvSpPr/>
          <p:nvPr/>
        </p:nvSpPr>
        <p:spPr>
          <a:xfrm>
            <a:off x="917988" y="753605"/>
            <a:ext cx="15665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xiù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548736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42784" y="2712037"/>
            <a:ext cx="3530716" cy="1768957"/>
            <a:chOff x="642784" y="2667433"/>
            <a:chExt cx="3530716" cy="1768957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65086" y="266743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76237" y="3544195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秀丽   眉清目秀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42784" y="3105814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X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禾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65086" y="397472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04088" y="1539798"/>
            <a:ext cx="1698625" cy="81470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“禾”字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要扁。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24186" y="1365375"/>
            <a:ext cx="1911735" cy="158115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“乃”字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横长、下边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两个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折都要短、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下折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往左拉，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最后写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撇。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69150" y="3215323"/>
            <a:ext cx="1800225" cy="1241425"/>
            <a:chOff x="6457950" y="193325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457950" y="193325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7462" y="2068638"/>
              <a:ext cx="1492722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易错提示：下部是横折折折钩哦！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5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5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5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5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5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5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5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03688" y="1217930"/>
          <a:ext cx="2590800" cy="2279927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74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5" name="Freeform 43"/>
          <p:cNvSpPr/>
          <p:nvPr/>
        </p:nvSpPr>
        <p:spPr>
          <a:xfrm>
            <a:off x="4646613" y="1768793"/>
            <a:ext cx="501650" cy="185737"/>
          </a:xfrm>
          <a:custGeom>
            <a:avLst/>
            <a:gdLst>
              <a:gd name="txL" fmla="*/ 0 w 789"/>
              <a:gd name="txT" fmla="*/ 0 h 292"/>
              <a:gd name="txR" fmla="*/ 789 w 789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292">
                <a:moveTo>
                  <a:pt x="751" y="38"/>
                </a:moveTo>
                <a:lnTo>
                  <a:pt x="764" y="64"/>
                </a:lnTo>
                <a:lnTo>
                  <a:pt x="777" y="76"/>
                </a:lnTo>
                <a:lnTo>
                  <a:pt x="789" y="89"/>
                </a:lnTo>
                <a:lnTo>
                  <a:pt x="789" y="102"/>
                </a:lnTo>
                <a:lnTo>
                  <a:pt x="789" y="114"/>
                </a:lnTo>
                <a:lnTo>
                  <a:pt x="777" y="114"/>
                </a:lnTo>
                <a:lnTo>
                  <a:pt x="764" y="127"/>
                </a:lnTo>
                <a:lnTo>
                  <a:pt x="751" y="127"/>
                </a:lnTo>
                <a:lnTo>
                  <a:pt x="738" y="140"/>
                </a:lnTo>
                <a:lnTo>
                  <a:pt x="713" y="140"/>
                </a:lnTo>
                <a:lnTo>
                  <a:pt x="700" y="152"/>
                </a:lnTo>
                <a:lnTo>
                  <a:pt x="675" y="152"/>
                </a:lnTo>
                <a:lnTo>
                  <a:pt x="649" y="165"/>
                </a:lnTo>
                <a:lnTo>
                  <a:pt x="624" y="178"/>
                </a:lnTo>
                <a:lnTo>
                  <a:pt x="586" y="178"/>
                </a:lnTo>
                <a:lnTo>
                  <a:pt x="560" y="190"/>
                </a:lnTo>
                <a:lnTo>
                  <a:pt x="522" y="203"/>
                </a:lnTo>
                <a:lnTo>
                  <a:pt x="484" y="203"/>
                </a:lnTo>
                <a:lnTo>
                  <a:pt x="446" y="216"/>
                </a:lnTo>
                <a:lnTo>
                  <a:pt x="408" y="228"/>
                </a:lnTo>
                <a:lnTo>
                  <a:pt x="344" y="241"/>
                </a:lnTo>
                <a:lnTo>
                  <a:pt x="293" y="266"/>
                </a:lnTo>
                <a:lnTo>
                  <a:pt x="242" y="266"/>
                </a:lnTo>
                <a:lnTo>
                  <a:pt x="204" y="279"/>
                </a:lnTo>
                <a:lnTo>
                  <a:pt x="166" y="292"/>
                </a:lnTo>
                <a:lnTo>
                  <a:pt x="153" y="292"/>
                </a:lnTo>
                <a:lnTo>
                  <a:pt x="128" y="292"/>
                </a:lnTo>
                <a:lnTo>
                  <a:pt x="102" y="292"/>
                </a:lnTo>
                <a:lnTo>
                  <a:pt x="90" y="279"/>
                </a:lnTo>
                <a:lnTo>
                  <a:pt x="64" y="266"/>
                </a:lnTo>
                <a:lnTo>
                  <a:pt x="39" y="254"/>
                </a:lnTo>
                <a:lnTo>
                  <a:pt x="26" y="241"/>
                </a:lnTo>
                <a:lnTo>
                  <a:pt x="13" y="241"/>
                </a:lnTo>
                <a:lnTo>
                  <a:pt x="0" y="228"/>
                </a:lnTo>
                <a:lnTo>
                  <a:pt x="0" y="216"/>
                </a:lnTo>
                <a:lnTo>
                  <a:pt x="13" y="203"/>
                </a:lnTo>
                <a:lnTo>
                  <a:pt x="26" y="190"/>
                </a:lnTo>
                <a:lnTo>
                  <a:pt x="39" y="178"/>
                </a:lnTo>
                <a:lnTo>
                  <a:pt x="64" y="178"/>
                </a:lnTo>
                <a:lnTo>
                  <a:pt x="77" y="178"/>
                </a:lnTo>
                <a:lnTo>
                  <a:pt x="102" y="165"/>
                </a:lnTo>
                <a:lnTo>
                  <a:pt x="140" y="152"/>
                </a:lnTo>
                <a:lnTo>
                  <a:pt x="191" y="140"/>
                </a:lnTo>
                <a:lnTo>
                  <a:pt x="229" y="127"/>
                </a:lnTo>
                <a:lnTo>
                  <a:pt x="293" y="114"/>
                </a:lnTo>
                <a:lnTo>
                  <a:pt x="357" y="89"/>
                </a:lnTo>
                <a:lnTo>
                  <a:pt x="408" y="64"/>
                </a:lnTo>
                <a:lnTo>
                  <a:pt x="471" y="51"/>
                </a:lnTo>
                <a:lnTo>
                  <a:pt x="522" y="38"/>
                </a:lnTo>
                <a:lnTo>
                  <a:pt x="560" y="26"/>
                </a:lnTo>
                <a:lnTo>
                  <a:pt x="598" y="13"/>
                </a:lnTo>
                <a:lnTo>
                  <a:pt x="624" y="13"/>
                </a:lnTo>
                <a:lnTo>
                  <a:pt x="649" y="0"/>
                </a:lnTo>
                <a:lnTo>
                  <a:pt x="662" y="0"/>
                </a:lnTo>
                <a:lnTo>
                  <a:pt x="687" y="0"/>
                </a:lnTo>
                <a:lnTo>
                  <a:pt x="700" y="13"/>
                </a:lnTo>
                <a:lnTo>
                  <a:pt x="726" y="26"/>
                </a:lnTo>
                <a:lnTo>
                  <a:pt x="75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4662488" y="2195830"/>
            <a:ext cx="420687" cy="169863"/>
          </a:xfrm>
          <a:custGeom>
            <a:avLst/>
            <a:gdLst>
              <a:gd name="txL" fmla="*/ 0 w 661"/>
              <a:gd name="txT" fmla="*/ 0 h 266"/>
              <a:gd name="txR" fmla="*/ 661 w 661"/>
              <a:gd name="txB" fmla="*/ 266 h 2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266">
                <a:moveTo>
                  <a:pt x="242" y="101"/>
                </a:moveTo>
                <a:lnTo>
                  <a:pt x="318" y="76"/>
                </a:lnTo>
                <a:lnTo>
                  <a:pt x="369" y="63"/>
                </a:lnTo>
                <a:lnTo>
                  <a:pt x="420" y="38"/>
                </a:lnTo>
                <a:lnTo>
                  <a:pt x="471" y="25"/>
                </a:lnTo>
                <a:lnTo>
                  <a:pt x="509" y="12"/>
                </a:lnTo>
                <a:lnTo>
                  <a:pt x="534" y="12"/>
                </a:lnTo>
                <a:lnTo>
                  <a:pt x="560" y="0"/>
                </a:lnTo>
                <a:lnTo>
                  <a:pt x="572" y="0"/>
                </a:lnTo>
                <a:lnTo>
                  <a:pt x="598" y="12"/>
                </a:lnTo>
                <a:lnTo>
                  <a:pt x="611" y="25"/>
                </a:lnTo>
                <a:lnTo>
                  <a:pt x="636" y="38"/>
                </a:lnTo>
                <a:lnTo>
                  <a:pt x="649" y="50"/>
                </a:lnTo>
                <a:lnTo>
                  <a:pt x="661" y="63"/>
                </a:lnTo>
                <a:lnTo>
                  <a:pt x="661" y="76"/>
                </a:lnTo>
                <a:lnTo>
                  <a:pt x="661" y="88"/>
                </a:lnTo>
                <a:lnTo>
                  <a:pt x="661" y="101"/>
                </a:lnTo>
                <a:lnTo>
                  <a:pt x="649" y="101"/>
                </a:lnTo>
                <a:lnTo>
                  <a:pt x="623" y="114"/>
                </a:lnTo>
                <a:lnTo>
                  <a:pt x="598" y="126"/>
                </a:lnTo>
                <a:lnTo>
                  <a:pt x="572" y="139"/>
                </a:lnTo>
                <a:lnTo>
                  <a:pt x="534" y="152"/>
                </a:lnTo>
                <a:lnTo>
                  <a:pt x="496" y="164"/>
                </a:lnTo>
                <a:lnTo>
                  <a:pt x="458" y="177"/>
                </a:lnTo>
                <a:lnTo>
                  <a:pt x="407" y="190"/>
                </a:lnTo>
                <a:lnTo>
                  <a:pt x="356" y="215"/>
                </a:lnTo>
                <a:lnTo>
                  <a:pt x="305" y="228"/>
                </a:lnTo>
                <a:lnTo>
                  <a:pt x="254" y="240"/>
                </a:lnTo>
                <a:lnTo>
                  <a:pt x="216" y="253"/>
                </a:lnTo>
                <a:lnTo>
                  <a:pt x="178" y="253"/>
                </a:lnTo>
                <a:lnTo>
                  <a:pt x="140" y="266"/>
                </a:lnTo>
                <a:lnTo>
                  <a:pt x="114" y="266"/>
                </a:lnTo>
                <a:lnTo>
                  <a:pt x="89" y="266"/>
                </a:lnTo>
                <a:lnTo>
                  <a:pt x="51" y="266"/>
                </a:lnTo>
                <a:lnTo>
                  <a:pt x="25" y="253"/>
                </a:lnTo>
                <a:lnTo>
                  <a:pt x="13" y="240"/>
                </a:lnTo>
                <a:lnTo>
                  <a:pt x="0" y="228"/>
                </a:lnTo>
                <a:lnTo>
                  <a:pt x="0" y="215"/>
                </a:lnTo>
                <a:lnTo>
                  <a:pt x="0" y="202"/>
                </a:lnTo>
                <a:lnTo>
                  <a:pt x="25" y="190"/>
                </a:lnTo>
                <a:lnTo>
                  <a:pt x="38" y="190"/>
                </a:lnTo>
                <a:lnTo>
                  <a:pt x="51" y="177"/>
                </a:lnTo>
                <a:lnTo>
                  <a:pt x="64" y="164"/>
                </a:lnTo>
                <a:lnTo>
                  <a:pt x="89" y="164"/>
                </a:lnTo>
                <a:lnTo>
                  <a:pt x="102" y="152"/>
                </a:lnTo>
                <a:lnTo>
                  <a:pt x="127" y="139"/>
                </a:lnTo>
                <a:lnTo>
                  <a:pt x="153" y="126"/>
                </a:lnTo>
                <a:lnTo>
                  <a:pt x="178" y="114"/>
                </a:lnTo>
                <a:lnTo>
                  <a:pt x="216" y="114"/>
                </a:lnTo>
                <a:lnTo>
                  <a:pt x="242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033963" y="1495743"/>
            <a:ext cx="590550" cy="1014412"/>
          </a:xfrm>
          <a:custGeom>
            <a:avLst/>
            <a:gdLst>
              <a:gd name="txL" fmla="*/ 0 w 929"/>
              <a:gd name="txT" fmla="*/ 0 h 1597"/>
              <a:gd name="txR" fmla="*/ 929 w 929"/>
              <a:gd name="txB" fmla="*/ 1597 h 1597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29" h="1597">
                <a:moveTo>
                  <a:pt x="0" y="1597"/>
                </a:moveTo>
                <a:lnTo>
                  <a:pt x="0" y="1584"/>
                </a:lnTo>
                <a:lnTo>
                  <a:pt x="13" y="1572"/>
                </a:lnTo>
                <a:lnTo>
                  <a:pt x="26" y="1546"/>
                </a:lnTo>
                <a:lnTo>
                  <a:pt x="38" y="1534"/>
                </a:lnTo>
                <a:lnTo>
                  <a:pt x="51" y="1508"/>
                </a:lnTo>
                <a:lnTo>
                  <a:pt x="64" y="1496"/>
                </a:lnTo>
                <a:lnTo>
                  <a:pt x="89" y="1458"/>
                </a:lnTo>
                <a:lnTo>
                  <a:pt x="115" y="1432"/>
                </a:lnTo>
                <a:lnTo>
                  <a:pt x="140" y="1394"/>
                </a:lnTo>
                <a:lnTo>
                  <a:pt x="166" y="1356"/>
                </a:lnTo>
                <a:lnTo>
                  <a:pt x="204" y="1305"/>
                </a:lnTo>
                <a:lnTo>
                  <a:pt x="229" y="1255"/>
                </a:lnTo>
                <a:lnTo>
                  <a:pt x="267" y="1191"/>
                </a:lnTo>
                <a:lnTo>
                  <a:pt x="318" y="1128"/>
                </a:lnTo>
                <a:lnTo>
                  <a:pt x="356" y="1052"/>
                </a:lnTo>
                <a:lnTo>
                  <a:pt x="395" y="976"/>
                </a:lnTo>
                <a:lnTo>
                  <a:pt x="445" y="900"/>
                </a:lnTo>
                <a:lnTo>
                  <a:pt x="484" y="824"/>
                </a:lnTo>
                <a:lnTo>
                  <a:pt x="509" y="748"/>
                </a:lnTo>
                <a:lnTo>
                  <a:pt x="547" y="672"/>
                </a:lnTo>
                <a:lnTo>
                  <a:pt x="573" y="596"/>
                </a:lnTo>
                <a:lnTo>
                  <a:pt x="611" y="520"/>
                </a:lnTo>
                <a:lnTo>
                  <a:pt x="636" y="431"/>
                </a:lnTo>
                <a:lnTo>
                  <a:pt x="649" y="355"/>
                </a:lnTo>
                <a:lnTo>
                  <a:pt x="662" y="292"/>
                </a:lnTo>
                <a:lnTo>
                  <a:pt x="674" y="228"/>
                </a:lnTo>
                <a:lnTo>
                  <a:pt x="687" y="178"/>
                </a:lnTo>
                <a:lnTo>
                  <a:pt x="687" y="140"/>
                </a:lnTo>
                <a:lnTo>
                  <a:pt x="687" y="114"/>
                </a:lnTo>
                <a:lnTo>
                  <a:pt x="687" y="89"/>
                </a:lnTo>
                <a:lnTo>
                  <a:pt x="674" y="76"/>
                </a:lnTo>
                <a:lnTo>
                  <a:pt x="662" y="64"/>
                </a:lnTo>
                <a:lnTo>
                  <a:pt x="649" y="51"/>
                </a:lnTo>
                <a:lnTo>
                  <a:pt x="649" y="38"/>
                </a:lnTo>
                <a:lnTo>
                  <a:pt x="649" y="26"/>
                </a:lnTo>
                <a:lnTo>
                  <a:pt x="649" y="13"/>
                </a:lnTo>
                <a:lnTo>
                  <a:pt x="662" y="13"/>
                </a:lnTo>
                <a:lnTo>
                  <a:pt x="687" y="0"/>
                </a:lnTo>
                <a:lnTo>
                  <a:pt x="713" y="0"/>
                </a:lnTo>
                <a:lnTo>
                  <a:pt x="738" y="0"/>
                </a:lnTo>
                <a:lnTo>
                  <a:pt x="764" y="13"/>
                </a:lnTo>
                <a:lnTo>
                  <a:pt x="802" y="26"/>
                </a:lnTo>
                <a:lnTo>
                  <a:pt x="827" y="51"/>
                </a:lnTo>
                <a:lnTo>
                  <a:pt x="865" y="76"/>
                </a:lnTo>
                <a:lnTo>
                  <a:pt x="891" y="102"/>
                </a:lnTo>
                <a:lnTo>
                  <a:pt x="903" y="127"/>
                </a:lnTo>
                <a:lnTo>
                  <a:pt x="916" y="140"/>
                </a:lnTo>
                <a:lnTo>
                  <a:pt x="929" y="165"/>
                </a:lnTo>
                <a:lnTo>
                  <a:pt x="929" y="190"/>
                </a:lnTo>
                <a:lnTo>
                  <a:pt x="916" y="203"/>
                </a:lnTo>
                <a:lnTo>
                  <a:pt x="916" y="228"/>
                </a:lnTo>
                <a:lnTo>
                  <a:pt x="891" y="254"/>
                </a:lnTo>
                <a:lnTo>
                  <a:pt x="891" y="266"/>
                </a:lnTo>
                <a:lnTo>
                  <a:pt x="878" y="292"/>
                </a:lnTo>
                <a:lnTo>
                  <a:pt x="865" y="317"/>
                </a:lnTo>
                <a:lnTo>
                  <a:pt x="840" y="355"/>
                </a:lnTo>
                <a:lnTo>
                  <a:pt x="827" y="393"/>
                </a:lnTo>
                <a:lnTo>
                  <a:pt x="814" y="444"/>
                </a:lnTo>
                <a:lnTo>
                  <a:pt x="789" y="495"/>
                </a:lnTo>
                <a:lnTo>
                  <a:pt x="764" y="558"/>
                </a:lnTo>
                <a:lnTo>
                  <a:pt x="738" y="621"/>
                </a:lnTo>
                <a:lnTo>
                  <a:pt x="713" y="685"/>
                </a:lnTo>
                <a:lnTo>
                  <a:pt x="674" y="761"/>
                </a:lnTo>
                <a:lnTo>
                  <a:pt x="649" y="824"/>
                </a:lnTo>
                <a:lnTo>
                  <a:pt x="611" y="887"/>
                </a:lnTo>
                <a:lnTo>
                  <a:pt x="573" y="963"/>
                </a:lnTo>
                <a:lnTo>
                  <a:pt x="535" y="1027"/>
                </a:lnTo>
                <a:lnTo>
                  <a:pt x="484" y="1090"/>
                </a:lnTo>
                <a:lnTo>
                  <a:pt x="445" y="1166"/>
                </a:lnTo>
                <a:lnTo>
                  <a:pt x="395" y="1229"/>
                </a:lnTo>
                <a:lnTo>
                  <a:pt x="356" y="1280"/>
                </a:lnTo>
                <a:lnTo>
                  <a:pt x="318" y="1331"/>
                </a:lnTo>
                <a:lnTo>
                  <a:pt x="280" y="1382"/>
                </a:lnTo>
                <a:lnTo>
                  <a:pt x="242" y="1432"/>
                </a:lnTo>
                <a:lnTo>
                  <a:pt x="204" y="1470"/>
                </a:lnTo>
                <a:lnTo>
                  <a:pt x="166" y="1496"/>
                </a:lnTo>
                <a:lnTo>
                  <a:pt x="140" y="1534"/>
                </a:lnTo>
                <a:lnTo>
                  <a:pt x="102" y="1546"/>
                </a:lnTo>
                <a:lnTo>
                  <a:pt x="76" y="1572"/>
                </a:lnTo>
                <a:lnTo>
                  <a:pt x="51" y="1584"/>
                </a:lnTo>
                <a:lnTo>
                  <a:pt x="38" y="1597"/>
                </a:lnTo>
                <a:lnTo>
                  <a:pt x="26" y="1597"/>
                </a:lnTo>
                <a:lnTo>
                  <a:pt x="13" y="1597"/>
                </a:lnTo>
                <a:lnTo>
                  <a:pt x="0" y="15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478463" y="1713230"/>
            <a:ext cx="792162" cy="715963"/>
          </a:xfrm>
          <a:custGeom>
            <a:avLst/>
            <a:gdLst>
              <a:gd name="txL" fmla="*/ 0 w 1247"/>
              <a:gd name="txT" fmla="*/ 0 h 1128"/>
              <a:gd name="txR" fmla="*/ 1247 w 1247"/>
              <a:gd name="txB" fmla="*/ 1128 h 11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47" h="1128">
                <a:moveTo>
                  <a:pt x="814" y="1116"/>
                </a:moveTo>
                <a:lnTo>
                  <a:pt x="801" y="1116"/>
                </a:lnTo>
                <a:lnTo>
                  <a:pt x="776" y="1103"/>
                </a:lnTo>
                <a:lnTo>
                  <a:pt x="763" y="1078"/>
                </a:lnTo>
                <a:lnTo>
                  <a:pt x="738" y="1052"/>
                </a:lnTo>
                <a:lnTo>
                  <a:pt x="700" y="1014"/>
                </a:lnTo>
                <a:lnTo>
                  <a:pt x="674" y="963"/>
                </a:lnTo>
                <a:lnTo>
                  <a:pt x="636" y="913"/>
                </a:lnTo>
                <a:lnTo>
                  <a:pt x="598" y="862"/>
                </a:lnTo>
                <a:lnTo>
                  <a:pt x="509" y="748"/>
                </a:lnTo>
                <a:lnTo>
                  <a:pt x="420" y="634"/>
                </a:lnTo>
                <a:lnTo>
                  <a:pt x="343" y="533"/>
                </a:lnTo>
                <a:lnTo>
                  <a:pt x="267" y="431"/>
                </a:lnTo>
                <a:lnTo>
                  <a:pt x="203" y="330"/>
                </a:lnTo>
                <a:lnTo>
                  <a:pt x="127" y="241"/>
                </a:lnTo>
                <a:lnTo>
                  <a:pt x="64" y="140"/>
                </a:lnTo>
                <a:lnTo>
                  <a:pt x="0" y="51"/>
                </a:lnTo>
                <a:lnTo>
                  <a:pt x="51" y="0"/>
                </a:lnTo>
                <a:lnTo>
                  <a:pt x="127" y="89"/>
                </a:lnTo>
                <a:lnTo>
                  <a:pt x="191" y="165"/>
                </a:lnTo>
                <a:lnTo>
                  <a:pt x="254" y="241"/>
                </a:lnTo>
                <a:lnTo>
                  <a:pt x="318" y="317"/>
                </a:lnTo>
                <a:lnTo>
                  <a:pt x="382" y="381"/>
                </a:lnTo>
                <a:lnTo>
                  <a:pt x="445" y="444"/>
                </a:lnTo>
                <a:lnTo>
                  <a:pt x="509" y="507"/>
                </a:lnTo>
                <a:lnTo>
                  <a:pt x="560" y="558"/>
                </a:lnTo>
                <a:lnTo>
                  <a:pt x="623" y="609"/>
                </a:lnTo>
                <a:lnTo>
                  <a:pt x="674" y="659"/>
                </a:lnTo>
                <a:lnTo>
                  <a:pt x="725" y="710"/>
                </a:lnTo>
                <a:lnTo>
                  <a:pt x="776" y="748"/>
                </a:lnTo>
                <a:lnTo>
                  <a:pt x="814" y="773"/>
                </a:lnTo>
                <a:lnTo>
                  <a:pt x="865" y="811"/>
                </a:lnTo>
                <a:lnTo>
                  <a:pt x="903" y="837"/>
                </a:lnTo>
                <a:lnTo>
                  <a:pt x="941" y="862"/>
                </a:lnTo>
                <a:lnTo>
                  <a:pt x="1018" y="900"/>
                </a:lnTo>
                <a:lnTo>
                  <a:pt x="1043" y="913"/>
                </a:lnTo>
                <a:lnTo>
                  <a:pt x="1069" y="938"/>
                </a:lnTo>
                <a:lnTo>
                  <a:pt x="1107" y="951"/>
                </a:lnTo>
                <a:lnTo>
                  <a:pt x="1119" y="963"/>
                </a:lnTo>
                <a:lnTo>
                  <a:pt x="1145" y="976"/>
                </a:lnTo>
                <a:lnTo>
                  <a:pt x="1170" y="989"/>
                </a:lnTo>
                <a:lnTo>
                  <a:pt x="1183" y="1001"/>
                </a:lnTo>
                <a:lnTo>
                  <a:pt x="1196" y="1014"/>
                </a:lnTo>
                <a:lnTo>
                  <a:pt x="1209" y="1027"/>
                </a:lnTo>
                <a:lnTo>
                  <a:pt x="1221" y="1027"/>
                </a:lnTo>
                <a:lnTo>
                  <a:pt x="1234" y="1040"/>
                </a:lnTo>
                <a:lnTo>
                  <a:pt x="1247" y="1052"/>
                </a:lnTo>
                <a:lnTo>
                  <a:pt x="1234" y="1052"/>
                </a:lnTo>
                <a:lnTo>
                  <a:pt x="1234" y="1065"/>
                </a:lnTo>
                <a:lnTo>
                  <a:pt x="1234" y="1078"/>
                </a:lnTo>
                <a:lnTo>
                  <a:pt x="1221" y="1078"/>
                </a:lnTo>
                <a:lnTo>
                  <a:pt x="1209" y="1078"/>
                </a:lnTo>
                <a:lnTo>
                  <a:pt x="1196" y="1090"/>
                </a:lnTo>
                <a:lnTo>
                  <a:pt x="1158" y="1103"/>
                </a:lnTo>
                <a:lnTo>
                  <a:pt x="1107" y="1103"/>
                </a:lnTo>
                <a:lnTo>
                  <a:pt x="1069" y="1116"/>
                </a:lnTo>
                <a:lnTo>
                  <a:pt x="1018" y="1116"/>
                </a:lnTo>
                <a:lnTo>
                  <a:pt x="967" y="1116"/>
                </a:lnTo>
                <a:lnTo>
                  <a:pt x="941" y="1128"/>
                </a:lnTo>
                <a:lnTo>
                  <a:pt x="916" y="1128"/>
                </a:lnTo>
                <a:lnTo>
                  <a:pt x="890" y="1128"/>
                </a:lnTo>
                <a:lnTo>
                  <a:pt x="878" y="1128"/>
                </a:lnTo>
                <a:lnTo>
                  <a:pt x="840" y="1128"/>
                </a:lnTo>
                <a:lnTo>
                  <a:pt x="814" y="11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5389563" y="2260918"/>
            <a:ext cx="227012" cy="192087"/>
          </a:xfrm>
          <a:custGeom>
            <a:avLst/>
            <a:gdLst>
              <a:gd name="txL" fmla="*/ 0 w 356"/>
              <a:gd name="txT" fmla="*/ 0 h 304"/>
              <a:gd name="txR" fmla="*/ 356 w 356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304">
                <a:moveTo>
                  <a:pt x="343" y="203"/>
                </a:moveTo>
                <a:lnTo>
                  <a:pt x="356" y="216"/>
                </a:lnTo>
                <a:lnTo>
                  <a:pt x="356" y="241"/>
                </a:lnTo>
                <a:lnTo>
                  <a:pt x="356" y="254"/>
                </a:lnTo>
                <a:lnTo>
                  <a:pt x="356" y="266"/>
                </a:lnTo>
                <a:lnTo>
                  <a:pt x="356" y="279"/>
                </a:lnTo>
                <a:lnTo>
                  <a:pt x="343" y="292"/>
                </a:lnTo>
                <a:lnTo>
                  <a:pt x="331" y="304"/>
                </a:lnTo>
                <a:lnTo>
                  <a:pt x="318" y="304"/>
                </a:lnTo>
                <a:lnTo>
                  <a:pt x="305" y="304"/>
                </a:lnTo>
                <a:lnTo>
                  <a:pt x="280" y="292"/>
                </a:lnTo>
                <a:lnTo>
                  <a:pt x="267" y="279"/>
                </a:lnTo>
                <a:lnTo>
                  <a:pt x="242" y="266"/>
                </a:lnTo>
                <a:lnTo>
                  <a:pt x="204" y="254"/>
                </a:lnTo>
                <a:lnTo>
                  <a:pt x="165" y="216"/>
                </a:lnTo>
                <a:lnTo>
                  <a:pt x="153" y="203"/>
                </a:lnTo>
                <a:lnTo>
                  <a:pt x="127" y="178"/>
                </a:lnTo>
                <a:lnTo>
                  <a:pt x="114" y="152"/>
                </a:lnTo>
                <a:lnTo>
                  <a:pt x="89" y="127"/>
                </a:lnTo>
                <a:lnTo>
                  <a:pt x="51" y="89"/>
                </a:lnTo>
                <a:lnTo>
                  <a:pt x="38" y="63"/>
                </a:lnTo>
                <a:lnTo>
                  <a:pt x="25" y="51"/>
                </a:lnTo>
                <a:lnTo>
                  <a:pt x="25" y="38"/>
                </a:lnTo>
                <a:lnTo>
                  <a:pt x="13" y="13"/>
                </a:lnTo>
                <a:lnTo>
                  <a:pt x="0" y="0"/>
                </a:lnTo>
                <a:lnTo>
                  <a:pt x="51" y="0"/>
                </a:lnTo>
                <a:lnTo>
                  <a:pt x="89" y="0"/>
                </a:lnTo>
                <a:lnTo>
                  <a:pt x="127" y="0"/>
                </a:lnTo>
                <a:lnTo>
                  <a:pt x="165" y="13"/>
                </a:lnTo>
                <a:lnTo>
                  <a:pt x="191" y="13"/>
                </a:lnTo>
                <a:lnTo>
                  <a:pt x="229" y="25"/>
                </a:lnTo>
                <a:lnTo>
                  <a:pt x="242" y="38"/>
                </a:lnTo>
                <a:lnTo>
                  <a:pt x="267" y="38"/>
                </a:lnTo>
                <a:lnTo>
                  <a:pt x="293" y="63"/>
                </a:lnTo>
                <a:lnTo>
                  <a:pt x="305" y="76"/>
                </a:lnTo>
                <a:lnTo>
                  <a:pt x="318" y="89"/>
                </a:lnTo>
                <a:lnTo>
                  <a:pt x="331" y="114"/>
                </a:lnTo>
                <a:lnTo>
                  <a:pt x="331" y="139"/>
                </a:lnTo>
                <a:lnTo>
                  <a:pt x="343" y="152"/>
                </a:lnTo>
                <a:lnTo>
                  <a:pt x="343" y="178"/>
                </a:lnTo>
                <a:lnTo>
                  <a:pt x="343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2" name="Freeform 50"/>
          <p:cNvSpPr/>
          <p:nvPr/>
        </p:nvSpPr>
        <p:spPr>
          <a:xfrm>
            <a:off x="5148263" y="2486343"/>
            <a:ext cx="709612" cy="522287"/>
          </a:xfrm>
          <a:custGeom>
            <a:avLst/>
            <a:gdLst>
              <a:gd name="txL" fmla="*/ 0 w 1120"/>
              <a:gd name="txT" fmla="*/ 0 h 824"/>
              <a:gd name="txR" fmla="*/ 1120 w 1120"/>
              <a:gd name="txB" fmla="*/ 824 h 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20" h="824">
                <a:moveTo>
                  <a:pt x="560" y="824"/>
                </a:moveTo>
                <a:lnTo>
                  <a:pt x="471" y="824"/>
                </a:lnTo>
                <a:lnTo>
                  <a:pt x="522" y="748"/>
                </a:lnTo>
                <a:lnTo>
                  <a:pt x="560" y="671"/>
                </a:lnTo>
                <a:lnTo>
                  <a:pt x="598" y="608"/>
                </a:lnTo>
                <a:lnTo>
                  <a:pt x="624" y="545"/>
                </a:lnTo>
                <a:lnTo>
                  <a:pt x="662" y="494"/>
                </a:lnTo>
                <a:lnTo>
                  <a:pt x="687" y="431"/>
                </a:lnTo>
                <a:lnTo>
                  <a:pt x="713" y="393"/>
                </a:lnTo>
                <a:lnTo>
                  <a:pt x="738" y="342"/>
                </a:lnTo>
                <a:lnTo>
                  <a:pt x="751" y="304"/>
                </a:lnTo>
                <a:lnTo>
                  <a:pt x="776" y="266"/>
                </a:lnTo>
                <a:lnTo>
                  <a:pt x="789" y="241"/>
                </a:lnTo>
                <a:lnTo>
                  <a:pt x="802" y="215"/>
                </a:lnTo>
                <a:lnTo>
                  <a:pt x="815" y="203"/>
                </a:lnTo>
                <a:lnTo>
                  <a:pt x="815" y="177"/>
                </a:lnTo>
                <a:lnTo>
                  <a:pt x="815" y="165"/>
                </a:lnTo>
                <a:lnTo>
                  <a:pt x="789" y="165"/>
                </a:lnTo>
                <a:lnTo>
                  <a:pt x="764" y="177"/>
                </a:lnTo>
                <a:lnTo>
                  <a:pt x="738" y="177"/>
                </a:lnTo>
                <a:lnTo>
                  <a:pt x="687" y="190"/>
                </a:lnTo>
                <a:lnTo>
                  <a:pt x="649" y="215"/>
                </a:lnTo>
                <a:lnTo>
                  <a:pt x="586" y="228"/>
                </a:lnTo>
                <a:lnTo>
                  <a:pt x="522" y="253"/>
                </a:lnTo>
                <a:lnTo>
                  <a:pt x="458" y="279"/>
                </a:lnTo>
                <a:lnTo>
                  <a:pt x="395" y="291"/>
                </a:lnTo>
                <a:lnTo>
                  <a:pt x="344" y="304"/>
                </a:lnTo>
                <a:lnTo>
                  <a:pt x="293" y="317"/>
                </a:lnTo>
                <a:lnTo>
                  <a:pt x="255" y="329"/>
                </a:lnTo>
                <a:lnTo>
                  <a:pt x="229" y="342"/>
                </a:lnTo>
                <a:lnTo>
                  <a:pt x="204" y="342"/>
                </a:lnTo>
                <a:lnTo>
                  <a:pt x="191" y="342"/>
                </a:lnTo>
                <a:lnTo>
                  <a:pt x="166" y="342"/>
                </a:lnTo>
                <a:lnTo>
                  <a:pt x="140" y="342"/>
                </a:lnTo>
                <a:lnTo>
                  <a:pt x="115" y="329"/>
                </a:lnTo>
                <a:lnTo>
                  <a:pt x="89" y="317"/>
                </a:lnTo>
                <a:lnTo>
                  <a:pt x="64" y="304"/>
                </a:lnTo>
                <a:lnTo>
                  <a:pt x="38" y="279"/>
                </a:lnTo>
                <a:lnTo>
                  <a:pt x="26" y="253"/>
                </a:lnTo>
                <a:lnTo>
                  <a:pt x="0" y="228"/>
                </a:lnTo>
                <a:lnTo>
                  <a:pt x="102" y="215"/>
                </a:lnTo>
                <a:lnTo>
                  <a:pt x="191" y="190"/>
                </a:lnTo>
                <a:lnTo>
                  <a:pt x="280" y="177"/>
                </a:lnTo>
                <a:lnTo>
                  <a:pt x="357" y="165"/>
                </a:lnTo>
                <a:lnTo>
                  <a:pt x="420" y="152"/>
                </a:lnTo>
                <a:lnTo>
                  <a:pt x="484" y="139"/>
                </a:lnTo>
                <a:lnTo>
                  <a:pt x="535" y="127"/>
                </a:lnTo>
                <a:lnTo>
                  <a:pt x="586" y="114"/>
                </a:lnTo>
                <a:lnTo>
                  <a:pt x="624" y="101"/>
                </a:lnTo>
                <a:lnTo>
                  <a:pt x="662" y="89"/>
                </a:lnTo>
                <a:lnTo>
                  <a:pt x="687" y="76"/>
                </a:lnTo>
                <a:lnTo>
                  <a:pt x="725" y="63"/>
                </a:lnTo>
                <a:lnTo>
                  <a:pt x="738" y="51"/>
                </a:lnTo>
                <a:lnTo>
                  <a:pt x="764" y="38"/>
                </a:lnTo>
                <a:lnTo>
                  <a:pt x="776" y="38"/>
                </a:lnTo>
                <a:lnTo>
                  <a:pt x="789" y="25"/>
                </a:lnTo>
                <a:lnTo>
                  <a:pt x="827" y="13"/>
                </a:lnTo>
                <a:lnTo>
                  <a:pt x="853" y="0"/>
                </a:lnTo>
                <a:lnTo>
                  <a:pt x="878" y="0"/>
                </a:lnTo>
                <a:lnTo>
                  <a:pt x="891" y="13"/>
                </a:lnTo>
                <a:lnTo>
                  <a:pt x="904" y="25"/>
                </a:lnTo>
                <a:lnTo>
                  <a:pt x="929" y="25"/>
                </a:lnTo>
                <a:lnTo>
                  <a:pt x="942" y="38"/>
                </a:lnTo>
                <a:lnTo>
                  <a:pt x="967" y="51"/>
                </a:lnTo>
                <a:lnTo>
                  <a:pt x="993" y="63"/>
                </a:lnTo>
                <a:lnTo>
                  <a:pt x="1018" y="89"/>
                </a:lnTo>
                <a:lnTo>
                  <a:pt x="1044" y="101"/>
                </a:lnTo>
                <a:lnTo>
                  <a:pt x="1056" y="114"/>
                </a:lnTo>
                <a:lnTo>
                  <a:pt x="1082" y="139"/>
                </a:lnTo>
                <a:lnTo>
                  <a:pt x="1094" y="152"/>
                </a:lnTo>
                <a:lnTo>
                  <a:pt x="1094" y="165"/>
                </a:lnTo>
                <a:lnTo>
                  <a:pt x="1107" y="177"/>
                </a:lnTo>
                <a:lnTo>
                  <a:pt x="1120" y="190"/>
                </a:lnTo>
                <a:lnTo>
                  <a:pt x="1107" y="203"/>
                </a:lnTo>
                <a:lnTo>
                  <a:pt x="1094" y="215"/>
                </a:lnTo>
                <a:lnTo>
                  <a:pt x="1082" y="228"/>
                </a:lnTo>
                <a:lnTo>
                  <a:pt x="1056" y="241"/>
                </a:lnTo>
                <a:lnTo>
                  <a:pt x="1031" y="253"/>
                </a:lnTo>
                <a:lnTo>
                  <a:pt x="993" y="279"/>
                </a:lnTo>
                <a:lnTo>
                  <a:pt x="967" y="304"/>
                </a:lnTo>
                <a:lnTo>
                  <a:pt x="954" y="329"/>
                </a:lnTo>
                <a:lnTo>
                  <a:pt x="942" y="342"/>
                </a:lnTo>
                <a:lnTo>
                  <a:pt x="916" y="380"/>
                </a:lnTo>
                <a:lnTo>
                  <a:pt x="891" y="405"/>
                </a:lnTo>
                <a:lnTo>
                  <a:pt x="878" y="431"/>
                </a:lnTo>
                <a:lnTo>
                  <a:pt x="853" y="456"/>
                </a:lnTo>
                <a:lnTo>
                  <a:pt x="840" y="481"/>
                </a:lnTo>
                <a:lnTo>
                  <a:pt x="815" y="507"/>
                </a:lnTo>
                <a:lnTo>
                  <a:pt x="789" y="545"/>
                </a:lnTo>
                <a:lnTo>
                  <a:pt x="764" y="570"/>
                </a:lnTo>
                <a:lnTo>
                  <a:pt x="738" y="608"/>
                </a:lnTo>
                <a:lnTo>
                  <a:pt x="700" y="646"/>
                </a:lnTo>
                <a:lnTo>
                  <a:pt x="675" y="684"/>
                </a:lnTo>
                <a:lnTo>
                  <a:pt x="636" y="735"/>
                </a:lnTo>
                <a:lnTo>
                  <a:pt x="598" y="773"/>
                </a:lnTo>
                <a:lnTo>
                  <a:pt x="560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3" name="Freeform 51"/>
          <p:cNvSpPr/>
          <p:nvPr/>
        </p:nvSpPr>
        <p:spPr>
          <a:xfrm>
            <a:off x="4832350" y="1883093"/>
            <a:ext cx="130175" cy="819150"/>
          </a:xfrm>
          <a:custGeom>
            <a:avLst/>
            <a:gdLst>
              <a:gd name="txL" fmla="*/ 0 w 204"/>
              <a:gd name="txT" fmla="*/ 0 h 1292"/>
              <a:gd name="txR" fmla="*/ 204 w 204"/>
              <a:gd name="txB" fmla="*/ 1292 h 1292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204" h="1292">
                <a:moveTo>
                  <a:pt x="0" y="0"/>
                </a:moveTo>
                <a:lnTo>
                  <a:pt x="51" y="38"/>
                </a:lnTo>
                <a:lnTo>
                  <a:pt x="89" y="63"/>
                </a:lnTo>
                <a:lnTo>
                  <a:pt x="127" y="101"/>
                </a:lnTo>
                <a:lnTo>
                  <a:pt x="165" y="126"/>
                </a:lnTo>
                <a:lnTo>
                  <a:pt x="178" y="164"/>
                </a:lnTo>
                <a:lnTo>
                  <a:pt x="191" y="190"/>
                </a:lnTo>
                <a:lnTo>
                  <a:pt x="204" y="215"/>
                </a:lnTo>
                <a:lnTo>
                  <a:pt x="204" y="228"/>
                </a:lnTo>
                <a:lnTo>
                  <a:pt x="204" y="253"/>
                </a:lnTo>
                <a:lnTo>
                  <a:pt x="191" y="266"/>
                </a:lnTo>
                <a:lnTo>
                  <a:pt x="191" y="291"/>
                </a:lnTo>
                <a:lnTo>
                  <a:pt x="191" y="329"/>
                </a:lnTo>
                <a:lnTo>
                  <a:pt x="191" y="367"/>
                </a:lnTo>
                <a:lnTo>
                  <a:pt x="178" y="418"/>
                </a:lnTo>
                <a:lnTo>
                  <a:pt x="178" y="468"/>
                </a:lnTo>
                <a:lnTo>
                  <a:pt x="165" y="532"/>
                </a:lnTo>
                <a:lnTo>
                  <a:pt x="165" y="595"/>
                </a:lnTo>
                <a:lnTo>
                  <a:pt x="165" y="671"/>
                </a:lnTo>
                <a:lnTo>
                  <a:pt x="153" y="747"/>
                </a:lnTo>
                <a:lnTo>
                  <a:pt x="153" y="836"/>
                </a:lnTo>
                <a:lnTo>
                  <a:pt x="140" y="925"/>
                </a:lnTo>
                <a:lnTo>
                  <a:pt x="140" y="1026"/>
                </a:lnTo>
                <a:lnTo>
                  <a:pt x="127" y="1127"/>
                </a:lnTo>
                <a:lnTo>
                  <a:pt x="127" y="1241"/>
                </a:lnTo>
                <a:lnTo>
                  <a:pt x="0" y="1292"/>
                </a:lnTo>
                <a:lnTo>
                  <a:pt x="0" y="1254"/>
                </a:lnTo>
                <a:lnTo>
                  <a:pt x="0" y="1203"/>
                </a:lnTo>
                <a:lnTo>
                  <a:pt x="13" y="1153"/>
                </a:lnTo>
                <a:lnTo>
                  <a:pt x="13" y="1102"/>
                </a:lnTo>
                <a:lnTo>
                  <a:pt x="13" y="1039"/>
                </a:lnTo>
                <a:lnTo>
                  <a:pt x="13" y="975"/>
                </a:lnTo>
                <a:lnTo>
                  <a:pt x="26" y="899"/>
                </a:lnTo>
                <a:lnTo>
                  <a:pt x="26" y="836"/>
                </a:lnTo>
                <a:lnTo>
                  <a:pt x="26" y="747"/>
                </a:lnTo>
                <a:lnTo>
                  <a:pt x="26" y="658"/>
                </a:lnTo>
                <a:lnTo>
                  <a:pt x="26" y="570"/>
                </a:lnTo>
                <a:lnTo>
                  <a:pt x="26" y="468"/>
                </a:lnTo>
                <a:lnTo>
                  <a:pt x="26" y="367"/>
                </a:lnTo>
                <a:lnTo>
                  <a:pt x="13" y="253"/>
                </a:lnTo>
                <a:lnTo>
                  <a:pt x="13" y="126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4518025" y="2533968"/>
            <a:ext cx="614363" cy="361950"/>
          </a:xfrm>
          <a:custGeom>
            <a:avLst/>
            <a:gdLst>
              <a:gd name="txL" fmla="*/ 0 w 967"/>
              <a:gd name="txT" fmla="*/ 0 h 570"/>
              <a:gd name="txR" fmla="*/ 967 w 967"/>
              <a:gd name="txB" fmla="*/ 570 h 5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7" h="570">
                <a:moveTo>
                  <a:pt x="598" y="304"/>
                </a:moveTo>
                <a:lnTo>
                  <a:pt x="560" y="342"/>
                </a:lnTo>
                <a:lnTo>
                  <a:pt x="509" y="367"/>
                </a:lnTo>
                <a:lnTo>
                  <a:pt x="471" y="393"/>
                </a:lnTo>
                <a:lnTo>
                  <a:pt x="432" y="418"/>
                </a:lnTo>
                <a:lnTo>
                  <a:pt x="407" y="443"/>
                </a:lnTo>
                <a:lnTo>
                  <a:pt x="369" y="456"/>
                </a:lnTo>
                <a:lnTo>
                  <a:pt x="343" y="481"/>
                </a:lnTo>
                <a:lnTo>
                  <a:pt x="318" y="494"/>
                </a:lnTo>
                <a:lnTo>
                  <a:pt x="293" y="507"/>
                </a:lnTo>
                <a:lnTo>
                  <a:pt x="267" y="532"/>
                </a:lnTo>
                <a:lnTo>
                  <a:pt x="254" y="532"/>
                </a:lnTo>
                <a:lnTo>
                  <a:pt x="229" y="545"/>
                </a:lnTo>
                <a:lnTo>
                  <a:pt x="216" y="557"/>
                </a:lnTo>
                <a:lnTo>
                  <a:pt x="203" y="557"/>
                </a:lnTo>
                <a:lnTo>
                  <a:pt x="203" y="570"/>
                </a:lnTo>
                <a:lnTo>
                  <a:pt x="191" y="570"/>
                </a:lnTo>
                <a:lnTo>
                  <a:pt x="178" y="570"/>
                </a:lnTo>
                <a:lnTo>
                  <a:pt x="165" y="570"/>
                </a:lnTo>
                <a:lnTo>
                  <a:pt x="153" y="570"/>
                </a:lnTo>
                <a:lnTo>
                  <a:pt x="140" y="557"/>
                </a:lnTo>
                <a:lnTo>
                  <a:pt x="114" y="545"/>
                </a:lnTo>
                <a:lnTo>
                  <a:pt x="102" y="532"/>
                </a:lnTo>
                <a:lnTo>
                  <a:pt x="89" y="519"/>
                </a:lnTo>
                <a:lnTo>
                  <a:pt x="64" y="494"/>
                </a:lnTo>
                <a:lnTo>
                  <a:pt x="51" y="481"/>
                </a:lnTo>
                <a:lnTo>
                  <a:pt x="38" y="456"/>
                </a:lnTo>
                <a:lnTo>
                  <a:pt x="25" y="443"/>
                </a:lnTo>
                <a:lnTo>
                  <a:pt x="13" y="418"/>
                </a:lnTo>
                <a:lnTo>
                  <a:pt x="0" y="405"/>
                </a:lnTo>
                <a:lnTo>
                  <a:pt x="0" y="393"/>
                </a:lnTo>
                <a:lnTo>
                  <a:pt x="0" y="380"/>
                </a:lnTo>
                <a:lnTo>
                  <a:pt x="0" y="367"/>
                </a:lnTo>
                <a:lnTo>
                  <a:pt x="13" y="355"/>
                </a:lnTo>
                <a:lnTo>
                  <a:pt x="13" y="342"/>
                </a:lnTo>
                <a:lnTo>
                  <a:pt x="38" y="342"/>
                </a:lnTo>
                <a:lnTo>
                  <a:pt x="64" y="342"/>
                </a:lnTo>
                <a:lnTo>
                  <a:pt x="89" y="355"/>
                </a:lnTo>
                <a:lnTo>
                  <a:pt x="114" y="355"/>
                </a:lnTo>
                <a:lnTo>
                  <a:pt x="127" y="355"/>
                </a:lnTo>
                <a:lnTo>
                  <a:pt x="153" y="342"/>
                </a:lnTo>
                <a:lnTo>
                  <a:pt x="165" y="342"/>
                </a:lnTo>
                <a:lnTo>
                  <a:pt x="178" y="342"/>
                </a:lnTo>
                <a:lnTo>
                  <a:pt x="191" y="329"/>
                </a:lnTo>
                <a:lnTo>
                  <a:pt x="203" y="329"/>
                </a:lnTo>
                <a:lnTo>
                  <a:pt x="216" y="317"/>
                </a:lnTo>
                <a:lnTo>
                  <a:pt x="242" y="304"/>
                </a:lnTo>
                <a:lnTo>
                  <a:pt x="254" y="304"/>
                </a:lnTo>
                <a:lnTo>
                  <a:pt x="280" y="291"/>
                </a:lnTo>
                <a:lnTo>
                  <a:pt x="318" y="279"/>
                </a:lnTo>
                <a:lnTo>
                  <a:pt x="343" y="266"/>
                </a:lnTo>
                <a:lnTo>
                  <a:pt x="369" y="253"/>
                </a:lnTo>
                <a:lnTo>
                  <a:pt x="407" y="228"/>
                </a:lnTo>
                <a:lnTo>
                  <a:pt x="445" y="215"/>
                </a:lnTo>
                <a:lnTo>
                  <a:pt x="483" y="190"/>
                </a:lnTo>
                <a:lnTo>
                  <a:pt x="534" y="177"/>
                </a:lnTo>
                <a:lnTo>
                  <a:pt x="572" y="152"/>
                </a:lnTo>
                <a:lnTo>
                  <a:pt x="623" y="127"/>
                </a:lnTo>
                <a:lnTo>
                  <a:pt x="661" y="114"/>
                </a:lnTo>
                <a:lnTo>
                  <a:pt x="700" y="89"/>
                </a:lnTo>
                <a:lnTo>
                  <a:pt x="738" y="76"/>
                </a:lnTo>
                <a:lnTo>
                  <a:pt x="776" y="63"/>
                </a:lnTo>
                <a:lnTo>
                  <a:pt x="801" y="51"/>
                </a:lnTo>
                <a:lnTo>
                  <a:pt x="840" y="38"/>
                </a:lnTo>
                <a:lnTo>
                  <a:pt x="865" y="25"/>
                </a:lnTo>
                <a:lnTo>
                  <a:pt x="878" y="13"/>
                </a:lnTo>
                <a:lnTo>
                  <a:pt x="903" y="13"/>
                </a:lnTo>
                <a:lnTo>
                  <a:pt x="916" y="13"/>
                </a:lnTo>
                <a:lnTo>
                  <a:pt x="929" y="0"/>
                </a:lnTo>
                <a:lnTo>
                  <a:pt x="941" y="0"/>
                </a:lnTo>
                <a:lnTo>
                  <a:pt x="954" y="0"/>
                </a:lnTo>
                <a:lnTo>
                  <a:pt x="967" y="13"/>
                </a:lnTo>
                <a:lnTo>
                  <a:pt x="954" y="25"/>
                </a:lnTo>
                <a:lnTo>
                  <a:pt x="954" y="38"/>
                </a:lnTo>
                <a:lnTo>
                  <a:pt x="941" y="51"/>
                </a:lnTo>
                <a:lnTo>
                  <a:pt x="929" y="63"/>
                </a:lnTo>
                <a:lnTo>
                  <a:pt x="916" y="76"/>
                </a:lnTo>
                <a:lnTo>
                  <a:pt x="903" y="89"/>
                </a:lnTo>
                <a:lnTo>
                  <a:pt x="878" y="101"/>
                </a:lnTo>
                <a:lnTo>
                  <a:pt x="852" y="127"/>
                </a:lnTo>
                <a:lnTo>
                  <a:pt x="827" y="152"/>
                </a:lnTo>
                <a:lnTo>
                  <a:pt x="801" y="165"/>
                </a:lnTo>
                <a:lnTo>
                  <a:pt x="763" y="190"/>
                </a:lnTo>
                <a:lnTo>
                  <a:pt x="725" y="215"/>
                </a:lnTo>
                <a:lnTo>
                  <a:pt x="687" y="241"/>
                </a:lnTo>
                <a:lnTo>
                  <a:pt x="649" y="279"/>
                </a:lnTo>
                <a:lnTo>
                  <a:pt x="598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1" name="Freeform 49"/>
          <p:cNvSpPr/>
          <p:nvPr/>
        </p:nvSpPr>
        <p:spPr>
          <a:xfrm>
            <a:off x="5310188" y="2895918"/>
            <a:ext cx="379412" cy="338137"/>
          </a:xfrm>
          <a:custGeom>
            <a:avLst/>
            <a:gdLst>
              <a:gd name="txL" fmla="*/ 0 w 598"/>
              <a:gd name="txT" fmla="*/ 0 h 532"/>
              <a:gd name="txR" fmla="*/ 598 w 598"/>
              <a:gd name="txB" fmla="*/ 532 h 53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98" h="532">
                <a:moveTo>
                  <a:pt x="0" y="25"/>
                </a:move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27" y="0"/>
                </a:lnTo>
                <a:lnTo>
                  <a:pt x="152" y="13"/>
                </a:lnTo>
                <a:lnTo>
                  <a:pt x="178" y="13"/>
                </a:lnTo>
                <a:lnTo>
                  <a:pt x="203" y="25"/>
                </a:lnTo>
                <a:lnTo>
                  <a:pt x="241" y="51"/>
                </a:lnTo>
                <a:lnTo>
                  <a:pt x="280" y="63"/>
                </a:lnTo>
                <a:lnTo>
                  <a:pt x="318" y="89"/>
                </a:lnTo>
                <a:lnTo>
                  <a:pt x="356" y="114"/>
                </a:lnTo>
                <a:lnTo>
                  <a:pt x="394" y="140"/>
                </a:lnTo>
                <a:lnTo>
                  <a:pt x="445" y="178"/>
                </a:lnTo>
                <a:lnTo>
                  <a:pt x="470" y="216"/>
                </a:lnTo>
                <a:lnTo>
                  <a:pt x="509" y="241"/>
                </a:lnTo>
                <a:lnTo>
                  <a:pt x="534" y="279"/>
                </a:lnTo>
                <a:lnTo>
                  <a:pt x="547" y="304"/>
                </a:lnTo>
                <a:lnTo>
                  <a:pt x="572" y="330"/>
                </a:lnTo>
                <a:lnTo>
                  <a:pt x="572" y="368"/>
                </a:lnTo>
                <a:lnTo>
                  <a:pt x="585" y="393"/>
                </a:lnTo>
                <a:lnTo>
                  <a:pt x="585" y="418"/>
                </a:lnTo>
                <a:lnTo>
                  <a:pt x="585" y="444"/>
                </a:lnTo>
                <a:lnTo>
                  <a:pt x="598" y="456"/>
                </a:lnTo>
                <a:lnTo>
                  <a:pt x="598" y="482"/>
                </a:lnTo>
                <a:lnTo>
                  <a:pt x="598" y="494"/>
                </a:lnTo>
                <a:lnTo>
                  <a:pt x="585" y="507"/>
                </a:lnTo>
                <a:lnTo>
                  <a:pt x="585" y="520"/>
                </a:lnTo>
                <a:lnTo>
                  <a:pt x="572" y="520"/>
                </a:lnTo>
                <a:lnTo>
                  <a:pt x="560" y="532"/>
                </a:lnTo>
                <a:lnTo>
                  <a:pt x="534" y="532"/>
                </a:lnTo>
                <a:lnTo>
                  <a:pt x="534" y="520"/>
                </a:lnTo>
                <a:lnTo>
                  <a:pt x="509" y="507"/>
                </a:lnTo>
                <a:lnTo>
                  <a:pt x="483" y="494"/>
                </a:lnTo>
                <a:lnTo>
                  <a:pt x="445" y="469"/>
                </a:lnTo>
                <a:lnTo>
                  <a:pt x="407" y="431"/>
                </a:lnTo>
                <a:lnTo>
                  <a:pt x="369" y="393"/>
                </a:lnTo>
                <a:lnTo>
                  <a:pt x="318" y="342"/>
                </a:lnTo>
                <a:lnTo>
                  <a:pt x="254" y="292"/>
                </a:lnTo>
                <a:lnTo>
                  <a:pt x="191" y="228"/>
                </a:lnTo>
                <a:lnTo>
                  <a:pt x="140" y="178"/>
                </a:lnTo>
                <a:lnTo>
                  <a:pt x="89" y="140"/>
                </a:lnTo>
                <a:lnTo>
                  <a:pt x="63" y="102"/>
                </a:lnTo>
                <a:lnTo>
                  <a:pt x="25" y="76"/>
                </a:ln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817245" y="150647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玲</a:t>
            </a:r>
          </a:p>
        </p:txBody>
      </p:sp>
      <p:sp>
        <p:nvSpPr>
          <p:cNvPr id="25" name="矩形 24"/>
          <p:cNvSpPr/>
          <p:nvPr/>
        </p:nvSpPr>
        <p:spPr>
          <a:xfrm>
            <a:off x="939959" y="802640"/>
            <a:ext cx="15246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líng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20482" y="2919028"/>
            <a:ext cx="3525837" cy="1684627"/>
            <a:chOff x="620482" y="2919028"/>
            <a:chExt cx="3525837" cy="1684627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49057" y="291902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49057" y="3719359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玲琅   小巧玲珑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7906" y="332078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王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0482" y="414199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42423" y="1695222"/>
            <a:ext cx="1776265" cy="59817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45770" y="1376526"/>
            <a:ext cx="1985997" cy="157658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“令”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的人稍宽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、下边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横撇要小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、横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撇下的点稍大。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03893" y="3100648"/>
            <a:ext cx="1844829" cy="1241425"/>
            <a:chOff x="6397625" y="2122488"/>
            <a:chExt cx="1844829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3530" y="2281238"/>
              <a:ext cx="1668924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易错提示：千万不要忘记最后一笔点哦！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989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2" name="Freeform 52"/>
          <p:cNvSpPr/>
          <p:nvPr/>
        </p:nvSpPr>
        <p:spPr>
          <a:xfrm>
            <a:off x="4808538" y="1776730"/>
            <a:ext cx="525462" cy="161925"/>
          </a:xfrm>
          <a:custGeom>
            <a:avLst/>
            <a:gdLst>
              <a:gd name="txL" fmla="*/ 0 w 827"/>
              <a:gd name="txT" fmla="*/ 0 h 254"/>
              <a:gd name="txR" fmla="*/ 827 w 827"/>
              <a:gd name="txB" fmla="*/ 254 h 25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27" h="254">
                <a:moveTo>
                  <a:pt x="0" y="165"/>
                </a:moveTo>
                <a:lnTo>
                  <a:pt x="63" y="140"/>
                </a:lnTo>
                <a:lnTo>
                  <a:pt x="140" y="127"/>
                </a:lnTo>
                <a:lnTo>
                  <a:pt x="203" y="102"/>
                </a:lnTo>
                <a:lnTo>
                  <a:pt x="254" y="89"/>
                </a:lnTo>
                <a:lnTo>
                  <a:pt x="318" y="76"/>
                </a:lnTo>
                <a:lnTo>
                  <a:pt x="369" y="64"/>
                </a:lnTo>
                <a:lnTo>
                  <a:pt x="420" y="51"/>
                </a:lnTo>
                <a:lnTo>
                  <a:pt x="458" y="38"/>
                </a:lnTo>
                <a:lnTo>
                  <a:pt x="509" y="25"/>
                </a:lnTo>
                <a:lnTo>
                  <a:pt x="547" y="13"/>
                </a:lnTo>
                <a:lnTo>
                  <a:pt x="585" y="13"/>
                </a:lnTo>
                <a:lnTo>
                  <a:pt x="610" y="0"/>
                </a:lnTo>
                <a:lnTo>
                  <a:pt x="636" y="0"/>
                </a:lnTo>
                <a:lnTo>
                  <a:pt x="661" y="0"/>
                </a:lnTo>
                <a:lnTo>
                  <a:pt x="687" y="0"/>
                </a:lnTo>
                <a:lnTo>
                  <a:pt x="699" y="0"/>
                </a:lnTo>
                <a:lnTo>
                  <a:pt x="725" y="0"/>
                </a:lnTo>
                <a:lnTo>
                  <a:pt x="750" y="0"/>
                </a:lnTo>
                <a:lnTo>
                  <a:pt x="776" y="0"/>
                </a:lnTo>
                <a:lnTo>
                  <a:pt x="789" y="0"/>
                </a:lnTo>
                <a:lnTo>
                  <a:pt x="801" y="13"/>
                </a:lnTo>
                <a:lnTo>
                  <a:pt x="814" y="25"/>
                </a:lnTo>
                <a:lnTo>
                  <a:pt x="827" y="38"/>
                </a:lnTo>
                <a:lnTo>
                  <a:pt x="814" y="51"/>
                </a:lnTo>
                <a:lnTo>
                  <a:pt x="814" y="64"/>
                </a:lnTo>
                <a:lnTo>
                  <a:pt x="801" y="76"/>
                </a:lnTo>
                <a:lnTo>
                  <a:pt x="789" y="76"/>
                </a:lnTo>
                <a:lnTo>
                  <a:pt x="776" y="89"/>
                </a:lnTo>
                <a:lnTo>
                  <a:pt x="763" y="89"/>
                </a:lnTo>
                <a:lnTo>
                  <a:pt x="750" y="102"/>
                </a:lnTo>
                <a:lnTo>
                  <a:pt x="725" y="114"/>
                </a:lnTo>
                <a:lnTo>
                  <a:pt x="699" y="114"/>
                </a:lnTo>
                <a:lnTo>
                  <a:pt x="674" y="127"/>
                </a:lnTo>
                <a:lnTo>
                  <a:pt x="649" y="140"/>
                </a:lnTo>
                <a:lnTo>
                  <a:pt x="623" y="152"/>
                </a:lnTo>
                <a:lnTo>
                  <a:pt x="585" y="152"/>
                </a:lnTo>
                <a:lnTo>
                  <a:pt x="547" y="165"/>
                </a:lnTo>
                <a:lnTo>
                  <a:pt x="509" y="178"/>
                </a:lnTo>
                <a:lnTo>
                  <a:pt x="445" y="190"/>
                </a:lnTo>
                <a:lnTo>
                  <a:pt x="369" y="216"/>
                </a:lnTo>
                <a:lnTo>
                  <a:pt x="318" y="228"/>
                </a:lnTo>
                <a:lnTo>
                  <a:pt x="267" y="241"/>
                </a:lnTo>
                <a:lnTo>
                  <a:pt x="229" y="241"/>
                </a:lnTo>
                <a:lnTo>
                  <a:pt x="191" y="254"/>
                </a:lnTo>
                <a:lnTo>
                  <a:pt x="165" y="254"/>
                </a:lnTo>
                <a:lnTo>
                  <a:pt x="152" y="254"/>
                </a:lnTo>
                <a:lnTo>
                  <a:pt x="114" y="254"/>
                </a:lnTo>
                <a:lnTo>
                  <a:pt x="89" y="254"/>
                </a:lnTo>
                <a:lnTo>
                  <a:pt x="38" y="228"/>
                </a:lnTo>
                <a:lnTo>
                  <a:pt x="25" y="228"/>
                </a:lnTo>
                <a:lnTo>
                  <a:pt x="0" y="203"/>
                </a:lnTo>
                <a:lnTo>
                  <a:pt x="0" y="190"/>
                </a:lnTo>
                <a:lnTo>
                  <a:pt x="0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4808538" y="2187893"/>
            <a:ext cx="468312" cy="168275"/>
          </a:xfrm>
          <a:custGeom>
            <a:avLst/>
            <a:gdLst>
              <a:gd name="txL" fmla="*/ 0 w 738"/>
              <a:gd name="txT" fmla="*/ 0 h 266"/>
              <a:gd name="txR" fmla="*/ 738 w 738"/>
              <a:gd name="txB" fmla="*/ 266 h 26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738" h="266">
                <a:moveTo>
                  <a:pt x="0" y="178"/>
                </a:moveTo>
                <a:lnTo>
                  <a:pt x="63" y="152"/>
                </a:lnTo>
                <a:lnTo>
                  <a:pt x="127" y="140"/>
                </a:lnTo>
                <a:lnTo>
                  <a:pt x="191" y="114"/>
                </a:lnTo>
                <a:lnTo>
                  <a:pt x="254" y="102"/>
                </a:lnTo>
                <a:lnTo>
                  <a:pt x="305" y="89"/>
                </a:lnTo>
                <a:lnTo>
                  <a:pt x="356" y="76"/>
                </a:lnTo>
                <a:lnTo>
                  <a:pt x="407" y="64"/>
                </a:lnTo>
                <a:lnTo>
                  <a:pt x="445" y="51"/>
                </a:lnTo>
                <a:lnTo>
                  <a:pt x="483" y="38"/>
                </a:lnTo>
                <a:lnTo>
                  <a:pt x="521" y="26"/>
                </a:lnTo>
                <a:lnTo>
                  <a:pt x="560" y="26"/>
                </a:lnTo>
                <a:lnTo>
                  <a:pt x="585" y="13"/>
                </a:lnTo>
                <a:lnTo>
                  <a:pt x="610" y="13"/>
                </a:lnTo>
                <a:lnTo>
                  <a:pt x="623" y="13"/>
                </a:lnTo>
                <a:lnTo>
                  <a:pt x="649" y="13"/>
                </a:lnTo>
                <a:lnTo>
                  <a:pt x="661" y="0"/>
                </a:lnTo>
                <a:lnTo>
                  <a:pt x="674" y="0"/>
                </a:lnTo>
                <a:lnTo>
                  <a:pt x="687" y="13"/>
                </a:lnTo>
                <a:lnTo>
                  <a:pt x="699" y="13"/>
                </a:lnTo>
                <a:lnTo>
                  <a:pt x="712" y="13"/>
                </a:lnTo>
                <a:lnTo>
                  <a:pt x="725" y="26"/>
                </a:lnTo>
                <a:lnTo>
                  <a:pt x="738" y="38"/>
                </a:lnTo>
                <a:lnTo>
                  <a:pt x="738" y="51"/>
                </a:lnTo>
                <a:lnTo>
                  <a:pt x="738" y="64"/>
                </a:lnTo>
                <a:lnTo>
                  <a:pt x="725" y="64"/>
                </a:lnTo>
                <a:lnTo>
                  <a:pt x="725" y="76"/>
                </a:lnTo>
                <a:lnTo>
                  <a:pt x="712" y="89"/>
                </a:lnTo>
                <a:lnTo>
                  <a:pt x="699" y="89"/>
                </a:lnTo>
                <a:lnTo>
                  <a:pt x="687" y="102"/>
                </a:lnTo>
                <a:lnTo>
                  <a:pt x="674" y="102"/>
                </a:lnTo>
                <a:lnTo>
                  <a:pt x="661" y="114"/>
                </a:lnTo>
                <a:lnTo>
                  <a:pt x="636" y="127"/>
                </a:lnTo>
                <a:lnTo>
                  <a:pt x="623" y="127"/>
                </a:lnTo>
                <a:lnTo>
                  <a:pt x="598" y="140"/>
                </a:lnTo>
                <a:lnTo>
                  <a:pt x="572" y="152"/>
                </a:lnTo>
                <a:lnTo>
                  <a:pt x="534" y="152"/>
                </a:lnTo>
                <a:lnTo>
                  <a:pt x="509" y="165"/>
                </a:lnTo>
                <a:lnTo>
                  <a:pt x="470" y="178"/>
                </a:lnTo>
                <a:lnTo>
                  <a:pt x="432" y="190"/>
                </a:lnTo>
                <a:lnTo>
                  <a:pt x="369" y="203"/>
                </a:lnTo>
                <a:lnTo>
                  <a:pt x="305" y="228"/>
                </a:lnTo>
                <a:lnTo>
                  <a:pt x="254" y="241"/>
                </a:lnTo>
                <a:lnTo>
                  <a:pt x="203" y="254"/>
                </a:lnTo>
                <a:lnTo>
                  <a:pt x="165" y="254"/>
                </a:lnTo>
                <a:lnTo>
                  <a:pt x="140" y="266"/>
                </a:lnTo>
                <a:lnTo>
                  <a:pt x="127" y="266"/>
                </a:lnTo>
                <a:lnTo>
                  <a:pt x="114" y="266"/>
                </a:lnTo>
                <a:lnTo>
                  <a:pt x="102" y="266"/>
                </a:lnTo>
                <a:lnTo>
                  <a:pt x="89" y="266"/>
                </a:lnTo>
                <a:lnTo>
                  <a:pt x="63" y="254"/>
                </a:lnTo>
                <a:lnTo>
                  <a:pt x="51" y="228"/>
                </a:lnTo>
                <a:lnTo>
                  <a:pt x="25" y="228"/>
                </a:lnTo>
                <a:lnTo>
                  <a:pt x="12" y="203"/>
                </a:lnTo>
                <a:lnTo>
                  <a:pt x="0" y="190"/>
                </a:lnTo>
                <a:lnTo>
                  <a:pt x="0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326063" y="1978343"/>
            <a:ext cx="669925" cy="217487"/>
          </a:xfrm>
          <a:custGeom>
            <a:avLst/>
            <a:gdLst>
              <a:gd name="txL" fmla="*/ 0 w 1056"/>
              <a:gd name="txT" fmla="*/ 0 h 342"/>
              <a:gd name="txR" fmla="*/ 1056 w 1056"/>
              <a:gd name="txB" fmla="*/ 342 h 34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56" h="342">
                <a:moveTo>
                  <a:pt x="0" y="253"/>
                </a:moveTo>
                <a:lnTo>
                  <a:pt x="102" y="215"/>
                </a:lnTo>
                <a:lnTo>
                  <a:pt x="191" y="190"/>
                </a:lnTo>
                <a:lnTo>
                  <a:pt x="280" y="165"/>
                </a:lnTo>
                <a:lnTo>
                  <a:pt x="369" y="139"/>
                </a:lnTo>
                <a:lnTo>
                  <a:pt x="445" y="114"/>
                </a:lnTo>
                <a:lnTo>
                  <a:pt x="522" y="101"/>
                </a:lnTo>
                <a:lnTo>
                  <a:pt x="585" y="76"/>
                </a:lnTo>
                <a:lnTo>
                  <a:pt x="649" y="63"/>
                </a:lnTo>
                <a:lnTo>
                  <a:pt x="700" y="51"/>
                </a:lnTo>
                <a:lnTo>
                  <a:pt x="751" y="38"/>
                </a:lnTo>
                <a:lnTo>
                  <a:pt x="789" y="25"/>
                </a:lnTo>
                <a:lnTo>
                  <a:pt x="827" y="13"/>
                </a:lnTo>
                <a:lnTo>
                  <a:pt x="852" y="13"/>
                </a:lnTo>
                <a:lnTo>
                  <a:pt x="878" y="0"/>
                </a:lnTo>
                <a:lnTo>
                  <a:pt x="903" y="0"/>
                </a:lnTo>
                <a:lnTo>
                  <a:pt x="916" y="0"/>
                </a:lnTo>
                <a:lnTo>
                  <a:pt x="941" y="0"/>
                </a:lnTo>
                <a:lnTo>
                  <a:pt x="954" y="13"/>
                </a:lnTo>
                <a:lnTo>
                  <a:pt x="1005" y="25"/>
                </a:lnTo>
                <a:lnTo>
                  <a:pt x="1030" y="38"/>
                </a:lnTo>
                <a:lnTo>
                  <a:pt x="1043" y="63"/>
                </a:lnTo>
                <a:lnTo>
                  <a:pt x="1056" y="76"/>
                </a:lnTo>
                <a:lnTo>
                  <a:pt x="1056" y="89"/>
                </a:lnTo>
                <a:lnTo>
                  <a:pt x="1043" y="89"/>
                </a:lnTo>
                <a:lnTo>
                  <a:pt x="1043" y="101"/>
                </a:lnTo>
                <a:lnTo>
                  <a:pt x="1030" y="101"/>
                </a:lnTo>
                <a:lnTo>
                  <a:pt x="1005" y="114"/>
                </a:lnTo>
                <a:lnTo>
                  <a:pt x="992" y="127"/>
                </a:lnTo>
                <a:lnTo>
                  <a:pt x="967" y="127"/>
                </a:lnTo>
                <a:lnTo>
                  <a:pt x="941" y="139"/>
                </a:lnTo>
                <a:lnTo>
                  <a:pt x="916" y="152"/>
                </a:lnTo>
                <a:lnTo>
                  <a:pt x="878" y="152"/>
                </a:lnTo>
                <a:lnTo>
                  <a:pt x="852" y="165"/>
                </a:lnTo>
                <a:lnTo>
                  <a:pt x="801" y="177"/>
                </a:lnTo>
                <a:lnTo>
                  <a:pt x="763" y="190"/>
                </a:lnTo>
                <a:lnTo>
                  <a:pt x="712" y="203"/>
                </a:lnTo>
                <a:lnTo>
                  <a:pt x="662" y="215"/>
                </a:lnTo>
                <a:lnTo>
                  <a:pt x="611" y="228"/>
                </a:lnTo>
                <a:lnTo>
                  <a:pt x="560" y="241"/>
                </a:lnTo>
                <a:lnTo>
                  <a:pt x="509" y="253"/>
                </a:lnTo>
                <a:lnTo>
                  <a:pt x="458" y="266"/>
                </a:lnTo>
                <a:lnTo>
                  <a:pt x="420" y="279"/>
                </a:lnTo>
                <a:lnTo>
                  <a:pt x="382" y="291"/>
                </a:lnTo>
                <a:lnTo>
                  <a:pt x="343" y="304"/>
                </a:lnTo>
                <a:lnTo>
                  <a:pt x="305" y="317"/>
                </a:lnTo>
                <a:lnTo>
                  <a:pt x="267" y="317"/>
                </a:lnTo>
                <a:lnTo>
                  <a:pt x="242" y="329"/>
                </a:lnTo>
                <a:lnTo>
                  <a:pt x="216" y="329"/>
                </a:lnTo>
                <a:lnTo>
                  <a:pt x="191" y="342"/>
                </a:lnTo>
                <a:lnTo>
                  <a:pt x="178" y="342"/>
                </a:lnTo>
                <a:lnTo>
                  <a:pt x="165" y="342"/>
                </a:lnTo>
                <a:lnTo>
                  <a:pt x="153" y="342"/>
                </a:lnTo>
                <a:lnTo>
                  <a:pt x="140" y="342"/>
                </a:lnTo>
                <a:lnTo>
                  <a:pt x="127" y="342"/>
                </a:lnTo>
                <a:lnTo>
                  <a:pt x="114" y="342"/>
                </a:lnTo>
                <a:lnTo>
                  <a:pt x="102" y="342"/>
                </a:lnTo>
                <a:lnTo>
                  <a:pt x="89" y="329"/>
                </a:lnTo>
                <a:lnTo>
                  <a:pt x="76" y="317"/>
                </a:lnTo>
                <a:lnTo>
                  <a:pt x="51" y="304"/>
                </a:lnTo>
                <a:lnTo>
                  <a:pt x="38" y="291"/>
                </a:lnTo>
                <a:lnTo>
                  <a:pt x="13" y="279"/>
                </a:lnTo>
                <a:lnTo>
                  <a:pt x="0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7" name="Freeform 57"/>
          <p:cNvSpPr/>
          <p:nvPr/>
        </p:nvSpPr>
        <p:spPr>
          <a:xfrm>
            <a:off x="5818188" y="1705293"/>
            <a:ext cx="219075" cy="176212"/>
          </a:xfrm>
          <a:custGeom>
            <a:avLst/>
            <a:gdLst>
              <a:gd name="txL" fmla="*/ 0 w 344"/>
              <a:gd name="txT" fmla="*/ 0 h 279"/>
              <a:gd name="txR" fmla="*/ 344 w 344"/>
              <a:gd name="txB" fmla="*/ 279 h 27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344" h="279">
                <a:moveTo>
                  <a:pt x="115" y="0"/>
                </a:moveTo>
                <a:lnTo>
                  <a:pt x="165" y="13"/>
                </a:lnTo>
                <a:lnTo>
                  <a:pt x="216" y="25"/>
                </a:lnTo>
                <a:lnTo>
                  <a:pt x="254" y="38"/>
                </a:lnTo>
                <a:lnTo>
                  <a:pt x="267" y="51"/>
                </a:lnTo>
                <a:lnTo>
                  <a:pt x="293" y="63"/>
                </a:lnTo>
                <a:lnTo>
                  <a:pt x="305" y="89"/>
                </a:lnTo>
                <a:lnTo>
                  <a:pt x="331" y="114"/>
                </a:lnTo>
                <a:lnTo>
                  <a:pt x="344" y="152"/>
                </a:lnTo>
                <a:lnTo>
                  <a:pt x="344" y="178"/>
                </a:lnTo>
                <a:lnTo>
                  <a:pt x="344" y="203"/>
                </a:lnTo>
                <a:lnTo>
                  <a:pt x="344" y="216"/>
                </a:lnTo>
                <a:lnTo>
                  <a:pt x="344" y="228"/>
                </a:lnTo>
                <a:lnTo>
                  <a:pt x="344" y="241"/>
                </a:lnTo>
                <a:lnTo>
                  <a:pt x="344" y="266"/>
                </a:lnTo>
                <a:lnTo>
                  <a:pt x="331" y="279"/>
                </a:lnTo>
                <a:lnTo>
                  <a:pt x="318" y="279"/>
                </a:lnTo>
                <a:lnTo>
                  <a:pt x="293" y="266"/>
                </a:lnTo>
                <a:lnTo>
                  <a:pt x="280" y="254"/>
                </a:lnTo>
                <a:lnTo>
                  <a:pt x="254" y="241"/>
                </a:lnTo>
                <a:lnTo>
                  <a:pt x="229" y="228"/>
                </a:lnTo>
                <a:lnTo>
                  <a:pt x="191" y="203"/>
                </a:lnTo>
                <a:lnTo>
                  <a:pt x="153" y="165"/>
                </a:lnTo>
                <a:lnTo>
                  <a:pt x="115" y="139"/>
                </a:lnTo>
                <a:lnTo>
                  <a:pt x="89" y="114"/>
                </a:lnTo>
                <a:lnTo>
                  <a:pt x="51" y="89"/>
                </a:lnTo>
                <a:lnTo>
                  <a:pt x="38" y="63"/>
                </a:lnTo>
                <a:lnTo>
                  <a:pt x="13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89" y="0"/>
                </a:lnTo>
                <a:lnTo>
                  <a:pt x="115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8" name="Freeform 58"/>
          <p:cNvSpPr/>
          <p:nvPr/>
        </p:nvSpPr>
        <p:spPr>
          <a:xfrm>
            <a:off x="5624513" y="2195830"/>
            <a:ext cx="687387" cy="876300"/>
          </a:xfrm>
          <a:custGeom>
            <a:avLst/>
            <a:gdLst>
              <a:gd name="txL" fmla="*/ 0 w 1081"/>
              <a:gd name="txT" fmla="*/ 0 h 1381"/>
              <a:gd name="txR" fmla="*/ 1081 w 1081"/>
              <a:gd name="txB" fmla="*/ 1381 h 1381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81" h="1381">
                <a:moveTo>
                  <a:pt x="25" y="63"/>
                </a:moveTo>
                <a:lnTo>
                  <a:pt x="12" y="51"/>
                </a:lnTo>
                <a:lnTo>
                  <a:pt x="12" y="25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89" y="13"/>
                </a:lnTo>
                <a:lnTo>
                  <a:pt x="114" y="25"/>
                </a:lnTo>
                <a:lnTo>
                  <a:pt x="152" y="51"/>
                </a:lnTo>
                <a:lnTo>
                  <a:pt x="165" y="63"/>
                </a:lnTo>
                <a:lnTo>
                  <a:pt x="191" y="89"/>
                </a:lnTo>
                <a:lnTo>
                  <a:pt x="203" y="101"/>
                </a:lnTo>
                <a:lnTo>
                  <a:pt x="191" y="114"/>
                </a:lnTo>
                <a:lnTo>
                  <a:pt x="191" y="139"/>
                </a:lnTo>
                <a:lnTo>
                  <a:pt x="178" y="177"/>
                </a:lnTo>
                <a:lnTo>
                  <a:pt x="165" y="190"/>
                </a:lnTo>
                <a:lnTo>
                  <a:pt x="165" y="203"/>
                </a:lnTo>
                <a:lnTo>
                  <a:pt x="165" y="228"/>
                </a:lnTo>
                <a:lnTo>
                  <a:pt x="152" y="253"/>
                </a:lnTo>
                <a:lnTo>
                  <a:pt x="152" y="279"/>
                </a:lnTo>
                <a:lnTo>
                  <a:pt x="152" y="304"/>
                </a:lnTo>
                <a:lnTo>
                  <a:pt x="152" y="342"/>
                </a:lnTo>
                <a:lnTo>
                  <a:pt x="140" y="380"/>
                </a:lnTo>
                <a:lnTo>
                  <a:pt x="127" y="532"/>
                </a:lnTo>
                <a:lnTo>
                  <a:pt x="127" y="621"/>
                </a:lnTo>
                <a:lnTo>
                  <a:pt x="114" y="697"/>
                </a:lnTo>
                <a:lnTo>
                  <a:pt x="114" y="773"/>
                </a:lnTo>
                <a:lnTo>
                  <a:pt x="114" y="836"/>
                </a:lnTo>
                <a:lnTo>
                  <a:pt x="127" y="900"/>
                </a:lnTo>
                <a:lnTo>
                  <a:pt x="140" y="950"/>
                </a:lnTo>
                <a:lnTo>
                  <a:pt x="152" y="976"/>
                </a:lnTo>
                <a:lnTo>
                  <a:pt x="152" y="988"/>
                </a:lnTo>
                <a:lnTo>
                  <a:pt x="165" y="1014"/>
                </a:lnTo>
                <a:lnTo>
                  <a:pt x="178" y="1039"/>
                </a:lnTo>
                <a:lnTo>
                  <a:pt x="203" y="1064"/>
                </a:lnTo>
                <a:lnTo>
                  <a:pt x="216" y="1090"/>
                </a:lnTo>
                <a:lnTo>
                  <a:pt x="267" y="1128"/>
                </a:lnTo>
                <a:lnTo>
                  <a:pt x="280" y="1153"/>
                </a:lnTo>
                <a:lnTo>
                  <a:pt x="305" y="1166"/>
                </a:lnTo>
                <a:lnTo>
                  <a:pt x="343" y="1178"/>
                </a:lnTo>
                <a:lnTo>
                  <a:pt x="369" y="1191"/>
                </a:lnTo>
                <a:lnTo>
                  <a:pt x="407" y="1204"/>
                </a:lnTo>
                <a:lnTo>
                  <a:pt x="445" y="1204"/>
                </a:lnTo>
                <a:lnTo>
                  <a:pt x="483" y="1204"/>
                </a:lnTo>
                <a:lnTo>
                  <a:pt x="521" y="1204"/>
                </a:lnTo>
                <a:lnTo>
                  <a:pt x="572" y="1204"/>
                </a:lnTo>
                <a:lnTo>
                  <a:pt x="610" y="1191"/>
                </a:lnTo>
                <a:lnTo>
                  <a:pt x="649" y="1191"/>
                </a:lnTo>
                <a:lnTo>
                  <a:pt x="687" y="1191"/>
                </a:lnTo>
                <a:lnTo>
                  <a:pt x="712" y="1178"/>
                </a:lnTo>
                <a:lnTo>
                  <a:pt x="750" y="1166"/>
                </a:lnTo>
                <a:lnTo>
                  <a:pt x="776" y="1153"/>
                </a:lnTo>
                <a:lnTo>
                  <a:pt x="788" y="1140"/>
                </a:lnTo>
                <a:lnTo>
                  <a:pt x="814" y="1128"/>
                </a:lnTo>
                <a:lnTo>
                  <a:pt x="827" y="1102"/>
                </a:lnTo>
                <a:lnTo>
                  <a:pt x="852" y="1077"/>
                </a:lnTo>
                <a:lnTo>
                  <a:pt x="878" y="1052"/>
                </a:lnTo>
                <a:lnTo>
                  <a:pt x="890" y="1014"/>
                </a:lnTo>
                <a:lnTo>
                  <a:pt x="903" y="976"/>
                </a:lnTo>
                <a:lnTo>
                  <a:pt x="916" y="925"/>
                </a:lnTo>
                <a:lnTo>
                  <a:pt x="928" y="874"/>
                </a:lnTo>
                <a:lnTo>
                  <a:pt x="941" y="836"/>
                </a:lnTo>
                <a:lnTo>
                  <a:pt x="954" y="786"/>
                </a:lnTo>
                <a:lnTo>
                  <a:pt x="967" y="760"/>
                </a:lnTo>
                <a:lnTo>
                  <a:pt x="979" y="722"/>
                </a:lnTo>
                <a:lnTo>
                  <a:pt x="979" y="710"/>
                </a:lnTo>
                <a:lnTo>
                  <a:pt x="992" y="684"/>
                </a:lnTo>
                <a:lnTo>
                  <a:pt x="1005" y="672"/>
                </a:lnTo>
                <a:lnTo>
                  <a:pt x="1005" y="684"/>
                </a:lnTo>
                <a:lnTo>
                  <a:pt x="1017" y="710"/>
                </a:lnTo>
                <a:lnTo>
                  <a:pt x="1017" y="735"/>
                </a:lnTo>
                <a:lnTo>
                  <a:pt x="1017" y="760"/>
                </a:lnTo>
                <a:lnTo>
                  <a:pt x="1030" y="798"/>
                </a:lnTo>
                <a:lnTo>
                  <a:pt x="1030" y="836"/>
                </a:lnTo>
                <a:lnTo>
                  <a:pt x="1030" y="887"/>
                </a:lnTo>
                <a:lnTo>
                  <a:pt x="1043" y="938"/>
                </a:lnTo>
                <a:lnTo>
                  <a:pt x="1043" y="988"/>
                </a:lnTo>
                <a:lnTo>
                  <a:pt x="1043" y="1026"/>
                </a:lnTo>
                <a:lnTo>
                  <a:pt x="1056" y="1064"/>
                </a:lnTo>
                <a:lnTo>
                  <a:pt x="1056" y="1102"/>
                </a:lnTo>
                <a:lnTo>
                  <a:pt x="1068" y="1128"/>
                </a:lnTo>
                <a:lnTo>
                  <a:pt x="1068" y="1153"/>
                </a:lnTo>
                <a:lnTo>
                  <a:pt x="1081" y="1166"/>
                </a:lnTo>
                <a:lnTo>
                  <a:pt x="1081" y="1178"/>
                </a:lnTo>
                <a:lnTo>
                  <a:pt x="1081" y="1191"/>
                </a:lnTo>
                <a:lnTo>
                  <a:pt x="1081" y="1204"/>
                </a:lnTo>
                <a:lnTo>
                  <a:pt x="1068" y="1216"/>
                </a:lnTo>
                <a:lnTo>
                  <a:pt x="1056" y="1229"/>
                </a:lnTo>
                <a:lnTo>
                  <a:pt x="1043" y="1242"/>
                </a:lnTo>
                <a:lnTo>
                  <a:pt x="1030" y="1255"/>
                </a:lnTo>
                <a:lnTo>
                  <a:pt x="1017" y="1267"/>
                </a:lnTo>
                <a:lnTo>
                  <a:pt x="967" y="1293"/>
                </a:lnTo>
                <a:lnTo>
                  <a:pt x="928" y="1318"/>
                </a:lnTo>
                <a:lnTo>
                  <a:pt x="878" y="1331"/>
                </a:lnTo>
                <a:lnTo>
                  <a:pt x="839" y="1343"/>
                </a:lnTo>
                <a:lnTo>
                  <a:pt x="814" y="1343"/>
                </a:lnTo>
                <a:lnTo>
                  <a:pt x="776" y="1356"/>
                </a:lnTo>
                <a:lnTo>
                  <a:pt x="750" y="1356"/>
                </a:lnTo>
                <a:lnTo>
                  <a:pt x="712" y="1369"/>
                </a:lnTo>
                <a:lnTo>
                  <a:pt x="674" y="1369"/>
                </a:lnTo>
                <a:lnTo>
                  <a:pt x="636" y="1369"/>
                </a:lnTo>
                <a:lnTo>
                  <a:pt x="598" y="1381"/>
                </a:lnTo>
                <a:lnTo>
                  <a:pt x="547" y="1381"/>
                </a:lnTo>
                <a:lnTo>
                  <a:pt x="496" y="1381"/>
                </a:lnTo>
                <a:lnTo>
                  <a:pt x="458" y="1381"/>
                </a:lnTo>
                <a:lnTo>
                  <a:pt x="420" y="1381"/>
                </a:lnTo>
                <a:lnTo>
                  <a:pt x="369" y="1369"/>
                </a:lnTo>
                <a:lnTo>
                  <a:pt x="343" y="1369"/>
                </a:lnTo>
                <a:lnTo>
                  <a:pt x="305" y="1356"/>
                </a:lnTo>
                <a:lnTo>
                  <a:pt x="267" y="1343"/>
                </a:lnTo>
                <a:lnTo>
                  <a:pt x="241" y="1318"/>
                </a:lnTo>
                <a:lnTo>
                  <a:pt x="191" y="1280"/>
                </a:lnTo>
                <a:lnTo>
                  <a:pt x="140" y="1242"/>
                </a:lnTo>
                <a:lnTo>
                  <a:pt x="101" y="1191"/>
                </a:lnTo>
                <a:lnTo>
                  <a:pt x="76" y="1140"/>
                </a:lnTo>
                <a:lnTo>
                  <a:pt x="51" y="1090"/>
                </a:lnTo>
                <a:lnTo>
                  <a:pt x="38" y="1039"/>
                </a:lnTo>
                <a:lnTo>
                  <a:pt x="25" y="976"/>
                </a:lnTo>
                <a:lnTo>
                  <a:pt x="12" y="900"/>
                </a:lnTo>
                <a:lnTo>
                  <a:pt x="12" y="874"/>
                </a:lnTo>
                <a:lnTo>
                  <a:pt x="0" y="836"/>
                </a:lnTo>
                <a:lnTo>
                  <a:pt x="0" y="798"/>
                </a:lnTo>
                <a:lnTo>
                  <a:pt x="0" y="748"/>
                </a:lnTo>
                <a:lnTo>
                  <a:pt x="0" y="659"/>
                </a:lnTo>
                <a:lnTo>
                  <a:pt x="12" y="570"/>
                </a:lnTo>
                <a:lnTo>
                  <a:pt x="12" y="469"/>
                </a:lnTo>
                <a:lnTo>
                  <a:pt x="25" y="380"/>
                </a:lnTo>
                <a:lnTo>
                  <a:pt x="25" y="304"/>
                </a:lnTo>
                <a:lnTo>
                  <a:pt x="38" y="228"/>
                </a:lnTo>
                <a:lnTo>
                  <a:pt x="38" y="203"/>
                </a:lnTo>
                <a:lnTo>
                  <a:pt x="38" y="177"/>
                </a:lnTo>
                <a:lnTo>
                  <a:pt x="38" y="152"/>
                </a:lnTo>
                <a:lnTo>
                  <a:pt x="38" y="127"/>
                </a:lnTo>
                <a:lnTo>
                  <a:pt x="38" y="101"/>
                </a:lnTo>
                <a:lnTo>
                  <a:pt x="25" y="89"/>
                </a:lnTo>
                <a:lnTo>
                  <a:pt x="25" y="76"/>
                </a:lnTo>
                <a:lnTo>
                  <a:pt x="25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5438775" y="2219643"/>
            <a:ext cx="669925" cy="650875"/>
          </a:xfrm>
          <a:custGeom>
            <a:avLst/>
            <a:gdLst>
              <a:gd name="txL" fmla="*/ 0 w 1056"/>
              <a:gd name="txT" fmla="*/ 0 h 1026"/>
              <a:gd name="txR" fmla="*/ 1056 w 1056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1026">
                <a:moveTo>
                  <a:pt x="191" y="963"/>
                </a:moveTo>
                <a:lnTo>
                  <a:pt x="153" y="976"/>
                </a:lnTo>
                <a:lnTo>
                  <a:pt x="115" y="1001"/>
                </a:lnTo>
                <a:lnTo>
                  <a:pt x="89" y="1014"/>
                </a:lnTo>
                <a:lnTo>
                  <a:pt x="64" y="1026"/>
                </a:lnTo>
                <a:lnTo>
                  <a:pt x="38" y="1026"/>
                </a:lnTo>
                <a:lnTo>
                  <a:pt x="26" y="1026"/>
                </a:lnTo>
                <a:lnTo>
                  <a:pt x="13" y="1026"/>
                </a:lnTo>
                <a:lnTo>
                  <a:pt x="0" y="1014"/>
                </a:lnTo>
                <a:lnTo>
                  <a:pt x="13" y="1001"/>
                </a:lnTo>
                <a:lnTo>
                  <a:pt x="26" y="988"/>
                </a:lnTo>
                <a:lnTo>
                  <a:pt x="51" y="963"/>
                </a:lnTo>
                <a:lnTo>
                  <a:pt x="76" y="938"/>
                </a:lnTo>
                <a:lnTo>
                  <a:pt x="115" y="912"/>
                </a:lnTo>
                <a:lnTo>
                  <a:pt x="153" y="874"/>
                </a:lnTo>
                <a:lnTo>
                  <a:pt x="204" y="836"/>
                </a:lnTo>
                <a:lnTo>
                  <a:pt x="305" y="760"/>
                </a:lnTo>
                <a:lnTo>
                  <a:pt x="407" y="684"/>
                </a:lnTo>
                <a:lnTo>
                  <a:pt x="484" y="596"/>
                </a:lnTo>
                <a:lnTo>
                  <a:pt x="534" y="558"/>
                </a:lnTo>
                <a:lnTo>
                  <a:pt x="573" y="520"/>
                </a:lnTo>
                <a:lnTo>
                  <a:pt x="636" y="431"/>
                </a:lnTo>
                <a:lnTo>
                  <a:pt x="700" y="355"/>
                </a:lnTo>
                <a:lnTo>
                  <a:pt x="751" y="279"/>
                </a:lnTo>
                <a:lnTo>
                  <a:pt x="802" y="215"/>
                </a:lnTo>
                <a:lnTo>
                  <a:pt x="814" y="190"/>
                </a:lnTo>
                <a:lnTo>
                  <a:pt x="827" y="165"/>
                </a:lnTo>
                <a:lnTo>
                  <a:pt x="840" y="139"/>
                </a:lnTo>
                <a:lnTo>
                  <a:pt x="852" y="114"/>
                </a:lnTo>
                <a:lnTo>
                  <a:pt x="865" y="89"/>
                </a:lnTo>
                <a:lnTo>
                  <a:pt x="865" y="76"/>
                </a:lnTo>
                <a:lnTo>
                  <a:pt x="865" y="51"/>
                </a:lnTo>
                <a:lnTo>
                  <a:pt x="865" y="38"/>
                </a:lnTo>
                <a:lnTo>
                  <a:pt x="852" y="25"/>
                </a:lnTo>
                <a:lnTo>
                  <a:pt x="865" y="13"/>
                </a:lnTo>
                <a:lnTo>
                  <a:pt x="865" y="0"/>
                </a:lnTo>
                <a:lnTo>
                  <a:pt x="878" y="0"/>
                </a:lnTo>
                <a:lnTo>
                  <a:pt x="891" y="0"/>
                </a:lnTo>
                <a:lnTo>
                  <a:pt x="916" y="13"/>
                </a:lnTo>
                <a:lnTo>
                  <a:pt x="942" y="25"/>
                </a:lnTo>
                <a:lnTo>
                  <a:pt x="967" y="38"/>
                </a:lnTo>
                <a:lnTo>
                  <a:pt x="992" y="63"/>
                </a:lnTo>
                <a:lnTo>
                  <a:pt x="1018" y="101"/>
                </a:lnTo>
                <a:lnTo>
                  <a:pt x="1031" y="127"/>
                </a:lnTo>
                <a:lnTo>
                  <a:pt x="1043" y="152"/>
                </a:lnTo>
                <a:lnTo>
                  <a:pt x="1056" y="165"/>
                </a:lnTo>
                <a:lnTo>
                  <a:pt x="1043" y="190"/>
                </a:lnTo>
                <a:lnTo>
                  <a:pt x="1043" y="203"/>
                </a:lnTo>
                <a:lnTo>
                  <a:pt x="1031" y="228"/>
                </a:lnTo>
                <a:lnTo>
                  <a:pt x="1005" y="253"/>
                </a:lnTo>
                <a:lnTo>
                  <a:pt x="992" y="279"/>
                </a:lnTo>
                <a:lnTo>
                  <a:pt x="967" y="317"/>
                </a:lnTo>
                <a:lnTo>
                  <a:pt x="929" y="342"/>
                </a:lnTo>
                <a:lnTo>
                  <a:pt x="903" y="380"/>
                </a:lnTo>
                <a:lnTo>
                  <a:pt x="814" y="469"/>
                </a:lnTo>
                <a:lnTo>
                  <a:pt x="725" y="558"/>
                </a:lnTo>
                <a:lnTo>
                  <a:pt x="649" y="634"/>
                </a:lnTo>
                <a:lnTo>
                  <a:pt x="560" y="710"/>
                </a:lnTo>
                <a:lnTo>
                  <a:pt x="471" y="773"/>
                </a:lnTo>
                <a:lnTo>
                  <a:pt x="369" y="849"/>
                </a:lnTo>
                <a:lnTo>
                  <a:pt x="280" y="900"/>
                </a:lnTo>
                <a:lnTo>
                  <a:pt x="191" y="9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0" name="Freeform 60"/>
          <p:cNvSpPr/>
          <p:nvPr/>
        </p:nvSpPr>
        <p:spPr>
          <a:xfrm>
            <a:off x="5002213" y="1873568"/>
            <a:ext cx="104775" cy="820737"/>
          </a:xfrm>
          <a:custGeom>
            <a:avLst/>
            <a:gdLst>
              <a:gd name="txL" fmla="*/ 0 w 165"/>
              <a:gd name="txT" fmla="*/ 0 h 1293"/>
              <a:gd name="txR" fmla="*/ 165 w 165"/>
              <a:gd name="txB" fmla="*/ 1293 h 1293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165" h="1293">
                <a:moveTo>
                  <a:pt x="140" y="1255"/>
                </a:moveTo>
                <a:lnTo>
                  <a:pt x="0" y="1293"/>
                </a:lnTo>
                <a:lnTo>
                  <a:pt x="0" y="1179"/>
                </a:lnTo>
                <a:lnTo>
                  <a:pt x="0" y="1077"/>
                </a:lnTo>
                <a:lnTo>
                  <a:pt x="13" y="989"/>
                </a:lnTo>
                <a:lnTo>
                  <a:pt x="13" y="900"/>
                </a:lnTo>
                <a:lnTo>
                  <a:pt x="13" y="824"/>
                </a:lnTo>
                <a:lnTo>
                  <a:pt x="13" y="748"/>
                </a:lnTo>
                <a:lnTo>
                  <a:pt x="13" y="684"/>
                </a:lnTo>
                <a:lnTo>
                  <a:pt x="13" y="634"/>
                </a:lnTo>
                <a:lnTo>
                  <a:pt x="13" y="570"/>
                </a:lnTo>
                <a:lnTo>
                  <a:pt x="13" y="507"/>
                </a:lnTo>
                <a:lnTo>
                  <a:pt x="13" y="444"/>
                </a:lnTo>
                <a:lnTo>
                  <a:pt x="13" y="368"/>
                </a:lnTo>
                <a:lnTo>
                  <a:pt x="13" y="279"/>
                </a:lnTo>
                <a:lnTo>
                  <a:pt x="0" y="190"/>
                </a:lnTo>
                <a:lnTo>
                  <a:pt x="0" y="102"/>
                </a:lnTo>
                <a:lnTo>
                  <a:pt x="0" y="0"/>
                </a:lnTo>
                <a:lnTo>
                  <a:pt x="165" y="0"/>
                </a:lnTo>
                <a:lnTo>
                  <a:pt x="140" y="12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4711700" y="2526030"/>
            <a:ext cx="630238" cy="320675"/>
          </a:xfrm>
          <a:custGeom>
            <a:avLst/>
            <a:gdLst>
              <a:gd name="txL" fmla="*/ 0 w 992"/>
              <a:gd name="txT" fmla="*/ 0 h 506"/>
              <a:gd name="txR" fmla="*/ 992 w 992"/>
              <a:gd name="txB" fmla="*/ 506 h 5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506">
                <a:moveTo>
                  <a:pt x="573" y="139"/>
                </a:moveTo>
                <a:lnTo>
                  <a:pt x="623" y="126"/>
                </a:lnTo>
                <a:lnTo>
                  <a:pt x="662" y="101"/>
                </a:lnTo>
                <a:lnTo>
                  <a:pt x="713" y="88"/>
                </a:lnTo>
                <a:lnTo>
                  <a:pt x="751" y="76"/>
                </a:lnTo>
                <a:lnTo>
                  <a:pt x="789" y="63"/>
                </a:lnTo>
                <a:lnTo>
                  <a:pt x="827" y="50"/>
                </a:lnTo>
                <a:lnTo>
                  <a:pt x="852" y="38"/>
                </a:lnTo>
                <a:lnTo>
                  <a:pt x="878" y="25"/>
                </a:lnTo>
                <a:lnTo>
                  <a:pt x="903" y="12"/>
                </a:lnTo>
                <a:lnTo>
                  <a:pt x="929" y="12"/>
                </a:lnTo>
                <a:lnTo>
                  <a:pt x="942" y="0"/>
                </a:lnTo>
                <a:lnTo>
                  <a:pt x="967" y="0"/>
                </a:lnTo>
                <a:lnTo>
                  <a:pt x="980" y="0"/>
                </a:lnTo>
                <a:lnTo>
                  <a:pt x="992" y="0"/>
                </a:lnTo>
                <a:lnTo>
                  <a:pt x="992" y="12"/>
                </a:lnTo>
                <a:lnTo>
                  <a:pt x="992" y="25"/>
                </a:lnTo>
                <a:lnTo>
                  <a:pt x="980" y="25"/>
                </a:lnTo>
                <a:lnTo>
                  <a:pt x="967" y="38"/>
                </a:lnTo>
                <a:lnTo>
                  <a:pt x="954" y="50"/>
                </a:lnTo>
                <a:lnTo>
                  <a:pt x="929" y="63"/>
                </a:lnTo>
                <a:lnTo>
                  <a:pt x="903" y="76"/>
                </a:lnTo>
                <a:lnTo>
                  <a:pt x="878" y="101"/>
                </a:lnTo>
                <a:lnTo>
                  <a:pt x="852" y="114"/>
                </a:lnTo>
                <a:lnTo>
                  <a:pt x="827" y="139"/>
                </a:lnTo>
                <a:lnTo>
                  <a:pt x="789" y="164"/>
                </a:lnTo>
                <a:lnTo>
                  <a:pt x="751" y="177"/>
                </a:lnTo>
                <a:lnTo>
                  <a:pt x="713" y="202"/>
                </a:lnTo>
                <a:lnTo>
                  <a:pt x="674" y="228"/>
                </a:lnTo>
                <a:lnTo>
                  <a:pt x="623" y="266"/>
                </a:lnTo>
                <a:lnTo>
                  <a:pt x="573" y="291"/>
                </a:lnTo>
                <a:lnTo>
                  <a:pt x="534" y="316"/>
                </a:lnTo>
                <a:lnTo>
                  <a:pt x="484" y="342"/>
                </a:lnTo>
                <a:lnTo>
                  <a:pt x="445" y="367"/>
                </a:lnTo>
                <a:lnTo>
                  <a:pt x="407" y="392"/>
                </a:lnTo>
                <a:lnTo>
                  <a:pt x="369" y="405"/>
                </a:lnTo>
                <a:lnTo>
                  <a:pt x="344" y="430"/>
                </a:lnTo>
                <a:lnTo>
                  <a:pt x="305" y="443"/>
                </a:lnTo>
                <a:lnTo>
                  <a:pt x="280" y="456"/>
                </a:lnTo>
                <a:lnTo>
                  <a:pt x="255" y="468"/>
                </a:lnTo>
                <a:lnTo>
                  <a:pt x="242" y="481"/>
                </a:lnTo>
                <a:lnTo>
                  <a:pt x="216" y="481"/>
                </a:lnTo>
                <a:lnTo>
                  <a:pt x="204" y="494"/>
                </a:lnTo>
                <a:lnTo>
                  <a:pt x="191" y="494"/>
                </a:lnTo>
                <a:lnTo>
                  <a:pt x="178" y="506"/>
                </a:lnTo>
                <a:lnTo>
                  <a:pt x="165" y="506"/>
                </a:lnTo>
                <a:lnTo>
                  <a:pt x="140" y="494"/>
                </a:lnTo>
                <a:lnTo>
                  <a:pt x="115" y="481"/>
                </a:lnTo>
                <a:lnTo>
                  <a:pt x="89" y="456"/>
                </a:lnTo>
                <a:lnTo>
                  <a:pt x="64" y="430"/>
                </a:lnTo>
                <a:lnTo>
                  <a:pt x="38" y="405"/>
                </a:lnTo>
                <a:lnTo>
                  <a:pt x="26" y="392"/>
                </a:lnTo>
                <a:lnTo>
                  <a:pt x="13" y="380"/>
                </a:lnTo>
                <a:lnTo>
                  <a:pt x="13" y="367"/>
                </a:lnTo>
                <a:lnTo>
                  <a:pt x="0" y="354"/>
                </a:lnTo>
                <a:lnTo>
                  <a:pt x="0" y="342"/>
                </a:lnTo>
                <a:lnTo>
                  <a:pt x="0" y="316"/>
                </a:lnTo>
                <a:lnTo>
                  <a:pt x="13" y="304"/>
                </a:lnTo>
                <a:lnTo>
                  <a:pt x="13" y="291"/>
                </a:lnTo>
                <a:lnTo>
                  <a:pt x="26" y="291"/>
                </a:lnTo>
                <a:lnTo>
                  <a:pt x="51" y="304"/>
                </a:lnTo>
                <a:lnTo>
                  <a:pt x="76" y="304"/>
                </a:lnTo>
                <a:lnTo>
                  <a:pt x="89" y="316"/>
                </a:lnTo>
                <a:lnTo>
                  <a:pt x="115" y="316"/>
                </a:lnTo>
                <a:lnTo>
                  <a:pt x="127" y="316"/>
                </a:lnTo>
                <a:lnTo>
                  <a:pt x="127" y="304"/>
                </a:lnTo>
                <a:lnTo>
                  <a:pt x="140" y="304"/>
                </a:lnTo>
                <a:lnTo>
                  <a:pt x="153" y="304"/>
                </a:lnTo>
                <a:lnTo>
                  <a:pt x="165" y="291"/>
                </a:lnTo>
                <a:lnTo>
                  <a:pt x="178" y="291"/>
                </a:lnTo>
                <a:lnTo>
                  <a:pt x="204" y="278"/>
                </a:lnTo>
                <a:lnTo>
                  <a:pt x="229" y="278"/>
                </a:lnTo>
                <a:lnTo>
                  <a:pt x="255" y="266"/>
                </a:lnTo>
                <a:lnTo>
                  <a:pt x="280" y="253"/>
                </a:lnTo>
                <a:lnTo>
                  <a:pt x="318" y="240"/>
                </a:lnTo>
                <a:lnTo>
                  <a:pt x="344" y="228"/>
                </a:lnTo>
                <a:lnTo>
                  <a:pt x="382" y="215"/>
                </a:lnTo>
                <a:lnTo>
                  <a:pt x="433" y="202"/>
                </a:lnTo>
                <a:lnTo>
                  <a:pt x="471" y="177"/>
                </a:lnTo>
                <a:lnTo>
                  <a:pt x="522" y="164"/>
                </a:lnTo>
                <a:lnTo>
                  <a:pt x="573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4986338" y="1543368"/>
            <a:ext cx="687387" cy="1570037"/>
          </a:xfrm>
          <a:custGeom>
            <a:avLst/>
            <a:gdLst>
              <a:gd name="txL" fmla="*/ 0 w 1081"/>
              <a:gd name="txT" fmla="*/ 0 h 2471"/>
              <a:gd name="txR" fmla="*/ 1081 w 1081"/>
              <a:gd name="txB" fmla="*/ 2471 h 247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81" h="2471">
                <a:moveTo>
                  <a:pt x="0" y="2471"/>
                </a:moveTo>
                <a:lnTo>
                  <a:pt x="0" y="2458"/>
                </a:lnTo>
                <a:lnTo>
                  <a:pt x="0" y="2445"/>
                </a:lnTo>
                <a:lnTo>
                  <a:pt x="12" y="2433"/>
                </a:lnTo>
                <a:lnTo>
                  <a:pt x="25" y="2420"/>
                </a:lnTo>
                <a:lnTo>
                  <a:pt x="38" y="2407"/>
                </a:lnTo>
                <a:lnTo>
                  <a:pt x="63" y="2382"/>
                </a:lnTo>
                <a:lnTo>
                  <a:pt x="89" y="2357"/>
                </a:lnTo>
                <a:lnTo>
                  <a:pt x="114" y="2331"/>
                </a:lnTo>
                <a:lnTo>
                  <a:pt x="140" y="2306"/>
                </a:lnTo>
                <a:lnTo>
                  <a:pt x="178" y="2281"/>
                </a:lnTo>
                <a:lnTo>
                  <a:pt x="203" y="2242"/>
                </a:lnTo>
                <a:lnTo>
                  <a:pt x="241" y="2217"/>
                </a:lnTo>
                <a:lnTo>
                  <a:pt x="267" y="2166"/>
                </a:lnTo>
                <a:lnTo>
                  <a:pt x="305" y="2128"/>
                </a:lnTo>
                <a:lnTo>
                  <a:pt x="343" y="2090"/>
                </a:lnTo>
                <a:lnTo>
                  <a:pt x="381" y="2040"/>
                </a:lnTo>
                <a:lnTo>
                  <a:pt x="445" y="1938"/>
                </a:lnTo>
                <a:lnTo>
                  <a:pt x="509" y="1824"/>
                </a:lnTo>
                <a:lnTo>
                  <a:pt x="572" y="1710"/>
                </a:lnTo>
                <a:lnTo>
                  <a:pt x="598" y="1660"/>
                </a:lnTo>
                <a:lnTo>
                  <a:pt x="636" y="1596"/>
                </a:lnTo>
                <a:lnTo>
                  <a:pt x="687" y="1470"/>
                </a:lnTo>
                <a:lnTo>
                  <a:pt x="725" y="1356"/>
                </a:lnTo>
                <a:lnTo>
                  <a:pt x="763" y="1229"/>
                </a:lnTo>
                <a:lnTo>
                  <a:pt x="776" y="1165"/>
                </a:lnTo>
                <a:lnTo>
                  <a:pt x="801" y="1102"/>
                </a:lnTo>
                <a:lnTo>
                  <a:pt x="801" y="1039"/>
                </a:lnTo>
                <a:lnTo>
                  <a:pt x="814" y="975"/>
                </a:lnTo>
                <a:lnTo>
                  <a:pt x="827" y="899"/>
                </a:lnTo>
                <a:lnTo>
                  <a:pt x="839" y="823"/>
                </a:lnTo>
                <a:lnTo>
                  <a:pt x="852" y="747"/>
                </a:lnTo>
                <a:lnTo>
                  <a:pt x="865" y="659"/>
                </a:lnTo>
                <a:lnTo>
                  <a:pt x="865" y="570"/>
                </a:lnTo>
                <a:lnTo>
                  <a:pt x="877" y="481"/>
                </a:lnTo>
                <a:lnTo>
                  <a:pt x="877" y="431"/>
                </a:lnTo>
                <a:lnTo>
                  <a:pt x="877" y="392"/>
                </a:lnTo>
                <a:lnTo>
                  <a:pt x="877" y="354"/>
                </a:lnTo>
                <a:lnTo>
                  <a:pt x="877" y="316"/>
                </a:lnTo>
                <a:lnTo>
                  <a:pt x="877" y="278"/>
                </a:lnTo>
                <a:lnTo>
                  <a:pt x="877" y="253"/>
                </a:lnTo>
                <a:lnTo>
                  <a:pt x="877" y="215"/>
                </a:lnTo>
                <a:lnTo>
                  <a:pt x="877" y="190"/>
                </a:lnTo>
                <a:lnTo>
                  <a:pt x="877" y="164"/>
                </a:lnTo>
                <a:lnTo>
                  <a:pt x="877" y="139"/>
                </a:lnTo>
                <a:lnTo>
                  <a:pt x="877" y="126"/>
                </a:lnTo>
                <a:lnTo>
                  <a:pt x="877" y="114"/>
                </a:lnTo>
                <a:lnTo>
                  <a:pt x="865" y="88"/>
                </a:lnTo>
                <a:lnTo>
                  <a:pt x="865" y="76"/>
                </a:lnTo>
                <a:lnTo>
                  <a:pt x="865" y="63"/>
                </a:lnTo>
                <a:lnTo>
                  <a:pt x="852" y="50"/>
                </a:lnTo>
                <a:lnTo>
                  <a:pt x="852" y="38"/>
                </a:lnTo>
                <a:lnTo>
                  <a:pt x="852" y="25"/>
                </a:lnTo>
                <a:lnTo>
                  <a:pt x="852" y="12"/>
                </a:lnTo>
                <a:lnTo>
                  <a:pt x="865" y="12"/>
                </a:lnTo>
                <a:lnTo>
                  <a:pt x="877" y="0"/>
                </a:lnTo>
                <a:lnTo>
                  <a:pt x="890" y="0"/>
                </a:lnTo>
                <a:lnTo>
                  <a:pt x="916" y="0"/>
                </a:lnTo>
                <a:lnTo>
                  <a:pt x="941" y="12"/>
                </a:lnTo>
                <a:lnTo>
                  <a:pt x="979" y="25"/>
                </a:lnTo>
                <a:lnTo>
                  <a:pt x="1005" y="38"/>
                </a:lnTo>
                <a:lnTo>
                  <a:pt x="1017" y="50"/>
                </a:lnTo>
                <a:lnTo>
                  <a:pt x="1030" y="63"/>
                </a:lnTo>
                <a:lnTo>
                  <a:pt x="1043" y="76"/>
                </a:lnTo>
                <a:lnTo>
                  <a:pt x="1056" y="101"/>
                </a:lnTo>
                <a:lnTo>
                  <a:pt x="1068" y="126"/>
                </a:lnTo>
                <a:lnTo>
                  <a:pt x="1068" y="139"/>
                </a:lnTo>
                <a:lnTo>
                  <a:pt x="1081" y="152"/>
                </a:lnTo>
                <a:lnTo>
                  <a:pt x="1081" y="177"/>
                </a:lnTo>
                <a:lnTo>
                  <a:pt x="1081" y="202"/>
                </a:lnTo>
                <a:lnTo>
                  <a:pt x="1081" y="228"/>
                </a:lnTo>
                <a:lnTo>
                  <a:pt x="1081" y="253"/>
                </a:lnTo>
                <a:lnTo>
                  <a:pt x="1068" y="291"/>
                </a:lnTo>
                <a:lnTo>
                  <a:pt x="1068" y="329"/>
                </a:lnTo>
                <a:lnTo>
                  <a:pt x="1068" y="367"/>
                </a:lnTo>
                <a:lnTo>
                  <a:pt x="1056" y="418"/>
                </a:lnTo>
                <a:lnTo>
                  <a:pt x="1043" y="481"/>
                </a:lnTo>
                <a:lnTo>
                  <a:pt x="1043" y="557"/>
                </a:lnTo>
                <a:lnTo>
                  <a:pt x="1030" y="633"/>
                </a:lnTo>
                <a:lnTo>
                  <a:pt x="1017" y="722"/>
                </a:lnTo>
                <a:lnTo>
                  <a:pt x="992" y="823"/>
                </a:lnTo>
                <a:lnTo>
                  <a:pt x="979" y="925"/>
                </a:lnTo>
                <a:lnTo>
                  <a:pt x="967" y="1026"/>
                </a:lnTo>
                <a:lnTo>
                  <a:pt x="941" y="1127"/>
                </a:lnTo>
                <a:lnTo>
                  <a:pt x="928" y="1229"/>
                </a:lnTo>
                <a:lnTo>
                  <a:pt x="903" y="1317"/>
                </a:lnTo>
                <a:lnTo>
                  <a:pt x="865" y="1406"/>
                </a:lnTo>
                <a:lnTo>
                  <a:pt x="839" y="1495"/>
                </a:lnTo>
                <a:lnTo>
                  <a:pt x="814" y="1571"/>
                </a:lnTo>
                <a:lnTo>
                  <a:pt x="776" y="1647"/>
                </a:lnTo>
                <a:lnTo>
                  <a:pt x="738" y="1723"/>
                </a:lnTo>
                <a:lnTo>
                  <a:pt x="699" y="1799"/>
                </a:lnTo>
                <a:lnTo>
                  <a:pt x="661" y="1862"/>
                </a:lnTo>
                <a:lnTo>
                  <a:pt x="623" y="1926"/>
                </a:lnTo>
                <a:lnTo>
                  <a:pt x="585" y="1976"/>
                </a:lnTo>
                <a:lnTo>
                  <a:pt x="547" y="2027"/>
                </a:lnTo>
                <a:lnTo>
                  <a:pt x="496" y="2078"/>
                </a:lnTo>
                <a:lnTo>
                  <a:pt x="470" y="2116"/>
                </a:lnTo>
                <a:lnTo>
                  <a:pt x="381" y="2192"/>
                </a:lnTo>
                <a:lnTo>
                  <a:pt x="305" y="2268"/>
                </a:lnTo>
                <a:lnTo>
                  <a:pt x="267" y="2306"/>
                </a:lnTo>
                <a:lnTo>
                  <a:pt x="241" y="2331"/>
                </a:lnTo>
                <a:lnTo>
                  <a:pt x="203" y="2357"/>
                </a:lnTo>
                <a:lnTo>
                  <a:pt x="165" y="2382"/>
                </a:lnTo>
                <a:lnTo>
                  <a:pt x="127" y="2407"/>
                </a:lnTo>
                <a:lnTo>
                  <a:pt x="101" y="2433"/>
                </a:lnTo>
                <a:lnTo>
                  <a:pt x="76" y="2445"/>
                </a:lnTo>
                <a:lnTo>
                  <a:pt x="51" y="2458"/>
                </a:lnTo>
                <a:lnTo>
                  <a:pt x="38" y="2458"/>
                </a:lnTo>
                <a:lnTo>
                  <a:pt x="25" y="2471"/>
                </a:lnTo>
                <a:lnTo>
                  <a:pt x="12" y="2471"/>
                </a:lnTo>
                <a:lnTo>
                  <a:pt x="0" y="24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32309" y="120181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珑</a:t>
            </a:r>
          </a:p>
        </p:txBody>
      </p:sp>
      <p:sp>
        <p:nvSpPr>
          <p:cNvPr id="25" name="矩形 24"/>
          <p:cNvSpPr/>
          <p:nvPr/>
        </p:nvSpPr>
        <p:spPr>
          <a:xfrm>
            <a:off x="709690" y="584017"/>
            <a:ext cx="16160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lóng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437226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34769" y="2778943"/>
            <a:ext cx="3781114" cy="1780108"/>
            <a:chOff x="634769" y="2778943"/>
            <a:chExt cx="3781114" cy="1780108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57071" y="2778943"/>
              <a:ext cx="250751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8222" y="3671618"/>
              <a:ext cx="374766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玉玲珑   八面玲珑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34769" y="3231650"/>
              <a:ext cx="311312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王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65086" y="4097386"/>
              <a:ext cx="250751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21143" y="1554345"/>
            <a:ext cx="1792721" cy="57912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90375" y="1198110"/>
            <a:ext cx="2142112" cy="1784812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“龙”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横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短撇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长，右下边撇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与竖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弯钩要交叉，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右上角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有一点。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03110" y="31130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4250"/>
                <a:gd name="adj2" fmla="val -407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29285" y="2214332"/>
              <a:ext cx="150316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易错提示：右部不要少写一撇哦！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4402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9604" name="任意多边形 109603"/>
          <p:cNvSpPr/>
          <p:nvPr/>
        </p:nvSpPr>
        <p:spPr>
          <a:xfrm>
            <a:off x="5567998" y="1625918"/>
            <a:ext cx="401637" cy="711200"/>
          </a:xfrm>
          <a:custGeom>
            <a:avLst/>
            <a:gdLst>
              <a:gd name="txL" fmla="*/ 0 w 631"/>
              <a:gd name="txT" fmla="*/ 0 h 1121"/>
              <a:gd name="txR" fmla="*/ 631 w 631"/>
              <a:gd name="txB" fmla="*/ 1121 h 112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1" h="1121">
                <a:moveTo>
                  <a:pt x="11" y="1121"/>
                </a:moveTo>
                <a:lnTo>
                  <a:pt x="0" y="1110"/>
                </a:lnTo>
                <a:lnTo>
                  <a:pt x="11" y="1099"/>
                </a:lnTo>
                <a:lnTo>
                  <a:pt x="11" y="1088"/>
                </a:lnTo>
                <a:lnTo>
                  <a:pt x="22" y="1066"/>
                </a:lnTo>
                <a:lnTo>
                  <a:pt x="33" y="1045"/>
                </a:lnTo>
                <a:lnTo>
                  <a:pt x="54" y="1023"/>
                </a:lnTo>
                <a:lnTo>
                  <a:pt x="76" y="990"/>
                </a:lnTo>
                <a:lnTo>
                  <a:pt x="98" y="958"/>
                </a:lnTo>
                <a:lnTo>
                  <a:pt x="185" y="805"/>
                </a:lnTo>
                <a:lnTo>
                  <a:pt x="218" y="729"/>
                </a:lnTo>
                <a:lnTo>
                  <a:pt x="250" y="653"/>
                </a:lnTo>
                <a:lnTo>
                  <a:pt x="283" y="577"/>
                </a:lnTo>
                <a:lnTo>
                  <a:pt x="326" y="490"/>
                </a:lnTo>
                <a:lnTo>
                  <a:pt x="359" y="392"/>
                </a:lnTo>
                <a:lnTo>
                  <a:pt x="392" y="294"/>
                </a:lnTo>
                <a:lnTo>
                  <a:pt x="402" y="250"/>
                </a:lnTo>
                <a:lnTo>
                  <a:pt x="413" y="218"/>
                </a:lnTo>
                <a:lnTo>
                  <a:pt x="424" y="174"/>
                </a:lnTo>
                <a:lnTo>
                  <a:pt x="435" y="152"/>
                </a:lnTo>
                <a:lnTo>
                  <a:pt x="435" y="120"/>
                </a:lnTo>
                <a:lnTo>
                  <a:pt x="435" y="98"/>
                </a:lnTo>
                <a:lnTo>
                  <a:pt x="424" y="76"/>
                </a:lnTo>
                <a:lnTo>
                  <a:pt x="424" y="65"/>
                </a:lnTo>
                <a:lnTo>
                  <a:pt x="413" y="44"/>
                </a:lnTo>
                <a:lnTo>
                  <a:pt x="402" y="33"/>
                </a:lnTo>
                <a:lnTo>
                  <a:pt x="413" y="22"/>
                </a:lnTo>
                <a:lnTo>
                  <a:pt x="424" y="11"/>
                </a:lnTo>
                <a:lnTo>
                  <a:pt x="446" y="0"/>
                </a:lnTo>
                <a:lnTo>
                  <a:pt x="468" y="11"/>
                </a:lnTo>
                <a:lnTo>
                  <a:pt x="511" y="22"/>
                </a:lnTo>
                <a:lnTo>
                  <a:pt x="544" y="44"/>
                </a:lnTo>
                <a:lnTo>
                  <a:pt x="587" y="76"/>
                </a:lnTo>
                <a:lnTo>
                  <a:pt x="598" y="87"/>
                </a:lnTo>
                <a:lnTo>
                  <a:pt x="609" y="98"/>
                </a:lnTo>
                <a:lnTo>
                  <a:pt x="620" y="109"/>
                </a:lnTo>
                <a:lnTo>
                  <a:pt x="631" y="120"/>
                </a:lnTo>
                <a:lnTo>
                  <a:pt x="631" y="131"/>
                </a:lnTo>
                <a:lnTo>
                  <a:pt x="631" y="141"/>
                </a:lnTo>
                <a:lnTo>
                  <a:pt x="631" y="152"/>
                </a:lnTo>
                <a:lnTo>
                  <a:pt x="631" y="174"/>
                </a:lnTo>
                <a:lnTo>
                  <a:pt x="620" y="185"/>
                </a:lnTo>
                <a:lnTo>
                  <a:pt x="620" y="207"/>
                </a:lnTo>
                <a:lnTo>
                  <a:pt x="609" y="229"/>
                </a:lnTo>
                <a:lnTo>
                  <a:pt x="598" y="261"/>
                </a:lnTo>
                <a:lnTo>
                  <a:pt x="587" y="283"/>
                </a:lnTo>
                <a:lnTo>
                  <a:pt x="576" y="316"/>
                </a:lnTo>
                <a:lnTo>
                  <a:pt x="555" y="348"/>
                </a:lnTo>
                <a:lnTo>
                  <a:pt x="544" y="392"/>
                </a:lnTo>
                <a:lnTo>
                  <a:pt x="522" y="435"/>
                </a:lnTo>
                <a:lnTo>
                  <a:pt x="489" y="479"/>
                </a:lnTo>
                <a:lnTo>
                  <a:pt x="468" y="533"/>
                </a:lnTo>
                <a:lnTo>
                  <a:pt x="435" y="588"/>
                </a:lnTo>
                <a:lnTo>
                  <a:pt x="413" y="642"/>
                </a:lnTo>
                <a:lnTo>
                  <a:pt x="381" y="707"/>
                </a:lnTo>
                <a:lnTo>
                  <a:pt x="348" y="762"/>
                </a:lnTo>
                <a:lnTo>
                  <a:pt x="315" y="816"/>
                </a:lnTo>
                <a:lnTo>
                  <a:pt x="283" y="860"/>
                </a:lnTo>
                <a:lnTo>
                  <a:pt x="250" y="903"/>
                </a:lnTo>
                <a:lnTo>
                  <a:pt x="218" y="947"/>
                </a:lnTo>
                <a:lnTo>
                  <a:pt x="185" y="979"/>
                </a:lnTo>
                <a:lnTo>
                  <a:pt x="152" y="1012"/>
                </a:lnTo>
                <a:lnTo>
                  <a:pt x="120" y="1045"/>
                </a:lnTo>
                <a:lnTo>
                  <a:pt x="98" y="1066"/>
                </a:lnTo>
                <a:lnTo>
                  <a:pt x="76" y="1088"/>
                </a:lnTo>
                <a:lnTo>
                  <a:pt x="54" y="1099"/>
                </a:lnTo>
                <a:lnTo>
                  <a:pt x="33" y="1110"/>
                </a:lnTo>
                <a:lnTo>
                  <a:pt x="22" y="1121"/>
                </a:lnTo>
                <a:lnTo>
                  <a:pt x="11" y="11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05" name="任意多边形 109604"/>
          <p:cNvSpPr/>
          <p:nvPr/>
        </p:nvSpPr>
        <p:spPr>
          <a:xfrm>
            <a:off x="5734685" y="2025968"/>
            <a:ext cx="544513" cy="304800"/>
          </a:xfrm>
          <a:custGeom>
            <a:avLst/>
            <a:gdLst>
              <a:gd name="txL" fmla="*/ 0 w 859"/>
              <a:gd name="txT" fmla="*/ 0 h 479"/>
              <a:gd name="txR" fmla="*/ 859 w 859"/>
              <a:gd name="txB" fmla="*/ 479 h 479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9" h="479">
                <a:moveTo>
                  <a:pt x="555" y="11"/>
                </a:moveTo>
                <a:lnTo>
                  <a:pt x="565" y="0"/>
                </a:lnTo>
                <a:lnTo>
                  <a:pt x="576" y="0"/>
                </a:lnTo>
                <a:lnTo>
                  <a:pt x="598" y="0"/>
                </a:lnTo>
                <a:lnTo>
                  <a:pt x="620" y="0"/>
                </a:lnTo>
                <a:lnTo>
                  <a:pt x="652" y="11"/>
                </a:lnTo>
                <a:lnTo>
                  <a:pt x="685" y="33"/>
                </a:lnTo>
                <a:lnTo>
                  <a:pt x="696" y="44"/>
                </a:lnTo>
                <a:lnTo>
                  <a:pt x="718" y="55"/>
                </a:lnTo>
                <a:lnTo>
                  <a:pt x="739" y="65"/>
                </a:lnTo>
                <a:lnTo>
                  <a:pt x="750" y="87"/>
                </a:lnTo>
                <a:lnTo>
                  <a:pt x="794" y="131"/>
                </a:lnTo>
                <a:lnTo>
                  <a:pt x="826" y="153"/>
                </a:lnTo>
                <a:lnTo>
                  <a:pt x="848" y="185"/>
                </a:lnTo>
                <a:lnTo>
                  <a:pt x="859" y="196"/>
                </a:lnTo>
                <a:lnTo>
                  <a:pt x="848" y="218"/>
                </a:lnTo>
                <a:lnTo>
                  <a:pt x="837" y="240"/>
                </a:lnTo>
                <a:lnTo>
                  <a:pt x="826" y="240"/>
                </a:lnTo>
                <a:lnTo>
                  <a:pt x="805" y="240"/>
                </a:lnTo>
                <a:lnTo>
                  <a:pt x="783" y="250"/>
                </a:lnTo>
                <a:lnTo>
                  <a:pt x="772" y="261"/>
                </a:lnTo>
                <a:lnTo>
                  <a:pt x="750" y="272"/>
                </a:lnTo>
                <a:lnTo>
                  <a:pt x="728" y="283"/>
                </a:lnTo>
                <a:lnTo>
                  <a:pt x="707" y="294"/>
                </a:lnTo>
                <a:lnTo>
                  <a:pt x="674" y="316"/>
                </a:lnTo>
                <a:lnTo>
                  <a:pt x="652" y="338"/>
                </a:lnTo>
                <a:lnTo>
                  <a:pt x="620" y="370"/>
                </a:lnTo>
                <a:lnTo>
                  <a:pt x="598" y="392"/>
                </a:lnTo>
                <a:lnTo>
                  <a:pt x="565" y="414"/>
                </a:lnTo>
                <a:lnTo>
                  <a:pt x="544" y="435"/>
                </a:lnTo>
                <a:lnTo>
                  <a:pt x="522" y="457"/>
                </a:lnTo>
                <a:lnTo>
                  <a:pt x="511" y="468"/>
                </a:lnTo>
                <a:lnTo>
                  <a:pt x="489" y="479"/>
                </a:lnTo>
                <a:lnTo>
                  <a:pt x="478" y="479"/>
                </a:lnTo>
                <a:lnTo>
                  <a:pt x="468" y="468"/>
                </a:lnTo>
                <a:lnTo>
                  <a:pt x="478" y="446"/>
                </a:lnTo>
                <a:lnTo>
                  <a:pt x="478" y="435"/>
                </a:lnTo>
                <a:lnTo>
                  <a:pt x="489" y="414"/>
                </a:lnTo>
                <a:lnTo>
                  <a:pt x="500" y="392"/>
                </a:lnTo>
                <a:lnTo>
                  <a:pt x="511" y="359"/>
                </a:lnTo>
                <a:lnTo>
                  <a:pt x="533" y="338"/>
                </a:lnTo>
                <a:lnTo>
                  <a:pt x="544" y="305"/>
                </a:lnTo>
                <a:lnTo>
                  <a:pt x="555" y="272"/>
                </a:lnTo>
                <a:lnTo>
                  <a:pt x="565" y="250"/>
                </a:lnTo>
                <a:lnTo>
                  <a:pt x="576" y="229"/>
                </a:lnTo>
                <a:lnTo>
                  <a:pt x="576" y="207"/>
                </a:lnTo>
                <a:lnTo>
                  <a:pt x="576" y="185"/>
                </a:lnTo>
                <a:lnTo>
                  <a:pt x="576" y="174"/>
                </a:lnTo>
                <a:lnTo>
                  <a:pt x="576" y="163"/>
                </a:lnTo>
                <a:lnTo>
                  <a:pt x="555" y="153"/>
                </a:lnTo>
                <a:lnTo>
                  <a:pt x="533" y="142"/>
                </a:lnTo>
                <a:lnTo>
                  <a:pt x="511" y="142"/>
                </a:lnTo>
                <a:lnTo>
                  <a:pt x="489" y="142"/>
                </a:lnTo>
                <a:lnTo>
                  <a:pt x="446" y="153"/>
                </a:lnTo>
                <a:lnTo>
                  <a:pt x="402" y="163"/>
                </a:lnTo>
                <a:lnTo>
                  <a:pt x="348" y="185"/>
                </a:lnTo>
                <a:lnTo>
                  <a:pt x="283" y="196"/>
                </a:lnTo>
                <a:lnTo>
                  <a:pt x="250" y="207"/>
                </a:lnTo>
                <a:lnTo>
                  <a:pt x="217" y="218"/>
                </a:lnTo>
                <a:lnTo>
                  <a:pt x="185" y="218"/>
                </a:lnTo>
                <a:lnTo>
                  <a:pt x="163" y="229"/>
                </a:lnTo>
                <a:lnTo>
                  <a:pt x="141" y="229"/>
                </a:lnTo>
                <a:lnTo>
                  <a:pt x="120" y="229"/>
                </a:lnTo>
                <a:lnTo>
                  <a:pt x="109" y="229"/>
                </a:lnTo>
                <a:lnTo>
                  <a:pt x="98" y="218"/>
                </a:lnTo>
                <a:lnTo>
                  <a:pt x="65" y="207"/>
                </a:lnTo>
                <a:lnTo>
                  <a:pt x="44" y="196"/>
                </a:lnTo>
                <a:lnTo>
                  <a:pt x="44" y="185"/>
                </a:lnTo>
                <a:lnTo>
                  <a:pt x="33" y="174"/>
                </a:lnTo>
                <a:lnTo>
                  <a:pt x="11" y="153"/>
                </a:lnTo>
                <a:lnTo>
                  <a:pt x="0" y="131"/>
                </a:lnTo>
                <a:lnTo>
                  <a:pt x="98" y="131"/>
                </a:lnTo>
                <a:lnTo>
                  <a:pt x="185" y="120"/>
                </a:lnTo>
                <a:lnTo>
                  <a:pt x="272" y="98"/>
                </a:lnTo>
                <a:lnTo>
                  <a:pt x="359" y="76"/>
                </a:lnTo>
                <a:lnTo>
                  <a:pt x="402" y="65"/>
                </a:lnTo>
                <a:lnTo>
                  <a:pt x="435" y="55"/>
                </a:lnTo>
                <a:lnTo>
                  <a:pt x="468" y="44"/>
                </a:lnTo>
                <a:lnTo>
                  <a:pt x="500" y="33"/>
                </a:lnTo>
                <a:lnTo>
                  <a:pt x="522" y="33"/>
                </a:lnTo>
                <a:lnTo>
                  <a:pt x="533" y="22"/>
                </a:lnTo>
                <a:lnTo>
                  <a:pt x="544" y="11"/>
                </a:lnTo>
                <a:lnTo>
                  <a:pt x="555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06" name="任意多边形 109605"/>
          <p:cNvSpPr/>
          <p:nvPr/>
        </p:nvSpPr>
        <p:spPr>
          <a:xfrm>
            <a:off x="5506085" y="2241868"/>
            <a:ext cx="400050" cy="746125"/>
          </a:xfrm>
          <a:custGeom>
            <a:avLst/>
            <a:gdLst>
              <a:gd name="txL" fmla="*/ 0 w 631"/>
              <a:gd name="txT" fmla="*/ 0 h 1175"/>
              <a:gd name="txR" fmla="*/ 631 w 631"/>
              <a:gd name="txB" fmla="*/ 1175 h 1175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1" h="1175">
                <a:moveTo>
                  <a:pt x="424" y="10"/>
                </a:moveTo>
                <a:lnTo>
                  <a:pt x="424" y="0"/>
                </a:lnTo>
                <a:lnTo>
                  <a:pt x="435" y="0"/>
                </a:lnTo>
                <a:lnTo>
                  <a:pt x="446" y="0"/>
                </a:lnTo>
                <a:lnTo>
                  <a:pt x="457" y="0"/>
                </a:lnTo>
                <a:lnTo>
                  <a:pt x="490" y="0"/>
                </a:lnTo>
                <a:lnTo>
                  <a:pt x="533" y="21"/>
                </a:lnTo>
                <a:lnTo>
                  <a:pt x="566" y="43"/>
                </a:lnTo>
                <a:lnTo>
                  <a:pt x="598" y="65"/>
                </a:lnTo>
                <a:lnTo>
                  <a:pt x="620" y="76"/>
                </a:lnTo>
                <a:lnTo>
                  <a:pt x="631" y="87"/>
                </a:lnTo>
                <a:lnTo>
                  <a:pt x="631" y="119"/>
                </a:lnTo>
                <a:lnTo>
                  <a:pt x="631" y="130"/>
                </a:lnTo>
                <a:lnTo>
                  <a:pt x="620" y="152"/>
                </a:lnTo>
                <a:lnTo>
                  <a:pt x="620" y="163"/>
                </a:lnTo>
                <a:lnTo>
                  <a:pt x="609" y="185"/>
                </a:lnTo>
                <a:lnTo>
                  <a:pt x="609" y="206"/>
                </a:lnTo>
                <a:lnTo>
                  <a:pt x="598" y="239"/>
                </a:lnTo>
                <a:lnTo>
                  <a:pt x="587" y="272"/>
                </a:lnTo>
                <a:lnTo>
                  <a:pt x="576" y="315"/>
                </a:lnTo>
                <a:lnTo>
                  <a:pt x="576" y="359"/>
                </a:lnTo>
                <a:lnTo>
                  <a:pt x="566" y="413"/>
                </a:lnTo>
                <a:lnTo>
                  <a:pt x="533" y="533"/>
                </a:lnTo>
                <a:lnTo>
                  <a:pt x="500" y="631"/>
                </a:lnTo>
                <a:lnTo>
                  <a:pt x="468" y="740"/>
                </a:lnTo>
                <a:lnTo>
                  <a:pt x="424" y="827"/>
                </a:lnTo>
                <a:lnTo>
                  <a:pt x="392" y="870"/>
                </a:lnTo>
                <a:lnTo>
                  <a:pt x="359" y="914"/>
                </a:lnTo>
                <a:lnTo>
                  <a:pt x="326" y="946"/>
                </a:lnTo>
                <a:lnTo>
                  <a:pt x="294" y="990"/>
                </a:lnTo>
                <a:lnTo>
                  <a:pt x="261" y="1022"/>
                </a:lnTo>
                <a:lnTo>
                  <a:pt x="229" y="1044"/>
                </a:lnTo>
                <a:lnTo>
                  <a:pt x="196" y="1077"/>
                </a:lnTo>
                <a:lnTo>
                  <a:pt x="163" y="1099"/>
                </a:lnTo>
                <a:lnTo>
                  <a:pt x="131" y="1110"/>
                </a:lnTo>
                <a:lnTo>
                  <a:pt x="98" y="1131"/>
                </a:lnTo>
                <a:lnTo>
                  <a:pt x="66" y="1142"/>
                </a:lnTo>
                <a:lnTo>
                  <a:pt x="44" y="1164"/>
                </a:lnTo>
                <a:lnTo>
                  <a:pt x="33" y="1164"/>
                </a:lnTo>
                <a:lnTo>
                  <a:pt x="22" y="1175"/>
                </a:lnTo>
                <a:lnTo>
                  <a:pt x="11" y="1175"/>
                </a:lnTo>
                <a:lnTo>
                  <a:pt x="0" y="1175"/>
                </a:lnTo>
                <a:lnTo>
                  <a:pt x="11" y="1164"/>
                </a:lnTo>
                <a:lnTo>
                  <a:pt x="11" y="1153"/>
                </a:lnTo>
                <a:lnTo>
                  <a:pt x="33" y="1142"/>
                </a:lnTo>
                <a:lnTo>
                  <a:pt x="44" y="1120"/>
                </a:lnTo>
                <a:lnTo>
                  <a:pt x="66" y="1099"/>
                </a:lnTo>
                <a:lnTo>
                  <a:pt x="98" y="1066"/>
                </a:lnTo>
                <a:lnTo>
                  <a:pt x="131" y="1044"/>
                </a:lnTo>
                <a:lnTo>
                  <a:pt x="185" y="968"/>
                </a:lnTo>
                <a:lnTo>
                  <a:pt x="239" y="892"/>
                </a:lnTo>
                <a:lnTo>
                  <a:pt x="283" y="805"/>
                </a:lnTo>
                <a:lnTo>
                  <a:pt x="326" y="707"/>
                </a:lnTo>
                <a:lnTo>
                  <a:pt x="370" y="609"/>
                </a:lnTo>
                <a:lnTo>
                  <a:pt x="392" y="511"/>
                </a:lnTo>
                <a:lnTo>
                  <a:pt x="413" y="413"/>
                </a:lnTo>
                <a:lnTo>
                  <a:pt x="435" y="304"/>
                </a:lnTo>
                <a:lnTo>
                  <a:pt x="435" y="250"/>
                </a:lnTo>
                <a:lnTo>
                  <a:pt x="435" y="206"/>
                </a:lnTo>
                <a:lnTo>
                  <a:pt x="435" y="174"/>
                </a:lnTo>
                <a:lnTo>
                  <a:pt x="435" y="141"/>
                </a:lnTo>
                <a:lnTo>
                  <a:pt x="435" y="108"/>
                </a:lnTo>
                <a:lnTo>
                  <a:pt x="435" y="87"/>
                </a:lnTo>
                <a:lnTo>
                  <a:pt x="435" y="76"/>
                </a:lnTo>
                <a:lnTo>
                  <a:pt x="435" y="65"/>
                </a:lnTo>
                <a:lnTo>
                  <a:pt x="413" y="43"/>
                </a:lnTo>
                <a:lnTo>
                  <a:pt x="413" y="32"/>
                </a:lnTo>
                <a:lnTo>
                  <a:pt x="413" y="21"/>
                </a:lnTo>
                <a:lnTo>
                  <a:pt x="424" y="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07" name="任意多边形 109606"/>
          <p:cNvSpPr/>
          <p:nvPr/>
        </p:nvSpPr>
        <p:spPr>
          <a:xfrm>
            <a:off x="5817235" y="2503805"/>
            <a:ext cx="641350" cy="517525"/>
          </a:xfrm>
          <a:custGeom>
            <a:avLst/>
            <a:gdLst>
              <a:gd name="txL" fmla="*/ 0 w 1011"/>
              <a:gd name="txT" fmla="*/ 0 h 816"/>
              <a:gd name="txR" fmla="*/ 1011 w 1011"/>
              <a:gd name="txB" fmla="*/ 816 h 8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1" h="816">
                <a:moveTo>
                  <a:pt x="1011" y="784"/>
                </a:moveTo>
                <a:lnTo>
                  <a:pt x="1000" y="784"/>
                </a:lnTo>
                <a:lnTo>
                  <a:pt x="989" y="794"/>
                </a:lnTo>
                <a:lnTo>
                  <a:pt x="978" y="794"/>
                </a:lnTo>
                <a:lnTo>
                  <a:pt x="956" y="794"/>
                </a:lnTo>
                <a:lnTo>
                  <a:pt x="934" y="794"/>
                </a:lnTo>
                <a:lnTo>
                  <a:pt x="913" y="805"/>
                </a:lnTo>
                <a:lnTo>
                  <a:pt x="880" y="805"/>
                </a:lnTo>
                <a:lnTo>
                  <a:pt x="815" y="816"/>
                </a:lnTo>
                <a:lnTo>
                  <a:pt x="761" y="816"/>
                </a:lnTo>
                <a:lnTo>
                  <a:pt x="706" y="816"/>
                </a:lnTo>
                <a:lnTo>
                  <a:pt x="663" y="816"/>
                </a:lnTo>
                <a:lnTo>
                  <a:pt x="619" y="816"/>
                </a:lnTo>
                <a:lnTo>
                  <a:pt x="587" y="805"/>
                </a:lnTo>
                <a:lnTo>
                  <a:pt x="554" y="794"/>
                </a:lnTo>
                <a:lnTo>
                  <a:pt x="521" y="773"/>
                </a:lnTo>
                <a:lnTo>
                  <a:pt x="510" y="762"/>
                </a:lnTo>
                <a:lnTo>
                  <a:pt x="500" y="751"/>
                </a:lnTo>
                <a:lnTo>
                  <a:pt x="489" y="729"/>
                </a:lnTo>
                <a:lnTo>
                  <a:pt x="467" y="707"/>
                </a:lnTo>
                <a:lnTo>
                  <a:pt x="445" y="675"/>
                </a:lnTo>
                <a:lnTo>
                  <a:pt x="424" y="642"/>
                </a:lnTo>
                <a:lnTo>
                  <a:pt x="391" y="609"/>
                </a:lnTo>
                <a:lnTo>
                  <a:pt x="358" y="566"/>
                </a:lnTo>
                <a:lnTo>
                  <a:pt x="326" y="512"/>
                </a:lnTo>
                <a:lnTo>
                  <a:pt x="293" y="457"/>
                </a:lnTo>
                <a:lnTo>
                  <a:pt x="250" y="403"/>
                </a:lnTo>
                <a:lnTo>
                  <a:pt x="206" y="337"/>
                </a:lnTo>
                <a:lnTo>
                  <a:pt x="163" y="272"/>
                </a:lnTo>
                <a:lnTo>
                  <a:pt x="108" y="196"/>
                </a:lnTo>
                <a:lnTo>
                  <a:pt x="54" y="120"/>
                </a:lnTo>
                <a:lnTo>
                  <a:pt x="0" y="33"/>
                </a:lnTo>
                <a:lnTo>
                  <a:pt x="54" y="0"/>
                </a:lnTo>
                <a:lnTo>
                  <a:pt x="76" y="33"/>
                </a:lnTo>
                <a:lnTo>
                  <a:pt x="108" y="65"/>
                </a:lnTo>
                <a:lnTo>
                  <a:pt x="130" y="109"/>
                </a:lnTo>
                <a:lnTo>
                  <a:pt x="173" y="142"/>
                </a:lnTo>
                <a:lnTo>
                  <a:pt x="206" y="185"/>
                </a:lnTo>
                <a:lnTo>
                  <a:pt x="250" y="239"/>
                </a:lnTo>
                <a:lnTo>
                  <a:pt x="304" y="283"/>
                </a:lnTo>
                <a:lnTo>
                  <a:pt x="358" y="337"/>
                </a:lnTo>
                <a:lnTo>
                  <a:pt x="413" y="392"/>
                </a:lnTo>
                <a:lnTo>
                  <a:pt x="467" y="435"/>
                </a:lnTo>
                <a:lnTo>
                  <a:pt x="521" y="479"/>
                </a:lnTo>
                <a:lnTo>
                  <a:pt x="576" y="522"/>
                </a:lnTo>
                <a:lnTo>
                  <a:pt x="630" y="555"/>
                </a:lnTo>
                <a:lnTo>
                  <a:pt x="684" y="588"/>
                </a:lnTo>
                <a:lnTo>
                  <a:pt x="739" y="620"/>
                </a:lnTo>
                <a:lnTo>
                  <a:pt x="793" y="653"/>
                </a:lnTo>
                <a:lnTo>
                  <a:pt x="847" y="675"/>
                </a:lnTo>
                <a:lnTo>
                  <a:pt x="891" y="697"/>
                </a:lnTo>
                <a:lnTo>
                  <a:pt x="924" y="718"/>
                </a:lnTo>
                <a:lnTo>
                  <a:pt x="956" y="740"/>
                </a:lnTo>
                <a:lnTo>
                  <a:pt x="978" y="751"/>
                </a:lnTo>
                <a:lnTo>
                  <a:pt x="1000" y="773"/>
                </a:lnTo>
                <a:lnTo>
                  <a:pt x="1011" y="773"/>
                </a:lnTo>
                <a:lnTo>
                  <a:pt x="1011" y="78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1" name="任意多边形 109610"/>
          <p:cNvSpPr/>
          <p:nvPr/>
        </p:nvSpPr>
        <p:spPr>
          <a:xfrm>
            <a:off x="4871085" y="2184718"/>
            <a:ext cx="261938" cy="304800"/>
          </a:xfrm>
          <a:custGeom>
            <a:avLst/>
            <a:gdLst>
              <a:gd name="txL" fmla="*/ 0 w 413"/>
              <a:gd name="txT" fmla="*/ 0 h 479"/>
              <a:gd name="txR" fmla="*/ 413 w 413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13" h="479">
                <a:moveTo>
                  <a:pt x="326" y="240"/>
                </a:moveTo>
                <a:lnTo>
                  <a:pt x="305" y="273"/>
                </a:lnTo>
                <a:lnTo>
                  <a:pt x="261" y="316"/>
                </a:lnTo>
                <a:lnTo>
                  <a:pt x="218" y="349"/>
                </a:lnTo>
                <a:lnTo>
                  <a:pt x="163" y="392"/>
                </a:lnTo>
                <a:lnTo>
                  <a:pt x="131" y="414"/>
                </a:lnTo>
                <a:lnTo>
                  <a:pt x="109" y="436"/>
                </a:lnTo>
                <a:lnTo>
                  <a:pt x="87" y="447"/>
                </a:lnTo>
                <a:lnTo>
                  <a:pt x="65" y="458"/>
                </a:lnTo>
                <a:lnTo>
                  <a:pt x="44" y="468"/>
                </a:lnTo>
                <a:lnTo>
                  <a:pt x="33" y="479"/>
                </a:lnTo>
                <a:lnTo>
                  <a:pt x="11" y="479"/>
                </a:lnTo>
                <a:lnTo>
                  <a:pt x="0" y="479"/>
                </a:lnTo>
                <a:lnTo>
                  <a:pt x="0" y="468"/>
                </a:lnTo>
                <a:lnTo>
                  <a:pt x="11" y="447"/>
                </a:lnTo>
                <a:lnTo>
                  <a:pt x="22" y="436"/>
                </a:lnTo>
                <a:lnTo>
                  <a:pt x="33" y="414"/>
                </a:lnTo>
                <a:lnTo>
                  <a:pt x="54" y="392"/>
                </a:lnTo>
                <a:lnTo>
                  <a:pt x="76" y="360"/>
                </a:lnTo>
                <a:lnTo>
                  <a:pt x="120" y="305"/>
                </a:lnTo>
                <a:lnTo>
                  <a:pt x="163" y="251"/>
                </a:lnTo>
                <a:lnTo>
                  <a:pt x="196" y="207"/>
                </a:lnTo>
                <a:lnTo>
                  <a:pt x="218" y="164"/>
                </a:lnTo>
                <a:lnTo>
                  <a:pt x="228" y="131"/>
                </a:lnTo>
                <a:lnTo>
                  <a:pt x="239" y="109"/>
                </a:lnTo>
                <a:lnTo>
                  <a:pt x="250" y="88"/>
                </a:lnTo>
                <a:lnTo>
                  <a:pt x="239" y="77"/>
                </a:lnTo>
                <a:lnTo>
                  <a:pt x="239" y="66"/>
                </a:lnTo>
                <a:lnTo>
                  <a:pt x="228" y="55"/>
                </a:lnTo>
                <a:lnTo>
                  <a:pt x="239" y="33"/>
                </a:lnTo>
                <a:lnTo>
                  <a:pt x="261" y="11"/>
                </a:lnTo>
                <a:lnTo>
                  <a:pt x="272" y="11"/>
                </a:lnTo>
                <a:lnTo>
                  <a:pt x="283" y="0"/>
                </a:lnTo>
                <a:lnTo>
                  <a:pt x="294" y="11"/>
                </a:lnTo>
                <a:lnTo>
                  <a:pt x="315" y="11"/>
                </a:lnTo>
                <a:lnTo>
                  <a:pt x="337" y="33"/>
                </a:lnTo>
                <a:lnTo>
                  <a:pt x="370" y="55"/>
                </a:lnTo>
                <a:lnTo>
                  <a:pt x="391" y="77"/>
                </a:lnTo>
                <a:lnTo>
                  <a:pt x="402" y="98"/>
                </a:lnTo>
                <a:lnTo>
                  <a:pt x="402" y="109"/>
                </a:lnTo>
                <a:lnTo>
                  <a:pt x="413" y="131"/>
                </a:lnTo>
                <a:lnTo>
                  <a:pt x="402" y="142"/>
                </a:lnTo>
                <a:lnTo>
                  <a:pt x="381" y="175"/>
                </a:lnTo>
                <a:lnTo>
                  <a:pt x="359" y="196"/>
                </a:lnTo>
                <a:lnTo>
                  <a:pt x="326" y="2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2" name="任意多边形 109611"/>
          <p:cNvSpPr/>
          <p:nvPr/>
        </p:nvSpPr>
        <p:spPr>
          <a:xfrm>
            <a:off x="4974273" y="2310130"/>
            <a:ext cx="608012" cy="849313"/>
          </a:xfrm>
          <a:custGeom>
            <a:avLst/>
            <a:gdLst>
              <a:gd name="txL" fmla="*/ 0 w 957"/>
              <a:gd name="txT" fmla="*/ 0 h 1339"/>
              <a:gd name="txR" fmla="*/ 957 w 957"/>
              <a:gd name="txB" fmla="*/ 1339 h 13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57" h="1339">
                <a:moveTo>
                  <a:pt x="120" y="207"/>
                </a:moveTo>
                <a:lnTo>
                  <a:pt x="98" y="196"/>
                </a:lnTo>
                <a:lnTo>
                  <a:pt x="76" y="185"/>
                </a:lnTo>
                <a:lnTo>
                  <a:pt x="44" y="164"/>
                </a:lnTo>
                <a:lnTo>
                  <a:pt x="0" y="131"/>
                </a:lnTo>
                <a:lnTo>
                  <a:pt x="55" y="120"/>
                </a:lnTo>
                <a:lnTo>
                  <a:pt x="98" y="120"/>
                </a:lnTo>
                <a:lnTo>
                  <a:pt x="152" y="109"/>
                </a:lnTo>
                <a:lnTo>
                  <a:pt x="196" y="109"/>
                </a:lnTo>
                <a:lnTo>
                  <a:pt x="228" y="98"/>
                </a:lnTo>
                <a:lnTo>
                  <a:pt x="272" y="98"/>
                </a:lnTo>
                <a:lnTo>
                  <a:pt x="315" y="87"/>
                </a:lnTo>
                <a:lnTo>
                  <a:pt x="348" y="87"/>
                </a:lnTo>
                <a:lnTo>
                  <a:pt x="381" y="77"/>
                </a:lnTo>
                <a:lnTo>
                  <a:pt x="402" y="77"/>
                </a:lnTo>
                <a:lnTo>
                  <a:pt x="435" y="66"/>
                </a:lnTo>
                <a:lnTo>
                  <a:pt x="457" y="66"/>
                </a:lnTo>
                <a:lnTo>
                  <a:pt x="479" y="66"/>
                </a:lnTo>
                <a:lnTo>
                  <a:pt x="500" y="55"/>
                </a:lnTo>
                <a:lnTo>
                  <a:pt x="522" y="55"/>
                </a:lnTo>
                <a:lnTo>
                  <a:pt x="544" y="55"/>
                </a:lnTo>
                <a:lnTo>
                  <a:pt x="566" y="44"/>
                </a:lnTo>
                <a:lnTo>
                  <a:pt x="587" y="44"/>
                </a:lnTo>
                <a:lnTo>
                  <a:pt x="609" y="33"/>
                </a:lnTo>
                <a:lnTo>
                  <a:pt x="620" y="33"/>
                </a:lnTo>
                <a:lnTo>
                  <a:pt x="631" y="22"/>
                </a:lnTo>
                <a:lnTo>
                  <a:pt x="652" y="22"/>
                </a:lnTo>
                <a:lnTo>
                  <a:pt x="652" y="11"/>
                </a:lnTo>
                <a:lnTo>
                  <a:pt x="663" y="11"/>
                </a:lnTo>
                <a:lnTo>
                  <a:pt x="674" y="0"/>
                </a:lnTo>
                <a:lnTo>
                  <a:pt x="696" y="0"/>
                </a:lnTo>
                <a:lnTo>
                  <a:pt x="718" y="0"/>
                </a:lnTo>
                <a:lnTo>
                  <a:pt x="739" y="11"/>
                </a:lnTo>
                <a:lnTo>
                  <a:pt x="761" y="22"/>
                </a:lnTo>
                <a:lnTo>
                  <a:pt x="794" y="44"/>
                </a:lnTo>
                <a:lnTo>
                  <a:pt x="826" y="66"/>
                </a:lnTo>
                <a:lnTo>
                  <a:pt x="859" y="87"/>
                </a:lnTo>
                <a:lnTo>
                  <a:pt x="881" y="98"/>
                </a:lnTo>
                <a:lnTo>
                  <a:pt x="903" y="109"/>
                </a:lnTo>
                <a:lnTo>
                  <a:pt x="913" y="120"/>
                </a:lnTo>
                <a:lnTo>
                  <a:pt x="924" y="131"/>
                </a:lnTo>
                <a:lnTo>
                  <a:pt x="946" y="153"/>
                </a:lnTo>
                <a:lnTo>
                  <a:pt x="957" y="164"/>
                </a:lnTo>
                <a:lnTo>
                  <a:pt x="946" y="174"/>
                </a:lnTo>
                <a:lnTo>
                  <a:pt x="946" y="196"/>
                </a:lnTo>
                <a:lnTo>
                  <a:pt x="935" y="196"/>
                </a:lnTo>
                <a:lnTo>
                  <a:pt x="924" y="207"/>
                </a:lnTo>
                <a:lnTo>
                  <a:pt x="913" y="218"/>
                </a:lnTo>
                <a:lnTo>
                  <a:pt x="903" y="229"/>
                </a:lnTo>
                <a:lnTo>
                  <a:pt x="892" y="262"/>
                </a:lnTo>
                <a:lnTo>
                  <a:pt x="892" y="294"/>
                </a:lnTo>
                <a:lnTo>
                  <a:pt x="881" y="327"/>
                </a:lnTo>
                <a:lnTo>
                  <a:pt x="870" y="370"/>
                </a:lnTo>
                <a:lnTo>
                  <a:pt x="870" y="425"/>
                </a:lnTo>
                <a:lnTo>
                  <a:pt x="859" y="490"/>
                </a:lnTo>
                <a:lnTo>
                  <a:pt x="859" y="555"/>
                </a:lnTo>
                <a:lnTo>
                  <a:pt x="848" y="610"/>
                </a:lnTo>
                <a:lnTo>
                  <a:pt x="848" y="664"/>
                </a:lnTo>
                <a:lnTo>
                  <a:pt x="837" y="719"/>
                </a:lnTo>
                <a:lnTo>
                  <a:pt x="837" y="773"/>
                </a:lnTo>
                <a:lnTo>
                  <a:pt x="826" y="817"/>
                </a:lnTo>
                <a:lnTo>
                  <a:pt x="816" y="860"/>
                </a:lnTo>
                <a:lnTo>
                  <a:pt x="805" y="893"/>
                </a:lnTo>
                <a:lnTo>
                  <a:pt x="783" y="969"/>
                </a:lnTo>
                <a:lnTo>
                  <a:pt x="761" y="1034"/>
                </a:lnTo>
                <a:lnTo>
                  <a:pt x="739" y="1089"/>
                </a:lnTo>
                <a:lnTo>
                  <a:pt x="718" y="1132"/>
                </a:lnTo>
                <a:lnTo>
                  <a:pt x="696" y="1176"/>
                </a:lnTo>
                <a:lnTo>
                  <a:pt x="663" y="1219"/>
                </a:lnTo>
                <a:lnTo>
                  <a:pt x="642" y="1263"/>
                </a:lnTo>
                <a:lnTo>
                  <a:pt x="620" y="1284"/>
                </a:lnTo>
                <a:lnTo>
                  <a:pt x="587" y="1306"/>
                </a:lnTo>
                <a:lnTo>
                  <a:pt x="555" y="1328"/>
                </a:lnTo>
                <a:lnTo>
                  <a:pt x="533" y="1339"/>
                </a:lnTo>
                <a:lnTo>
                  <a:pt x="511" y="1339"/>
                </a:lnTo>
                <a:lnTo>
                  <a:pt x="500" y="1328"/>
                </a:lnTo>
                <a:lnTo>
                  <a:pt x="489" y="1317"/>
                </a:lnTo>
                <a:lnTo>
                  <a:pt x="489" y="1295"/>
                </a:lnTo>
                <a:lnTo>
                  <a:pt x="489" y="1263"/>
                </a:lnTo>
                <a:lnTo>
                  <a:pt x="489" y="1241"/>
                </a:lnTo>
                <a:lnTo>
                  <a:pt x="489" y="1230"/>
                </a:lnTo>
                <a:lnTo>
                  <a:pt x="479" y="1208"/>
                </a:lnTo>
                <a:lnTo>
                  <a:pt x="468" y="1187"/>
                </a:lnTo>
                <a:lnTo>
                  <a:pt x="446" y="1176"/>
                </a:lnTo>
                <a:lnTo>
                  <a:pt x="435" y="1154"/>
                </a:lnTo>
                <a:lnTo>
                  <a:pt x="413" y="1132"/>
                </a:lnTo>
                <a:lnTo>
                  <a:pt x="381" y="1121"/>
                </a:lnTo>
                <a:lnTo>
                  <a:pt x="359" y="1110"/>
                </a:lnTo>
                <a:lnTo>
                  <a:pt x="326" y="1099"/>
                </a:lnTo>
                <a:lnTo>
                  <a:pt x="315" y="1089"/>
                </a:lnTo>
                <a:lnTo>
                  <a:pt x="294" y="1078"/>
                </a:lnTo>
                <a:lnTo>
                  <a:pt x="283" y="1067"/>
                </a:lnTo>
                <a:lnTo>
                  <a:pt x="272" y="1056"/>
                </a:lnTo>
                <a:lnTo>
                  <a:pt x="272" y="1045"/>
                </a:lnTo>
                <a:lnTo>
                  <a:pt x="272" y="1034"/>
                </a:lnTo>
                <a:lnTo>
                  <a:pt x="283" y="1034"/>
                </a:lnTo>
                <a:lnTo>
                  <a:pt x="294" y="1023"/>
                </a:lnTo>
                <a:lnTo>
                  <a:pt x="315" y="1023"/>
                </a:lnTo>
                <a:lnTo>
                  <a:pt x="326" y="1023"/>
                </a:lnTo>
                <a:lnTo>
                  <a:pt x="359" y="1023"/>
                </a:lnTo>
                <a:lnTo>
                  <a:pt x="381" y="1034"/>
                </a:lnTo>
                <a:lnTo>
                  <a:pt x="424" y="1034"/>
                </a:lnTo>
                <a:lnTo>
                  <a:pt x="468" y="1045"/>
                </a:lnTo>
                <a:lnTo>
                  <a:pt x="500" y="1056"/>
                </a:lnTo>
                <a:lnTo>
                  <a:pt x="522" y="1056"/>
                </a:lnTo>
                <a:lnTo>
                  <a:pt x="544" y="1045"/>
                </a:lnTo>
                <a:lnTo>
                  <a:pt x="566" y="1034"/>
                </a:lnTo>
                <a:lnTo>
                  <a:pt x="587" y="1023"/>
                </a:lnTo>
                <a:lnTo>
                  <a:pt x="609" y="1002"/>
                </a:lnTo>
                <a:lnTo>
                  <a:pt x="609" y="980"/>
                </a:lnTo>
                <a:lnTo>
                  <a:pt x="620" y="958"/>
                </a:lnTo>
                <a:lnTo>
                  <a:pt x="631" y="936"/>
                </a:lnTo>
                <a:lnTo>
                  <a:pt x="642" y="904"/>
                </a:lnTo>
                <a:lnTo>
                  <a:pt x="652" y="871"/>
                </a:lnTo>
                <a:lnTo>
                  <a:pt x="663" y="827"/>
                </a:lnTo>
                <a:lnTo>
                  <a:pt x="674" y="784"/>
                </a:lnTo>
                <a:lnTo>
                  <a:pt x="685" y="729"/>
                </a:lnTo>
                <a:lnTo>
                  <a:pt x="696" y="675"/>
                </a:lnTo>
                <a:lnTo>
                  <a:pt x="696" y="632"/>
                </a:lnTo>
                <a:lnTo>
                  <a:pt x="707" y="577"/>
                </a:lnTo>
                <a:lnTo>
                  <a:pt x="707" y="534"/>
                </a:lnTo>
                <a:lnTo>
                  <a:pt x="718" y="501"/>
                </a:lnTo>
                <a:lnTo>
                  <a:pt x="718" y="457"/>
                </a:lnTo>
                <a:lnTo>
                  <a:pt x="729" y="425"/>
                </a:lnTo>
                <a:lnTo>
                  <a:pt x="729" y="392"/>
                </a:lnTo>
                <a:lnTo>
                  <a:pt x="729" y="359"/>
                </a:lnTo>
                <a:lnTo>
                  <a:pt x="729" y="327"/>
                </a:lnTo>
                <a:lnTo>
                  <a:pt x="729" y="294"/>
                </a:lnTo>
                <a:lnTo>
                  <a:pt x="718" y="272"/>
                </a:lnTo>
                <a:lnTo>
                  <a:pt x="718" y="251"/>
                </a:lnTo>
                <a:lnTo>
                  <a:pt x="718" y="229"/>
                </a:lnTo>
                <a:lnTo>
                  <a:pt x="707" y="207"/>
                </a:lnTo>
                <a:lnTo>
                  <a:pt x="707" y="196"/>
                </a:lnTo>
                <a:lnTo>
                  <a:pt x="696" y="174"/>
                </a:lnTo>
                <a:lnTo>
                  <a:pt x="674" y="164"/>
                </a:lnTo>
                <a:lnTo>
                  <a:pt x="652" y="153"/>
                </a:lnTo>
                <a:lnTo>
                  <a:pt x="620" y="142"/>
                </a:lnTo>
                <a:lnTo>
                  <a:pt x="598" y="142"/>
                </a:lnTo>
                <a:lnTo>
                  <a:pt x="576" y="142"/>
                </a:lnTo>
                <a:lnTo>
                  <a:pt x="544" y="153"/>
                </a:lnTo>
                <a:lnTo>
                  <a:pt x="522" y="153"/>
                </a:lnTo>
                <a:lnTo>
                  <a:pt x="479" y="153"/>
                </a:lnTo>
                <a:lnTo>
                  <a:pt x="446" y="164"/>
                </a:lnTo>
                <a:lnTo>
                  <a:pt x="402" y="164"/>
                </a:lnTo>
                <a:lnTo>
                  <a:pt x="359" y="174"/>
                </a:lnTo>
                <a:lnTo>
                  <a:pt x="315" y="185"/>
                </a:lnTo>
                <a:lnTo>
                  <a:pt x="272" y="196"/>
                </a:lnTo>
                <a:lnTo>
                  <a:pt x="228" y="207"/>
                </a:lnTo>
                <a:lnTo>
                  <a:pt x="196" y="207"/>
                </a:lnTo>
                <a:lnTo>
                  <a:pt x="174" y="218"/>
                </a:lnTo>
                <a:lnTo>
                  <a:pt x="152" y="218"/>
                </a:lnTo>
                <a:lnTo>
                  <a:pt x="131" y="207"/>
                </a:lnTo>
                <a:lnTo>
                  <a:pt x="120" y="2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3" name="任意多边形 109612"/>
          <p:cNvSpPr/>
          <p:nvPr/>
        </p:nvSpPr>
        <p:spPr>
          <a:xfrm>
            <a:off x="4767898" y="2530793"/>
            <a:ext cx="511175" cy="428625"/>
          </a:xfrm>
          <a:custGeom>
            <a:avLst/>
            <a:gdLst>
              <a:gd name="txL" fmla="*/ 0 w 805"/>
              <a:gd name="txT" fmla="*/ 0 h 674"/>
              <a:gd name="txR" fmla="*/ 805 w 805"/>
              <a:gd name="txB" fmla="*/ 674 h 6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5" h="674">
                <a:moveTo>
                  <a:pt x="22" y="489"/>
                </a:moveTo>
                <a:lnTo>
                  <a:pt x="33" y="478"/>
                </a:lnTo>
                <a:lnTo>
                  <a:pt x="44" y="468"/>
                </a:lnTo>
                <a:lnTo>
                  <a:pt x="44" y="457"/>
                </a:lnTo>
                <a:lnTo>
                  <a:pt x="44" y="435"/>
                </a:lnTo>
                <a:lnTo>
                  <a:pt x="54" y="413"/>
                </a:lnTo>
                <a:lnTo>
                  <a:pt x="54" y="380"/>
                </a:lnTo>
                <a:lnTo>
                  <a:pt x="54" y="348"/>
                </a:lnTo>
                <a:lnTo>
                  <a:pt x="54" y="315"/>
                </a:lnTo>
                <a:lnTo>
                  <a:pt x="54" y="283"/>
                </a:lnTo>
                <a:lnTo>
                  <a:pt x="54" y="250"/>
                </a:lnTo>
                <a:lnTo>
                  <a:pt x="54" y="217"/>
                </a:lnTo>
                <a:lnTo>
                  <a:pt x="54" y="185"/>
                </a:lnTo>
                <a:lnTo>
                  <a:pt x="44" y="141"/>
                </a:lnTo>
                <a:lnTo>
                  <a:pt x="33" y="98"/>
                </a:lnTo>
                <a:lnTo>
                  <a:pt x="22" y="65"/>
                </a:lnTo>
                <a:lnTo>
                  <a:pt x="11" y="32"/>
                </a:lnTo>
                <a:lnTo>
                  <a:pt x="11" y="21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76" y="10"/>
                </a:lnTo>
                <a:lnTo>
                  <a:pt x="109" y="10"/>
                </a:lnTo>
                <a:lnTo>
                  <a:pt x="130" y="21"/>
                </a:lnTo>
                <a:lnTo>
                  <a:pt x="152" y="32"/>
                </a:lnTo>
                <a:lnTo>
                  <a:pt x="163" y="43"/>
                </a:lnTo>
                <a:lnTo>
                  <a:pt x="174" y="43"/>
                </a:lnTo>
                <a:lnTo>
                  <a:pt x="185" y="54"/>
                </a:lnTo>
                <a:lnTo>
                  <a:pt x="185" y="65"/>
                </a:lnTo>
                <a:lnTo>
                  <a:pt x="196" y="65"/>
                </a:lnTo>
                <a:lnTo>
                  <a:pt x="196" y="76"/>
                </a:lnTo>
                <a:lnTo>
                  <a:pt x="196" y="87"/>
                </a:lnTo>
                <a:lnTo>
                  <a:pt x="196" y="98"/>
                </a:lnTo>
                <a:lnTo>
                  <a:pt x="196" y="108"/>
                </a:lnTo>
                <a:lnTo>
                  <a:pt x="185" y="130"/>
                </a:lnTo>
                <a:lnTo>
                  <a:pt x="185" y="152"/>
                </a:lnTo>
                <a:lnTo>
                  <a:pt x="185" y="185"/>
                </a:lnTo>
                <a:lnTo>
                  <a:pt x="185" y="217"/>
                </a:lnTo>
                <a:lnTo>
                  <a:pt x="185" y="250"/>
                </a:lnTo>
                <a:lnTo>
                  <a:pt x="174" y="283"/>
                </a:lnTo>
                <a:lnTo>
                  <a:pt x="174" y="315"/>
                </a:lnTo>
                <a:lnTo>
                  <a:pt x="174" y="348"/>
                </a:lnTo>
                <a:lnTo>
                  <a:pt x="174" y="370"/>
                </a:lnTo>
                <a:lnTo>
                  <a:pt x="185" y="391"/>
                </a:lnTo>
                <a:lnTo>
                  <a:pt x="185" y="413"/>
                </a:lnTo>
                <a:lnTo>
                  <a:pt x="185" y="424"/>
                </a:lnTo>
                <a:lnTo>
                  <a:pt x="196" y="435"/>
                </a:lnTo>
                <a:lnTo>
                  <a:pt x="196" y="446"/>
                </a:lnTo>
                <a:lnTo>
                  <a:pt x="207" y="446"/>
                </a:lnTo>
                <a:lnTo>
                  <a:pt x="228" y="457"/>
                </a:lnTo>
                <a:lnTo>
                  <a:pt x="250" y="457"/>
                </a:lnTo>
                <a:lnTo>
                  <a:pt x="272" y="446"/>
                </a:lnTo>
                <a:lnTo>
                  <a:pt x="304" y="446"/>
                </a:lnTo>
                <a:lnTo>
                  <a:pt x="337" y="435"/>
                </a:lnTo>
                <a:lnTo>
                  <a:pt x="381" y="424"/>
                </a:lnTo>
                <a:lnTo>
                  <a:pt x="457" y="413"/>
                </a:lnTo>
                <a:lnTo>
                  <a:pt x="522" y="391"/>
                </a:lnTo>
                <a:lnTo>
                  <a:pt x="554" y="391"/>
                </a:lnTo>
                <a:lnTo>
                  <a:pt x="576" y="380"/>
                </a:lnTo>
                <a:lnTo>
                  <a:pt x="609" y="380"/>
                </a:lnTo>
                <a:lnTo>
                  <a:pt x="631" y="370"/>
                </a:lnTo>
                <a:lnTo>
                  <a:pt x="674" y="370"/>
                </a:lnTo>
                <a:lnTo>
                  <a:pt x="707" y="370"/>
                </a:lnTo>
                <a:lnTo>
                  <a:pt x="739" y="370"/>
                </a:lnTo>
                <a:lnTo>
                  <a:pt x="761" y="380"/>
                </a:lnTo>
                <a:lnTo>
                  <a:pt x="783" y="402"/>
                </a:lnTo>
                <a:lnTo>
                  <a:pt x="794" y="413"/>
                </a:lnTo>
                <a:lnTo>
                  <a:pt x="805" y="424"/>
                </a:lnTo>
                <a:lnTo>
                  <a:pt x="805" y="435"/>
                </a:lnTo>
                <a:lnTo>
                  <a:pt x="805" y="457"/>
                </a:lnTo>
                <a:lnTo>
                  <a:pt x="805" y="468"/>
                </a:lnTo>
                <a:lnTo>
                  <a:pt x="794" y="468"/>
                </a:lnTo>
                <a:lnTo>
                  <a:pt x="772" y="468"/>
                </a:lnTo>
                <a:lnTo>
                  <a:pt x="761" y="468"/>
                </a:lnTo>
                <a:lnTo>
                  <a:pt x="739" y="478"/>
                </a:lnTo>
                <a:lnTo>
                  <a:pt x="718" y="478"/>
                </a:lnTo>
                <a:lnTo>
                  <a:pt x="685" y="478"/>
                </a:lnTo>
                <a:lnTo>
                  <a:pt x="641" y="489"/>
                </a:lnTo>
                <a:lnTo>
                  <a:pt x="587" y="489"/>
                </a:lnTo>
                <a:lnTo>
                  <a:pt x="533" y="500"/>
                </a:lnTo>
                <a:lnTo>
                  <a:pt x="457" y="511"/>
                </a:lnTo>
                <a:lnTo>
                  <a:pt x="391" y="533"/>
                </a:lnTo>
                <a:lnTo>
                  <a:pt x="337" y="544"/>
                </a:lnTo>
                <a:lnTo>
                  <a:pt x="283" y="555"/>
                </a:lnTo>
                <a:lnTo>
                  <a:pt x="239" y="576"/>
                </a:lnTo>
                <a:lnTo>
                  <a:pt x="207" y="587"/>
                </a:lnTo>
                <a:lnTo>
                  <a:pt x="174" y="598"/>
                </a:lnTo>
                <a:lnTo>
                  <a:pt x="163" y="609"/>
                </a:lnTo>
                <a:lnTo>
                  <a:pt x="141" y="631"/>
                </a:lnTo>
                <a:lnTo>
                  <a:pt x="120" y="653"/>
                </a:lnTo>
                <a:lnTo>
                  <a:pt x="109" y="663"/>
                </a:lnTo>
                <a:lnTo>
                  <a:pt x="98" y="674"/>
                </a:lnTo>
                <a:lnTo>
                  <a:pt x="87" y="674"/>
                </a:lnTo>
                <a:lnTo>
                  <a:pt x="76" y="674"/>
                </a:lnTo>
                <a:lnTo>
                  <a:pt x="65" y="663"/>
                </a:lnTo>
                <a:lnTo>
                  <a:pt x="54" y="653"/>
                </a:lnTo>
                <a:lnTo>
                  <a:pt x="44" y="642"/>
                </a:lnTo>
                <a:lnTo>
                  <a:pt x="33" y="620"/>
                </a:lnTo>
                <a:lnTo>
                  <a:pt x="22" y="587"/>
                </a:lnTo>
                <a:lnTo>
                  <a:pt x="11" y="576"/>
                </a:lnTo>
                <a:lnTo>
                  <a:pt x="0" y="555"/>
                </a:lnTo>
                <a:lnTo>
                  <a:pt x="0" y="544"/>
                </a:lnTo>
                <a:lnTo>
                  <a:pt x="0" y="522"/>
                </a:lnTo>
                <a:lnTo>
                  <a:pt x="11" y="511"/>
                </a:lnTo>
                <a:lnTo>
                  <a:pt x="22" y="4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4" name="任意多边形 109613"/>
          <p:cNvSpPr/>
          <p:nvPr/>
        </p:nvSpPr>
        <p:spPr>
          <a:xfrm>
            <a:off x="4932998" y="1743393"/>
            <a:ext cx="158750" cy="434975"/>
          </a:xfrm>
          <a:custGeom>
            <a:avLst/>
            <a:gdLst>
              <a:gd name="txL" fmla="*/ 0 w 250"/>
              <a:gd name="txT" fmla="*/ 0 h 686"/>
              <a:gd name="txR" fmla="*/ 250 w 250"/>
              <a:gd name="txB" fmla="*/ 686 h 68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686">
                <a:moveTo>
                  <a:pt x="185" y="44"/>
                </a:moveTo>
                <a:lnTo>
                  <a:pt x="250" y="686"/>
                </a:lnTo>
                <a:lnTo>
                  <a:pt x="163" y="686"/>
                </a:lnTo>
                <a:lnTo>
                  <a:pt x="152" y="631"/>
                </a:lnTo>
                <a:lnTo>
                  <a:pt x="141" y="588"/>
                </a:lnTo>
                <a:lnTo>
                  <a:pt x="141" y="533"/>
                </a:lnTo>
                <a:lnTo>
                  <a:pt x="130" y="490"/>
                </a:lnTo>
                <a:lnTo>
                  <a:pt x="120" y="446"/>
                </a:lnTo>
                <a:lnTo>
                  <a:pt x="109" y="403"/>
                </a:lnTo>
                <a:lnTo>
                  <a:pt x="98" y="359"/>
                </a:lnTo>
                <a:lnTo>
                  <a:pt x="87" y="326"/>
                </a:lnTo>
                <a:lnTo>
                  <a:pt x="87" y="294"/>
                </a:lnTo>
                <a:lnTo>
                  <a:pt x="76" y="261"/>
                </a:lnTo>
                <a:lnTo>
                  <a:pt x="65" y="229"/>
                </a:lnTo>
                <a:lnTo>
                  <a:pt x="54" y="207"/>
                </a:lnTo>
                <a:lnTo>
                  <a:pt x="54" y="185"/>
                </a:lnTo>
                <a:lnTo>
                  <a:pt x="43" y="163"/>
                </a:lnTo>
                <a:lnTo>
                  <a:pt x="43" y="141"/>
                </a:lnTo>
                <a:lnTo>
                  <a:pt x="33" y="120"/>
                </a:lnTo>
                <a:lnTo>
                  <a:pt x="22" y="98"/>
                </a:lnTo>
                <a:lnTo>
                  <a:pt x="11" y="76"/>
                </a:lnTo>
                <a:lnTo>
                  <a:pt x="11" y="54"/>
                </a:lnTo>
                <a:lnTo>
                  <a:pt x="0" y="44"/>
                </a:lnTo>
                <a:lnTo>
                  <a:pt x="11" y="22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3" y="0"/>
                </a:lnTo>
                <a:lnTo>
                  <a:pt x="65" y="0"/>
                </a:lnTo>
                <a:lnTo>
                  <a:pt x="76" y="11"/>
                </a:lnTo>
                <a:lnTo>
                  <a:pt x="98" y="11"/>
                </a:lnTo>
                <a:lnTo>
                  <a:pt x="130" y="22"/>
                </a:lnTo>
                <a:lnTo>
                  <a:pt x="152" y="33"/>
                </a:lnTo>
                <a:lnTo>
                  <a:pt x="185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5" name="任意多边形 109614"/>
          <p:cNvSpPr/>
          <p:nvPr/>
        </p:nvSpPr>
        <p:spPr>
          <a:xfrm>
            <a:off x="4974273" y="2392680"/>
            <a:ext cx="214312" cy="366713"/>
          </a:xfrm>
          <a:custGeom>
            <a:avLst/>
            <a:gdLst>
              <a:gd name="txL" fmla="*/ 0 w 337"/>
              <a:gd name="txT" fmla="*/ 0 h 577"/>
              <a:gd name="txR" fmla="*/ 337 w 337"/>
              <a:gd name="txB" fmla="*/ 577 h 57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37" h="577">
                <a:moveTo>
                  <a:pt x="0" y="577"/>
                </a:moveTo>
                <a:lnTo>
                  <a:pt x="0" y="577"/>
                </a:lnTo>
                <a:lnTo>
                  <a:pt x="0" y="566"/>
                </a:lnTo>
                <a:lnTo>
                  <a:pt x="0" y="544"/>
                </a:lnTo>
                <a:lnTo>
                  <a:pt x="11" y="522"/>
                </a:lnTo>
                <a:lnTo>
                  <a:pt x="22" y="501"/>
                </a:lnTo>
                <a:lnTo>
                  <a:pt x="33" y="479"/>
                </a:lnTo>
                <a:lnTo>
                  <a:pt x="55" y="435"/>
                </a:lnTo>
                <a:lnTo>
                  <a:pt x="76" y="403"/>
                </a:lnTo>
                <a:lnTo>
                  <a:pt x="120" y="316"/>
                </a:lnTo>
                <a:lnTo>
                  <a:pt x="152" y="218"/>
                </a:lnTo>
                <a:lnTo>
                  <a:pt x="163" y="163"/>
                </a:lnTo>
                <a:lnTo>
                  <a:pt x="174" y="109"/>
                </a:lnTo>
                <a:lnTo>
                  <a:pt x="185" y="54"/>
                </a:lnTo>
                <a:lnTo>
                  <a:pt x="196" y="0"/>
                </a:lnTo>
                <a:lnTo>
                  <a:pt x="337" y="0"/>
                </a:lnTo>
                <a:lnTo>
                  <a:pt x="326" y="87"/>
                </a:lnTo>
                <a:lnTo>
                  <a:pt x="305" y="163"/>
                </a:lnTo>
                <a:lnTo>
                  <a:pt x="283" y="239"/>
                </a:lnTo>
                <a:lnTo>
                  <a:pt x="261" y="305"/>
                </a:lnTo>
                <a:lnTo>
                  <a:pt x="228" y="359"/>
                </a:lnTo>
                <a:lnTo>
                  <a:pt x="185" y="413"/>
                </a:lnTo>
                <a:lnTo>
                  <a:pt x="152" y="457"/>
                </a:lnTo>
                <a:lnTo>
                  <a:pt x="109" y="501"/>
                </a:lnTo>
                <a:lnTo>
                  <a:pt x="87" y="522"/>
                </a:lnTo>
                <a:lnTo>
                  <a:pt x="76" y="533"/>
                </a:lnTo>
                <a:lnTo>
                  <a:pt x="55" y="555"/>
                </a:lnTo>
                <a:lnTo>
                  <a:pt x="44" y="555"/>
                </a:lnTo>
                <a:lnTo>
                  <a:pt x="22" y="566"/>
                </a:lnTo>
                <a:lnTo>
                  <a:pt x="11" y="577"/>
                </a:lnTo>
                <a:lnTo>
                  <a:pt x="0" y="5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6" name="任意多边形 109615"/>
          <p:cNvSpPr/>
          <p:nvPr/>
        </p:nvSpPr>
        <p:spPr>
          <a:xfrm>
            <a:off x="5133023" y="2530793"/>
            <a:ext cx="193675" cy="158750"/>
          </a:xfrm>
          <a:custGeom>
            <a:avLst/>
            <a:gdLst>
              <a:gd name="txL" fmla="*/ 0 w 305"/>
              <a:gd name="txT" fmla="*/ 0 h 250"/>
              <a:gd name="txR" fmla="*/ 305 w 305"/>
              <a:gd name="txB" fmla="*/ 250 h 2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250">
                <a:moveTo>
                  <a:pt x="305" y="206"/>
                </a:moveTo>
                <a:lnTo>
                  <a:pt x="294" y="228"/>
                </a:lnTo>
                <a:lnTo>
                  <a:pt x="294" y="239"/>
                </a:lnTo>
                <a:lnTo>
                  <a:pt x="283" y="250"/>
                </a:lnTo>
                <a:lnTo>
                  <a:pt x="261" y="250"/>
                </a:lnTo>
                <a:lnTo>
                  <a:pt x="239" y="239"/>
                </a:lnTo>
                <a:lnTo>
                  <a:pt x="229" y="239"/>
                </a:lnTo>
                <a:lnTo>
                  <a:pt x="218" y="228"/>
                </a:lnTo>
                <a:lnTo>
                  <a:pt x="196" y="206"/>
                </a:lnTo>
                <a:lnTo>
                  <a:pt x="174" y="195"/>
                </a:lnTo>
                <a:lnTo>
                  <a:pt x="152" y="174"/>
                </a:lnTo>
                <a:lnTo>
                  <a:pt x="120" y="152"/>
                </a:lnTo>
                <a:lnTo>
                  <a:pt x="98" y="130"/>
                </a:lnTo>
                <a:lnTo>
                  <a:pt x="65" y="98"/>
                </a:lnTo>
                <a:lnTo>
                  <a:pt x="44" y="87"/>
                </a:lnTo>
                <a:lnTo>
                  <a:pt x="33" y="65"/>
                </a:lnTo>
                <a:lnTo>
                  <a:pt x="11" y="43"/>
                </a:lnTo>
                <a:lnTo>
                  <a:pt x="0" y="32"/>
                </a:lnTo>
                <a:lnTo>
                  <a:pt x="0" y="21"/>
                </a:lnTo>
                <a:lnTo>
                  <a:pt x="0" y="0"/>
                </a:lnTo>
                <a:lnTo>
                  <a:pt x="44" y="10"/>
                </a:lnTo>
                <a:lnTo>
                  <a:pt x="87" y="21"/>
                </a:lnTo>
                <a:lnTo>
                  <a:pt x="131" y="32"/>
                </a:lnTo>
                <a:lnTo>
                  <a:pt x="163" y="43"/>
                </a:lnTo>
                <a:lnTo>
                  <a:pt x="196" y="54"/>
                </a:lnTo>
                <a:lnTo>
                  <a:pt x="218" y="65"/>
                </a:lnTo>
                <a:lnTo>
                  <a:pt x="239" y="87"/>
                </a:lnTo>
                <a:lnTo>
                  <a:pt x="250" y="98"/>
                </a:lnTo>
                <a:lnTo>
                  <a:pt x="283" y="119"/>
                </a:lnTo>
                <a:lnTo>
                  <a:pt x="294" y="152"/>
                </a:lnTo>
                <a:lnTo>
                  <a:pt x="305" y="163"/>
                </a:lnTo>
                <a:lnTo>
                  <a:pt x="305" y="174"/>
                </a:lnTo>
                <a:lnTo>
                  <a:pt x="305" y="195"/>
                </a:lnTo>
                <a:lnTo>
                  <a:pt x="305" y="2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08" name="任意多边形 109607"/>
          <p:cNvSpPr/>
          <p:nvPr/>
        </p:nvSpPr>
        <p:spPr>
          <a:xfrm>
            <a:off x="4994910" y="1687830"/>
            <a:ext cx="593725" cy="496888"/>
          </a:xfrm>
          <a:custGeom>
            <a:avLst/>
            <a:gdLst>
              <a:gd name="txL" fmla="*/ 0 w 935"/>
              <a:gd name="txT" fmla="*/ 0 h 783"/>
              <a:gd name="txR" fmla="*/ 935 w 935"/>
              <a:gd name="txB" fmla="*/ 783 h 7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35" h="783">
                <a:moveTo>
                  <a:pt x="652" y="163"/>
                </a:moveTo>
                <a:lnTo>
                  <a:pt x="641" y="163"/>
                </a:lnTo>
                <a:lnTo>
                  <a:pt x="630" y="152"/>
                </a:lnTo>
                <a:lnTo>
                  <a:pt x="609" y="152"/>
                </a:lnTo>
                <a:lnTo>
                  <a:pt x="576" y="152"/>
                </a:lnTo>
                <a:lnTo>
                  <a:pt x="543" y="152"/>
                </a:lnTo>
                <a:lnTo>
                  <a:pt x="489" y="152"/>
                </a:lnTo>
                <a:lnTo>
                  <a:pt x="446" y="163"/>
                </a:lnTo>
                <a:lnTo>
                  <a:pt x="380" y="163"/>
                </a:lnTo>
                <a:lnTo>
                  <a:pt x="326" y="174"/>
                </a:lnTo>
                <a:lnTo>
                  <a:pt x="261" y="185"/>
                </a:lnTo>
                <a:lnTo>
                  <a:pt x="206" y="185"/>
                </a:lnTo>
                <a:lnTo>
                  <a:pt x="163" y="196"/>
                </a:lnTo>
                <a:lnTo>
                  <a:pt x="109" y="196"/>
                </a:lnTo>
                <a:lnTo>
                  <a:pt x="65" y="196"/>
                </a:lnTo>
                <a:lnTo>
                  <a:pt x="32" y="196"/>
                </a:lnTo>
                <a:lnTo>
                  <a:pt x="0" y="196"/>
                </a:lnTo>
                <a:lnTo>
                  <a:pt x="0" y="131"/>
                </a:lnTo>
                <a:lnTo>
                  <a:pt x="43" y="131"/>
                </a:lnTo>
                <a:lnTo>
                  <a:pt x="98" y="131"/>
                </a:lnTo>
                <a:lnTo>
                  <a:pt x="163" y="120"/>
                </a:lnTo>
                <a:lnTo>
                  <a:pt x="228" y="109"/>
                </a:lnTo>
                <a:lnTo>
                  <a:pt x="293" y="98"/>
                </a:lnTo>
                <a:lnTo>
                  <a:pt x="359" y="87"/>
                </a:lnTo>
                <a:lnTo>
                  <a:pt x="489" y="54"/>
                </a:lnTo>
                <a:lnTo>
                  <a:pt x="522" y="54"/>
                </a:lnTo>
                <a:lnTo>
                  <a:pt x="554" y="43"/>
                </a:lnTo>
                <a:lnTo>
                  <a:pt x="576" y="43"/>
                </a:lnTo>
                <a:lnTo>
                  <a:pt x="609" y="33"/>
                </a:lnTo>
                <a:lnTo>
                  <a:pt x="619" y="33"/>
                </a:lnTo>
                <a:lnTo>
                  <a:pt x="641" y="22"/>
                </a:lnTo>
                <a:lnTo>
                  <a:pt x="652" y="11"/>
                </a:lnTo>
                <a:lnTo>
                  <a:pt x="663" y="11"/>
                </a:lnTo>
                <a:lnTo>
                  <a:pt x="674" y="0"/>
                </a:lnTo>
                <a:lnTo>
                  <a:pt x="696" y="0"/>
                </a:lnTo>
                <a:lnTo>
                  <a:pt x="706" y="11"/>
                </a:lnTo>
                <a:lnTo>
                  <a:pt x="728" y="11"/>
                </a:lnTo>
                <a:lnTo>
                  <a:pt x="739" y="22"/>
                </a:lnTo>
                <a:lnTo>
                  <a:pt x="761" y="33"/>
                </a:lnTo>
                <a:lnTo>
                  <a:pt x="804" y="54"/>
                </a:lnTo>
                <a:lnTo>
                  <a:pt x="837" y="76"/>
                </a:lnTo>
                <a:lnTo>
                  <a:pt x="859" y="98"/>
                </a:lnTo>
                <a:lnTo>
                  <a:pt x="891" y="120"/>
                </a:lnTo>
                <a:lnTo>
                  <a:pt x="913" y="141"/>
                </a:lnTo>
                <a:lnTo>
                  <a:pt x="924" y="163"/>
                </a:lnTo>
                <a:lnTo>
                  <a:pt x="924" y="174"/>
                </a:lnTo>
                <a:lnTo>
                  <a:pt x="935" y="185"/>
                </a:lnTo>
                <a:lnTo>
                  <a:pt x="935" y="207"/>
                </a:lnTo>
                <a:lnTo>
                  <a:pt x="924" y="218"/>
                </a:lnTo>
                <a:lnTo>
                  <a:pt x="913" y="228"/>
                </a:lnTo>
                <a:lnTo>
                  <a:pt x="902" y="228"/>
                </a:lnTo>
                <a:lnTo>
                  <a:pt x="880" y="239"/>
                </a:lnTo>
                <a:lnTo>
                  <a:pt x="870" y="261"/>
                </a:lnTo>
                <a:lnTo>
                  <a:pt x="859" y="283"/>
                </a:lnTo>
                <a:lnTo>
                  <a:pt x="837" y="316"/>
                </a:lnTo>
                <a:lnTo>
                  <a:pt x="815" y="359"/>
                </a:lnTo>
                <a:lnTo>
                  <a:pt x="793" y="403"/>
                </a:lnTo>
                <a:lnTo>
                  <a:pt x="772" y="457"/>
                </a:lnTo>
                <a:lnTo>
                  <a:pt x="739" y="522"/>
                </a:lnTo>
                <a:lnTo>
                  <a:pt x="717" y="588"/>
                </a:lnTo>
                <a:lnTo>
                  <a:pt x="696" y="642"/>
                </a:lnTo>
                <a:lnTo>
                  <a:pt x="674" y="686"/>
                </a:lnTo>
                <a:lnTo>
                  <a:pt x="652" y="718"/>
                </a:lnTo>
                <a:lnTo>
                  <a:pt x="641" y="751"/>
                </a:lnTo>
                <a:lnTo>
                  <a:pt x="630" y="773"/>
                </a:lnTo>
                <a:lnTo>
                  <a:pt x="619" y="783"/>
                </a:lnTo>
                <a:lnTo>
                  <a:pt x="609" y="783"/>
                </a:lnTo>
                <a:lnTo>
                  <a:pt x="598" y="783"/>
                </a:lnTo>
                <a:lnTo>
                  <a:pt x="587" y="773"/>
                </a:lnTo>
                <a:lnTo>
                  <a:pt x="576" y="762"/>
                </a:lnTo>
                <a:lnTo>
                  <a:pt x="565" y="762"/>
                </a:lnTo>
                <a:lnTo>
                  <a:pt x="565" y="740"/>
                </a:lnTo>
                <a:lnTo>
                  <a:pt x="565" y="729"/>
                </a:lnTo>
                <a:lnTo>
                  <a:pt x="576" y="696"/>
                </a:lnTo>
                <a:lnTo>
                  <a:pt x="576" y="664"/>
                </a:lnTo>
                <a:lnTo>
                  <a:pt x="587" y="620"/>
                </a:lnTo>
                <a:lnTo>
                  <a:pt x="598" y="577"/>
                </a:lnTo>
                <a:lnTo>
                  <a:pt x="619" y="522"/>
                </a:lnTo>
                <a:lnTo>
                  <a:pt x="630" y="468"/>
                </a:lnTo>
                <a:lnTo>
                  <a:pt x="641" y="413"/>
                </a:lnTo>
                <a:lnTo>
                  <a:pt x="652" y="370"/>
                </a:lnTo>
                <a:lnTo>
                  <a:pt x="663" y="337"/>
                </a:lnTo>
                <a:lnTo>
                  <a:pt x="663" y="305"/>
                </a:lnTo>
                <a:lnTo>
                  <a:pt x="674" y="283"/>
                </a:lnTo>
                <a:lnTo>
                  <a:pt x="674" y="261"/>
                </a:lnTo>
                <a:lnTo>
                  <a:pt x="674" y="239"/>
                </a:lnTo>
                <a:lnTo>
                  <a:pt x="674" y="218"/>
                </a:lnTo>
                <a:lnTo>
                  <a:pt x="663" y="207"/>
                </a:lnTo>
                <a:lnTo>
                  <a:pt x="652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09" name="任意多边形 109608"/>
          <p:cNvSpPr/>
          <p:nvPr/>
        </p:nvSpPr>
        <p:spPr>
          <a:xfrm>
            <a:off x="5029835" y="1908493"/>
            <a:ext cx="311150" cy="84137"/>
          </a:xfrm>
          <a:custGeom>
            <a:avLst/>
            <a:gdLst>
              <a:gd name="txL" fmla="*/ 0 w 489"/>
              <a:gd name="txT" fmla="*/ 0 h 131"/>
              <a:gd name="txR" fmla="*/ 489 w 489"/>
              <a:gd name="txB" fmla="*/ 131 h 1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9" h="131">
                <a:moveTo>
                  <a:pt x="435" y="87"/>
                </a:moveTo>
                <a:lnTo>
                  <a:pt x="413" y="98"/>
                </a:lnTo>
                <a:lnTo>
                  <a:pt x="370" y="98"/>
                </a:lnTo>
                <a:lnTo>
                  <a:pt x="326" y="109"/>
                </a:lnTo>
                <a:lnTo>
                  <a:pt x="272" y="120"/>
                </a:lnTo>
                <a:lnTo>
                  <a:pt x="218" y="120"/>
                </a:lnTo>
                <a:lnTo>
                  <a:pt x="163" y="131"/>
                </a:lnTo>
                <a:lnTo>
                  <a:pt x="141" y="131"/>
                </a:lnTo>
                <a:lnTo>
                  <a:pt x="120" y="131"/>
                </a:lnTo>
                <a:lnTo>
                  <a:pt x="109" y="131"/>
                </a:lnTo>
                <a:lnTo>
                  <a:pt x="98" y="131"/>
                </a:lnTo>
                <a:lnTo>
                  <a:pt x="76" y="131"/>
                </a:lnTo>
                <a:lnTo>
                  <a:pt x="65" y="131"/>
                </a:lnTo>
                <a:lnTo>
                  <a:pt x="44" y="120"/>
                </a:lnTo>
                <a:lnTo>
                  <a:pt x="33" y="109"/>
                </a:lnTo>
                <a:lnTo>
                  <a:pt x="22" y="98"/>
                </a:lnTo>
                <a:lnTo>
                  <a:pt x="11" y="87"/>
                </a:lnTo>
                <a:lnTo>
                  <a:pt x="11" y="76"/>
                </a:lnTo>
                <a:lnTo>
                  <a:pt x="0" y="55"/>
                </a:lnTo>
                <a:lnTo>
                  <a:pt x="65" y="55"/>
                </a:lnTo>
                <a:lnTo>
                  <a:pt x="131" y="44"/>
                </a:lnTo>
                <a:lnTo>
                  <a:pt x="185" y="33"/>
                </a:lnTo>
                <a:lnTo>
                  <a:pt x="250" y="22"/>
                </a:lnTo>
                <a:lnTo>
                  <a:pt x="283" y="11"/>
                </a:lnTo>
                <a:lnTo>
                  <a:pt x="305" y="11"/>
                </a:lnTo>
                <a:lnTo>
                  <a:pt x="326" y="11"/>
                </a:lnTo>
                <a:lnTo>
                  <a:pt x="337" y="0"/>
                </a:lnTo>
                <a:lnTo>
                  <a:pt x="359" y="0"/>
                </a:lnTo>
                <a:lnTo>
                  <a:pt x="370" y="0"/>
                </a:lnTo>
                <a:lnTo>
                  <a:pt x="381" y="0"/>
                </a:lnTo>
                <a:lnTo>
                  <a:pt x="392" y="0"/>
                </a:lnTo>
                <a:lnTo>
                  <a:pt x="402" y="0"/>
                </a:lnTo>
                <a:lnTo>
                  <a:pt x="424" y="0"/>
                </a:lnTo>
                <a:lnTo>
                  <a:pt x="435" y="11"/>
                </a:lnTo>
                <a:lnTo>
                  <a:pt x="457" y="11"/>
                </a:lnTo>
                <a:lnTo>
                  <a:pt x="479" y="22"/>
                </a:lnTo>
                <a:lnTo>
                  <a:pt x="479" y="33"/>
                </a:lnTo>
                <a:lnTo>
                  <a:pt x="489" y="44"/>
                </a:lnTo>
                <a:lnTo>
                  <a:pt x="479" y="55"/>
                </a:lnTo>
                <a:lnTo>
                  <a:pt x="479" y="65"/>
                </a:lnTo>
                <a:lnTo>
                  <a:pt x="457" y="76"/>
                </a:lnTo>
                <a:lnTo>
                  <a:pt x="435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9610" name="任意多边形 109609"/>
          <p:cNvSpPr/>
          <p:nvPr/>
        </p:nvSpPr>
        <p:spPr>
          <a:xfrm>
            <a:off x="5058410" y="2089468"/>
            <a:ext cx="336550" cy="88900"/>
          </a:xfrm>
          <a:custGeom>
            <a:avLst/>
            <a:gdLst>
              <a:gd name="txL" fmla="*/ 0 w 532"/>
              <a:gd name="txT" fmla="*/ 0 h 142"/>
              <a:gd name="txR" fmla="*/ 532 w 532"/>
              <a:gd name="txB" fmla="*/ 142 h 14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32" h="142">
                <a:moveTo>
                  <a:pt x="0" y="55"/>
                </a:moveTo>
                <a:lnTo>
                  <a:pt x="54" y="55"/>
                </a:lnTo>
                <a:lnTo>
                  <a:pt x="97" y="55"/>
                </a:lnTo>
                <a:lnTo>
                  <a:pt x="163" y="44"/>
                </a:lnTo>
                <a:lnTo>
                  <a:pt x="217" y="44"/>
                </a:lnTo>
                <a:lnTo>
                  <a:pt x="293" y="33"/>
                </a:lnTo>
                <a:lnTo>
                  <a:pt x="369" y="22"/>
                </a:lnTo>
                <a:lnTo>
                  <a:pt x="445" y="11"/>
                </a:lnTo>
                <a:lnTo>
                  <a:pt x="532" y="0"/>
                </a:lnTo>
                <a:lnTo>
                  <a:pt x="532" y="87"/>
                </a:lnTo>
                <a:lnTo>
                  <a:pt x="521" y="87"/>
                </a:lnTo>
                <a:lnTo>
                  <a:pt x="500" y="87"/>
                </a:lnTo>
                <a:lnTo>
                  <a:pt x="489" y="98"/>
                </a:lnTo>
                <a:lnTo>
                  <a:pt x="467" y="98"/>
                </a:lnTo>
                <a:lnTo>
                  <a:pt x="445" y="98"/>
                </a:lnTo>
                <a:lnTo>
                  <a:pt x="424" y="98"/>
                </a:lnTo>
                <a:lnTo>
                  <a:pt x="391" y="98"/>
                </a:lnTo>
                <a:lnTo>
                  <a:pt x="358" y="109"/>
                </a:lnTo>
                <a:lnTo>
                  <a:pt x="326" y="109"/>
                </a:lnTo>
                <a:lnTo>
                  <a:pt x="293" y="109"/>
                </a:lnTo>
                <a:lnTo>
                  <a:pt x="261" y="120"/>
                </a:lnTo>
                <a:lnTo>
                  <a:pt x="217" y="120"/>
                </a:lnTo>
                <a:lnTo>
                  <a:pt x="174" y="131"/>
                </a:lnTo>
                <a:lnTo>
                  <a:pt x="130" y="131"/>
                </a:lnTo>
                <a:lnTo>
                  <a:pt x="76" y="142"/>
                </a:lnTo>
                <a:lnTo>
                  <a:pt x="21" y="142"/>
                </a:lnTo>
                <a:lnTo>
                  <a:pt x="0" y="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37357" y="1338012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歇</a:t>
            </a:r>
          </a:p>
        </p:txBody>
      </p:sp>
      <p:sp>
        <p:nvSpPr>
          <p:cNvPr id="31" name="矩形 30"/>
          <p:cNvSpPr/>
          <p:nvPr/>
        </p:nvSpPr>
        <p:spPr>
          <a:xfrm>
            <a:off x="542425" y="605563"/>
            <a:ext cx="15627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xiē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31633" y="2946208"/>
            <a:ext cx="3530716" cy="1690583"/>
            <a:chOff x="631633" y="2946208"/>
            <a:chExt cx="3530716" cy="1690583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65086" y="294620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65086" y="3756064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歇工   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</a:rPr>
                <a:t>停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歇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31633" y="3341572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X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欠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42784" y="417512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955598" y="1004618"/>
            <a:ext cx="2203230" cy="178117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4117"/>
              <a:gd name="adj6" fmla="val 12850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“日”要扁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小，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“匃”里面“人”要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小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，注意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不要写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成“凶”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。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46489" y="1677439"/>
            <a:ext cx="1668780" cy="75946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106187"/>
              <a:gd name="adj6" fmla="val -4634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右部末尾捺舒展。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13395" y="2734146"/>
            <a:ext cx="1973263" cy="1700847"/>
            <a:chOff x="6397625" y="2122488"/>
            <a:chExt cx="1973263" cy="1426434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25483"/>
              <a:ext cx="1708150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易错提示：左下部千万不要写成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凶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9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9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9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0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0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6685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1665" name="任意多边形 111664"/>
          <p:cNvSpPr/>
          <p:nvPr/>
        </p:nvSpPr>
        <p:spPr>
          <a:xfrm>
            <a:off x="4982845" y="2202180"/>
            <a:ext cx="144463" cy="284163"/>
          </a:xfrm>
          <a:custGeom>
            <a:avLst/>
            <a:gdLst>
              <a:gd name="txL" fmla="*/ 0 w 228"/>
              <a:gd name="txT" fmla="*/ 0 h 446"/>
              <a:gd name="txR" fmla="*/ 228 w 228"/>
              <a:gd name="txB" fmla="*/ 446 h 446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28" h="446">
                <a:moveTo>
                  <a:pt x="0" y="33"/>
                </a:moveTo>
                <a:lnTo>
                  <a:pt x="0" y="22"/>
                </a:lnTo>
                <a:lnTo>
                  <a:pt x="11" y="11"/>
                </a:lnTo>
                <a:lnTo>
                  <a:pt x="21" y="0"/>
                </a:lnTo>
                <a:lnTo>
                  <a:pt x="43" y="0"/>
                </a:lnTo>
                <a:lnTo>
                  <a:pt x="65" y="0"/>
                </a:lnTo>
                <a:lnTo>
                  <a:pt x="87" y="0"/>
                </a:lnTo>
                <a:lnTo>
                  <a:pt x="119" y="11"/>
                </a:lnTo>
                <a:lnTo>
                  <a:pt x="152" y="22"/>
                </a:lnTo>
                <a:lnTo>
                  <a:pt x="163" y="66"/>
                </a:lnTo>
                <a:lnTo>
                  <a:pt x="174" y="120"/>
                </a:lnTo>
                <a:lnTo>
                  <a:pt x="184" y="163"/>
                </a:lnTo>
                <a:lnTo>
                  <a:pt x="195" y="207"/>
                </a:lnTo>
                <a:lnTo>
                  <a:pt x="206" y="251"/>
                </a:lnTo>
                <a:lnTo>
                  <a:pt x="206" y="283"/>
                </a:lnTo>
                <a:lnTo>
                  <a:pt x="217" y="316"/>
                </a:lnTo>
                <a:lnTo>
                  <a:pt x="217" y="338"/>
                </a:lnTo>
                <a:lnTo>
                  <a:pt x="228" y="370"/>
                </a:lnTo>
                <a:lnTo>
                  <a:pt x="228" y="392"/>
                </a:lnTo>
                <a:lnTo>
                  <a:pt x="228" y="403"/>
                </a:lnTo>
                <a:lnTo>
                  <a:pt x="228" y="425"/>
                </a:lnTo>
                <a:lnTo>
                  <a:pt x="228" y="436"/>
                </a:lnTo>
                <a:lnTo>
                  <a:pt x="217" y="446"/>
                </a:lnTo>
                <a:lnTo>
                  <a:pt x="206" y="446"/>
                </a:lnTo>
                <a:lnTo>
                  <a:pt x="195" y="446"/>
                </a:lnTo>
                <a:lnTo>
                  <a:pt x="184" y="446"/>
                </a:lnTo>
                <a:lnTo>
                  <a:pt x="174" y="436"/>
                </a:lnTo>
                <a:lnTo>
                  <a:pt x="152" y="414"/>
                </a:lnTo>
                <a:lnTo>
                  <a:pt x="141" y="392"/>
                </a:lnTo>
                <a:lnTo>
                  <a:pt x="130" y="370"/>
                </a:lnTo>
                <a:lnTo>
                  <a:pt x="108" y="338"/>
                </a:lnTo>
                <a:lnTo>
                  <a:pt x="98" y="294"/>
                </a:lnTo>
                <a:lnTo>
                  <a:pt x="87" y="251"/>
                </a:lnTo>
                <a:lnTo>
                  <a:pt x="76" y="218"/>
                </a:lnTo>
                <a:lnTo>
                  <a:pt x="65" y="185"/>
                </a:lnTo>
                <a:lnTo>
                  <a:pt x="54" y="163"/>
                </a:lnTo>
                <a:lnTo>
                  <a:pt x="43" y="142"/>
                </a:lnTo>
                <a:lnTo>
                  <a:pt x="32" y="120"/>
                </a:lnTo>
                <a:lnTo>
                  <a:pt x="21" y="109"/>
                </a:lnTo>
                <a:lnTo>
                  <a:pt x="21" y="98"/>
                </a:lnTo>
                <a:lnTo>
                  <a:pt x="11" y="76"/>
                </a:lnTo>
                <a:lnTo>
                  <a:pt x="0" y="66"/>
                </a:lnTo>
                <a:lnTo>
                  <a:pt x="0" y="44"/>
                </a:lnTo>
                <a:lnTo>
                  <a:pt x="0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66" name="任意多边形 111665"/>
          <p:cNvSpPr/>
          <p:nvPr/>
        </p:nvSpPr>
        <p:spPr>
          <a:xfrm>
            <a:off x="5038408" y="2127568"/>
            <a:ext cx="661987" cy="268287"/>
          </a:xfrm>
          <a:custGeom>
            <a:avLst/>
            <a:gdLst>
              <a:gd name="txL" fmla="*/ 0 w 1043"/>
              <a:gd name="txT" fmla="*/ 0 h 424"/>
              <a:gd name="txR" fmla="*/ 1043 w 1043"/>
              <a:gd name="txB" fmla="*/ 424 h 424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43" h="424">
                <a:moveTo>
                  <a:pt x="728" y="21"/>
                </a:moveTo>
                <a:lnTo>
                  <a:pt x="761" y="10"/>
                </a:lnTo>
                <a:lnTo>
                  <a:pt x="782" y="0"/>
                </a:lnTo>
                <a:lnTo>
                  <a:pt x="804" y="0"/>
                </a:lnTo>
                <a:lnTo>
                  <a:pt x="826" y="10"/>
                </a:lnTo>
                <a:lnTo>
                  <a:pt x="859" y="32"/>
                </a:lnTo>
                <a:lnTo>
                  <a:pt x="902" y="43"/>
                </a:lnTo>
                <a:lnTo>
                  <a:pt x="945" y="65"/>
                </a:lnTo>
                <a:lnTo>
                  <a:pt x="967" y="87"/>
                </a:lnTo>
                <a:lnTo>
                  <a:pt x="989" y="97"/>
                </a:lnTo>
                <a:lnTo>
                  <a:pt x="1000" y="108"/>
                </a:lnTo>
                <a:lnTo>
                  <a:pt x="1022" y="119"/>
                </a:lnTo>
                <a:lnTo>
                  <a:pt x="1032" y="130"/>
                </a:lnTo>
                <a:lnTo>
                  <a:pt x="1043" y="141"/>
                </a:lnTo>
                <a:lnTo>
                  <a:pt x="1043" y="152"/>
                </a:lnTo>
                <a:lnTo>
                  <a:pt x="1043" y="163"/>
                </a:lnTo>
                <a:lnTo>
                  <a:pt x="1032" y="174"/>
                </a:lnTo>
                <a:lnTo>
                  <a:pt x="1022" y="185"/>
                </a:lnTo>
                <a:lnTo>
                  <a:pt x="1000" y="195"/>
                </a:lnTo>
                <a:lnTo>
                  <a:pt x="989" y="195"/>
                </a:lnTo>
                <a:lnTo>
                  <a:pt x="967" y="217"/>
                </a:lnTo>
                <a:lnTo>
                  <a:pt x="945" y="228"/>
                </a:lnTo>
                <a:lnTo>
                  <a:pt x="913" y="261"/>
                </a:lnTo>
                <a:lnTo>
                  <a:pt x="880" y="293"/>
                </a:lnTo>
                <a:lnTo>
                  <a:pt x="848" y="326"/>
                </a:lnTo>
                <a:lnTo>
                  <a:pt x="815" y="370"/>
                </a:lnTo>
                <a:lnTo>
                  <a:pt x="772" y="424"/>
                </a:lnTo>
                <a:lnTo>
                  <a:pt x="663" y="424"/>
                </a:lnTo>
                <a:lnTo>
                  <a:pt x="685" y="370"/>
                </a:lnTo>
                <a:lnTo>
                  <a:pt x="717" y="315"/>
                </a:lnTo>
                <a:lnTo>
                  <a:pt x="728" y="272"/>
                </a:lnTo>
                <a:lnTo>
                  <a:pt x="750" y="228"/>
                </a:lnTo>
                <a:lnTo>
                  <a:pt x="761" y="206"/>
                </a:lnTo>
                <a:lnTo>
                  <a:pt x="761" y="185"/>
                </a:lnTo>
                <a:lnTo>
                  <a:pt x="761" y="163"/>
                </a:lnTo>
                <a:lnTo>
                  <a:pt x="750" y="152"/>
                </a:lnTo>
                <a:lnTo>
                  <a:pt x="728" y="152"/>
                </a:lnTo>
                <a:lnTo>
                  <a:pt x="695" y="152"/>
                </a:lnTo>
                <a:lnTo>
                  <a:pt x="663" y="152"/>
                </a:lnTo>
                <a:lnTo>
                  <a:pt x="641" y="152"/>
                </a:lnTo>
                <a:lnTo>
                  <a:pt x="608" y="152"/>
                </a:lnTo>
                <a:lnTo>
                  <a:pt x="587" y="152"/>
                </a:lnTo>
                <a:lnTo>
                  <a:pt x="543" y="152"/>
                </a:lnTo>
                <a:lnTo>
                  <a:pt x="511" y="163"/>
                </a:lnTo>
                <a:lnTo>
                  <a:pt x="467" y="163"/>
                </a:lnTo>
                <a:lnTo>
                  <a:pt x="424" y="174"/>
                </a:lnTo>
                <a:lnTo>
                  <a:pt x="380" y="185"/>
                </a:lnTo>
                <a:lnTo>
                  <a:pt x="282" y="206"/>
                </a:lnTo>
                <a:lnTo>
                  <a:pt x="184" y="217"/>
                </a:lnTo>
                <a:lnTo>
                  <a:pt x="97" y="228"/>
                </a:lnTo>
                <a:lnTo>
                  <a:pt x="0" y="228"/>
                </a:lnTo>
                <a:lnTo>
                  <a:pt x="0" y="141"/>
                </a:lnTo>
                <a:lnTo>
                  <a:pt x="43" y="130"/>
                </a:lnTo>
                <a:lnTo>
                  <a:pt x="97" y="130"/>
                </a:lnTo>
                <a:lnTo>
                  <a:pt x="152" y="130"/>
                </a:lnTo>
                <a:lnTo>
                  <a:pt x="206" y="119"/>
                </a:lnTo>
                <a:lnTo>
                  <a:pt x="261" y="108"/>
                </a:lnTo>
                <a:lnTo>
                  <a:pt x="326" y="108"/>
                </a:lnTo>
                <a:lnTo>
                  <a:pt x="380" y="97"/>
                </a:lnTo>
                <a:lnTo>
                  <a:pt x="445" y="76"/>
                </a:lnTo>
                <a:lnTo>
                  <a:pt x="511" y="65"/>
                </a:lnTo>
                <a:lnTo>
                  <a:pt x="565" y="54"/>
                </a:lnTo>
                <a:lnTo>
                  <a:pt x="608" y="54"/>
                </a:lnTo>
                <a:lnTo>
                  <a:pt x="652" y="43"/>
                </a:lnTo>
                <a:lnTo>
                  <a:pt x="685" y="43"/>
                </a:lnTo>
                <a:lnTo>
                  <a:pt x="706" y="32"/>
                </a:lnTo>
                <a:lnTo>
                  <a:pt x="717" y="32"/>
                </a:lnTo>
                <a:lnTo>
                  <a:pt x="728" y="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67" name="任意多边形 111666"/>
          <p:cNvSpPr/>
          <p:nvPr/>
        </p:nvSpPr>
        <p:spPr>
          <a:xfrm>
            <a:off x="4941570" y="1892618"/>
            <a:ext cx="311150" cy="268287"/>
          </a:xfrm>
          <a:custGeom>
            <a:avLst/>
            <a:gdLst>
              <a:gd name="txL" fmla="*/ 0 w 490"/>
              <a:gd name="txT" fmla="*/ 0 h 424"/>
              <a:gd name="txR" fmla="*/ 490 w 490"/>
              <a:gd name="txB" fmla="*/ 424 h 4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0" h="424">
                <a:moveTo>
                  <a:pt x="424" y="43"/>
                </a:moveTo>
                <a:lnTo>
                  <a:pt x="446" y="54"/>
                </a:lnTo>
                <a:lnTo>
                  <a:pt x="468" y="76"/>
                </a:lnTo>
                <a:lnTo>
                  <a:pt x="479" y="87"/>
                </a:lnTo>
                <a:lnTo>
                  <a:pt x="490" y="108"/>
                </a:lnTo>
                <a:lnTo>
                  <a:pt x="490" y="119"/>
                </a:lnTo>
                <a:lnTo>
                  <a:pt x="479" y="130"/>
                </a:lnTo>
                <a:lnTo>
                  <a:pt x="479" y="141"/>
                </a:lnTo>
                <a:lnTo>
                  <a:pt x="468" y="163"/>
                </a:lnTo>
                <a:lnTo>
                  <a:pt x="446" y="174"/>
                </a:lnTo>
                <a:lnTo>
                  <a:pt x="435" y="195"/>
                </a:lnTo>
                <a:lnTo>
                  <a:pt x="414" y="206"/>
                </a:lnTo>
                <a:lnTo>
                  <a:pt x="392" y="228"/>
                </a:lnTo>
                <a:lnTo>
                  <a:pt x="327" y="272"/>
                </a:lnTo>
                <a:lnTo>
                  <a:pt x="272" y="304"/>
                </a:lnTo>
                <a:lnTo>
                  <a:pt x="207" y="348"/>
                </a:lnTo>
                <a:lnTo>
                  <a:pt x="142" y="370"/>
                </a:lnTo>
                <a:lnTo>
                  <a:pt x="109" y="391"/>
                </a:lnTo>
                <a:lnTo>
                  <a:pt x="87" y="402"/>
                </a:lnTo>
                <a:lnTo>
                  <a:pt x="66" y="413"/>
                </a:lnTo>
                <a:lnTo>
                  <a:pt x="44" y="413"/>
                </a:lnTo>
                <a:lnTo>
                  <a:pt x="22" y="424"/>
                </a:lnTo>
                <a:lnTo>
                  <a:pt x="11" y="424"/>
                </a:lnTo>
                <a:lnTo>
                  <a:pt x="0" y="424"/>
                </a:lnTo>
                <a:lnTo>
                  <a:pt x="0" y="413"/>
                </a:lnTo>
                <a:lnTo>
                  <a:pt x="0" y="402"/>
                </a:lnTo>
                <a:lnTo>
                  <a:pt x="11" y="391"/>
                </a:lnTo>
                <a:lnTo>
                  <a:pt x="22" y="380"/>
                </a:lnTo>
                <a:lnTo>
                  <a:pt x="33" y="370"/>
                </a:lnTo>
                <a:lnTo>
                  <a:pt x="55" y="348"/>
                </a:lnTo>
                <a:lnTo>
                  <a:pt x="77" y="326"/>
                </a:lnTo>
                <a:lnTo>
                  <a:pt x="109" y="304"/>
                </a:lnTo>
                <a:lnTo>
                  <a:pt x="164" y="261"/>
                </a:lnTo>
                <a:lnTo>
                  <a:pt x="207" y="217"/>
                </a:lnTo>
                <a:lnTo>
                  <a:pt x="250" y="174"/>
                </a:lnTo>
                <a:lnTo>
                  <a:pt x="272" y="141"/>
                </a:lnTo>
                <a:lnTo>
                  <a:pt x="294" y="119"/>
                </a:lnTo>
                <a:lnTo>
                  <a:pt x="305" y="87"/>
                </a:lnTo>
                <a:lnTo>
                  <a:pt x="305" y="65"/>
                </a:lnTo>
                <a:lnTo>
                  <a:pt x="305" y="43"/>
                </a:lnTo>
                <a:lnTo>
                  <a:pt x="294" y="21"/>
                </a:lnTo>
                <a:lnTo>
                  <a:pt x="305" y="0"/>
                </a:lnTo>
                <a:lnTo>
                  <a:pt x="316" y="0"/>
                </a:lnTo>
                <a:lnTo>
                  <a:pt x="337" y="0"/>
                </a:lnTo>
                <a:lnTo>
                  <a:pt x="359" y="0"/>
                </a:lnTo>
                <a:lnTo>
                  <a:pt x="381" y="0"/>
                </a:lnTo>
                <a:lnTo>
                  <a:pt x="403" y="21"/>
                </a:lnTo>
                <a:lnTo>
                  <a:pt x="424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68" name="任意多边形 111667"/>
          <p:cNvSpPr/>
          <p:nvPr/>
        </p:nvSpPr>
        <p:spPr>
          <a:xfrm>
            <a:off x="5417820" y="1892618"/>
            <a:ext cx="227013" cy="185737"/>
          </a:xfrm>
          <a:custGeom>
            <a:avLst/>
            <a:gdLst>
              <a:gd name="txL" fmla="*/ 0 w 358"/>
              <a:gd name="txT" fmla="*/ 0 h 293"/>
              <a:gd name="txR" fmla="*/ 358 w 358"/>
              <a:gd name="txB" fmla="*/ 293 h 293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58" h="293">
                <a:moveTo>
                  <a:pt x="0" y="21"/>
                </a:moveTo>
                <a:lnTo>
                  <a:pt x="0" y="10"/>
                </a:lnTo>
                <a:lnTo>
                  <a:pt x="10" y="0"/>
                </a:lnTo>
                <a:lnTo>
                  <a:pt x="21" y="0"/>
                </a:lnTo>
                <a:lnTo>
                  <a:pt x="43" y="0"/>
                </a:lnTo>
                <a:lnTo>
                  <a:pt x="65" y="0"/>
                </a:lnTo>
                <a:lnTo>
                  <a:pt x="97" y="0"/>
                </a:lnTo>
                <a:lnTo>
                  <a:pt x="130" y="0"/>
                </a:lnTo>
                <a:lnTo>
                  <a:pt x="163" y="10"/>
                </a:lnTo>
                <a:lnTo>
                  <a:pt x="195" y="21"/>
                </a:lnTo>
                <a:lnTo>
                  <a:pt x="228" y="32"/>
                </a:lnTo>
                <a:lnTo>
                  <a:pt x="271" y="54"/>
                </a:lnTo>
                <a:lnTo>
                  <a:pt x="304" y="87"/>
                </a:lnTo>
                <a:lnTo>
                  <a:pt x="326" y="108"/>
                </a:lnTo>
                <a:lnTo>
                  <a:pt x="337" y="141"/>
                </a:lnTo>
                <a:lnTo>
                  <a:pt x="347" y="174"/>
                </a:lnTo>
                <a:lnTo>
                  <a:pt x="358" y="217"/>
                </a:lnTo>
                <a:lnTo>
                  <a:pt x="358" y="239"/>
                </a:lnTo>
                <a:lnTo>
                  <a:pt x="358" y="250"/>
                </a:lnTo>
                <a:lnTo>
                  <a:pt x="347" y="261"/>
                </a:lnTo>
                <a:lnTo>
                  <a:pt x="347" y="272"/>
                </a:lnTo>
                <a:lnTo>
                  <a:pt x="337" y="282"/>
                </a:lnTo>
                <a:lnTo>
                  <a:pt x="337" y="293"/>
                </a:lnTo>
                <a:lnTo>
                  <a:pt x="326" y="293"/>
                </a:lnTo>
                <a:lnTo>
                  <a:pt x="315" y="293"/>
                </a:lnTo>
                <a:lnTo>
                  <a:pt x="293" y="293"/>
                </a:lnTo>
                <a:lnTo>
                  <a:pt x="282" y="282"/>
                </a:lnTo>
                <a:lnTo>
                  <a:pt x="261" y="272"/>
                </a:lnTo>
                <a:lnTo>
                  <a:pt x="239" y="261"/>
                </a:lnTo>
                <a:lnTo>
                  <a:pt x="217" y="239"/>
                </a:lnTo>
                <a:lnTo>
                  <a:pt x="195" y="217"/>
                </a:lnTo>
                <a:lnTo>
                  <a:pt x="163" y="195"/>
                </a:lnTo>
                <a:lnTo>
                  <a:pt x="130" y="163"/>
                </a:lnTo>
                <a:lnTo>
                  <a:pt x="97" y="130"/>
                </a:lnTo>
                <a:lnTo>
                  <a:pt x="76" y="108"/>
                </a:lnTo>
                <a:lnTo>
                  <a:pt x="54" y="76"/>
                </a:lnTo>
                <a:lnTo>
                  <a:pt x="32" y="65"/>
                </a:lnTo>
                <a:lnTo>
                  <a:pt x="21" y="43"/>
                </a:lnTo>
                <a:lnTo>
                  <a:pt x="10" y="32"/>
                </a:lnTo>
                <a:lnTo>
                  <a:pt x="0" y="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69" name="任意多边形 111668"/>
          <p:cNvSpPr/>
          <p:nvPr/>
        </p:nvSpPr>
        <p:spPr>
          <a:xfrm>
            <a:off x="5238433" y="1517968"/>
            <a:ext cx="227012" cy="193675"/>
          </a:xfrm>
          <a:custGeom>
            <a:avLst/>
            <a:gdLst>
              <a:gd name="txL" fmla="*/ 0 w 359"/>
              <a:gd name="txT" fmla="*/ 0 h 305"/>
              <a:gd name="txR" fmla="*/ 359 w 359"/>
              <a:gd name="txB" fmla="*/ 305 h 30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59" h="305">
                <a:moveTo>
                  <a:pt x="0" y="22"/>
                </a:move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54" y="0"/>
                </a:lnTo>
                <a:lnTo>
                  <a:pt x="87" y="0"/>
                </a:lnTo>
                <a:lnTo>
                  <a:pt x="120" y="0"/>
                </a:lnTo>
                <a:lnTo>
                  <a:pt x="152" y="11"/>
                </a:lnTo>
                <a:lnTo>
                  <a:pt x="196" y="22"/>
                </a:lnTo>
                <a:lnTo>
                  <a:pt x="228" y="33"/>
                </a:lnTo>
                <a:lnTo>
                  <a:pt x="272" y="65"/>
                </a:lnTo>
                <a:lnTo>
                  <a:pt x="293" y="87"/>
                </a:lnTo>
                <a:lnTo>
                  <a:pt x="326" y="130"/>
                </a:lnTo>
                <a:lnTo>
                  <a:pt x="348" y="163"/>
                </a:lnTo>
                <a:lnTo>
                  <a:pt x="359" y="196"/>
                </a:lnTo>
                <a:lnTo>
                  <a:pt x="359" y="228"/>
                </a:lnTo>
                <a:lnTo>
                  <a:pt x="359" y="250"/>
                </a:lnTo>
                <a:lnTo>
                  <a:pt x="348" y="272"/>
                </a:lnTo>
                <a:lnTo>
                  <a:pt x="337" y="283"/>
                </a:lnTo>
                <a:lnTo>
                  <a:pt x="326" y="294"/>
                </a:lnTo>
                <a:lnTo>
                  <a:pt x="315" y="305"/>
                </a:lnTo>
                <a:lnTo>
                  <a:pt x="304" y="305"/>
                </a:lnTo>
                <a:lnTo>
                  <a:pt x="293" y="305"/>
                </a:lnTo>
                <a:lnTo>
                  <a:pt x="283" y="305"/>
                </a:lnTo>
                <a:lnTo>
                  <a:pt x="272" y="305"/>
                </a:lnTo>
                <a:lnTo>
                  <a:pt x="250" y="283"/>
                </a:lnTo>
                <a:lnTo>
                  <a:pt x="217" y="261"/>
                </a:lnTo>
                <a:lnTo>
                  <a:pt x="174" y="228"/>
                </a:lnTo>
                <a:lnTo>
                  <a:pt x="141" y="196"/>
                </a:lnTo>
                <a:lnTo>
                  <a:pt x="98" y="163"/>
                </a:lnTo>
                <a:lnTo>
                  <a:pt x="65" y="120"/>
                </a:lnTo>
                <a:lnTo>
                  <a:pt x="43" y="76"/>
                </a:lnTo>
                <a:lnTo>
                  <a:pt x="22" y="54"/>
                </a:lnTo>
                <a:lnTo>
                  <a:pt x="0" y="33"/>
                </a:lnTo>
                <a:lnTo>
                  <a:pt x="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0" name="任意多边形 111669"/>
          <p:cNvSpPr/>
          <p:nvPr/>
        </p:nvSpPr>
        <p:spPr>
          <a:xfrm>
            <a:off x="4733608" y="1717993"/>
            <a:ext cx="187325" cy="352425"/>
          </a:xfrm>
          <a:custGeom>
            <a:avLst/>
            <a:gdLst>
              <a:gd name="txL" fmla="*/ 0 w 294"/>
              <a:gd name="txT" fmla="*/ 0 h 555"/>
              <a:gd name="txR" fmla="*/ 294 w 294"/>
              <a:gd name="txB" fmla="*/ 555 h 5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4" h="555">
                <a:moveTo>
                  <a:pt x="163" y="142"/>
                </a:moveTo>
                <a:lnTo>
                  <a:pt x="174" y="109"/>
                </a:lnTo>
                <a:lnTo>
                  <a:pt x="185" y="77"/>
                </a:lnTo>
                <a:lnTo>
                  <a:pt x="196" y="55"/>
                </a:lnTo>
                <a:lnTo>
                  <a:pt x="207" y="33"/>
                </a:lnTo>
                <a:lnTo>
                  <a:pt x="218" y="22"/>
                </a:lnTo>
                <a:lnTo>
                  <a:pt x="218" y="11"/>
                </a:lnTo>
                <a:lnTo>
                  <a:pt x="229" y="0"/>
                </a:lnTo>
                <a:lnTo>
                  <a:pt x="239" y="0"/>
                </a:lnTo>
                <a:lnTo>
                  <a:pt x="239" y="11"/>
                </a:lnTo>
                <a:lnTo>
                  <a:pt x="250" y="11"/>
                </a:lnTo>
                <a:lnTo>
                  <a:pt x="261" y="22"/>
                </a:lnTo>
                <a:lnTo>
                  <a:pt x="261" y="33"/>
                </a:lnTo>
                <a:lnTo>
                  <a:pt x="272" y="55"/>
                </a:lnTo>
                <a:lnTo>
                  <a:pt x="272" y="66"/>
                </a:lnTo>
                <a:lnTo>
                  <a:pt x="283" y="88"/>
                </a:lnTo>
                <a:lnTo>
                  <a:pt x="283" y="131"/>
                </a:lnTo>
                <a:lnTo>
                  <a:pt x="294" y="175"/>
                </a:lnTo>
                <a:lnTo>
                  <a:pt x="294" y="229"/>
                </a:lnTo>
                <a:lnTo>
                  <a:pt x="294" y="273"/>
                </a:lnTo>
                <a:lnTo>
                  <a:pt x="272" y="316"/>
                </a:lnTo>
                <a:lnTo>
                  <a:pt x="261" y="370"/>
                </a:lnTo>
                <a:lnTo>
                  <a:pt x="229" y="414"/>
                </a:lnTo>
                <a:lnTo>
                  <a:pt x="196" y="458"/>
                </a:lnTo>
                <a:lnTo>
                  <a:pt x="185" y="479"/>
                </a:lnTo>
                <a:lnTo>
                  <a:pt x="163" y="501"/>
                </a:lnTo>
                <a:lnTo>
                  <a:pt x="153" y="523"/>
                </a:lnTo>
                <a:lnTo>
                  <a:pt x="142" y="534"/>
                </a:lnTo>
                <a:lnTo>
                  <a:pt x="131" y="545"/>
                </a:lnTo>
                <a:lnTo>
                  <a:pt x="120" y="555"/>
                </a:lnTo>
                <a:lnTo>
                  <a:pt x="109" y="555"/>
                </a:lnTo>
                <a:lnTo>
                  <a:pt x="98" y="555"/>
                </a:lnTo>
                <a:lnTo>
                  <a:pt x="87" y="555"/>
                </a:lnTo>
                <a:lnTo>
                  <a:pt x="76" y="555"/>
                </a:lnTo>
                <a:lnTo>
                  <a:pt x="66" y="555"/>
                </a:lnTo>
                <a:lnTo>
                  <a:pt x="44" y="534"/>
                </a:lnTo>
                <a:lnTo>
                  <a:pt x="33" y="512"/>
                </a:lnTo>
                <a:lnTo>
                  <a:pt x="22" y="490"/>
                </a:lnTo>
                <a:lnTo>
                  <a:pt x="11" y="468"/>
                </a:lnTo>
                <a:lnTo>
                  <a:pt x="0" y="447"/>
                </a:lnTo>
                <a:lnTo>
                  <a:pt x="0" y="425"/>
                </a:lnTo>
                <a:lnTo>
                  <a:pt x="0" y="414"/>
                </a:lnTo>
                <a:lnTo>
                  <a:pt x="11" y="392"/>
                </a:lnTo>
                <a:lnTo>
                  <a:pt x="33" y="370"/>
                </a:lnTo>
                <a:lnTo>
                  <a:pt x="66" y="338"/>
                </a:lnTo>
                <a:lnTo>
                  <a:pt x="76" y="316"/>
                </a:lnTo>
                <a:lnTo>
                  <a:pt x="87" y="305"/>
                </a:lnTo>
                <a:lnTo>
                  <a:pt x="98" y="283"/>
                </a:lnTo>
                <a:lnTo>
                  <a:pt x="120" y="262"/>
                </a:lnTo>
                <a:lnTo>
                  <a:pt x="131" y="240"/>
                </a:lnTo>
                <a:lnTo>
                  <a:pt x="142" y="207"/>
                </a:lnTo>
                <a:lnTo>
                  <a:pt x="153" y="175"/>
                </a:lnTo>
                <a:lnTo>
                  <a:pt x="163" y="1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1" name="任意多边形 111670"/>
          <p:cNvSpPr/>
          <p:nvPr/>
        </p:nvSpPr>
        <p:spPr>
          <a:xfrm>
            <a:off x="5093970" y="2354580"/>
            <a:ext cx="495300" cy="111125"/>
          </a:xfrm>
          <a:custGeom>
            <a:avLst/>
            <a:gdLst>
              <a:gd name="txL" fmla="*/ 0 w 782"/>
              <a:gd name="txT" fmla="*/ 0 h 174"/>
              <a:gd name="txR" fmla="*/ 782 w 782"/>
              <a:gd name="txB" fmla="*/ 174 h 1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2" h="174">
                <a:moveTo>
                  <a:pt x="348" y="43"/>
                </a:moveTo>
                <a:lnTo>
                  <a:pt x="413" y="32"/>
                </a:lnTo>
                <a:lnTo>
                  <a:pt x="467" y="21"/>
                </a:lnTo>
                <a:lnTo>
                  <a:pt x="521" y="11"/>
                </a:lnTo>
                <a:lnTo>
                  <a:pt x="565" y="11"/>
                </a:lnTo>
                <a:lnTo>
                  <a:pt x="598" y="0"/>
                </a:lnTo>
                <a:lnTo>
                  <a:pt x="630" y="0"/>
                </a:lnTo>
                <a:lnTo>
                  <a:pt x="652" y="0"/>
                </a:lnTo>
                <a:lnTo>
                  <a:pt x="663" y="0"/>
                </a:lnTo>
                <a:lnTo>
                  <a:pt x="685" y="11"/>
                </a:lnTo>
                <a:lnTo>
                  <a:pt x="706" y="11"/>
                </a:lnTo>
                <a:lnTo>
                  <a:pt x="728" y="11"/>
                </a:lnTo>
                <a:lnTo>
                  <a:pt x="739" y="21"/>
                </a:lnTo>
                <a:lnTo>
                  <a:pt x="761" y="32"/>
                </a:lnTo>
                <a:lnTo>
                  <a:pt x="772" y="43"/>
                </a:lnTo>
                <a:lnTo>
                  <a:pt x="772" y="65"/>
                </a:lnTo>
                <a:lnTo>
                  <a:pt x="782" y="76"/>
                </a:lnTo>
                <a:lnTo>
                  <a:pt x="772" y="76"/>
                </a:lnTo>
                <a:lnTo>
                  <a:pt x="761" y="87"/>
                </a:lnTo>
                <a:lnTo>
                  <a:pt x="750" y="87"/>
                </a:lnTo>
                <a:lnTo>
                  <a:pt x="728" y="98"/>
                </a:lnTo>
                <a:lnTo>
                  <a:pt x="706" y="98"/>
                </a:lnTo>
                <a:lnTo>
                  <a:pt x="674" y="108"/>
                </a:lnTo>
                <a:lnTo>
                  <a:pt x="630" y="108"/>
                </a:lnTo>
                <a:lnTo>
                  <a:pt x="587" y="119"/>
                </a:lnTo>
                <a:lnTo>
                  <a:pt x="532" y="119"/>
                </a:lnTo>
                <a:lnTo>
                  <a:pt x="478" y="130"/>
                </a:lnTo>
                <a:lnTo>
                  <a:pt x="413" y="141"/>
                </a:lnTo>
                <a:lnTo>
                  <a:pt x="348" y="141"/>
                </a:lnTo>
                <a:lnTo>
                  <a:pt x="271" y="152"/>
                </a:lnTo>
                <a:lnTo>
                  <a:pt x="195" y="163"/>
                </a:lnTo>
                <a:lnTo>
                  <a:pt x="108" y="174"/>
                </a:lnTo>
                <a:lnTo>
                  <a:pt x="10" y="174"/>
                </a:lnTo>
                <a:lnTo>
                  <a:pt x="0" y="98"/>
                </a:lnTo>
                <a:lnTo>
                  <a:pt x="32" y="98"/>
                </a:lnTo>
                <a:lnTo>
                  <a:pt x="54" y="87"/>
                </a:lnTo>
                <a:lnTo>
                  <a:pt x="97" y="87"/>
                </a:lnTo>
                <a:lnTo>
                  <a:pt x="141" y="76"/>
                </a:lnTo>
                <a:lnTo>
                  <a:pt x="184" y="76"/>
                </a:lnTo>
                <a:lnTo>
                  <a:pt x="239" y="65"/>
                </a:lnTo>
                <a:lnTo>
                  <a:pt x="293" y="54"/>
                </a:lnTo>
                <a:lnTo>
                  <a:pt x="348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2" name="任意多边形 111671"/>
          <p:cNvSpPr/>
          <p:nvPr/>
        </p:nvSpPr>
        <p:spPr>
          <a:xfrm>
            <a:off x="4803458" y="2597468"/>
            <a:ext cx="131762" cy="511175"/>
          </a:xfrm>
          <a:custGeom>
            <a:avLst/>
            <a:gdLst>
              <a:gd name="txL" fmla="*/ 0 w 207"/>
              <a:gd name="txT" fmla="*/ 0 h 805"/>
              <a:gd name="txR" fmla="*/ 207 w 207"/>
              <a:gd name="txB" fmla="*/ 805 h 8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7" h="805">
                <a:moveTo>
                  <a:pt x="22" y="119"/>
                </a:moveTo>
                <a:lnTo>
                  <a:pt x="11" y="87"/>
                </a:lnTo>
                <a:lnTo>
                  <a:pt x="0" y="65"/>
                </a:lnTo>
                <a:lnTo>
                  <a:pt x="0" y="43"/>
                </a:lnTo>
                <a:lnTo>
                  <a:pt x="0" y="32"/>
                </a:lnTo>
                <a:lnTo>
                  <a:pt x="0" y="21"/>
                </a:lnTo>
                <a:lnTo>
                  <a:pt x="0" y="10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65" y="0"/>
                </a:lnTo>
                <a:lnTo>
                  <a:pt x="98" y="21"/>
                </a:lnTo>
                <a:lnTo>
                  <a:pt x="120" y="21"/>
                </a:lnTo>
                <a:lnTo>
                  <a:pt x="130" y="32"/>
                </a:lnTo>
                <a:lnTo>
                  <a:pt x="163" y="43"/>
                </a:lnTo>
                <a:lnTo>
                  <a:pt x="196" y="43"/>
                </a:lnTo>
                <a:lnTo>
                  <a:pt x="196" y="76"/>
                </a:lnTo>
                <a:lnTo>
                  <a:pt x="196" y="108"/>
                </a:lnTo>
                <a:lnTo>
                  <a:pt x="196" y="141"/>
                </a:lnTo>
                <a:lnTo>
                  <a:pt x="196" y="185"/>
                </a:lnTo>
                <a:lnTo>
                  <a:pt x="196" y="228"/>
                </a:lnTo>
                <a:lnTo>
                  <a:pt x="196" y="272"/>
                </a:lnTo>
                <a:lnTo>
                  <a:pt x="196" y="326"/>
                </a:lnTo>
                <a:lnTo>
                  <a:pt x="207" y="370"/>
                </a:lnTo>
                <a:lnTo>
                  <a:pt x="207" y="424"/>
                </a:lnTo>
                <a:lnTo>
                  <a:pt x="207" y="478"/>
                </a:lnTo>
                <a:lnTo>
                  <a:pt x="207" y="522"/>
                </a:lnTo>
                <a:lnTo>
                  <a:pt x="207" y="565"/>
                </a:lnTo>
                <a:lnTo>
                  <a:pt x="207" y="598"/>
                </a:lnTo>
                <a:lnTo>
                  <a:pt x="207" y="642"/>
                </a:lnTo>
                <a:lnTo>
                  <a:pt x="207" y="663"/>
                </a:lnTo>
                <a:lnTo>
                  <a:pt x="207" y="696"/>
                </a:lnTo>
                <a:lnTo>
                  <a:pt x="196" y="718"/>
                </a:lnTo>
                <a:lnTo>
                  <a:pt x="196" y="750"/>
                </a:lnTo>
                <a:lnTo>
                  <a:pt x="185" y="761"/>
                </a:lnTo>
                <a:lnTo>
                  <a:pt x="185" y="783"/>
                </a:lnTo>
                <a:lnTo>
                  <a:pt x="185" y="794"/>
                </a:lnTo>
                <a:lnTo>
                  <a:pt x="174" y="805"/>
                </a:lnTo>
                <a:lnTo>
                  <a:pt x="163" y="805"/>
                </a:lnTo>
                <a:lnTo>
                  <a:pt x="141" y="805"/>
                </a:lnTo>
                <a:lnTo>
                  <a:pt x="120" y="794"/>
                </a:lnTo>
                <a:lnTo>
                  <a:pt x="98" y="772"/>
                </a:lnTo>
                <a:lnTo>
                  <a:pt x="76" y="740"/>
                </a:lnTo>
                <a:lnTo>
                  <a:pt x="65" y="718"/>
                </a:lnTo>
                <a:lnTo>
                  <a:pt x="65" y="696"/>
                </a:lnTo>
                <a:lnTo>
                  <a:pt x="54" y="674"/>
                </a:lnTo>
                <a:lnTo>
                  <a:pt x="54" y="652"/>
                </a:lnTo>
                <a:lnTo>
                  <a:pt x="54" y="609"/>
                </a:lnTo>
                <a:lnTo>
                  <a:pt x="54" y="565"/>
                </a:lnTo>
                <a:lnTo>
                  <a:pt x="65" y="522"/>
                </a:lnTo>
                <a:lnTo>
                  <a:pt x="65" y="467"/>
                </a:lnTo>
                <a:lnTo>
                  <a:pt x="65" y="413"/>
                </a:lnTo>
                <a:lnTo>
                  <a:pt x="65" y="348"/>
                </a:lnTo>
                <a:lnTo>
                  <a:pt x="65" y="293"/>
                </a:lnTo>
                <a:lnTo>
                  <a:pt x="54" y="239"/>
                </a:lnTo>
                <a:lnTo>
                  <a:pt x="44" y="174"/>
                </a:lnTo>
                <a:lnTo>
                  <a:pt x="22" y="1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3" name="任意多边形 111672"/>
          <p:cNvSpPr/>
          <p:nvPr/>
        </p:nvSpPr>
        <p:spPr>
          <a:xfrm>
            <a:off x="4886008" y="2499043"/>
            <a:ext cx="1076325" cy="768350"/>
          </a:xfrm>
          <a:custGeom>
            <a:avLst/>
            <a:gdLst>
              <a:gd name="txL" fmla="*/ 0 w 1696"/>
              <a:gd name="txT" fmla="*/ 0 h 1208"/>
              <a:gd name="txR" fmla="*/ 1696 w 1696"/>
              <a:gd name="txB" fmla="*/ 1208 h 12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96" h="1208">
                <a:moveTo>
                  <a:pt x="1153" y="980"/>
                </a:moveTo>
                <a:lnTo>
                  <a:pt x="1120" y="969"/>
                </a:lnTo>
                <a:lnTo>
                  <a:pt x="1099" y="947"/>
                </a:lnTo>
                <a:lnTo>
                  <a:pt x="1077" y="936"/>
                </a:lnTo>
                <a:lnTo>
                  <a:pt x="1055" y="925"/>
                </a:lnTo>
                <a:lnTo>
                  <a:pt x="1044" y="914"/>
                </a:lnTo>
                <a:lnTo>
                  <a:pt x="1033" y="903"/>
                </a:lnTo>
                <a:lnTo>
                  <a:pt x="1033" y="893"/>
                </a:lnTo>
                <a:lnTo>
                  <a:pt x="1022" y="893"/>
                </a:lnTo>
                <a:lnTo>
                  <a:pt x="1033" y="893"/>
                </a:lnTo>
                <a:lnTo>
                  <a:pt x="1033" y="882"/>
                </a:lnTo>
                <a:lnTo>
                  <a:pt x="1044" y="882"/>
                </a:lnTo>
                <a:lnTo>
                  <a:pt x="1066" y="882"/>
                </a:lnTo>
                <a:lnTo>
                  <a:pt x="1088" y="882"/>
                </a:lnTo>
                <a:lnTo>
                  <a:pt x="1120" y="882"/>
                </a:lnTo>
                <a:lnTo>
                  <a:pt x="1142" y="893"/>
                </a:lnTo>
                <a:lnTo>
                  <a:pt x="1185" y="893"/>
                </a:lnTo>
                <a:lnTo>
                  <a:pt x="1218" y="893"/>
                </a:lnTo>
                <a:lnTo>
                  <a:pt x="1251" y="893"/>
                </a:lnTo>
                <a:lnTo>
                  <a:pt x="1283" y="893"/>
                </a:lnTo>
                <a:lnTo>
                  <a:pt x="1305" y="893"/>
                </a:lnTo>
                <a:lnTo>
                  <a:pt x="1327" y="893"/>
                </a:lnTo>
                <a:lnTo>
                  <a:pt x="1338" y="882"/>
                </a:lnTo>
                <a:lnTo>
                  <a:pt x="1349" y="871"/>
                </a:lnTo>
                <a:lnTo>
                  <a:pt x="1359" y="860"/>
                </a:lnTo>
                <a:lnTo>
                  <a:pt x="1370" y="827"/>
                </a:lnTo>
                <a:lnTo>
                  <a:pt x="1381" y="795"/>
                </a:lnTo>
                <a:lnTo>
                  <a:pt x="1403" y="751"/>
                </a:lnTo>
                <a:lnTo>
                  <a:pt x="1414" y="697"/>
                </a:lnTo>
                <a:lnTo>
                  <a:pt x="1425" y="631"/>
                </a:lnTo>
                <a:lnTo>
                  <a:pt x="1436" y="566"/>
                </a:lnTo>
                <a:lnTo>
                  <a:pt x="1436" y="533"/>
                </a:lnTo>
                <a:lnTo>
                  <a:pt x="1436" y="490"/>
                </a:lnTo>
                <a:lnTo>
                  <a:pt x="1436" y="446"/>
                </a:lnTo>
                <a:lnTo>
                  <a:pt x="1436" y="403"/>
                </a:lnTo>
                <a:lnTo>
                  <a:pt x="1436" y="359"/>
                </a:lnTo>
                <a:lnTo>
                  <a:pt x="1436" y="327"/>
                </a:lnTo>
                <a:lnTo>
                  <a:pt x="1436" y="294"/>
                </a:lnTo>
                <a:lnTo>
                  <a:pt x="1436" y="272"/>
                </a:lnTo>
                <a:lnTo>
                  <a:pt x="1436" y="250"/>
                </a:lnTo>
                <a:lnTo>
                  <a:pt x="1425" y="229"/>
                </a:lnTo>
                <a:lnTo>
                  <a:pt x="1425" y="207"/>
                </a:lnTo>
                <a:lnTo>
                  <a:pt x="1414" y="196"/>
                </a:lnTo>
                <a:lnTo>
                  <a:pt x="1403" y="174"/>
                </a:lnTo>
                <a:lnTo>
                  <a:pt x="1381" y="163"/>
                </a:lnTo>
                <a:lnTo>
                  <a:pt x="1359" y="153"/>
                </a:lnTo>
                <a:lnTo>
                  <a:pt x="1316" y="153"/>
                </a:lnTo>
                <a:lnTo>
                  <a:pt x="1294" y="142"/>
                </a:lnTo>
                <a:lnTo>
                  <a:pt x="1272" y="142"/>
                </a:lnTo>
                <a:lnTo>
                  <a:pt x="1240" y="142"/>
                </a:lnTo>
                <a:lnTo>
                  <a:pt x="1218" y="142"/>
                </a:lnTo>
                <a:lnTo>
                  <a:pt x="1185" y="142"/>
                </a:lnTo>
                <a:lnTo>
                  <a:pt x="1142" y="142"/>
                </a:lnTo>
                <a:lnTo>
                  <a:pt x="1109" y="142"/>
                </a:lnTo>
                <a:lnTo>
                  <a:pt x="1055" y="153"/>
                </a:lnTo>
                <a:lnTo>
                  <a:pt x="1012" y="153"/>
                </a:lnTo>
                <a:lnTo>
                  <a:pt x="957" y="163"/>
                </a:lnTo>
                <a:lnTo>
                  <a:pt x="903" y="163"/>
                </a:lnTo>
                <a:lnTo>
                  <a:pt x="838" y="174"/>
                </a:lnTo>
                <a:lnTo>
                  <a:pt x="761" y="185"/>
                </a:lnTo>
                <a:lnTo>
                  <a:pt x="696" y="196"/>
                </a:lnTo>
                <a:lnTo>
                  <a:pt x="620" y="207"/>
                </a:lnTo>
                <a:lnTo>
                  <a:pt x="533" y="218"/>
                </a:lnTo>
                <a:lnTo>
                  <a:pt x="446" y="229"/>
                </a:lnTo>
                <a:lnTo>
                  <a:pt x="370" y="240"/>
                </a:lnTo>
                <a:lnTo>
                  <a:pt x="294" y="250"/>
                </a:lnTo>
                <a:lnTo>
                  <a:pt x="229" y="250"/>
                </a:lnTo>
                <a:lnTo>
                  <a:pt x="164" y="261"/>
                </a:lnTo>
                <a:lnTo>
                  <a:pt x="109" y="272"/>
                </a:lnTo>
                <a:lnTo>
                  <a:pt x="55" y="272"/>
                </a:lnTo>
                <a:lnTo>
                  <a:pt x="0" y="272"/>
                </a:lnTo>
                <a:lnTo>
                  <a:pt x="0" y="196"/>
                </a:lnTo>
                <a:lnTo>
                  <a:pt x="98" y="185"/>
                </a:lnTo>
                <a:lnTo>
                  <a:pt x="185" y="174"/>
                </a:lnTo>
                <a:lnTo>
                  <a:pt x="272" y="163"/>
                </a:lnTo>
                <a:lnTo>
                  <a:pt x="359" y="153"/>
                </a:lnTo>
                <a:lnTo>
                  <a:pt x="435" y="142"/>
                </a:lnTo>
                <a:lnTo>
                  <a:pt x="511" y="131"/>
                </a:lnTo>
                <a:lnTo>
                  <a:pt x="577" y="131"/>
                </a:lnTo>
                <a:lnTo>
                  <a:pt x="642" y="120"/>
                </a:lnTo>
                <a:lnTo>
                  <a:pt x="707" y="109"/>
                </a:lnTo>
                <a:lnTo>
                  <a:pt x="772" y="109"/>
                </a:lnTo>
                <a:lnTo>
                  <a:pt x="827" y="98"/>
                </a:lnTo>
                <a:lnTo>
                  <a:pt x="881" y="87"/>
                </a:lnTo>
                <a:lnTo>
                  <a:pt x="925" y="87"/>
                </a:lnTo>
                <a:lnTo>
                  <a:pt x="968" y="76"/>
                </a:lnTo>
                <a:lnTo>
                  <a:pt x="1012" y="76"/>
                </a:lnTo>
                <a:lnTo>
                  <a:pt x="1044" y="65"/>
                </a:lnTo>
                <a:lnTo>
                  <a:pt x="1120" y="65"/>
                </a:lnTo>
                <a:lnTo>
                  <a:pt x="1175" y="65"/>
                </a:lnTo>
                <a:lnTo>
                  <a:pt x="1229" y="55"/>
                </a:lnTo>
                <a:lnTo>
                  <a:pt x="1272" y="44"/>
                </a:lnTo>
                <a:lnTo>
                  <a:pt x="1316" y="44"/>
                </a:lnTo>
                <a:lnTo>
                  <a:pt x="1338" y="33"/>
                </a:lnTo>
                <a:lnTo>
                  <a:pt x="1359" y="33"/>
                </a:lnTo>
                <a:lnTo>
                  <a:pt x="1370" y="22"/>
                </a:lnTo>
                <a:lnTo>
                  <a:pt x="1381" y="22"/>
                </a:lnTo>
                <a:lnTo>
                  <a:pt x="1403" y="11"/>
                </a:lnTo>
                <a:lnTo>
                  <a:pt x="1414" y="11"/>
                </a:lnTo>
                <a:lnTo>
                  <a:pt x="1436" y="0"/>
                </a:lnTo>
                <a:lnTo>
                  <a:pt x="1446" y="11"/>
                </a:lnTo>
                <a:lnTo>
                  <a:pt x="1457" y="11"/>
                </a:lnTo>
                <a:lnTo>
                  <a:pt x="1479" y="22"/>
                </a:lnTo>
                <a:lnTo>
                  <a:pt x="1490" y="33"/>
                </a:lnTo>
                <a:lnTo>
                  <a:pt x="1512" y="44"/>
                </a:lnTo>
                <a:lnTo>
                  <a:pt x="1533" y="55"/>
                </a:lnTo>
                <a:lnTo>
                  <a:pt x="1555" y="76"/>
                </a:lnTo>
                <a:lnTo>
                  <a:pt x="1588" y="98"/>
                </a:lnTo>
                <a:lnTo>
                  <a:pt x="1609" y="109"/>
                </a:lnTo>
                <a:lnTo>
                  <a:pt x="1631" y="131"/>
                </a:lnTo>
                <a:lnTo>
                  <a:pt x="1653" y="153"/>
                </a:lnTo>
                <a:lnTo>
                  <a:pt x="1664" y="163"/>
                </a:lnTo>
                <a:lnTo>
                  <a:pt x="1675" y="174"/>
                </a:lnTo>
                <a:lnTo>
                  <a:pt x="1686" y="185"/>
                </a:lnTo>
                <a:lnTo>
                  <a:pt x="1696" y="196"/>
                </a:lnTo>
                <a:lnTo>
                  <a:pt x="1696" y="207"/>
                </a:lnTo>
                <a:lnTo>
                  <a:pt x="1696" y="218"/>
                </a:lnTo>
                <a:lnTo>
                  <a:pt x="1686" y="240"/>
                </a:lnTo>
                <a:lnTo>
                  <a:pt x="1675" y="250"/>
                </a:lnTo>
                <a:lnTo>
                  <a:pt x="1664" y="261"/>
                </a:lnTo>
                <a:lnTo>
                  <a:pt x="1653" y="272"/>
                </a:lnTo>
                <a:lnTo>
                  <a:pt x="1653" y="283"/>
                </a:lnTo>
                <a:lnTo>
                  <a:pt x="1642" y="305"/>
                </a:lnTo>
                <a:lnTo>
                  <a:pt x="1642" y="338"/>
                </a:lnTo>
                <a:lnTo>
                  <a:pt x="1631" y="359"/>
                </a:lnTo>
                <a:lnTo>
                  <a:pt x="1631" y="403"/>
                </a:lnTo>
                <a:lnTo>
                  <a:pt x="1631" y="435"/>
                </a:lnTo>
                <a:lnTo>
                  <a:pt x="1631" y="479"/>
                </a:lnTo>
                <a:lnTo>
                  <a:pt x="1620" y="566"/>
                </a:lnTo>
                <a:lnTo>
                  <a:pt x="1609" y="653"/>
                </a:lnTo>
                <a:lnTo>
                  <a:pt x="1609" y="697"/>
                </a:lnTo>
                <a:lnTo>
                  <a:pt x="1609" y="729"/>
                </a:lnTo>
                <a:lnTo>
                  <a:pt x="1599" y="762"/>
                </a:lnTo>
                <a:lnTo>
                  <a:pt x="1599" y="795"/>
                </a:lnTo>
                <a:lnTo>
                  <a:pt x="1577" y="860"/>
                </a:lnTo>
                <a:lnTo>
                  <a:pt x="1566" y="914"/>
                </a:lnTo>
                <a:lnTo>
                  <a:pt x="1544" y="969"/>
                </a:lnTo>
                <a:lnTo>
                  <a:pt x="1522" y="1012"/>
                </a:lnTo>
                <a:lnTo>
                  <a:pt x="1490" y="1056"/>
                </a:lnTo>
                <a:lnTo>
                  <a:pt x="1468" y="1099"/>
                </a:lnTo>
                <a:lnTo>
                  <a:pt x="1436" y="1132"/>
                </a:lnTo>
                <a:lnTo>
                  <a:pt x="1403" y="1154"/>
                </a:lnTo>
                <a:lnTo>
                  <a:pt x="1381" y="1175"/>
                </a:lnTo>
                <a:lnTo>
                  <a:pt x="1349" y="1197"/>
                </a:lnTo>
                <a:lnTo>
                  <a:pt x="1327" y="1197"/>
                </a:lnTo>
                <a:lnTo>
                  <a:pt x="1305" y="1208"/>
                </a:lnTo>
                <a:lnTo>
                  <a:pt x="1294" y="1197"/>
                </a:lnTo>
                <a:lnTo>
                  <a:pt x="1283" y="1197"/>
                </a:lnTo>
                <a:lnTo>
                  <a:pt x="1283" y="1186"/>
                </a:lnTo>
                <a:lnTo>
                  <a:pt x="1272" y="1175"/>
                </a:lnTo>
                <a:lnTo>
                  <a:pt x="1272" y="1165"/>
                </a:lnTo>
                <a:lnTo>
                  <a:pt x="1272" y="1143"/>
                </a:lnTo>
                <a:lnTo>
                  <a:pt x="1272" y="1121"/>
                </a:lnTo>
                <a:lnTo>
                  <a:pt x="1272" y="1110"/>
                </a:lnTo>
                <a:lnTo>
                  <a:pt x="1262" y="1088"/>
                </a:lnTo>
                <a:lnTo>
                  <a:pt x="1251" y="1067"/>
                </a:lnTo>
                <a:lnTo>
                  <a:pt x="1240" y="1045"/>
                </a:lnTo>
                <a:lnTo>
                  <a:pt x="1218" y="1034"/>
                </a:lnTo>
                <a:lnTo>
                  <a:pt x="1196" y="1012"/>
                </a:lnTo>
                <a:lnTo>
                  <a:pt x="1175" y="1001"/>
                </a:lnTo>
                <a:lnTo>
                  <a:pt x="1153" y="9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4" name="任意多边形 111673"/>
          <p:cNvSpPr/>
          <p:nvPr/>
        </p:nvSpPr>
        <p:spPr>
          <a:xfrm>
            <a:off x="5024120" y="2416493"/>
            <a:ext cx="358775" cy="581025"/>
          </a:xfrm>
          <a:custGeom>
            <a:avLst/>
            <a:gdLst>
              <a:gd name="txL" fmla="*/ 0 w 565"/>
              <a:gd name="txT" fmla="*/ 0 h 914"/>
              <a:gd name="txR" fmla="*/ 565 w 565"/>
              <a:gd name="txB" fmla="*/ 914 h 9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65" h="914">
                <a:moveTo>
                  <a:pt x="119" y="859"/>
                </a:moveTo>
                <a:lnTo>
                  <a:pt x="98" y="870"/>
                </a:lnTo>
                <a:lnTo>
                  <a:pt x="76" y="892"/>
                </a:lnTo>
                <a:lnTo>
                  <a:pt x="54" y="903"/>
                </a:lnTo>
                <a:lnTo>
                  <a:pt x="33" y="914"/>
                </a:lnTo>
                <a:lnTo>
                  <a:pt x="22" y="914"/>
                </a:lnTo>
                <a:lnTo>
                  <a:pt x="11" y="914"/>
                </a:lnTo>
                <a:lnTo>
                  <a:pt x="0" y="914"/>
                </a:lnTo>
                <a:lnTo>
                  <a:pt x="0" y="903"/>
                </a:lnTo>
                <a:lnTo>
                  <a:pt x="0" y="892"/>
                </a:lnTo>
                <a:lnTo>
                  <a:pt x="11" y="881"/>
                </a:lnTo>
                <a:lnTo>
                  <a:pt x="22" y="859"/>
                </a:lnTo>
                <a:lnTo>
                  <a:pt x="43" y="827"/>
                </a:lnTo>
                <a:lnTo>
                  <a:pt x="65" y="805"/>
                </a:lnTo>
                <a:lnTo>
                  <a:pt x="98" y="772"/>
                </a:lnTo>
                <a:lnTo>
                  <a:pt x="119" y="729"/>
                </a:lnTo>
                <a:lnTo>
                  <a:pt x="185" y="653"/>
                </a:lnTo>
                <a:lnTo>
                  <a:pt x="239" y="576"/>
                </a:lnTo>
                <a:lnTo>
                  <a:pt x="293" y="489"/>
                </a:lnTo>
                <a:lnTo>
                  <a:pt x="337" y="402"/>
                </a:lnTo>
                <a:lnTo>
                  <a:pt x="348" y="359"/>
                </a:lnTo>
                <a:lnTo>
                  <a:pt x="370" y="304"/>
                </a:lnTo>
                <a:lnTo>
                  <a:pt x="370" y="261"/>
                </a:lnTo>
                <a:lnTo>
                  <a:pt x="380" y="206"/>
                </a:lnTo>
                <a:lnTo>
                  <a:pt x="380" y="163"/>
                </a:lnTo>
                <a:lnTo>
                  <a:pt x="391" y="108"/>
                </a:lnTo>
                <a:lnTo>
                  <a:pt x="380" y="54"/>
                </a:lnTo>
                <a:lnTo>
                  <a:pt x="380" y="0"/>
                </a:lnTo>
                <a:lnTo>
                  <a:pt x="424" y="21"/>
                </a:lnTo>
                <a:lnTo>
                  <a:pt x="457" y="43"/>
                </a:lnTo>
                <a:lnTo>
                  <a:pt x="489" y="54"/>
                </a:lnTo>
                <a:lnTo>
                  <a:pt x="511" y="65"/>
                </a:lnTo>
                <a:lnTo>
                  <a:pt x="533" y="87"/>
                </a:lnTo>
                <a:lnTo>
                  <a:pt x="543" y="98"/>
                </a:lnTo>
                <a:lnTo>
                  <a:pt x="554" y="108"/>
                </a:lnTo>
                <a:lnTo>
                  <a:pt x="565" y="108"/>
                </a:lnTo>
                <a:lnTo>
                  <a:pt x="565" y="130"/>
                </a:lnTo>
                <a:lnTo>
                  <a:pt x="554" y="141"/>
                </a:lnTo>
                <a:lnTo>
                  <a:pt x="554" y="163"/>
                </a:lnTo>
                <a:lnTo>
                  <a:pt x="554" y="185"/>
                </a:lnTo>
                <a:lnTo>
                  <a:pt x="543" y="217"/>
                </a:lnTo>
                <a:lnTo>
                  <a:pt x="533" y="250"/>
                </a:lnTo>
                <a:lnTo>
                  <a:pt x="533" y="283"/>
                </a:lnTo>
                <a:lnTo>
                  <a:pt x="522" y="326"/>
                </a:lnTo>
                <a:lnTo>
                  <a:pt x="489" y="413"/>
                </a:lnTo>
                <a:lnTo>
                  <a:pt x="446" y="489"/>
                </a:lnTo>
                <a:lnTo>
                  <a:pt x="402" y="565"/>
                </a:lnTo>
                <a:lnTo>
                  <a:pt x="359" y="631"/>
                </a:lnTo>
                <a:lnTo>
                  <a:pt x="326" y="674"/>
                </a:lnTo>
                <a:lnTo>
                  <a:pt x="304" y="707"/>
                </a:lnTo>
                <a:lnTo>
                  <a:pt x="272" y="729"/>
                </a:lnTo>
                <a:lnTo>
                  <a:pt x="239" y="761"/>
                </a:lnTo>
                <a:lnTo>
                  <a:pt x="185" y="816"/>
                </a:lnTo>
                <a:lnTo>
                  <a:pt x="119" y="8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5" name="任意多边形 111674"/>
          <p:cNvSpPr/>
          <p:nvPr/>
        </p:nvSpPr>
        <p:spPr>
          <a:xfrm>
            <a:off x="5300345" y="2714943"/>
            <a:ext cx="288925" cy="227012"/>
          </a:xfrm>
          <a:custGeom>
            <a:avLst/>
            <a:gdLst>
              <a:gd name="txL" fmla="*/ 0 w 456"/>
              <a:gd name="txT" fmla="*/ 0 h 359"/>
              <a:gd name="txR" fmla="*/ 456 w 456"/>
              <a:gd name="txB" fmla="*/ 359 h 3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6" h="359">
                <a:moveTo>
                  <a:pt x="228" y="32"/>
                </a:moveTo>
                <a:lnTo>
                  <a:pt x="272" y="43"/>
                </a:lnTo>
                <a:lnTo>
                  <a:pt x="304" y="65"/>
                </a:lnTo>
                <a:lnTo>
                  <a:pt x="348" y="87"/>
                </a:lnTo>
                <a:lnTo>
                  <a:pt x="380" y="108"/>
                </a:lnTo>
                <a:lnTo>
                  <a:pt x="413" y="141"/>
                </a:lnTo>
                <a:lnTo>
                  <a:pt x="435" y="174"/>
                </a:lnTo>
                <a:lnTo>
                  <a:pt x="446" y="206"/>
                </a:lnTo>
                <a:lnTo>
                  <a:pt x="456" y="239"/>
                </a:lnTo>
                <a:lnTo>
                  <a:pt x="456" y="261"/>
                </a:lnTo>
                <a:lnTo>
                  <a:pt x="456" y="282"/>
                </a:lnTo>
                <a:lnTo>
                  <a:pt x="456" y="293"/>
                </a:lnTo>
                <a:lnTo>
                  <a:pt x="446" y="304"/>
                </a:lnTo>
                <a:lnTo>
                  <a:pt x="446" y="326"/>
                </a:lnTo>
                <a:lnTo>
                  <a:pt x="446" y="337"/>
                </a:lnTo>
                <a:lnTo>
                  <a:pt x="435" y="337"/>
                </a:lnTo>
                <a:lnTo>
                  <a:pt x="413" y="348"/>
                </a:lnTo>
                <a:lnTo>
                  <a:pt x="402" y="348"/>
                </a:lnTo>
                <a:lnTo>
                  <a:pt x="391" y="359"/>
                </a:lnTo>
                <a:lnTo>
                  <a:pt x="380" y="348"/>
                </a:lnTo>
                <a:lnTo>
                  <a:pt x="369" y="337"/>
                </a:lnTo>
                <a:lnTo>
                  <a:pt x="359" y="337"/>
                </a:lnTo>
                <a:lnTo>
                  <a:pt x="337" y="315"/>
                </a:lnTo>
                <a:lnTo>
                  <a:pt x="326" y="304"/>
                </a:lnTo>
                <a:lnTo>
                  <a:pt x="304" y="282"/>
                </a:lnTo>
                <a:lnTo>
                  <a:pt x="282" y="261"/>
                </a:lnTo>
                <a:lnTo>
                  <a:pt x="250" y="239"/>
                </a:lnTo>
                <a:lnTo>
                  <a:pt x="228" y="217"/>
                </a:lnTo>
                <a:lnTo>
                  <a:pt x="195" y="185"/>
                </a:lnTo>
                <a:lnTo>
                  <a:pt x="163" y="152"/>
                </a:lnTo>
                <a:lnTo>
                  <a:pt x="119" y="119"/>
                </a:lnTo>
                <a:lnTo>
                  <a:pt x="87" y="87"/>
                </a:lnTo>
                <a:lnTo>
                  <a:pt x="43" y="43"/>
                </a:lnTo>
                <a:lnTo>
                  <a:pt x="0" y="0"/>
                </a:lnTo>
                <a:lnTo>
                  <a:pt x="43" y="0"/>
                </a:lnTo>
                <a:lnTo>
                  <a:pt x="76" y="0"/>
                </a:lnTo>
                <a:lnTo>
                  <a:pt x="108" y="0"/>
                </a:lnTo>
                <a:lnTo>
                  <a:pt x="130" y="10"/>
                </a:lnTo>
                <a:lnTo>
                  <a:pt x="185" y="21"/>
                </a:lnTo>
                <a:lnTo>
                  <a:pt x="228" y="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1676" name="任意多边形 111675"/>
          <p:cNvSpPr/>
          <p:nvPr/>
        </p:nvSpPr>
        <p:spPr>
          <a:xfrm>
            <a:off x="4886008" y="1691005"/>
            <a:ext cx="1187450" cy="304800"/>
          </a:xfrm>
          <a:custGeom>
            <a:avLst/>
            <a:gdLst>
              <a:gd name="txL" fmla="*/ 0 w 1870"/>
              <a:gd name="txT" fmla="*/ 0 h 479"/>
              <a:gd name="txR" fmla="*/ 1870 w 1870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870" h="479">
                <a:moveTo>
                  <a:pt x="1729" y="120"/>
                </a:moveTo>
                <a:lnTo>
                  <a:pt x="1762" y="141"/>
                </a:lnTo>
                <a:lnTo>
                  <a:pt x="1794" y="163"/>
                </a:lnTo>
                <a:lnTo>
                  <a:pt x="1816" y="185"/>
                </a:lnTo>
                <a:lnTo>
                  <a:pt x="1838" y="196"/>
                </a:lnTo>
                <a:lnTo>
                  <a:pt x="1849" y="207"/>
                </a:lnTo>
                <a:lnTo>
                  <a:pt x="1860" y="228"/>
                </a:lnTo>
                <a:lnTo>
                  <a:pt x="1870" y="239"/>
                </a:lnTo>
                <a:lnTo>
                  <a:pt x="1860" y="261"/>
                </a:lnTo>
                <a:lnTo>
                  <a:pt x="1838" y="272"/>
                </a:lnTo>
                <a:lnTo>
                  <a:pt x="1827" y="272"/>
                </a:lnTo>
                <a:lnTo>
                  <a:pt x="1816" y="272"/>
                </a:lnTo>
                <a:lnTo>
                  <a:pt x="1794" y="272"/>
                </a:lnTo>
                <a:lnTo>
                  <a:pt x="1773" y="283"/>
                </a:lnTo>
                <a:lnTo>
                  <a:pt x="1729" y="294"/>
                </a:lnTo>
                <a:lnTo>
                  <a:pt x="1707" y="305"/>
                </a:lnTo>
                <a:lnTo>
                  <a:pt x="1686" y="316"/>
                </a:lnTo>
                <a:lnTo>
                  <a:pt x="1653" y="326"/>
                </a:lnTo>
                <a:lnTo>
                  <a:pt x="1631" y="348"/>
                </a:lnTo>
                <a:lnTo>
                  <a:pt x="1599" y="370"/>
                </a:lnTo>
                <a:lnTo>
                  <a:pt x="1566" y="392"/>
                </a:lnTo>
                <a:lnTo>
                  <a:pt x="1533" y="413"/>
                </a:lnTo>
                <a:lnTo>
                  <a:pt x="1501" y="435"/>
                </a:lnTo>
                <a:lnTo>
                  <a:pt x="1479" y="446"/>
                </a:lnTo>
                <a:lnTo>
                  <a:pt x="1457" y="468"/>
                </a:lnTo>
                <a:lnTo>
                  <a:pt x="1436" y="468"/>
                </a:lnTo>
                <a:lnTo>
                  <a:pt x="1425" y="479"/>
                </a:lnTo>
                <a:lnTo>
                  <a:pt x="1414" y="479"/>
                </a:lnTo>
                <a:lnTo>
                  <a:pt x="1403" y="479"/>
                </a:lnTo>
                <a:lnTo>
                  <a:pt x="1403" y="468"/>
                </a:lnTo>
                <a:lnTo>
                  <a:pt x="1403" y="446"/>
                </a:lnTo>
                <a:lnTo>
                  <a:pt x="1414" y="435"/>
                </a:lnTo>
                <a:lnTo>
                  <a:pt x="1414" y="413"/>
                </a:lnTo>
                <a:lnTo>
                  <a:pt x="1425" y="392"/>
                </a:lnTo>
                <a:lnTo>
                  <a:pt x="1446" y="370"/>
                </a:lnTo>
                <a:lnTo>
                  <a:pt x="1468" y="337"/>
                </a:lnTo>
                <a:lnTo>
                  <a:pt x="1479" y="305"/>
                </a:lnTo>
                <a:lnTo>
                  <a:pt x="1490" y="272"/>
                </a:lnTo>
                <a:lnTo>
                  <a:pt x="1501" y="250"/>
                </a:lnTo>
                <a:lnTo>
                  <a:pt x="1512" y="228"/>
                </a:lnTo>
                <a:lnTo>
                  <a:pt x="1512" y="207"/>
                </a:lnTo>
                <a:lnTo>
                  <a:pt x="1512" y="185"/>
                </a:lnTo>
                <a:lnTo>
                  <a:pt x="1512" y="174"/>
                </a:lnTo>
                <a:lnTo>
                  <a:pt x="1512" y="163"/>
                </a:lnTo>
                <a:lnTo>
                  <a:pt x="1490" y="152"/>
                </a:lnTo>
                <a:lnTo>
                  <a:pt x="1468" y="141"/>
                </a:lnTo>
                <a:lnTo>
                  <a:pt x="1436" y="131"/>
                </a:lnTo>
                <a:lnTo>
                  <a:pt x="1392" y="131"/>
                </a:lnTo>
                <a:lnTo>
                  <a:pt x="1349" y="131"/>
                </a:lnTo>
                <a:lnTo>
                  <a:pt x="1305" y="131"/>
                </a:lnTo>
                <a:lnTo>
                  <a:pt x="1272" y="141"/>
                </a:lnTo>
                <a:lnTo>
                  <a:pt x="1240" y="141"/>
                </a:lnTo>
                <a:lnTo>
                  <a:pt x="1207" y="141"/>
                </a:lnTo>
                <a:lnTo>
                  <a:pt x="1175" y="141"/>
                </a:lnTo>
                <a:lnTo>
                  <a:pt x="1131" y="152"/>
                </a:lnTo>
                <a:lnTo>
                  <a:pt x="1077" y="152"/>
                </a:lnTo>
                <a:lnTo>
                  <a:pt x="1022" y="163"/>
                </a:lnTo>
                <a:lnTo>
                  <a:pt x="957" y="174"/>
                </a:lnTo>
                <a:lnTo>
                  <a:pt x="892" y="174"/>
                </a:lnTo>
                <a:lnTo>
                  <a:pt x="805" y="185"/>
                </a:lnTo>
                <a:lnTo>
                  <a:pt x="718" y="196"/>
                </a:lnTo>
                <a:lnTo>
                  <a:pt x="620" y="207"/>
                </a:lnTo>
                <a:lnTo>
                  <a:pt x="522" y="218"/>
                </a:lnTo>
                <a:lnTo>
                  <a:pt x="435" y="228"/>
                </a:lnTo>
                <a:lnTo>
                  <a:pt x="348" y="239"/>
                </a:lnTo>
                <a:lnTo>
                  <a:pt x="272" y="250"/>
                </a:lnTo>
                <a:lnTo>
                  <a:pt x="196" y="250"/>
                </a:lnTo>
                <a:lnTo>
                  <a:pt x="131" y="261"/>
                </a:lnTo>
                <a:lnTo>
                  <a:pt x="66" y="261"/>
                </a:lnTo>
                <a:lnTo>
                  <a:pt x="0" y="272"/>
                </a:lnTo>
                <a:lnTo>
                  <a:pt x="0" y="174"/>
                </a:lnTo>
                <a:lnTo>
                  <a:pt x="11" y="174"/>
                </a:lnTo>
                <a:lnTo>
                  <a:pt x="22" y="174"/>
                </a:lnTo>
                <a:lnTo>
                  <a:pt x="44" y="174"/>
                </a:lnTo>
                <a:lnTo>
                  <a:pt x="66" y="174"/>
                </a:lnTo>
                <a:lnTo>
                  <a:pt x="87" y="174"/>
                </a:lnTo>
                <a:lnTo>
                  <a:pt x="120" y="174"/>
                </a:lnTo>
                <a:lnTo>
                  <a:pt x="153" y="163"/>
                </a:lnTo>
                <a:lnTo>
                  <a:pt x="196" y="163"/>
                </a:lnTo>
                <a:lnTo>
                  <a:pt x="240" y="152"/>
                </a:lnTo>
                <a:lnTo>
                  <a:pt x="283" y="152"/>
                </a:lnTo>
                <a:lnTo>
                  <a:pt x="337" y="141"/>
                </a:lnTo>
                <a:lnTo>
                  <a:pt x="392" y="141"/>
                </a:lnTo>
                <a:lnTo>
                  <a:pt x="457" y="131"/>
                </a:lnTo>
                <a:lnTo>
                  <a:pt x="522" y="131"/>
                </a:lnTo>
                <a:lnTo>
                  <a:pt x="588" y="120"/>
                </a:lnTo>
                <a:lnTo>
                  <a:pt x="653" y="109"/>
                </a:lnTo>
                <a:lnTo>
                  <a:pt x="729" y="98"/>
                </a:lnTo>
                <a:lnTo>
                  <a:pt x="794" y="98"/>
                </a:lnTo>
                <a:lnTo>
                  <a:pt x="859" y="87"/>
                </a:lnTo>
                <a:lnTo>
                  <a:pt x="925" y="76"/>
                </a:lnTo>
                <a:lnTo>
                  <a:pt x="979" y="76"/>
                </a:lnTo>
                <a:lnTo>
                  <a:pt x="1033" y="65"/>
                </a:lnTo>
                <a:lnTo>
                  <a:pt x="1077" y="65"/>
                </a:lnTo>
                <a:lnTo>
                  <a:pt x="1131" y="54"/>
                </a:lnTo>
                <a:lnTo>
                  <a:pt x="1175" y="54"/>
                </a:lnTo>
                <a:lnTo>
                  <a:pt x="1207" y="54"/>
                </a:lnTo>
                <a:lnTo>
                  <a:pt x="1240" y="43"/>
                </a:lnTo>
                <a:lnTo>
                  <a:pt x="1272" y="43"/>
                </a:lnTo>
                <a:lnTo>
                  <a:pt x="1305" y="43"/>
                </a:lnTo>
                <a:lnTo>
                  <a:pt x="1327" y="43"/>
                </a:lnTo>
                <a:lnTo>
                  <a:pt x="1349" y="33"/>
                </a:lnTo>
                <a:lnTo>
                  <a:pt x="1359" y="33"/>
                </a:lnTo>
                <a:lnTo>
                  <a:pt x="1392" y="33"/>
                </a:lnTo>
                <a:lnTo>
                  <a:pt x="1414" y="33"/>
                </a:lnTo>
                <a:lnTo>
                  <a:pt x="1436" y="33"/>
                </a:lnTo>
                <a:lnTo>
                  <a:pt x="1457" y="22"/>
                </a:lnTo>
                <a:lnTo>
                  <a:pt x="1468" y="22"/>
                </a:lnTo>
                <a:lnTo>
                  <a:pt x="1490" y="22"/>
                </a:lnTo>
                <a:lnTo>
                  <a:pt x="1501" y="11"/>
                </a:lnTo>
                <a:lnTo>
                  <a:pt x="1512" y="11"/>
                </a:lnTo>
                <a:lnTo>
                  <a:pt x="1522" y="0"/>
                </a:lnTo>
                <a:lnTo>
                  <a:pt x="1533" y="0"/>
                </a:lnTo>
                <a:lnTo>
                  <a:pt x="1555" y="0"/>
                </a:lnTo>
                <a:lnTo>
                  <a:pt x="1577" y="0"/>
                </a:lnTo>
                <a:lnTo>
                  <a:pt x="1588" y="11"/>
                </a:lnTo>
                <a:lnTo>
                  <a:pt x="1599" y="11"/>
                </a:lnTo>
                <a:lnTo>
                  <a:pt x="1609" y="22"/>
                </a:lnTo>
                <a:lnTo>
                  <a:pt x="1631" y="43"/>
                </a:lnTo>
                <a:lnTo>
                  <a:pt x="1653" y="54"/>
                </a:lnTo>
                <a:lnTo>
                  <a:pt x="1675" y="76"/>
                </a:lnTo>
                <a:lnTo>
                  <a:pt x="1707" y="98"/>
                </a:lnTo>
                <a:lnTo>
                  <a:pt x="1729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958167" y="1261071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窝</a:t>
            </a:r>
          </a:p>
        </p:txBody>
      </p:sp>
      <p:sp>
        <p:nvSpPr>
          <p:cNvPr id="31" name="矩形 30"/>
          <p:cNvSpPr/>
          <p:nvPr/>
        </p:nvSpPr>
        <p:spPr>
          <a:xfrm>
            <a:off x="880110" y="511506"/>
            <a:ext cx="12693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wō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403773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75878" y="2901604"/>
            <a:ext cx="3182084" cy="1668598"/>
            <a:chOff x="575878" y="2857000"/>
            <a:chExt cx="3182084" cy="1668598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09331" y="285700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87030" y="3666856"/>
              <a:ext cx="317093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鸡窝   安乐窝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75878" y="3273079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W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穴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87030" y="4063933"/>
              <a:ext cx="191084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52545" y="1294476"/>
            <a:ext cx="1672111" cy="1502516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“宀”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的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横画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要长、下边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撇和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点要小。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6786571" y="1173999"/>
            <a:ext cx="2123253" cy="1794511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“口”字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扁窄， 下框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要扁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宽，“人”字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捺变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点撇上边出头。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84035" y="31086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5273"/>
                <a:gd name="adj2" fmla="val -4071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47785"/>
              <a:ext cx="1390650" cy="10156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+mj-ea"/>
                  <a:ea typeface="+mj-ea"/>
                </a:rPr>
                <a:t>易错提示：下部是</a:t>
              </a:r>
              <a:r>
                <a:rPr lang="en-US" altLang="zh-CN" sz="2000" b="1" dirty="0">
                  <a:latin typeface="+mj-ea"/>
                  <a:ea typeface="+mj-ea"/>
                </a:rPr>
                <a:t>“</a:t>
              </a:r>
              <a:r>
                <a:rPr lang="zh-CN" altLang="en-US" sz="2000" b="1" dirty="0">
                  <a:latin typeface="+mj-ea"/>
                  <a:ea typeface="+mj-ea"/>
                </a:rPr>
                <a:t>内</a:t>
              </a:r>
              <a:r>
                <a:rPr lang="en-US" altLang="zh-CN" sz="2000" b="1" dirty="0">
                  <a:latin typeface="+mj-ea"/>
                  <a:ea typeface="+mj-ea"/>
                </a:rPr>
                <a:t>”</a:t>
              </a:r>
              <a:r>
                <a:rPr lang="zh-CN" altLang="en-US" sz="2000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1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1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1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1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11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1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527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05" name="矩形 113687"/>
          <p:cNvSpPr/>
          <p:nvPr/>
        </p:nvSpPr>
        <p:spPr>
          <a:xfrm>
            <a:off x="4531360" y="153384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13692" name="任意多边形 113691"/>
          <p:cNvSpPr/>
          <p:nvPr/>
        </p:nvSpPr>
        <p:spPr>
          <a:xfrm>
            <a:off x="4704398" y="2003743"/>
            <a:ext cx="558800" cy="165100"/>
          </a:xfrm>
          <a:custGeom>
            <a:avLst/>
            <a:gdLst>
              <a:gd name="txL" fmla="*/ 0 w 881"/>
              <a:gd name="txT" fmla="*/ 0 h 261"/>
              <a:gd name="txR" fmla="*/ 881 w 881"/>
              <a:gd name="txB" fmla="*/ 261 h 2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81" h="261">
                <a:moveTo>
                  <a:pt x="76" y="239"/>
                </a:moveTo>
                <a:lnTo>
                  <a:pt x="54" y="228"/>
                </a:lnTo>
                <a:lnTo>
                  <a:pt x="43" y="217"/>
                </a:lnTo>
                <a:lnTo>
                  <a:pt x="22" y="217"/>
                </a:lnTo>
                <a:lnTo>
                  <a:pt x="11" y="206"/>
                </a:lnTo>
                <a:lnTo>
                  <a:pt x="11" y="195"/>
                </a:lnTo>
                <a:lnTo>
                  <a:pt x="0" y="195"/>
                </a:lnTo>
                <a:lnTo>
                  <a:pt x="0" y="185"/>
                </a:lnTo>
                <a:lnTo>
                  <a:pt x="0" y="174"/>
                </a:lnTo>
                <a:lnTo>
                  <a:pt x="11" y="174"/>
                </a:lnTo>
                <a:lnTo>
                  <a:pt x="22" y="174"/>
                </a:lnTo>
                <a:lnTo>
                  <a:pt x="33" y="163"/>
                </a:lnTo>
                <a:lnTo>
                  <a:pt x="54" y="163"/>
                </a:lnTo>
                <a:lnTo>
                  <a:pt x="65" y="152"/>
                </a:lnTo>
                <a:lnTo>
                  <a:pt x="87" y="152"/>
                </a:lnTo>
                <a:lnTo>
                  <a:pt x="120" y="141"/>
                </a:lnTo>
                <a:lnTo>
                  <a:pt x="141" y="141"/>
                </a:lnTo>
                <a:lnTo>
                  <a:pt x="174" y="130"/>
                </a:lnTo>
                <a:lnTo>
                  <a:pt x="206" y="119"/>
                </a:lnTo>
                <a:lnTo>
                  <a:pt x="239" y="108"/>
                </a:lnTo>
                <a:lnTo>
                  <a:pt x="283" y="108"/>
                </a:lnTo>
                <a:lnTo>
                  <a:pt x="326" y="97"/>
                </a:lnTo>
                <a:lnTo>
                  <a:pt x="370" y="87"/>
                </a:lnTo>
                <a:lnTo>
                  <a:pt x="413" y="76"/>
                </a:lnTo>
                <a:lnTo>
                  <a:pt x="457" y="65"/>
                </a:lnTo>
                <a:lnTo>
                  <a:pt x="500" y="54"/>
                </a:lnTo>
                <a:lnTo>
                  <a:pt x="533" y="43"/>
                </a:lnTo>
                <a:lnTo>
                  <a:pt x="565" y="43"/>
                </a:lnTo>
                <a:lnTo>
                  <a:pt x="598" y="32"/>
                </a:lnTo>
                <a:lnTo>
                  <a:pt x="620" y="21"/>
                </a:lnTo>
                <a:lnTo>
                  <a:pt x="652" y="21"/>
                </a:lnTo>
                <a:lnTo>
                  <a:pt x="674" y="10"/>
                </a:lnTo>
                <a:lnTo>
                  <a:pt x="696" y="10"/>
                </a:lnTo>
                <a:lnTo>
                  <a:pt x="717" y="0"/>
                </a:lnTo>
                <a:lnTo>
                  <a:pt x="728" y="0"/>
                </a:lnTo>
                <a:lnTo>
                  <a:pt x="739" y="0"/>
                </a:lnTo>
                <a:lnTo>
                  <a:pt x="750" y="0"/>
                </a:lnTo>
                <a:lnTo>
                  <a:pt x="761" y="0"/>
                </a:lnTo>
                <a:lnTo>
                  <a:pt x="772" y="0"/>
                </a:lnTo>
                <a:lnTo>
                  <a:pt x="794" y="0"/>
                </a:lnTo>
                <a:lnTo>
                  <a:pt x="804" y="10"/>
                </a:lnTo>
                <a:lnTo>
                  <a:pt x="837" y="21"/>
                </a:lnTo>
                <a:lnTo>
                  <a:pt x="848" y="32"/>
                </a:lnTo>
                <a:lnTo>
                  <a:pt x="870" y="43"/>
                </a:lnTo>
                <a:lnTo>
                  <a:pt x="870" y="54"/>
                </a:lnTo>
                <a:lnTo>
                  <a:pt x="881" y="65"/>
                </a:lnTo>
                <a:lnTo>
                  <a:pt x="870" y="65"/>
                </a:lnTo>
                <a:lnTo>
                  <a:pt x="870" y="76"/>
                </a:lnTo>
                <a:lnTo>
                  <a:pt x="859" y="76"/>
                </a:lnTo>
                <a:lnTo>
                  <a:pt x="848" y="87"/>
                </a:lnTo>
                <a:lnTo>
                  <a:pt x="826" y="87"/>
                </a:lnTo>
                <a:lnTo>
                  <a:pt x="815" y="97"/>
                </a:lnTo>
                <a:lnTo>
                  <a:pt x="794" y="108"/>
                </a:lnTo>
                <a:lnTo>
                  <a:pt x="772" y="108"/>
                </a:lnTo>
                <a:lnTo>
                  <a:pt x="750" y="119"/>
                </a:lnTo>
                <a:lnTo>
                  <a:pt x="728" y="130"/>
                </a:lnTo>
                <a:lnTo>
                  <a:pt x="696" y="130"/>
                </a:lnTo>
                <a:lnTo>
                  <a:pt x="663" y="141"/>
                </a:lnTo>
                <a:lnTo>
                  <a:pt x="630" y="152"/>
                </a:lnTo>
                <a:lnTo>
                  <a:pt x="598" y="163"/>
                </a:lnTo>
                <a:lnTo>
                  <a:pt x="554" y="174"/>
                </a:lnTo>
                <a:lnTo>
                  <a:pt x="522" y="185"/>
                </a:lnTo>
                <a:lnTo>
                  <a:pt x="478" y="195"/>
                </a:lnTo>
                <a:lnTo>
                  <a:pt x="446" y="206"/>
                </a:lnTo>
                <a:lnTo>
                  <a:pt x="413" y="206"/>
                </a:lnTo>
                <a:lnTo>
                  <a:pt x="380" y="217"/>
                </a:lnTo>
                <a:lnTo>
                  <a:pt x="348" y="228"/>
                </a:lnTo>
                <a:lnTo>
                  <a:pt x="326" y="228"/>
                </a:lnTo>
                <a:lnTo>
                  <a:pt x="304" y="239"/>
                </a:lnTo>
                <a:lnTo>
                  <a:pt x="283" y="239"/>
                </a:lnTo>
                <a:lnTo>
                  <a:pt x="261" y="250"/>
                </a:lnTo>
                <a:lnTo>
                  <a:pt x="250" y="250"/>
                </a:lnTo>
                <a:lnTo>
                  <a:pt x="228" y="250"/>
                </a:lnTo>
                <a:lnTo>
                  <a:pt x="217" y="261"/>
                </a:lnTo>
                <a:lnTo>
                  <a:pt x="206" y="261"/>
                </a:lnTo>
                <a:lnTo>
                  <a:pt x="196" y="261"/>
                </a:lnTo>
                <a:lnTo>
                  <a:pt x="174" y="261"/>
                </a:lnTo>
                <a:lnTo>
                  <a:pt x="152" y="250"/>
                </a:lnTo>
                <a:lnTo>
                  <a:pt x="109" y="250"/>
                </a:lnTo>
                <a:lnTo>
                  <a:pt x="76" y="2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3" name="任意多边形 113692"/>
          <p:cNvSpPr/>
          <p:nvPr/>
        </p:nvSpPr>
        <p:spPr>
          <a:xfrm>
            <a:off x="4772660" y="1616393"/>
            <a:ext cx="317500" cy="1504950"/>
          </a:xfrm>
          <a:custGeom>
            <a:avLst/>
            <a:gdLst>
              <a:gd name="txL" fmla="*/ 0 w 500"/>
              <a:gd name="txT" fmla="*/ 0 h 2372"/>
              <a:gd name="txR" fmla="*/ 500 w 500"/>
              <a:gd name="txB" fmla="*/ 2372 h 237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0" h="2372">
                <a:moveTo>
                  <a:pt x="97" y="2133"/>
                </a:moveTo>
                <a:lnTo>
                  <a:pt x="76" y="2100"/>
                </a:lnTo>
                <a:lnTo>
                  <a:pt x="43" y="2079"/>
                </a:lnTo>
                <a:lnTo>
                  <a:pt x="32" y="2057"/>
                </a:lnTo>
                <a:lnTo>
                  <a:pt x="11" y="2046"/>
                </a:lnTo>
                <a:lnTo>
                  <a:pt x="0" y="2024"/>
                </a:lnTo>
                <a:lnTo>
                  <a:pt x="0" y="2013"/>
                </a:lnTo>
                <a:lnTo>
                  <a:pt x="0" y="2002"/>
                </a:lnTo>
                <a:lnTo>
                  <a:pt x="0" y="1992"/>
                </a:lnTo>
                <a:lnTo>
                  <a:pt x="11" y="1992"/>
                </a:lnTo>
                <a:lnTo>
                  <a:pt x="21" y="1992"/>
                </a:lnTo>
                <a:lnTo>
                  <a:pt x="32" y="1992"/>
                </a:lnTo>
                <a:lnTo>
                  <a:pt x="54" y="1992"/>
                </a:lnTo>
                <a:lnTo>
                  <a:pt x="65" y="2002"/>
                </a:lnTo>
                <a:lnTo>
                  <a:pt x="97" y="2002"/>
                </a:lnTo>
                <a:lnTo>
                  <a:pt x="119" y="2013"/>
                </a:lnTo>
                <a:lnTo>
                  <a:pt x="141" y="2024"/>
                </a:lnTo>
                <a:lnTo>
                  <a:pt x="163" y="2035"/>
                </a:lnTo>
                <a:lnTo>
                  <a:pt x="184" y="2035"/>
                </a:lnTo>
                <a:lnTo>
                  <a:pt x="206" y="2035"/>
                </a:lnTo>
                <a:lnTo>
                  <a:pt x="239" y="2035"/>
                </a:lnTo>
                <a:lnTo>
                  <a:pt x="261" y="2035"/>
                </a:lnTo>
                <a:lnTo>
                  <a:pt x="271" y="2024"/>
                </a:lnTo>
                <a:lnTo>
                  <a:pt x="271" y="2013"/>
                </a:lnTo>
                <a:lnTo>
                  <a:pt x="282" y="2002"/>
                </a:lnTo>
                <a:lnTo>
                  <a:pt x="282" y="1992"/>
                </a:lnTo>
                <a:lnTo>
                  <a:pt x="282" y="1970"/>
                </a:lnTo>
                <a:lnTo>
                  <a:pt x="293" y="1948"/>
                </a:lnTo>
                <a:lnTo>
                  <a:pt x="293" y="1926"/>
                </a:lnTo>
                <a:lnTo>
                  <a:pt x="293" y="1894"/>
                </a:lnTo>
                <a:lnTo>
                  <a:pt x="304" y="1872"/>
                </a:lnTo>
                <a:lnTo>
                  <a:pt x="304" y="1839"/>
                </a:lnTo>
                <a:lnTo>
                  <a:pt x="304" y="1807"/>
                </a:lnTo>
                <a:lnTo>
                  <a:pt x="315" y="1763"/>
                </a:lnTo>
                <a:lnTo>
                  <a:pt x="315" y="1720"/>
                </a:lnTo>
                <a:lnTo>
                  <a:pt x="315" y="1676"/>
                </a:lnTo>
                <a:lnTo>
                  <a:pt x="315" y="1632"/>
                </a:lnTo>
                <a:lnTo>
                  <a:pt x="326" y="1535"/>
                </a:lnTo>
                <a:lnTo>
                  <a:pt x="326" y="1437"/>
                </a:lnTo>
                <a:lnTo>
                  <a:pt x="326" y="1328"/>
                </a:lnTo>
                <a:lnTo>
                  <a:pt x="326" y="1208"/>
                </a:lnTo>
                <a:lnTo>
                  <a:pt x="326" y="1088"/>
                </a:lnTo>
                <a:lnTo>
                  <a:pt x="326" y="958"/>
                </a:lnTo>
                <a:lnTo>
                  <a:pt x="326" y="827"/>
                </a:lnTo>
                <a:lnTo>
                  <a:pt x="326" y="686"/>
                </a:lnTo>
                <a:lnTo>
                  <a:pt x="326" y="610"/>
                </a:lnTo>
                <a:lnTo>
                  <a:pt x="326" y="555"/>
                </a:lnTo>
                <a:lnTo>
                  <a:pt x="326" y="490"/>
                </a:lnTo>
                <a:lnTo>
                  <a:pt x="326" y="435"/>
                </a:lnTo>
                <a:lnTo>
                  <a:pt x="326" y="381"/>
                </a:lnTo>
                <a:lnTo>
                  <a:pt x="326" y="337"/>
                </a:lnTo>
                <a:lnTo>
                  <a:pt x="326" y="294"/>
                </a:lnTo>
                <a:lnTo>
                  <a:pt x="315" y="250"/>
                </a:lnTo>
                <a:lnTo>
                  <a:pt x="315" y="218"/>
                </a:lnTo>
                <a:lnTo>
                  <a:pt x="315" y="185"/>
                </a:lnTo>
                <a:lnTo>
                  <a:pt x="304" y="152"/>
                </a:lnTo>
                <a:lnTo>
                  <a:pt x="304" y="131"/>
                </a:lnTo>
                <a:lnTo>
                  <a:pt x="304" y="109"/>
                </a:lnTo>
                <a:lnTo>
                  <a:pt x="293" y="98"/>
                </a:lnTo>
                <a:lnTo>
                  <a:pt x="293" y="87"/>
                </a:lnTo>
                <a:lnTo>
                  <a:pt x="282" y="76"/>
                </a:lnTo>
                <a:lnTo>
                  <a:pt x="271" y="65"/>
                </a:lnTo>
                <a:lnTo>
                  <a:pt x="261" y="55"/>
                </a:lnTo>
                <a:lnTo>
                  <a:pt x="261" y="44"/>
                </a:lnTo>
                <a:lnTo>
                  <a:pt x="261" y="22"/>
                </a:lnTo>
                <a:lnTo>
                  <a:pt x="261" y="11"/>
                </a:lnTo>
                <a:lnTo>
                  <a:pt x="271" y="0"/>
                </a:lnTo>
                <a:lnTo>
                  <a:pt x="293" y="0"/>
                </a:lnTo>
                <a:lnTo>
                  <a:pt x="304" y="0"/>
                </a:lnTo>
                <a:lnTo>
                  <a:pt x="326" y="11"/>
                </a:lnTo>
                <a:lnTo>
                  <a:pt x="348" y="11"/>
                </a:lnTo>
                <a:lnTo>
                  <a:pt x="369" y="22"/>
                </a:lnTo>
                <a:lnTo>
                  <a:pt x="391" y="33"/>
                </a:lnTo>
                <a:lnTo>
                  <a:pt x="424" y="44"/>
                </a:lnTo>
                <a:lnTo>
                  <a:pt x="445" y="55"/>
                </a:lnTo>
                <a:lnTo>
                  <a:pt x="467" y="65"/>
                </a:lnTo>
                <a:lnTo>
                  <a:pt x="478" y="76"/>
                </a:lnTo>
                <a:lnTo>
                  <a:pt x="489" y="87"/>
                </a:lnTo>
                <a:lnTo>
                  <a:pt x="500" y="98"/>
                </a:lnTo>
                <a:lnTo>
                  <a:pt x="500" y="109"/>
                </a:lnTo>
                <a:lnTo>
                  <a:pt x="500" y="120"/>
                </a:lnTo>
                <a:lnTo>
                  <a:pt x="500" y="152"/>
                </a:lnTo>
                <a:lnTo>
                  <a:pt x="500" y="163"/>
                </a:lnTo>
                <a:lnTo>
                  <a:pt x="489" y="185"/>
                </a:lnTo>
                <a:lnTo>
                  <a:pt x="489" y="196"/>
                </a:lnTo>
                <a:lnTo>
                  <a:pt x="489" y="207"/>
                </a:lnTo>
                <a:lnTo>
                  <a:pt x="489" y="218"/>
                </a:lnTo>
                <a:lnTo>
                  <a:pt x="478" y="240"/>
                </a:lnTo>
                <a:lnTo>
                  <a:pt x="478" y="261"/>
                </a:lnTo>
                <a:lnTo>
                  <a:pt x="478" y="283"/>
                </a:lnTo>
                <a:lnTo>
                  <a:pt x="478" y="305"/>
                </a:lnTo>
                <a:lnTo>
                  <a:pt x="478" y="327"/>
                </a:lnTo>
                <a:lnTo>
                  <a:pt x="467" y="359"/>
                </a:lnTo>
                <a:lnTo>
                  <a:pt x="467" y="392"/>
                </a:lnTo>
                <a:lnTo>
                  <a:pt x="467" y="425"/>
                </a:lnTo>
                <a:lnTo>
                  <a:pt x="467" y="457"/>
                </a:lnTo>
                <a:lnTo>
                  <a:pt x="467" y="501"/>
                </a:lnTo>
                <a:lnTo>
                  <a:pt x="456" y="544"/>
                </a:lnTo>
                <a:lnTo>
                  <a:pt x="456" y="588"/>
                </a:lnTo>
                <a:lnTo>
                  <a:pt x="456" y="675"/>
                </a:lnTo>
                <a:lnTo>
                  <a:pt x="456" y="784"/>
                </a:lnTo>
                <a:lnTo>
                  <a:pt x="445" y="892"/>
                </a:lnTo>
                <a:lnTo>
                  <a:pt x="445" y="1012"/>
                </a:lnTo>
                <a:lnTo>
                  <a:pt x="445" y="1132"/>
                </a:lnTo>
                <a:lnTo>
                  <a:pt x="434" y="1262"/>
                </a:lnTo>
                <a:lnTo>
                  <a:pt x="434" y="1404"/>
                </a:lnTo>
                <a:lnTo>
                  <a:pt x="434" y="1556"/>
                </a:lnTo>
                <a:lnTo>
                  <a:pt x="434" y="1632"/>
                </a:lnTo>
                <a:lnTo>
                  <a:pt x="434" y="1698"/>
                </a:lnTo>
                <a:lnTo>
                  <a:pt x="434" y="1774"/>
                </a:lnTo>
                <a:lnTo>
                  <a:pt x="434" y="1828"/>
                </a:lnTo>
                <a:lnTo>
                  <a:pt x="434" y="1894"/>
                </a:lnTo>
                <a:lnTo>
                  <a:pt x="424" y="1948"/>
                </a:lnTo>
                <a:lnTo>
                  <a:pt x="424" y="2002"/>
                </a:lnTo>
                <a:lnTo>
                  <a:pt x="424" y="2046"/>
                </a:lnTo>
                <a:lnTo>
                  <a:pt x="413" y="2090"/>
                </a:lnTo>
                <a:lnTo>
                  <a:pt x="413" y="2122"/>
                </a:lnTo>
                <a:lnTo>
                  <a:pt x="402" y="2166"/>
                </a:lnTo>
                <a:lnTo>
                  <a:pt x="402" y="2198"/>
                </a:lnTo>
                <a:lnTo>
                  <a:pt x="391" y="2220"/>
                </a:lnTo>
                <a:lnTo>
                  <a:pt x="391" y="2242"/>
                </a:lnTo>
                <a:lnTo>
                  <a:pt x="380" y="2264"/>
                </a:lnTo>
                <a:lnTo>
                  <a:pt x="369" y="2275"/>
                </a:lnTo>
                <a:lnTo>
                  <a:pt x="348" y="2296"/>
                </a:lnTo>
                <a:lnTo>
                  <a:pt x="337" y="2318"/>
                </a:lnTo>
                <a:lnTo>
                  <a:pt x="315" y="2340"/>
                </a:lnTo>
                <a:lnTo>
                  <a:pt x="304" y="2351"/>
                </a:lnTo>
                <a:lnTo>
                  <a:pt x="293" y="2362"/>
                </a:lnTo>
                <a:lnTo>
                  <a:pt x="271" y="2372"/>
                </a:lnTo>
                <a:lnTo>
                  <a:pt x="261" y="2372"/>
                </a:lnTo>
                <a:lnTo>
                  <a:pt x="250" y="2372"/>
                </a:lnTo>
                <a:lnTo>
                  <a:pt x="228" y="2372"/>
                </a:lnTo>
                <a:lnTo>
                  <a:pt x="217" y="2362"/>
                </a:lnTo>
                <a:lnTo>
                  <a:pt x="206" y="2340"/>
                </a:lnTo>
                <a:lnTo>
                  <a:pt x="206" y="2307"/>
                </a:lnTo>
                <a:lnTo>
                  <a:pt x="206" y="2285"/>
                </a:lnTo>
                <a:lnTo>
                  <a:pt x="195" y="2264"/>
                </a:lnTo>
                <a:lnTo>
                  <a:pt x="195" y="2242"/>
                </a:lnTo>
                <a:lnTo>
                  <a:pt x="184" y="2220"/>
                </a:lnTo>
                <a:lnTo>
                  <a:pt x="163" y="2198"/>
                </a:lnTo>
                <a:lnTo>
                  <a:pt x="152" y="2177"/>
                </a:lnTo>
                <a:lnTo>
                  <a:pt x="119" y="2155"/>
                </a:lnTo>
                <a:lnTo>
                  <a:pt x="97" y="21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4" name="任意多边形 113693"/>
          <p:cNvSpPr/>
          <p:nvPr/>
        </p:nvSpPr>
        <p:spPr>
          <a:xfrm>
            <a:off x="5104448" y="1651318"/>
            <a:ext cx="600075" cy="946150"/>
          </a:xfrm>
          <a:custGeom>
            <a:avLst/>
            <a:gdLst>
              <a:gd name="txL" fmla="*/ 0 w 946"/>
              <a:gd name="txT" fmla="*/ 0 h 1490"/>
              <a:gd name="txR" fmla="*/ 946 w 946"/>
              <a:gd name="txB" fmla="*/ 1490 h 14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46" h="1490">
                <a:moveTo>
                  <a:pt x="729" y="65"/>
                </a:moveTo>
                <a:lnTo>
                  <a:pt x="718" y="43"/>
                </a:lnTo>
                <a:lnTo>
                  <a:pt x="718" y="32"/>
                </a:lnTo>
                <a:lnTo>
                  <a:pt x="718" y="21"/>
                </a:lnTo>
                <a:lnTo>
                  <a:pt x="729" y="10"/>
                </a:lnTo>
                <a:lnTo>
                  <a:pt x="740" y="0"/>
                </a:lnTo>
                <a:lnTo>
                  <a:pt x="751" y="10"/>
                </a:lnTo>
                <a:lnTo>
                  <a:pt x="772" y="10"/>
                </a:lnTo>
                <a:lnTo>
                  <a:pt x="805" y="21"/>
                </a:lnTo>
                <a:lnTo>
                  <a:pt x="838" y="43"/>
                </a:lnTo>
                <a:lnTo>
                  <a:pt x="870" y="65"/>
                </a:lnTo>
                <a:lnTo>
                  <a:pt x="903" y="87"/>
                </a:lnTo>
                <a:lnTo>
                  <a:pt x="925" y="97"/>
                </a:lnTo>
                <a:lnTo>
                  <a:pt x="935" y="119"/>
                </a:lnTo>
                <a:lnTo>
                  <a:pt x="946" y="141"/>
                </a:lnTo>
                <a:lnTo>
                  <a:pt x="935" y="163"/>
                </a:lnTo>
                <a:lnTo>
                  <a:pt x="925" y="206"/>
                </a:lnTo>
                <a:lnTo>
                  <a:pt x="903" y="239"/>
                </a:lnTo>
                <a:lnTo>
                  <a:pt x="892" y="272"/>
                </a:lnTo>
                <a:lnTo>
                  <a:pt x="881" y="304"/>
                </a:lnTo>
                <a:lnTo>
                  <a:pt x="859" y="337"/>
                </a:lnTo>
                <a:lnTo>
                  <a:pt x="848" y="370"/>
                </a:lnTo>
                <a:lnTo>
                  <a:pt x="827" y="413"/>
                </a:lnTo>
                <a:lnTo>
                  <a:pt x="816" y="457"/>
                </a:lnTo>
                <a:lnTo>
                  <a:pt x="794" y="511"/>
                </a:lnTo>
                <a:lnTo>
                  <a:pt x="772" y="565"/>
                </a:lnTo>
                <a:lnTo>
                  <a:pt x="751" y="620"/>
                </a:lnTo>
                <a:lnTo>
                  <a:pt x="718" y="674"/>
                </a:lnTo>
                <a:lnTo>
                  <a:pt x="653" y="783"/>
                </a:lnTo>
                <a:lnTo>
                  <a:pt x="588" y="903"/>
                </a:lnTo>
                <a:lnTo>
                  <a:pt x="511" y="1012"/>
                </a:lnTo>
                <a:lnTo>
                  <a:pt x="468" y="1077"/>
                </a:lnTo>
                <a:lnTo>
                  <a:pt x="424" y="1120"/>
                </a:lnTo>
                <a:lnTo>
                  <a:pt x="392" y="1175"/>
                </a:lnTo>
                <a:lnTo>
                  <a:pt x="348" y="1218"/>
                </a:lnTo>
                <a:lnTo>
                  <a:pt x="305" y="1262"/>
                </a:lnTo>
                <a:lnTo>
                  <a:pt x="261" y="1305"/>
                </a:lnTo>
                <a:lnTo>
                  <a:pt x="229" y="1349"/>
                </a:lnTo>
                <a:lnTo>
                  <a:pt x="196" y="1382"/>
                </a:lnTo>
                <a:lnTo>
                  <a:pt x="153" y="1414"/>
                </a:lnTo>
                <a:lnTo>
                  <a:pt x="120" y="1436"/>
                </a:lnTo>
                <a:lnTo>
                  <a:pt x="87" y="1458"/>
                </a:lnTo>
                <a:lnTo>
                  <a:pt x="66" y="1469"/>
                </a:lnTo>
                <a:lnTo>
                  <a:pt x="44" y="1480"/>
                </a:lnTo>
                <a:lnTo>
                  <a:pt x="22" y="1490"/>
                </a:lnTo>
                <a:lnTo>
                  <a:pt x="11" y="1490"/>
                </a:lnTo>
                <a:lnTo>
                  <a:pt x="0" y="1490"/>
                </a:lnTo>
                <a:lnTo>
                  <a:pt x="0" y="1480"/>
                </a:lnTo>
                <a:lnTo>
                  <a:pt x="0" y="1469"/>
                </a:lnTo>
                <a:lnTo>
                  <a:pt x="11" y="1458"/>
                </a:lnTo>
                <a:lnTo>
                  <a:pt x="22" y="1436"/>
                </a:lnTo>
                <a:lnTo>
                  <a:pt x="44" y="1414"/>
                </a:lnTo>
                <a:lnTo>
                  <a:pt x="66" y="1382"/>
                </a:lnTo>
                <a:lnTo>
                  <a:pt x="87" y="1349"/>
                </a:lnTo>
                <a:lnTo>
                  <a:pt x="120" y="1316"/>
                </a:lnTo>
                <a:lnTo>
                  <a:pt x="196" y="1240"/>
                </a:lnTo>
                <a:lnTo>
                  <a:pt x="261" y="1153"/>
                </a:lnTo>
                <a:lnTo>
                  <a:pt x="327" y="1055"/>
                </a:lnTo>
                <a:lnTo>
                  <a:pt x="359" y="1001"/>
                </a:lnTo>
                <a:lnTo>
                  <a:pt x="403" y="946"/>
                </a:lnTo>
                <a:lnTo>
                  <a:pt x="435" y="892"/>
                </a:lnTo>
                <a:lnTo>
                  <a:pt x="468" y="837"/>
                </a:lnTo>
                <a:lnTo>
                  <a:pt x="501" y="772"/>
                </a:lnTo>
                <a:lnTo>
                  <a:pt x="533" y="707"/>
                </a:lnTo>
                <a:lnTo>
                  <a:pt x="566" y="631"/>
                </a:lnTo>
                <a:lnTo>
                  <a:pt x="588" y="565"/>
                </a:lnTo>
                <a:lnTo>
                  <a:pt x="620" y="489"/>
                </a:lnTo>
                <a:lnTo>
                  <a:pt x="653" y="402"/>
                </a:lnTo>
                <a:lnTo>
                  <a:pt x="664" y="370"/>
                </a:lnTo>
                <a:lnTo>
                  <a:pt x="675" y="337"/>
                </a:lnTo>
                <a:lnTo>
                  <a:pt x="685" y="304"/>
                </a:lnTo>
                <a:lnTo>
                  <a:pt x="696" y="272"/>
                </a:lnTo>
                <a:lnTo>
                  <a:pt x="718" y="206"/>
                </a:lnTo>
                <a:lnTo>
                  <a:pt x="729" y="163"/>
                </a:lnTo>
                <a:lnTo>
                  <a:pt x="729" y="130"/>
                </a:lnTo>
                <a:lnTo>
                  <a:pt x="740" y="97"/>
                </a:lnTo>
                <a:lnTo>
                  <a:pt x="740" y="76"/>
                </a:lnTo>
                <a:lnTo>
                  <a:pt x="729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5" name="任意多边形 113694"/>
          <p:cNvSpPr/>
          <p:nvPr/>
        </p:nvSpPr>
        <p:spPr>
          <a:xfrm>
            <a:off x="5553710" y="1886268"/>
            <a:ext cx="723900" cy="552450"/>
          </a:xfrm>
          <a:custGeom>
            <a:avLst/>
            <a:gdLst>
              <a:gd name="txL" fmla="*/ 0 w 1142"/>
              <a:gd name="txT" fmla="*/ 0 h 870"/>
              <a:gd name="txR" fmla="*/ 1142 w 1142"/>
              <a:gd name="txB" fmla="*/ 870 h 8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2" h="870">
                <a:moveTo>
                  <a:pt x="718" y="870"/>
                </a:moveTo>
                <a:lnTo>
                  <a:pt x="685" y="859"/>
                </a:lnTo>
                <a:lnTo>
                  <a:pt x="642" y="837"/>
                </a:lnTo>
                <a:lnTo>
                  <a:pt x="609" y="805"/>
                </a:lnTo>
                <a:lnTo>
                  <a:pt x="565" y="772"/>
                </a:lnTo>
                <a:lnTo>
                  <a:pt x="555" y="750"/>
                </a:lnTo>
                <a:lnTo>
                  <a:pt x="544" y="740"/>
                </a:lnTo>
                <a:lnTo>
                  <a:pt x="522" y="718"/>
                </a:lnTo>
                <a:lnTo>
                  <a:pt x="500" y="696"/>
                </a:lnTo>
                <a:lnTo>
                  <a:pt x="478" y="663"/>
                </a:lnTo>
                <a:lnTo>
                  <a:pt x="457" y="631"/>
                </a:lnTo>
                <a:lnTo>
                  <a:pt x="424" y="587"/>
                </a:lnTo>
                <a:lnTo>
                  <a:pt x="391" y="544"/>
                </a:lnTo>
                <a:lnTo>
                  <a:pt x="348" y="500"/>
                </a:lnTo>
                <a:lnTo>
                  <a:pt x="305" y="446"/>
                </a:lnTo>
                <a:lnTo>
                  <a:pt x="261" y="391"/>
                </a:lnTo>
                <a:lnTo>
                  <a:pt x="218" y="337"/>
                </a:lnTo>
                <a:lnTo>
                  <a:pt x="163" y="272"/>
                </a:lnTo>
                <a:lnTo>
                  <a:pt x="120" y="206"/>
                </a:lnTo>
                <a:lnTo>
                  <a:pt x="54" y="130"/>
                </a:lnTo>
                <a:lnTo>
                  <a:pt x="0" y="54"/>
                </a:lnTo>
                <a:lnTo>
                  <a:pt x="54" y="0"/>
                </a:lnTo>
                <a:lnTo>
                  <a:pt x="65" y="21"/>
                </a:lnTo>
                <a:lnTo>
                  <a:pt x="76" y="32"/>
                </a:lnTo>
                <a:lnTo>
                  <a:pt x="87" y="43"/>
                </a:lnTo>
                <a:lnTo>
                  <a:pt x="87" y="54"/>
                </a:lnTo>
                <a:lnTo>
                  <a:pt x="109" y="76"/>
                </a:lnTo>
                <a:lnTo>
                  <a:pt x="120" y="97"/>
                </a:lnTo>
                <a:lnTo>
                  <a:pt x="152" y="119"/>
                </a:lnTo>
                <a:lnTo>
                  <a:pt x="196" y="163"/>
                </a:lnTo>
                <a:lnTo>
                  <a:pt x="239" y="206"/>
                </a:lnTo>
                <a:lnTo>
                  <a:pt x="294" y="250"/>
                </a:lnTo>
                <a:lnTo>
                  <a:pt x="348" y="315"/>
                </a:lnTo>
                <a:lnTo>
                  <a:pt x="413" y="370"/>
                </a:lnTo>
                <a:lnTo>
                  <a:pt x="478" y="435"/>
                </a:lnTo>
                <a:lnTo>
                  <a:pt x="544" y="478"/>
                </a:lnTo>
                <a:lnTo>
                  <a:pt x="609" y="533"/>
                </a:lnTo>
                <a:lnTo>
                  <a:pt x="685" y="576"/>
                </a:lnTo>
                <a:lnTo>
                  <a:pt x="750" y="609"/>
                </a:lnTo>
                <a:lnTo>
                  <a:pt x="815" y="642"/>
                </a:lnTo>
                <a:lnTo>
                  <a:pt x="881" y="674"/>
                </a:lnTo>
                <a:lnTo>
                  <a:pt x="935" y="707"/>
                </a:lnTo>
                <a:lnTo>
                  <a:pt x="989" y="729"/>
                </a:lnTo>
                <a:lnTo>
                  <a:pt x="1033" y="750"/>
                </a:lnTo>
                <a:lnTo>
                  <a:pt x="1076" y="772"/>
                </a:lnTo>
                <a:lnTo>
                  <a:pt x="1109" y="794"/>
                </a:lnTo>
                <a:lnTo>
                  <a:pt x="1120" y="805"/>
                </a:lnTo>
                <a:lnTo>
                  <a:pt x="1142" y="816"/>
                </a:lnTo>
                <a:lnTo>
                  <a:pt x="1142" y="827"/>
                </a:lnTo>
                <a:lnTo>
                  <a:pt x="1131" y="837"/>
                </a:lnTo>
                <a:lnTo>
                  <a:pt x="1120" y="848"/>
                </a:lnTo>
                <a:lnTo>
                  <a:pt x="1098" y="848"/>
                </a:lnTo>
                <a:lnTo>
                  <a:pt x="1076" y="848"/>
                </a:lnTo>
                <a:lnTo>
                  <a:pt x="1044" y="859"/>
                </a:lnTo>
                <a:lnTo>
                  <a:pt x="1011" y="859"/>
                </a:lnTo>
                <a:lnTo>
                  <a:pt x="968" y="870"/>
                </a:lnTo>
                <a:lnTo>
                  <a:pt x="924" y="870"/>
                </a:lnTo>
                <a:lnTo>
                  <a:pt x="881" y="870"/>
                </a:lnTo>
                <a:lnTo>
                  <a:pt x="848" y="870"/>
                </a:lnTo>
                <a:lnTo>
                  <a:pt x="815" y="870"/>
                </a:lnTo>
                <a:lnTo>
                  <a:pt x="783" y="870"/>
                </a:lnTo>
                <a:lnTo>
                  <a:pt x="761" y="870"/>
                </a:lnTo>
                <a:lnTo>
                  <a:pt x="739" y="870"/>
                </a:lnTo>
                <a:lnTo>
                  <a:pt x="718" y="8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6" name="任意多边形 113695"/>
          <p:cNvSpPr/>
          <p:nvPr/>
        </p:nvSpPr>
        <p:spPr>
          <a:xfrm>
            <a:off x="5248910" y="2645093"/>
            <a:ext cx="158750" cy="442912"/>
          </a:xfrm>
          <a:custGeom>
            <a:avLst/>
            <a:gdLst>
              <a:gd name="txL" fmla="*/ 0 w 250"/>
              <a:gd name="txT" fmla="*/ 0 h 696"/>
              <a:gd name="txR" fmla="*/ 250 w 250"/>
              <a:gd name="txB" fmla="*/ 696 h 6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696">
                <a:moveTo>
                  <a:pt x="43" y="98"/>
                </a:moveTo>
                <a:lnTo>
                  <a:pt x="22" y="65"/>
                </a:lnTo>
                <a:lnTo>
                  <a:pt x="11" y="32"/>
                </a:lnTo>
                <a:lnTo>
                  <a:pt x="0" y="10"/>
                </a:lnTo>
                <a:lnTo>
                  <a:pt x="11" y="0"/>
                </a:lnTo>
                <a:lnTo>
                  <a:pt x="22" y="0"/>
                </a:lnTo>
                <a:lnTo>
                  <a:pt x="43" y="0"/>
                </a:lnTo>
                <a:lnTo>
                  <a:pt x="65" y="10"/>
                </a:lnTo>
                <a:lnTo>
                  <a:pt x="98" y="10"/>
                </a:lnTo>
                <a:lnTo>
                  <a:pt x="130" y="21"/>
                </a:lnTo>
                <a:lnTo>
                  <a:pt x="174" y="32"/>
                </a:lnTo>
                <a:lnTo>
                  <a:pt x="228" y="43"/>
                </a:lnTo>
                <a:lnTo>
                  <a:pt x="228" y="119"/>
                </a:lnTo>
                <a:lnTo>
                  <a:pt x="228" y="195"/>
                </a:lnTo>
                <a:lnTo>
                  <a:pt x="239" y="261"/>
                </a:lnTo>
                <a:lnTo>
                  <a:pt x="239" y="315"/>
                </a:lnTo>
                <a:lnTo>
                  <a:pt x="239" y="370"/>
                </a:lnTo>
                <a:lnTo>
                  <a:pt x="250" y="424"/>
                </a:lnTo>
                <a:lnTo>
                  <a:pt x="250" y="468"/>
                </a:lnTo>
                <a:lnTo>
                  <a:pt x="250" y="511"/>
                </a:lnTo>
                <a:lnTo>
                  <a:pt x="250" y="555"/>
                </a:lnTo>
                <a:lnTo>
                  <a:pt x="250" y="587"/>
                </a:lnTo>
                <a:lnTo>
                  <a:pt x="250" y="620"/>
                </a:lnTo>
                <a:lnTo>
                  <a:pt x="250" y="642"/>
                </a:lnTo>
                <a:lnTo>
                  <a:pt x="250" y="663"/>
                </a:lnTo>
                <a:lnTo>
                  <a:pt x="250" y="674"/>
                </a:lnTo>
                <a:lnTo>
                  <a:pt x="250" y="685"/>
                </a:lnTo>
                <a:lnTo>
                  <a:pt x="239" y="696"/>
                </a:lnTo>
                <a:lnTo>
                  <a:pt x="228" y="696"/>
                </a:lnTo>
                <a:lnTo>
                  <a:pt x="217" y="696"/>
                </a:lnTo>
                <a:lnTo>
                  <a:pt x="206" y="696"/>
                </a:lnTo>
                <a:lnTo>
                  <a:pt x="195" y="685"/>
                </a:lnTo>
                <a:lnTo>
                  <a:pt x="174" y="674"/>
                </a:lnTo>
                <a:lnTo>
                  <a:pt x="163" y="653"/>
                </a:lnTo>
                <a:lnTo>
                  <a:pt x="152" y="642"/>
                </a:lnTo>
                <a:lnTo>
                  <a:pt x="141" y="620"/>
                </a:lnTo>
                <a:lnTo>
                  <a:pt x="130" y="598"/>
                </a:lnTo>
                <a:lnTo>
                  <a:pt x="130" y="565"/>
                </a:lnTo>
                <a:lnTo>
                  <a:pt x="119" y="522"/>
                </a:lnTo>
                <a:lnTo>
                  <a:pt x="119" y="489"/>
                </a:lnTo>
                <a:lnTo>
                  <a:pt x="108" y="435"/>
                </a:lnTo>
                <a:lnTo>
                  <a:pt x="108" y="391"/>
                </a:lnTo>
                <a:lnTo>
                  <a:pt x="98" y="337"/>
                </a:lnTo>
                <a:lnTo>
                  <a:pt x="98" y="293"/>
                </a:lnTo>
                <a:lnTo>
                  <a:pt x="87" y="250"/>
                </a:lnTo>
                <a:lnTo>
                  <a:pt x="76" y="206"/>
                </a:lnTo>
                <a:lnTo>
                  <a:pt x="76" y="174"/>
                </a:lnTo>
                <a:lnTo>
                  <a:pt x="65" y="141"/>
                </a:lnTo>
                <a:lnTo>
                  <a:pt x="54" y="119"/>
                </a:lnTo>
                <a:lnTo>
                  <a:pt x="43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7" name="任意多边形 113696"/>
          <p:cNvSpPr/>
          <p:nvPr/>
        </p:nvSpPr>
        <p:spPr>
          <a:xfrm>
            <a:off x="5318760" y="2576830"/>
            <a:ext cx="647700" cy="366713"/>
          </a:xfrm>
          <a:custGeom>
            <a:avLst/>
            <a:gdLst>
              <a:gd name="txL" fmla="*/ 0 w 1022"/>
              <a:gd name="txT" fmla="*/ 0 h 577"/>
              <a:gd name="txR" fmla="*/ 1022 w 1022"/>
              <a:gd name="txB" fmla="*/ 577 h 577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22" h="577">
                <a:moveTo>
                  <a:pt x="685" y="22"/>
                </a:moveTo>
                <a:lnTo>
                  <a:pt x="718" y="11"/>
                </a:lnTo>
                <a:lnTo>
                  <a:pt x="740" y="0"/>
                </a:lnTo>
                <a:lnTo>
                  <a:pt x="761" y="0"/>
                </a:lnTo>
                <a:lnTo>
                  <a:pt x="794" y="11"/>
                </a:lnTo>
                <a:lnTo>
                  <a:pt x="827" y="22"/>
                </a:lnTo>
                <a:lnTo>
                  <a:pt x="848" y="32"/>
                </a:lnTo>
                <a:lnTo>
                  <a:pt x="870" y="43"/>
                </a:lnTo>
                <a:lnTo>
                  <a:pt x="892" y="65"/>
                </a:lnTo>
                <a:lnTo>
                  <a:pt x="914" y="76"/>
                </a:lnTo>
                <a:lnTo>
                  <a:pt x="946" y="98"/>
                </a:lnTo>
                <a:lnTo>
                  <a:pt x="957" y="119"/>
                </a:lnTo>
                <a:lnTo>
                  <a:pt x="979" y="130"/>
                </a:lnTo>
                <a:lnTo>
                  <a:pt x="990" y="141"/>
                </a:lnTo>
                <a:lnTo>
                  <a:pt x="1001" y="152"/>
                </a:lnTo>
                <a:lnTo>
                  <a:pt x="1012" y="163"/>
                </a:lnTo>
                <a:lnTo>
                  <a:pt x="1012" y="174"/>
                </a:lnTo>
                <a:lnTo>
                  <a:pt x="1022" y="174"/>
                </a:lnTo>
                <a:lnTo>
                  <a:pt x="1012" y="185"/>
                </a:lnTo>
                <a:lnTo>
                  <a:pt x="990" y="196"/>
                </a:lnTo>
                <a:lnTo>
                  <a:pt x="979" y="207"/>
                </a:lnTo>
                <a:lnTo>
                  <a:pt x="946" y="217"/>
                </a:lnTo>
                <a:lnTo>
                  <a:pt x="946" y="228"/>
                </a:lnTo>
                <a:lnTo>
                  <a:pt x="935" y="228"/>
                </a:lnTo>
                <a:lnTo>
                  <a:pt x="935" y="239"/>
                </a:lnTo>
                <a:lnTo>
                  <a:pt x="925" y="250"/>
                </a:lnTo>
                <a:lnTo>
                  <a:pt x="914" y="261"/>
                </a:lnTo>
                <a:lnTo>
                  <a:pt x="903" y="283"/>
                </a:lnTo>
                <a:lnTo>
                  <a:pt x="892" y="294"/>
                </a:lnTo>
                <a:lnTo>
                  <a:pt x="892" y="315"/>
                </a:lnTo>
                <a:lnTo>
                  <a:pt x="881" y="348"/>
                </a:lnTo>
                <a:lnTo>
                  <a:pt x="870" y="370"/>
                </a:lnTo>
                <a:lnTo>
                  <a:pt x="859" y="392"/>
                </a:lnTo>
                <a:lnTo>
                  <a:pt x="848" y="424"/>
                </a:lnTo>
                <a:lnTo>
                  <a:pt x="838" y="457"/>
                </a:lnTo>
                <a:lnTo>
                  <a:pt x="827" y="500"/>
                </a:lnTo>
                <a:lnTo>
                  <a:pt x="816" y="533"/>
                </a:lnTo>
                <a:lnTo>
                  <a:pt x="805" y="577"/>
                </a:lnTo>
                <a:lnTo>
                  <a:pt x="664" y="577"/>
                </a:lnTo>
                <a:lnTo>
                  <a:pt x="675" y="533"/>
                </a:lnTo>
                <a:lnTo>
                  <a:pt x="675" y="489"/>
                </a:lnTo>
                <a:lnTo>
                  <a:pt x="685" y="446"/>
                </a:lnTo>
                <a:lnTo>
                  <a:pt x="685" y="413"/>
                </a:lnTo>
                <a:lnTo>
                  <a:pt x="685" y="381"/>
                </a:lnTo>
                <a:lnTo>
                  <a:pt x="696" y="348"/>
                </a:lnTo>
                <a:lnTo>
                  <a:pt x="696" y="315"/>
                </a:lnTo>
                <a:lnTo>
                  <a:pt x="696" y="294"/>
                </a:lnTo>
                <a:lnTo>
                  <a:pt x="696" y="272"/>
                </a:lnTo>
                <a:lnTo>
                  <a:pt x="696" y="250"/>
                </a:lnTo>
                <a:lnTo>
                  <a:pt x="707" y="228"/>
                </a:lnTo>
                <a:lnTo>
                  <a:pt x="707" y="217"/>
                </a:lnTo>
                <a:lnTo>
                  <a:pt x="707" y="196"/>
                </a:lnTo>
                <a:lnTo>
                  <a:pt x="707" y="185"/>
                </a:lnTo>
                <a:lnTo>
                  <a:pt x="696" y="185"/>
                </a:lnTo>
                <a:lnTo>
                  <a:pt x="696" y="174"/>
                </a:lnTo>
                <a:lnTo>
                  <a:pt x="685" y="174"/>
                </a:lnTo>
                <a:lnTo>
                  <a:pt x="664" y="163"/>
                </a:lnTo>
                <a:lnTo>
                  <a:pt x="642" y="152"/>
                </a:lnTo>
                <a:lnTo>
                  <a:pt x="609" y="152"/>
                </a:lnTo>
                <a:lnTo>
                  <a:pt x="588" y="152"/>
                </a:lnTo>
                <a:lnTo>
                  <a:pt x="566" y="152"/>
                </a:lnTo>
                <a:lnTo>
                  <a:pt x="544" y="163"/>
                </a:lnTo>
                <a:lnTo>
                  <a:pt x="511" y="163"/>
                </a:lnTo>
                <a:lnTo>
                  <a:pt x="479" y="163"/>
                </a:lnTo>
                <a:lnTo>
                  <a:pt x="446" y="174"/>
                </a:lnTo>
                <a:lnTo>
                  <a:pt x="403" y="185"/>
                </a:lnTo>
                <a:lnTo>
                  <a:pt x="359" y="185"/>
                </a:lnTo>
                <a:lnTo>
                  <a:pt x="272" y="207"/>
                </a:lnTo>
                <a:lnTo>
                  <a:pt x="174" y="217"/>
                </a:lnTo>
                <a:lnTo>
                  <a:pt x="87" y="228"/>
                </a:lnTo>
                <a:lnTo>
                  <a:pt x="11" y="228"/>
                </a:lnTo>
                <a:lnTo>
                  <a:pt x="0" y="141"/>
                </a:lnTo>
                <a:lnTo>
                  <a:pt x="77" y="141"/>
                </a:lnTo>
                <a:lnTo>
                  <a:pt x="142" y="130"/>
                </a:lnTo>
                <a:lnTo>
                  <a:pt x="218" y="130"/>
                </a:lnTo>
                <a:lnTo>
                  <a:pt x="272" y="119"/>
                </a:lnTo>
                <a:lnTo>
                  <a:pt x="338" y="109"/>
                </a:lnTo>
                <a:lnTo>
                  <a:pt x="392" y="98"/>
                </a:lnTo>
                <a:lnTo>
                  <a:pt x="446" y="87"/>
                </a:lnTo>
                <a:lnTo>
                  <a:pt x="490" y="76"/>
                </a:lnTo>
                <a:lnTo>
                  <a:pt x="533" y="65"/>
                </a:lnTo>
                <a:lnTo>
                  <a:pt x="566" y="65"/>
                </a:lnTo>
                <a:lnTo>
                  <a:pt x="598" y="54"/>
                </a:lnTo>
                <a:lnTo>
                  <a:pt x="631" y="43"/>
                </a:lnTo>
                <a:lnTo>
                  <a:pt x="653" y="43"/>
                </a:lnTo>
                <a:lnTo>
                  <a:pt x="675" y="32"/>
                </a:lnTo>
                <a:lnTo>
                  <a:pt x="685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8" name="任意多边形 113697"/>
          <p:cNvSpPr/>
          <p:nvPr/>
        </p:nvSpPr>
        <p:spPr>
          <a:xfrm>
            <a:off x="5372735" y="2900680"/>
            <a:ext cx="531813" cy="96838"/>
          </a:xfrm>
          <a:custGeom>
            <a:avLst/>
            <a:gdLst>
              <a:gd name="txL" fmla="*/ 0 w 838"/>
              <a:gd name="txT" fmla="*/ 0 h 153"/>
              <a:gd name="txR" fmla="*/ 838 w 838"/>
              <a:gd name="txB" fmla="*/ 153 h 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8" h="153">
                <a:moveTo>
                  <a:pt x="555" y="131"/>
                </a:moveTo>
                <a:lnTo>
                  <a:pt x="424" y="142"/>
                </a:lnTo>
                <a:lnTo>
                  <a:pt x="283" y="142"/>
                </a:lnTo>
                <a:lnTo>
                  <a:pt x="142" y="142"/>
                </a:lnTo>
                <a:lnTo>
                  <a:pt x="0" y="153"/>
                </a:lnTo>
                <a:lnTo>
                  <a:pt x="0" y="66"/>
                </a:lnTo>
                <a:lnTo>
                  <a:pt x="77" y="55"/>
                </a:lnTo>
                <a:lnTo>
                  <a:pt x="142" y="44"/>
                </a:lnTo>
                <a:lnTo>
                  <a:pt x="207" y="44"/>
                </a:lnTo>
                <a:lnTo>
                  <a:pt x="272" y="33"/>
                </a:lnTo>
                <a:lnTo>
                  <a:pt x="327" y="33"/>
                </a:lnTo>
                <a:lnTo>
                  <a:pt x="381" y="22"/>
                </a:lnTo>
                <a:lnTo>
                  <a:pt x="435" y="22"/>
                </a:lnTo>
                <a:lnTo>
                  <a:pt x="479" y="11"/>
                </a:lnTo>
                <a:lnTo>
                  <a:pt x="522" y="11"/>
                </a:lnTo>
                <a:lnTo>
                  <a:pt x="566" y="11"/>
                </a:lnTo>
                <a:lnTo>
                  <a:pt x="598" y="0"/>
                </a:lnTo>
                <a:lnTo>
                  <a:pt x="620" y="0"/>
                </a:lnTo>
                <a:lnTo>
                  <a:pt x="653" y="0"/>
                </a:lnTo>
                <a:lnTo>
                  <a:pt x="674" y="0"/>
                </a:lnTo>
                <a:lnTo>
                  <a:pt x="685" y="0"/>
                </a:lnTo>
                <a:lnTo>
                  <a:pt x="696" y="0"/>
                </a:lnTo>
                <a:lnTo>
                  <a:pt x="740" y="0"/>
                </a:lnTo>
                <a:lnTo>
                  <a:pt x="772" y="11"/>
                </a:lnTo>
                <a:lnTo>
                  <a:pt x="805" y="22"/>
                </a:lnTo>
                <a:lnTo>
                  <a:pt x="816" y="44"/>
                </a:lnTo>
                <a:lnTo>
                  <a:pt x="827" y="66"/>
                </a:lnTo>
                <a:lnTo>
                  <a:pt x="838" y="76"/>
                </a:lnTo>
                <a:lnTo>
                  <a:pt x="838" y="87"/>
                </a:lnTo>
                <a:lnTo>
                  <a:pt x="827" y="98"/>
                </a:lnTo>
                <a:lnTo>
                  <a:pt x="805" y="109"/>
                </a:lnTo>
                <a:lnTo>
                  <a:pt x="783" y="109"/>
                </a:lnTo>
                <a:lnTo>
                  <a:pt x="751" y="109"/>
                </a:lnTo>
                <a:lnTo>
                  <a:pt x="718" y="120"/>
                </a:lnTo>
                <a:lnTo>
                  <a:pt x="674" y="120"/>
                </a:lnTo>
                <a:lnTo>
                  <a:pt x="620" y="131"/>
                </a:lnTo>
                <a:lnTo>
                  <a:pt x="555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699" name="任意多边形 113698"/>
          <p:cNvSpPr/>
          <p:nvPr/>
        </p:nvSpPr>
        <p:spPr>
          <a:xfrm>
            <a:off x="4545648" y="2279968"/>
            <a:ext cx="627062" cy="420687"/>
          </a:xfrm>
          <a:custGeom>
            <a:avLst/>
            <a:gdLst>
              <a:gd name="txL" fmla="*/ 0 w 989"/>
              <a:gd name="txT" fmla="*/ 0 h 664"/>
              <a:gd name="txR" fmla="*/ 989 w 989"/>
              <a:gd name="txB" fmla="*/ 664 h 6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89" h="664">
                <a:moveTo>
                  <a:pt x="565" y="228"/>
                </a:moveTo>
                <a:lnTo>
                  <a:pt x="620" y="196"/>
                </a:lnTo>
                <a:lnTo>
                  <a:pt x="663" y="163"/>
                </a:lnTo>
                <a:lnTo>
                  <a:pt x="707" y="141"/>
                </a:lnTo>
                <a:lnTo>
                  <a:pt x="750" y="120"/>
                </a:lnTo>
                <a:lnTo>
                  <a:pt x="783" y="98"/>
                </a:lnTo>
                <a:lnTo>
                  <a:pt x="815" y="76"/>
                </a:lnTo>
                <a:lnTo>
                  <a:pt x="848" y="65"/>
                </a:lnTo>
                <a:lnTo>
                  <a:pt x="880" y="43"/>
                </a:lnTo>
                <a:lnTo>
                  <a:pt x="902" y="32"/>
                </a:lnTo>
                <a:lnTo>
                  <a:pt x="924" y="22"/>
                </a:lnTo>
                <a:lnTo>
                  <a:pt x="946" y="11"/>
                </a:lnTo>
                <a:lnTo>
                  <a:pt x="957" y="11"/>
                </a:lnTo>
                <a:lnTo>
                  <a:pt x="978" y="0"/>
                </a:lnTo>
                <a:lnTo>
                  <a:pt x="989" y="0"/>
                </a:lnTo>
                <a:lnTo>
                  <a:pt x="989" y="11"/>
                </a:lnTo>
                <a:lnTo>
                  <a:pt x="989" y="22"/>
                </a:lnTo>
                <a:lnTo>
                  <a:pt x="978" y="32"/>
                </a:lnTo>
                <a:lnTo>
                  <a:pt x="967" y="43"/>
                </a:lnTo>
                <a:lnTo>
                  <a:pt x="946" y="54"/>
                </a:lnTo>
                <a:lnTo>
                  <a:pt x="924" y="76"/>
                </a:lnTo>
                <a:lnTo>
                  <a:pt x="902" y="98"/>
                </a:lnTo>
                <a:lnTo>
                  <a:pt x="880" y="120"/>
                </a:lnTo>
                <a:lnTo>
                  <a:pt x="848" y="141"/>
                </a:lnTo>
                <a:lnTo>
                  <a:pt x="815" y="163"/>
                </a:lnTo>
                <a:lnTo>
                  <a:pt x="783" y="196"/>
                </a:lnTo>
                <a:lnTo>
                  <a:pt x="750" y="228"/>
                </a:lnTo>
                <a:lnTo>
                  <a:pt x="707" y="261"/>
                </a:lnTo>
                <a:lnTo>
                  <a:pt x="663" y="294"/>
                </a:lnTo>
                <a:lnTo>
                  <a:pt x="620" y="337"/>
                </a:lnTo>
                <a:lnTo>
                  <a:pt x="576" y="370"/>
                </a:lnTo>
                <a:lnTo>
                  <a:pt x="533" y="413"/>
                </a:lnTo>
                <a:lnTo>
                  <a:pt x="489" y="446"/>
                </a:lnTo>
                <a:lnTo>
                  <a:pt x="446" y="479"/>
                </a:lnTo>
                <a:lnTo>
                  <a:pt x="413" y="500"/>
                </a:lnTo>
                <a:lnTo>
                  <a:pt x="380" y="533"/>
                </a:lnTo>
                <a:lnTo>
                  <a:pt x="348" y="555"/>
                </a:lnTo>
                <a:lnTo>
                  <a:pt x="315" y="577"/>
                </a:lnTo>
                <a:lnTo>
                  <a:pt x="293" y="598"/>
                </a:lnTo>
                <a:lnTo>
                  <a:pt x="272" y="609"/>
                </a:lnTo>
                <a:lnTo>
                  <a:pt x="250" y="631"/>
                </a:lnTo>
                <a:lnTo>
                  <a:pt x="228" y="642"/>
                </a:lnTo>
                <a:lnTo>
                  <a:pt x="217" y="653"/>
                </a:lnTo>
                <a:lnTo>
                  <a:pt x="196" y="653"/>
                </a:lnTo>
                <a:lnTo>
                  <a:pt x="185" y="664"/>
                </a:lnTo>
                <a:lnTo>
                  <a:pt x="174" y="664"/>
                </a:lnTo>
                <a:lnTo>
                  <a:pt x="152" y="664"/>
                </a:lnTo>
                <a:lnTo>
                  <a:pt x="141" y="664"/>
                </a:lnTo>
                <a:lnTo>
                  <a:pt x="130" y="653"/>
                </a:lnTo>
                <a:lnTo>
                  <a:pt x="109" y="642"/>
                </a:lnTo>
                <a:lnTo>
                  <a:pt x="98" y="631"/>
                </a:lnTo>
                <a:lnTo>
                  <a:pt x="76" y="609"/>
                </a:lnTo>
                <a:lnTo>
                  <a:pt x="65" y="587"/>
                </a:lnTo>
                <a:lnTo>
                  <a:pt x="43" y="566"/>
                </a:lnTo>
                <a:lnTo>
                  <a:pt x="32" y="555"/>
                </a:lnTo>
                <a:lnTo>
                  <a:pt x="22" y="533"/>
                </a:lnTo>
                <a:lnTo>
                  <a:pt x="11" y="511"/>
                </a:lnTo>
                <a:lnTo>
                  <a:pt x="0" y="500"/>
                </a:lnTo>
                <a:lnTo>
                  <a:pt x="0" y="490"/>
                </a:lnTo>
                <a:lnTo>
                  <a:pt x="0" y="479"/>
                </a:lnTo>
                <a:lnTo>
                  <a:pt x="11" y="468"/>
                </a:lnTo>
                <a:lnTo>
                  <a:pt x="22" y="457"/>
                </a:lnTo>
                <a:lnTo>
                  <a:pt x="32" y="446"/>
                </a:lnTo>
                <a:lnTo>
                  <a:pt x="54" y="446"/>
                </a:lnTo>
                <a:lnTo>
                  <a:pt x="87" y="446"/>
                </a:lnTo>
                <a:lnTo>
                  <a:pt x="109" y="457"/>
                </a:lnTo>
                <a:lnTo>
                  <a:pt x="119" y="457"/>
                </a:lnTo>
                <a:lnTo>
                  <a:pt x="141" y="457"/>
                </a:lnTo>
                <a:lnTo>
                  <a:pt x="152" y="457"/>
                </a:lnTo>
                <a:lnTo>
                  <a:pt x="163" y="457"/>
                </a:lnTo>
                <a:lnTo>
                  <a:pt x="163" y="446"/>
                </a:lnTo>
                <a:lnTo>
                  <a:pt x="185" y="446"/>
                </a:lnTo>
                <a:lnTo>
                  <a:pt x="196" y="435"/>
                </a:lnTo>
                <a:lnTo>
                  <a:pt x="217" y="424"/>
                </a:lnTo>
                <a:lnTo>
                  <a:pt x="239" y="413"/>
                </a:lnTo>
                <a:lnTo>
                  <a:pt x="261" y="402"/>
                </a:lnTo>
                <a:lnTo>
                  <a:pt x="283" y="381"/>
                </a:lnTo>
                <a:lnTo>
                  <a:pt x="315" y="370"/>
                </a:lnTo>
                <a:lnTo>
                  <a:pt x="348" y="348"/>
                </a:lnTo>
                <a:lnTo>
                  <a:pt x="391" y="326"/>
                </a:lnTo>
                <a:lnTo>
                  <a:pt x="424" y="305"/>
                </a:lnTo>
                <a:lnTo>
                  <a:pt x="467" y="283"/>
                </a:lnTo>
                <a:lnTo>
                  <a:pt x="522" y="250"/>
                </a:lnTo>
                <a:lnTo>
                  <a:pt x="565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700" name="任意多边形 113699"/>
          <p:cNvSpPr/>
          <p:nvPr/>
        </p:nvSpPr>
        <p:spPr>
          <a:xfrm>
            <a:off x="5372735" y="2333943"/>
            <a:ext cx="442913" cy="125412"/>
          </a:xfrm>
          <a:custGeom>
            <a:avLst/>
            <a:gdLst>
              <a:gd name="txL" fmla="*/ 0 w 696"/>
              <a:gd name="txT" fmla="*/ 0 h 196"/>
              <a:gd name="txR" fmla="*/ 696 w 696"/>
              <a:gd name="txB" fmla="*/ 196 h 1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96" h="196">
                <a:moveTo>
                  <a:pt x="261" y="65"/>
                </a:moveTo>
                <a:lnTo>
                  <a:pt x="316" y="43"/>
                </a:lnTo>
                <a:lnTo>
                  <a:pt x="359" y="33"/>
                </a:lnTo>
                <a:lnTo>
                  <a:pt x="403" y="33"/>
                </a:lnTo>
                <a:lnTo>
                  <a:pt x="435" y="22"/>
                </a:lnTo>
                <a:lnTo>
                  <a:pt x="468" y="11"/>
                </a:lnTo>
                <a:lnTo>
                  <a:pt x="501" y="11"/>
                </a:lnTo>
                <a:lnTo>
                  <a:pt x="522" y="11"/>
                </a:lnTo>
                <a:lnTo>
                  <a:pt x="544" y="0"/>
                </a:lnTo>
                <a:lnTo>
                  <a:pt x="577" y="0"/>
                </a:lnTo>
                <a:lnTo>
                  <a:pt x="609" y="11"/>
                </a:lnTo>
                <a:lnTo>
                  <a:pt x="631" y="11"/>
                </a:lnTo>
                <a:lnTo>
                  <a:pt x="653" y="11"/>
                </a:lnTo>
                <a:lnTo>
                  <a:pt x="674" y="22"/>
                </a:lnTo>
                <a:lnTo>
                  <a:pt x="685" y="33"/>
                </a:lnTo>
                <a:lnTo>
                  <a:pt x="696" y="54"/>
                </a:lnTo>
                <a:lnTo>
                  <a:pt x="696" y="65"/>
                </a:lnTo>
                <a:lnTo>
                  <a:pt x="685" y="76"/>
                </a:lnTo>
                <a:lnTo>
                  <a:pt x="664" y="87"/>
                </a:lnTo>
                <a:lnTo>
                  <a:pt x="653" y="98"/>
                </a:lnTo>
                <a:lnTo>
                  <a:pt x="620" y="98"/>
                </a:lnTo>
                <a:lnTo>
                  <a:pt x="598" y="120"/>
                </a:lnTo>
                <a:lnTo>
                  <a:pt x="566" y="130"/>
                </a:lnTo>
                <a:lnTo>
                  <a:pt x="501" y="152"/>
                </a:lnTo>
                <a:lnTo>
                  <a:pt x="424" y="163"/>
                </a:lnTo>
                <a:lnTo>
                  <a:pt x="348" y="185"/>
                </a:lnTo>
                <a:lnTo>
                  <a:pt x="272" y="196"/>
                </a:lnTo>
                <a:lnTo>
                  <a:pt x="229" y="196"/>
                </a:lnTo>
                <a:lnTo>
                  <a:pt x="196" y="196"/>
                </a:lnTo>
                <a:lnTo>
                  <a:pt x="153" y="196"/>
                </a:lnTo>
                <a:lnTo>
                  <a:pt x="131" y="196"/>
                </a:lnTo>
                <a:lnTo>
                  <a:pt x="109" y="196"/>
                </a:lnTo>
                <a:lnTo>
                  <a:pt x="87" y="196"/>
                </a:lnTo>
                <a:lnTo>
                  <a:pt x="66" y="185"/>
                </a:lnTo>
                <a:lnTo>
                  <a:pt x="55" y="185"/>
                </a:lnTo>
                <a:lnTo>
                  <a:pt x="33" y="163"/>
                </a:lnTo>
                <a:lnTo>
                  <a:pt x="11" y="152"/>
                </a:lnTo>
                <a:lnTo>
                  <a:pt x="0" y="141"/>
                </a:lnTo>
                <a:lnTo>
                  <a:pt x="0" y="130"/>
                </a:lnTo>
                <a:lnTo>
                  <a:pt x="11" y="120"/>
                </a:lnTo>
                <a:lnTo>
                  <a:pt x="33" y="120"/>
                </a:lnTo>
                <a:lnTo>
                  <a:pt x="44" y="120"/>
                </a:lnTo>
                <a:lnTo>
                  <a:pt x="55" y="109"/>
                </a:lnTo>
                <a:lnTo>
                  <a:pt x="77" y="109"/>
                </a:lnTo>
                <a:lnTo>
                  <a:pt x="109" y="98"/>
                </a:lnTo>
                <a:lnTo>
                  <a:pt x="131" y="87"/>
                </a:lnTo>
                <a:lnTo>
                  <a:pt x="174" y="87"/>
                </a:lnTo>
                <a:lnTo>
                  <a:pt x="218" y="76"/>
                </a:lnTo>
                <a:lnTo>
                  <a:pt x="261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03894" y="1321141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拾</a:t>
            </a:r>
          </a:p>
        </p:txBody>
      </p:sp>
      <p:sp>
        <p:nvSpPr>
          <p:cNvPr id="31" name="矩形 30"/>
          <p:cNvSpPr/>
          <p:nvPr/>
        </p:nvSpPr>
        <p:spPr>
          <a:xfrm>
            <a:off x="729297" y="762837"/>
            <a:ext cx="15798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shí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470679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87388" y="2756641"/>
            <a:ext cx="3508414" cy="1724353"/>
            <a:chOff x="687388" y="2756641"/>
            <a:chExt cx="3508414" cy="1724353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98539" y="275664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8539" y="3599950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拾取　拾金不昧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7388" y="3196609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扌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8539" y="401932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007219" y="1330363"/>
            <a:ext cx="1917437" cy="64643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794356" y="1190177"/>
            <a:ext cx="2215830" cy="192001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37707"/>
              <a:gd name="adj6" fmla="val -2937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 人” 字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要舒展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，下边有一短横，“ 口”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字稍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扁宽。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96222" y="3221500"/>
            <a:ext cx="1800225" cy="1290724"/>
            <a:chOff x="6397625" y="2122488"/>
            <a:chExt cx="1800225" cy="1290724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5040" y="2214332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易错提示：右部不要漏掉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人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下的一横哦！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3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3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3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3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3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9129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29" name="Rectangle 24"/>
          <p:cNvSpPr/>
          <p:nvPr/>
        </p:nvSpPr>
        <p:spPr>
          <a:xfrm>
            <a:off x="4511993" y="1516380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8636" name="Freeform 28"/>
          <p:cNvSpPr/>
          <p:nvPr/>
        </p:nvSpPr>
        <p:spPr>
          <a:xfrm>
            <a:off x="4681855" y="1660843"/>
            <a:ext cx="250825" cy="177800"/>
          </a:xfrm>
          <a:custGeom>
            <a:avLst/>
            <a:gdLst>
              <a:gd name="txL" fmla="*/ 0 w 395"/>
              <a:gd name="txT" fmla="*/ 0 h 279"/>
              <a:gd name="txR" fmla="*/ 395 w 395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95" h="279">
                <a:moveTo>
                  <a:pt x="51" y="114"/>
                </a:moveTo>
                <a:lnTo>
                  <a:pt x="26" y="76"/>
                </a:lnTo>
                <a:lnTo>
                  <a:pt x="13" y="51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77" y="0"/>
                </a:lnTo>
                <a:lnTo>
                  <a:pt x="115" y="13"/>
                </a:lnTo>
                <a:lnTo>
                  <a:pt x="166" y="13"/>
                </a:lnTo>
                <a:lnTo>
                  <a:pt x="217" y="26"/>
                </a:lnTo>
                <a:lnTo>
                  <a:pt x="268" y="51"/>
                </a:lnTo>
                <a:lnTo>
                  <a:pt x="293" y="64"/>
                </a:lnTo>
                <a:lnTo>
                  <a:pt x="319" y="76"/>
                </a:lnTo>
                <a:lnTo>
                  <a:pt x="344" y="102"/>
                </a:lnTo>
                <a:lnTo>
                  <a:pt x="357" y="114"/>
                </a:lnTo>
                <a:lnTo>
                  <a:pt x="369" y="127"/>
                </a:lnTo>
                <a:lnTo>
                  <a:pt x="382" y="152"/>
                </a:lnTo>
                <a:lnTo>
                  <a:pt x="395" y="165"/>
                </a:lnTo>
                <a:lnTo>
                  <a:pt x="395" y="190"/>
                </a:lnTo>
                <a:lnTo>
                  <a:pt x="395" y="216"/>
                </a:lnTo>
                <a:lnTo>
                  <a:pt x="395" y="229"/>
                </a:lnTo>
                <a:lnTo>
                  <a:pt x="382" y="241"/>
                </a:lnTo>
                <a:lnTo>
                  <a:pt x="382" y="254"/>
                </a:lnTo>
                <a:lnTo>
                  <a:pt x="369" y="267"/>
                </a:lnTo>
                <a:lnTo>
                  <a:pt x="369" y="279"/>
                </a:lnTo>
                <a:lnTo>
                  <a:pt x="357" y="279"/>
                </a:lnTo>
                <a:lnTo>
                  <a:pt x="344" y="279"/>
                </a:lnTo>
                <a:lnTo>
                  <a:pt x="319" y="279"/>
                </a:lnTo>
                <a:lnTo>
                  <a:pt x="293" y="267"/>
                </a:lnTo>
                <a:lnTo>
                  <a:pt x="255" y="254"/>
                </a:lnTo>
                <a:lnTo>
                  <a:pt x="217" y="229"/>
                </a:lnTo>
                <a:lnTo>
                  <a:pt x="166" y="203"/>
                </a:lnTo>
                <a:lnTo>
                  <a:pt x="115" y="165"/>
                </a:lnTo>
                <a:lnTo>
                  <a:pt x="90" y="140"/>
                </a:lnTo>
                <a:lnTo>
                  <a:pt x="51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4519930" y="1998980"/>
            <a:ext cx="234950" cy="217488"/>
          </a:xfrm>
          <a:custGeom>
            <a:avLst/>
            <a:gdLst>
              <a:gd name="txL" fmla="*/ 0 w 369"/>
              <a:gd name="txT" fmla="*/ 0 h 342"/>
              <a:gd name="txR" fmla="*/ 369 w 369"/>
              <a:gd name="txB" fmla="*/ 342 h 34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69" h="342">
                <a:moveTo>
                  <a:pt x="0" y="25"/>
                </a:moveTo>
                <a:lnTo>
                  <a:pt x="13" y="12"/>
                </a:lnTo>
                <a:lnTo>
                  <a:pt x="25" y="12"/>
                </a:lnTo>
                <a:lnTo>
                  <a:pt x="38" y="0"/>
                </a:lnTo>
                <a:lnTo>
                  <a:pt x="76" y="0"/>
                </a:lnTo>
                <a:lnTo>
                  <a:pt x="102" y="0"/>
                </a:lnTo>
                <a:lnTo>
                  <a:pt x="140" y="12"/>
                </a:lnTo>
                <a:lnTo>
                  <a:pt x="178" y="25"/>
                </a:lnTo>
                <a:lnTo>
                  <a:pt x="216" y="50"/>
                </a:lnTo>
                <a:lnTo>
                  <a:pt x="254" y="76"/>
                </a:lnTo>
                <a:lnTo>
                  <a:pt x="293" y="101"/>
                </a:lnTo>
                <a:lnTo>
                  <a:pt x="318" y="126"/>
                </a:lnTo>
                <a:lnTo>
                  <a:pt x="344" y="152"/>
                </a:lnTo>
                <a:lnTo>
                  <a:pt x="356" y="177"/>
                </a:lnTo>
                <a:lnTo>
                  <a:pt x="356" y="202"/>
                </a:lnTo>
                <a:lnTo>
                  <a:pt x="369" y="228"/>
                </a:lnTo>
                <a:lnTo>
                  <a:pt x="369" y="240"/>
                </a:lnTo>
                <a:lnTo>
                  <a:pt x="369" y="253"/>
                </a:lnTo>
                <a:lnTo>
                  <a:pt x="356" y="266"/>
                </a:lnTo>
                <a:lnTo>
                  <a:pt x="356" y="291"/>
                </a:lnTo>
                <a:lnTo>
                  <a:pt x="344" y="316"/>
                </a:lnTo>
                <a:lnTo>
                  <a:pt x="331" y="329"/>
                </a:lnTo>
                <a:lnTo>
                  <a:pt x="318" y="329"/>
                </a:lnTo>
                <a:lnTo>
                  <a:pt x="305" y="342"/>
                </a:lnTo>
                <a:lnTo>
                  <a:pt x="293" y="329"/>
                </a:lnTo>
                <a:lnTo>
                  <a:pt x="267" y="329"/>
                </a:lnTo>
                <a:lnTo>
                  <a:pt x="242" y="316"/>
                </a:lnTo>
                <a:lnTo>
                  <a:pt x="216" y="291"/>
                </a:lnTo>
                <a:lnTo>
                  <a:pt x="191" y="266"/>
                </a:lnTo>
                <a:lnTo>
                  <a:pt x="153" y="228"/>
                </a:lnTo>
                <a:lnTo>
                  <a:pt x="115" y="190"/>
                </a:lnTo>
                <a:lnTo>
                  <a:pt x="102" y="164"/>
                </a:lnTo>
                <a:lnTo>
                  <a:pt x="89" y="139"/>
                </a:lnTo>
                <a:lnTo>
                  <a:pt x="64" y="114"/>
                </a:lnTo>
                <a:lnTo>
                  <a:pt x="51" y="88"/>
                </a:lnTo>
                <a:lnTo>
                  <a:pt x="38" y="76"/>
                </a:lnTo>
                <a:lnTo>
                  <a:pt x="25" y="63"/>
                </a:lnTo>
                <a:lnTo>
                  <a:pt x="13" y="50"/>
                </a:lnTo>
                <a:lnTo>
                  <a:pt x="13" y="38"/>
                </a:lnTo>
                <a:lnTo>
                  <a:pt x="13" y="25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553268" y="2345055"/>
            <a:ext cx="282575" cy="684213"/>
          </a:xfrm>
          <a:custGeom>
            <a:avLst/>
            <a:gdLst>
              <a:gd name="txL" fmla="*/ 0 w 445"/>
              <a:gd name="txT" fmla="*/ 0 h 1078"/>
              <a:gd name="txR" fmla="*/ 445 w 445"/>
              <a:gd name="txB" fmla="*/ 1078 h 107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5" h="1078">
                <a:moveTo>
                  <a:pt x="382" y="368"/>
                </a:moveTo>
                <a:lnTo>
                  <a:pt x="369" y="457"/>
                </a:lnTo>
                <a:lnTo>
                  <a:pt x="343" y="533"/>
                </a:lnTo>
                <a:lnTo>
                  <a:pt x="331" y="609"/>
                </a:lnTo>
                <a:lnTo>
                  <a:pt x="318" y="672"/>
                </a:lnTo>
                <a:lnTo>
                  <a:pt x="305" y="735"/>
                </a:lnTo>
                <a:lnTo>
                  <a:pt x="280" y="799"/>
                </a:lnTo>
                <a:lnTo>
                  <a:pt x="267" y="849"/>
                </a:lnTo>
                <a:lnTo>
                  <a:pt x="254" y="900"/>
                </a:lnTo>
                <a:lnTo>
                  <a:pt x="242" y="938"/>
                </a:lnTo>
                <a:lnTo>
                  <a:pt x="229" y="976"/>
                </a:lnTo>
                <a:lnTo>
                  <a:pt x="216" y="1014"/>
                </a:lnTo>
                <a:lnTo>
                  <a:pt x="216" y="1040"/>
                </a:lnTo>
                <a:lnTo>
                  <a:pt x="203" y="1052"/>
                </a:lnTo>
                <a:lnTo>
                  <a:pt x="191" y="1065"/>
                </a:lnTo>
                <a:lnTo>
                  <a:pt x="191" y="1078"/>
                </a:lnTo>
                <a:lnTo>
                  <a:pt x="178" y="1078"/>
                </a:lnTo>
                <a:lnTo>
                  <a:pt x="165" y="1078"/>
                </a:lnTo>
                <a:lnTo>
                  <a:pt x="153" y="1065"/>
                </a:lnTo>
                <a:lnTo>
                  <a:pt x="140" y="1040"/>
                </a:lnTo>
                <a:lnTo>
                  <a:pt x="127" y="1027"/>
                </a:lnTo>
                <a:lnTo>
                  <a:pt x="114" y="1002"/>
                </a:lnTo>
                <a:lnTo>
                  <a:pt x="89" y="963"/>
                </a:lnTo>
                <a:lnTo>
                  <a:pt x="76" y="938"/>
                </a:lnTo>
                <a:lnTo>
                  <a:pt x="64" y="900"/>
                </a:lnTo>
                <a:lnTo>
                  <a:pt x="38" y="875"/>
                </a:lnTo>
                <a:lnTo>
                  <a:pt x="25" y="837"/>
                </a:lnTo>
                <a:lnTo>
                  <a:pt x="13" y="824"/>
                </a:lnTo>
                <a:lnTo>
                  <a:pt x="13" y="799"/>
                </a:lnTo>
                <a:lnTo>
                  <a:pt x="0" y="786"/>
                </a:lnTo>
                <a:lnTo>
                  <a:pt x="0" y="773"/>
                </a:lnTo>
                <a:lnTo>
                  <a:pt x="0" y="761"/>
                </a:lnTo>
                <a:lnTo>
                  <a:pt x="0" y="748"/>
                </a:lnTo>
                <a:lnTo>
                  <a:pt x="13" y="735"/>
                </a:lnTo>
                <a:lnTo>
                  <a:pt x="13" y="723"/>
                </a:lnTo>
                <a:lnTo>
                  <a:pt x="25" y="710"/>
                </a:lnTo>
                <a:lnTo>
                  <a:pt x="38" y="697"/>
                </a:lnTo>
                <a:lnTo>
                  <a:pt x="64" y="672"/>
                </a:lnTo>
                <a:lnTo>
                  <a:pt x="76" y="659"/>
                </a:lnTo>
                <a:lnTo>
                  <a:pt x="102" y="634"/>
                </a:lnTo>
                <a:lnTo>
                  <a:pt x="127" y="596"/>
                </a:lnTo>
                <a:lnTo>
                  <a:pt x="153" y="558"/>
                </a:lnTo>
                <a:lnTo>
                  <a:pt x="178" y="520"/>
                </a:lnTo>
                <a:lnTo>
                  <a:pt x="203" y="469"/>
                </a:lnTo>
                <a:lnTo>
                  <a:pt x="229" y="406"/>
                </a:lnTo>
                <a:lnTo>
                  <a:pt x="267" y="343"/>
                </a:lnTo>
                <a:lnTo>
                  <a:pt x="305" y="279"/>
                </a:lnTo>
                <a:lnTo>
                  <a:pt x="318" y="241"/>
                </a:lnTo>
                <a:lnTo>
                  <a:pt x="331" y="203"/>
                </a:lnTo>
                <a:lnTo>
                  <a:pt x="343" y="178"/>
                </a:lnTo>
                <a:lnTo>
                  <a:pt x="356" y="153"/>
                </a:lnTo>
                <a:lnTo>
                  <a:pt x="369" y="127"/>
                </a:lnTo>
                <a:lnTo>
                  <a:pt x="382" y="102"/>
                </a:lnTo>
                <a:lnTo>
                  <a:pt x="394" y="77"/>
                </a:lnTo>
                <a:lnTo>
                  <a:pt x="407" y="64"/>
                </a:lnTo>
                <a:lnTo>
                  <a:pt x="407" y="38"/>
                </a:lnTo>
                <a:lnTo>
                  <a:pt x="420" y="26"/>
                </a:lnTo>
                <a:lnTo>
                  <a:pt x="432" y="13"/>
                </a:lnTo>
                <a:lnTo>
                  <a:pt x="432" y="0"/>
                </a:lnTo>
                <a:lnTo>
                  <a:pt x="445" y="0"/>
                </a:lnTo>
                <a:lnTo>
                  <a:pt x="445" y="13"/>
                </a:lnTo>
                <a:lnTo>
                  <a:pt x="445" y="26"/>
                </a:lnTo>
                <a:lnTo>
                  <a:pt x="445" y="38"/>
                </a:lnTo>
                <a:lnTo>
                  <a:pt x="445" y="64"/>
                </a:lnTo>
                <a:lnTo>
                  <a:pt x="445" y="77"/>
                </a:lnTo>
                <a:lnTo>
                  <a:pt x="445" y="102"/>
                </a:lnTo>
                <a:lnTo>
                  <a:pt x="432" y="127"/>
                </a:lnTo>
                <a:lnTo>
                  <a:pt x="432" y="153"/>
                </a:lnTo>
                <a:lnTo>
                  <a:pt x="420" y="178"/>
                </a:lnTo>
                <a:lnTo>
                  <a:pt x="420" y="216"/>
                </a:lnTo>
                <a:lnTo>
                  <a:pt x="407" y="254"/>
                </a:lnTo>
                <a:lnTo>
                  <a:pt x="394" y="292"/>
                </a:lnTo>
                <a:lnTo>
                  <a:pt x="394" y="330"/>
                </a:lnTo>
                <a:lnTo>
                  <a:pt x="382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883468" y="2072005"/>
            <a:ext cx="146050" cy="361950"/>
          </a:xfrm>
          <a:custGeom>
            <a:avLst/>
            <a:gdLst>
              <a:gd name="txL" fmla="*/ 0 w 229"/>
              <a:gd name="txT" fmla="*/ 0 h 570"/>
              <a:gd name="txR" fmla="*/ 229 w 229"/>
              <a:gd name="txB" fmla="*/ 570 h 5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570">
                <a:moveTo>
                  <a:pt x="139" y="507"/>
                </a:moveTo>
                <a:lnTo>
                  <a:pt x="127" y="532"/>
                </a:lnTo>
                <a:lnTo>
                  <a:pt x="101" y="557"/>
                </a:lnTo>
                <a:lnTo>
                  <a:pt x="89" y="557"/>
                </a:lnTo>
                <a:lnTo>
                  <a:pt x="89" y="570"/>
                </a:lnTo>
                <a:lnTo>
                  <a:pt x="76" y="570"/>
                </a:lnTo>
                <a:lnTo>
                  <a:pt x="63" y="557"/>
                </a:lnTo>
                <a:lnTo>
                  <a:pt x="50" y="545"/>
                </a:lnTo>
                <a:lnTo>
                  <a:pt x="38" y="532"/>
                </a:lnTo>
                <a:lnTo>
                  <a:pt x="38" y="519"/>
                </a:lnTo>
                <a:lnTo>
                  <a:pt x="38" y="507"/>
                </a:lnTo>
                <a:lnTo>
                  <a:pt x="25" y="481"/>
                </a:lnTo>
                <a:lnTo>
                  <a:pt x="12" y="443"/>
                </a:lnTo>
                <a:lnTo>
                  <a:pt x="0" y="418"/>
                </a:lnTo>
                <a:lnTo>
                  <a:pt x="0" y="392"/>
                </a:lnTo>
                <a:lnTo>
                  <a:pt x="0" y="380"/>
                </a:lnTo>
                <a:lnTo>
                  <a:pt x="0" y="367"/>
                </a:lnTo>
                <a:lnTo>
                  <a:pt x="0" y="354"/>
                </a:lnTo>
                <a:lnTo>
                  <a:pt x="12" y="342"/>
                </a:lnTo>
                <a:lnTo>
                  <a:pt x="12" y="329"/>
                </a:lnTo>
                <a:lnTo>
                  <a:pt x="25" y="316"/>
                </a:lnTo>
                <a:lnTo>
                  <a:pt x="38" y="291"/>
                </a:lnTo>
                <a:lnTo>
                  <a:pt x="63" y="253"/>
                </a:lnTo>
                <a:lnTo>
                  <a:pt x="76" y="215"/>
                </a:lnTo>
                <a:lnTo>
                  <a:pt x="101" y="164"/>
                </a:lnTo>
                <a:lnTo>
                  <a:pt x="101" y="101"/>
                </a:lnTo>
                <a:lnTo>
                  <a:pt x="114" y="88"/>
                </a:lnTo>
                <a:lnTo>
                  <a:pt x="114" y="63"/>
                </a:lnTo>
                <a:lnTo>
                  <a:pt x="127" y="38"/>
                </a:lnTo>
                <a:lnTo>
                  <a:pt x="127" y="25"/>
                </a:lnTo>
                <a:lnTo>
                  <a:pt x="139" y="12"/>
                </a:lnTo>
                <a:lnTo>
                  <a:pt x="139" y="0"/>
                </a:lnTo>
                <a:lnTo>
                  <a:pt x="152" y="0"/>
                </a:lnTo>
                <a:lnTo>
                  <a:pt x="165" y="0"/>
                </a:lnTo>
                <a:lnTo>
                  <a:pt x="165" y="12"/>
                </a:lnTo>
                <a:lnTo>
                  <a:pt x="178" y="25"/>
                </a:lnTo>
                <a:lnTo>
                  <a:pt x="190" y="50"/>
                </a:lnTo>
                <a:lnTo>
                  <a:pt x="203" y="76"/>
                </a:lnTo>
                <a:lnTo>
                  <a:pt x="216" y="101"/>
                </a:lnTo>
                <a:lnTo>
                  <a:pt x="229" y="139"/>
                </a:lnTo>
                <a:lnTo>
                  <a:pt x="229" y="190"/>
                </a:lnTo>
                <a:lnTo>
                  <a:pt x="229" y="240"/>
                </a:lnTo>
                <a:lnTo>
                  <a:pt x="229" y="291"/>
                </a:lnTo>
                <a:lnTo>
                  <a:pt x="216" y="342"/>
                </a:lnTo>
                <a:lnTo>
                  <a:pt x="203" y="392"/>
                </a:lnTo>
                <a:lnTo>
                  <a:pt x="178" y="430"/>
                </a:lnTo>
                <a:lnTo>
                  <a:pt x="165" y="468"/>
                </a:lnTo>
                <a:lnTo>
                  <a:pt x="139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102543" y="1629093"/>
            <a:ext cx="136525" cy="506412"/>
          </a:xfrm>
          <a:custGeom>
            <a:avLst/>
            <a:gdLst>
              <a:gd name="txL" fmla="*/ 0 w 216"/>
              <a:gd name="txT" fmla="*/ 0 h 798"/>
              <a:gd name="txR" fmla="*/ 216 w 216"/>
              <a:gd name="txB" fmla="*/ 798 h 79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798">
                <a:moveTo>
                  <a:pt x="140" y="38"/>
                </a:moveTo>
                <a:lnTo>
                  <a:pt x="153" y="63"/>
                </a:lnTo>
                <a:lnTo>
                  <a:pt x="153" y="88"/>
                </a:lnTo>
                <a:lnTo>
                  <a:pt x="165" y="114"/>
                </a:lnTo>
                <a:lnTo>
                  <a:pt x="165" y="152"/>
                </a:lnTo>
                <a:lnTo>
                  <a:pt x="178" y="190"/>
                </a:lnTo>
                <a:lnTo>
                  <a:pt x="178" y="228"/>
                </a:lnTo>
                <a:lnTo>
                  <a:pt x="191" y="266"/>
                </a:lnTo>
                <a:lnTo>
                  <a:pt x="191" y="317"/>
                </a:lnTo>
                <a:lnTo>
                  <a:pt x="191" y="367"/>
                </a:lnTo>
                <a:lnTo>
                  <a:pt x="204" y="418"/>
                </a:lnTo>
                <a:lnTo>
                  <a:pt x="204" y="469"/>
                </a:lnTo>
                <a:lnTo>
                  <a:pt x="204" y="532"/>
                </a:lnTo>
                <a:lnTo>
                  <a:pt x="216" y="595"/>
                </a:lnTo>
                <a:lnTo>
                  <a:pt x="216" y="659"/>
                </a:lnTo>
                <a:lnTo>
                  <a:pt x="216" y="722"/>
                </a:lnTo>
                <a:lnTo>
                  <a:pt x="216" y="798"/>
                </a:lnTo>
                <a:lnTo>
                  <a:pt x="115" y="798"/>
                </a:lnTo>
                <a:lnTo>
                  <a:pt x="102" y="709"/>
                </a:lnTo>
                <a:lnTo>
                  <a:pt x="102" y="621"/>
                </a:lnTo>
                <a:lnTo>
                  <a:pt x="89" y="545"/>
                </a:lnTo>
                <a:lnTo>
                  <a:pt x="89" y="469"/>
                </a:lnTo>
                <a:lnTo>
                  <a:pt x="76" y="405"/>
                </a:lnTo>
                <a:lnTo>
                  <a:pt x="64" y="342"/>
                </a:lnTo>
                <a:lnTo>
                  <a:pt x="51" y="291"/>
                </a:lnTo>
                <a:lnTo>
                  <a:pt x="38" y="240"/>
                </a:lnTo>
                <a:lnTo>
                  <a:pt x="25" y="202"/>
                </a:lnTo>
                <a:lnTo>
                  <a:pt x="25" y="164"/>
                </a:lnTo>
                <a:lnTo>
                  <a:pt x="13" y="126"/>
                </a:lnTo>
                <a:lnTo>
                  <a:pt x="13" y="101"/>
                </a:lnTo>
                <a:lnTo>
                  <a:pt x="0" y="76"/>
                </a:lnTo>
                <a:lnTo>
                  <a:pt x="0" y="50"/>
                </a:lnTo>
                <a:lnTo>
                  <a:pt x="0" y="38"/>
                </a:lnTo>
                <a:lnTo>
                  <a:pt x="13" y="25"/>
                </a:lnTo>
                <a:lnTo>
                  <a:pt x="13" y="12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12"/>
                </a:lnTo>
                <a:lnTo>
                  <a:pt x="115" y="25"/>
                </a:lnTo>
                <a:lnTo>
                  <a:pt x="14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150168" y="1524318"/>
            <a:ext cx="646112" cy="555625"/>
          </a:xfrm>
          <a:custGeom>
            <a:avLst/>
            <a:gdLst>
              <a:gd name="txL" fmla="*/ 0 w 1018"/>
              <a:gd name="txT" fmla="*/ 0 h 874"/>
              <a:gd name="txR" fmla="*/ 1018 w 1018"/>
              <a:gd name="txB" fmla="*/ 874 h 8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18" h="874">
                <a:moveTo>
                  <a:pt x="0" y="203"/>
                </a:moveTo>
                <a:lnTo>
                  <a:pt x="26" y="203"/>
                </a:lnTo>
                <a:lnTo>
                  <a:pt x="51" y="190"/>
                </a:lnTo>
                <a:lnTo>
                  <a:pt x="77" y="190"/>
                </a:lnTo>
                <a:lnTo>
                  <a:pt x="115" y="190"/>
                </a:lnTo>
                <a:lnTo>
                  <a:pt x="140" y="190"/>
                </a:lnTo>
                <a:lnTo>
                  <a:pt x="178" y="177"/>
                </a:lnTo>
                <a:lnTo>
                  <a:pt x="229" y="177"/>
                </a:lnTo>
                <a:lnTo>
                  <a:pt x="268" y="165"/>
                </a:lnTo>
                <a:lnTo>
                  <a:pt x="318" y="152"/>
                </a:lnTo>
                <a:lnTo>
                  <a:pt x="357" y="152"/>
                </a:lnTo>
                <a:lnTo>
                  <a:pt x="395" y="152"/>
                </a:lnTo>
                <a:lnTo>
                  <a:pt x="433" y="139"/>
                </a:lnTo>
                <a:lnTo>
                  <a:pt x="458" y="127"/>
                </a:lnTo>
                <a:lnTo>
                  <a:pt x="484" y="127"/>
                </a:lnTo>
                <a:lnTo>
                  <a:pt x="509" y="114"/>
                </a:lnTo>
                <a:lnTo>
                  <a:pt x="535" y="101"/>
                </a:lnTo>
                <a:lnTo>
                  <a:pt x="586" y="89"/>
                </a:lnTo>
                <a:lnTo>
                  <a:pt x="624" y="76"/>
                </a:lnTo>
                <a:lnTo>
                  <a:pt x="649" y="51"/>
                </a:lnTo>
                <a:lnTo>
                  <a:pt x="687" y="38"/>
                </a:lnTo>
                <a:lnTo>
                  <a:pt x="713" y="25"/>
                </a:lnTo>
                <a:lnTo>
                  <a:pt x="726" y="13"/>
                </a:lnTo>
                <a:lnTo>
                  <a:pt x="751" y="0"/>
                </a:lnTo>
                <a:lnTo>
                  <a:pt x="776" y="0"/>
                </a:lnTo>
                <a:lnTo>
                  <a:pt x="776" y="13"/>
                </a:lnTo>
                <a:lnTo>
                  <a:pt x="789" y="13"/>
                </a:lnTo>
                <a:lnTo>
                  <a:pt x="815" y="25"/>
                </a:lnTo>
                <a:lnTo>
                  <a:pt x="827" y="25"/>
                </a:lnTo>
                <a:lnTo>
                  <a:pt x="840" y="38"/>
                </a:lnTo>
                <a:lnTo>
                  <a:pt x="865" y="51"/>
                </a:lnTo>
                <a:lnTo>
                  <a:pt x="891" y="63"/>
                </a:lnTo>
                <a:lnTo>
                  <a:pt x="916" y="76"/>
                </a:lnTo>
                <a:lnTo>
                  <a:pt x="942" y="89"/>
                </a:lnTo>
                <a:lnTo>
                  <a:pt x="967" y="101"/>
                </a:lnTo>
                <a:lnTo>
                  <a:pt x="980" y="114"/>
                </a:lnTo>
                <a:lnTo>
                  <a:pt x="993" y="127"/>
                </a:lnTo>
                <a:lnTo>
                  <a:pt x="1005" y="139"/>
                </a:lnTo>
                <a:lnTo>
                  <a:pt x="1018" y="152"/>
                </a:lnTo>
                <a:lnTo>
                  <a:pt x="1018" y="165"/>
                </a:lnTo>
                <a:lnTo>
                  <a:pt x="1018" y="177"/>
                </a:lnTo>
                <a:lnTo>
                  <a:pt x="1005" y="190"/>
                </a:lnTo>
                <a:lnTo>
                  <a:pt x="1005" y="215"/>
                </a:lnTo>
                <a:lnTo>
                  <a:pt x="980" y="215"/>
                </a:lnTo>
                <a:lnTo>
                  <a:pt x="967" y="228"/>
                </a:lnTo>
                <a:lnTo>
                  <a:pt x="955" y="253"/>
                </a:lnTo>
                <a:lnTo>
                  <a:pt x="942" y="279"/>
                </a:lnTo>
                <a:lnTo>
                  <a:pt x="929" y="304"/>
                </a:lnTo>
                <a:lnTo>
                  <a:pt x="916" y="342"/>
                </a:lnTo>
                <a:lnTo>
                  <a:pt x="904" y="393"/>
                </a:lnTo>
                <a:lnTo>
                  <a:pt x="891" y="444"/>
                </a:lnTo>
                <a:lnTo>
                  <a:pt x="878" y="494"/>
                </a:lnTo>
                <a:lnTo>
                  <a:pt x="853" y="558"/>
                </a:lnTo>
                <a:lnTo>
                  <a:pt x="840" y="621"/>
                </a:lnTo>
                <a:lnTo>
                  <a:pt x="827" y="672"/>
                </a:lnTo>
                <a:lnTo>
                  <a:pt x="827" y="722"/>
                </a:lnTo>
                <a:lnTo>
                  <a:pt x="815" y="773"/>
                </a:lnTo>
                <a:lnTo>
                  <a:pt x="815" y="811"/>
                </a:lnTo>
                <a:lnTo>
                  <a:pt x="802" y="849"/>
                </a:lnTo>
                <a:lnTo>
                  <a:pt x="802" y="874"/>
                </a:lnTo>
                <a:lnTo>
                  <a:pt x="687" y="874"/>
                </a:lnTo>
                <a:lnTo>
                  <a:pt x="687" y="811"/>
                </a:lnTo>
                <a:lnTo>
                  <a:pt x="700" y="748"/>
                </a:lnTo>
                <a:lnTo>
                  <a:pt x="700" y="697"/>
                </a:lnTo>
                <a:lnTo>
                  <a:pt x="713" y="634"/>
                </a:lnTo>
                <a:lnTo>
                  <a:pt x="713" y="583"/>
                </a:lnTo>
                <a:lnTo>
                  <a:pt x="726" y="545"/>
                </a:lnTo>
                <a:lnTo>
                  <a:pt x="726" y="494"/>
                </a:lnTo>
                <a:lnTo>
                  <a:pt x="738" y="456"/>
                </a:lnTo>
                <a:lnTo>
                  <a:pt x="738" y="418"/>
                </a:lnTo>
                <a:lnTo>
                  <a:pt x="738" y="393"/>
                </a:lnTo>
                <a:lnTo>
                  <a:pt x="738" y="367"/>
                </a:lnTo>
                <a:lnTo>
                  <a:pt x="751" y="342"/>
                </a:lnTo>
                <a:lnTo>
                  <a:pt x="751" y="317"/>
                </a:lnTo>
                <a:lnTo>
                  <a:pt x="751" y="291"/>
                </a:lnTo>
                <a:lnTo>
                  <a:pt x="751" y="279"/>
                </a:lnTo>
                <a:lnTo>
                  <a:pt x="751" y="266"/>
                </a:lnTo>
                <a:lnTo>
                  <a:pt x="751" y="241"/>
                </a:lnTo>
                <a:lnTo>
                  <a:pt x="751" y="215"/>
                </a:lnTo>
                <a:lnTo>
                  <a:pt x="751" y="203"/>
                </a:lnTo>
                <a:lnTo>
                  <a:pt x="738" y="190"/>
                </a:lnTo>
                <a:lnTo>
                  <a:pt x="726" y="177"/>
                </a:lnTo>
                <a:lnTo>
                  <a:pt x="713" y="177"/>
                </a:lnTo>
                <a:lnTo>
                  <a:pt x="700" y="177"/>
                </a:lnTo>
                <a:lnTo>
                  <a:pt x="662" y="190"/>
                </a:lnTo>
                <a:lnTo>
                  <a:pt x="624" y="190"/>
                </a:lnTo>
                <a:lnTo>
                  <a:pt x="586" y="203"/>
                </a:lnTo>
                <a:lnTo>
                  <a:pt x="535" y="203"/>
                </a:lnTo>
                <a:lnTo>
                  <a:pt x="484" y="215"/>
                </a:lnTo>
                <a:lnTo>
                  <a:pt x="357" y="241"/>
                </a:lnTo>
                <a:lnTo>
                  <a:pt x="242" y="266"/>
                </a:lnTo>
                <a:lnTo>
                  <a:pt x="115" y="279"/>
                </a:lnTo>
                <a:lnTo>
                  <a:pt x="0" y="291"/>
                </a:lnTo>
                <a:lnTo>
                  <a:pt x="0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134293" y="2281555"/>
            <a:ext cx="112712" cy="836613"/>
          </a:xfrm>
          <a:custGeom>
            <a:avLst/>
            <a:gdLst>
              <a:gd name="txL" fmla="*/ 0 w 178"/>
              <a:gd name="txT" fmla="*/ 0 h 1318"/>
              <a:gd name="txR" fmla="*/ 178 w 178"/>
              <a:gd name="txB" fmla="*/ 1318 h 131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1318">
                <a:moveTo>
                  <a:pt x="0" y="1166"/>
                </a:moveTo>
                <a:lnTo>
                  <a:pt x="0" y="1128"/>
                </a:lnTo>
                <a:lnTo>
                  <a:pt x="0" y="1090"/>
                </a:lnTo>
                <a:lnTo>
                  <a:pt x="0" y="1052"/>
                </a:lnTo>
                <a:lnTo>
                  <a:pt x="13" y="1026"/>
                </a:lnTo>
                <a:lnTo>
                  <a:pt x="13" y="1001"/>
                </a:lnTo>
                <a:lnTo>
                  <a:pt x="25" y="976"/>
                </a:lnTo>
                <a:lnTo>
                  <a:pt x="25" y="950"/>
                </a:lnTo>
                <a:lnTo>
                  <a:pt x="38" y="912"/>
                </a:lnTo>
                <a:lnTo>
                  <a:pt x="38" y="862"/>
                </a:lnTo>
                <a:lnTo>
                  <a:pt x="51" y="824"/>
                </a:lnTo>
                <a:lnTo>
                  <a:pt x="51" y="773"/>
                </a:lnTo>
                <a:lnTo>
                  <a:pt x="64" y="710"/>
                </a:lnTo>
                <a:lnTo>
                  <a:pt x="64" y="646"/>
                </a:lnTo>
                <a:lnTo>
                  <a:pt x="64" y="596"/>
                </a:lnTo>
                <a:lnTo>
                  <a:pt x="76" y="545"/>
                </a:lnTo>
                <a:lnTo>
                  <a:pt x="76" y="494"/>
                </a:lnTo>
                <a:lnTo>
                  <a:pt x="76" y="456"/>
                </a:lnTo>
                <a:lnTo>
                  <a:pt x="76" y="406"/>
                </a:lnTo>
                <a:lnTo>
                  <a:pt x="76" y="380"/>
                </a:lnTo>
                <a:lnTo>
                  <a:pt x="76" y="342"/>
                </a:lnTo>
                <a:lnTo>
                  <a:pt x="64" y="279"/>
                </a:lnTo>
                <a:lnTo>
                  <a:pt x="64" y="228"/>
                </a:lnTo>
                <a:lnTo>
                  <a:pt x="51" y="165"/>
                </a:lnTo>
                <a:lnTo>
                  <a:pt x="51" y="114"/>
                </a:lnTo>
                <a:lnTo>
                  <a:pt x="38" y="76"/>
                </a:lnTo>
                <a:lnTo>
                  <a:pt x="38" y="38"/>
                </a:lnTo>
                <a:lnTo>
                  <a:pt x="51" y="25"/>
                </a:lnTo>
                <a:lnTo>
                  <a:pt x="64" y="13"/>
                </a:lnTo>
                <a:lnTo>
                  <a:pt x="64" y="0"/>
                </a:lnTo>
                <a:lnTo>
                  <a:pt x="76" y="0"/>
                </a:lnTo>
                <a:lnTo>
                  <a:pt x="89" y="13"/>
                </a:lnTo>
                <a:lnTo>
                  <a:pt x="102" y="13"/>
                </a:lnTo>
                <a:lnTo>
                  <a:pt x="140" y="25"/>
                </a:lnTo>
                <a:lnTo>
                  <a:pt x="178" y="51"/>
                </a:lnTo>
                <a:lnTo>
                  <a:pt x="178" y="127"/>
                </a:lnTo>
                <a:lnTo>
                  <a:pt x="178" y="203"/>
                </a:lnTo>
                <a:lnTo>
                  <a:pt x="178" y="292"/>
                </a:lnTo>
                <a:lnTo>
                  <a:pt x="178" y="368"/>
                </a:lnTo>
                <a:lnTo>
                  <a:pt x="178" y="456"/>
                </a:lnTo>
                <a:lnTo>
                  <a:pt x="178" y="545"/>
                </a:lnTo>
                <a:lnTo>
                  <a:pt x="178" y="634"/>
                </a:lnTo>
                <a:lnTo>
                  <a:pt x="165" y="735"/>
                </a:lnTo>
                <a:lnTo>
                  <a:pt x="165" y="786"/>
                </a:lnTo>
                <a:lnTo>
                  <a:pt x="165" y="824"/>
                </a:lnTo>
                <a:lnTo>
                  <a:pt x="165" y="874"/>
                </a:lnTo>
                <a:lnTo>
                  <a:pt x="165" y="912"/>
                </a:lnTo>
                <a:lnTo>
                  <a:pt x="153" y="988"/>
                </a:lnTo>
                <a:lnTo>
                  <a:pt x="153" y="1052"/>
                </a:lnTo>
                <a:lnTo>
                  <a:pt x="153" y="1115"/>
                </a:lnTo>
                <a:lnTo>
                  <a:pt x="140" y="1166"/>
                </a:lnTo>
                <a:lnTo>
                  <a:pt x="140" y="1204"/>
                </a:lnTo>
                <a:lnTo>
                  <a:pt x="127" y="1242"/>
                </a:lnTo>
                <a:lnTo>
                  <a:pt x="114" y="1267"/>
                </a:lnTo>
                <a:lnTo>
                  <a:pt x="114" y="1280"/>
                </a:lnTo>
                <a:lnTo>
                  <a:pt x="102" y="1293"/>
                </a:lnTo>
                <a:lnTo>
                  <a:pt x="89" y="1305"/>
                </a:lnTo>
                <a:lnTo>
                  <a:pt x="89" y="1318"/>
                </a:lnTo>
                <a:lnTo>
                  <a:pt x="76" y="1318"/>
                </a:lnTo>
                <a:lnTo>
                  <a:pt x="64" y="1305"/>
                </a:lnTo>
                <a:lnTo>
                  <a:pt x="64" y="1293"/>
                </a:lnTo>
                <a:lnTo>
                  <a:pt x="38" y="1267"/>
                </a:lnTo>
                <a:lnTo>
                  <a:pt x="25" y="1242"/>
                </a:lnTo>
                <a:lnTo>
                  <a:pt x="13" y="1204"/>
                </a:lnTo>
                <a:lnTo>
                  <a:pt x="0" y="11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231130" y="2481580"/>
            <a:ext cx="282575" cy="80963"/>
          </a:xfrm>
          <a:custGeom>
            <a:avLst/>
            <a:gdLst>
              <a:gd name="txL" fmla="*/ 0 w 445"/>
              <a:gd name="txT" fmla="*/ 0 h 127"/>
              <a:gd name="txR" fmla="*/ 445 w 445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45" h="127">
                <a:moveTo>
                  <a:pt x="178" y="25"/>
                </a:moveTo>
                <a:lnTo>
                  <a:pt x="203" y="13"/>
                </a:lnTo>
                <a:lnTo>
                  <a:pt x="241" y="13"/>
                </a:lnTo>
                <a:lnTo>
                  <a:pt x="292" y="0"/>
                </a:lnTo>
                <a:lnTo>
                  <a:pt x="343" y="0"/>
                </a:lnTo>
                <a:lnTo>
                  <a:pt x="369" y="0"/>
                </a:lnTo>
                <a:lnTo>
                  <a:pt x="381" y="0"/>
                </a:lnTo>
                <a:lnTo>
                  <a:pt x="407" y="13"/>
                </a:lnTo>
                <a:lnTo>
                  <a:pt x="419" y="13"/>
                </a:lnTo>
                <a:lnTo>
                  <a:pt x="432" y="13"/>
                </a:lnTo>
                <a:lnTo>
                  <a:pt x="445" y="25"/>
                </a:lnTo>
                <a:lnTo>
                  <a:pt x="445" y="38"/>
                </a:lnTo>
                <a:lnTo>
                  <a:pt x="432" y="63"/>
                </a:lnTo>
                <a:lnTo>
                  <a:pt x="407" y="76"/>
                </a:lnTo>
                <a:lnTo>
                  <a:pt x="381" y="89"/>
                </a:lnTo>
                <a:lnTo>
                  <a:pt x="356" y="101"/>
                </a:lnTo>
                <a:lnTo>
                  <a:pt x="318" y="114"/>
                </a:lnTo>
                <a:lnTo>
                  <a:pt x="279" y="114"/>
                </a:lnTo>
                <a:lnTo>
                  <a:pt x="241" y="114"/>
                </a:lnTo>
                <a:lnTo>
                  <a:pt x="190" y="127"/>
                </a:lnTo>
                <a:lnTo>
                  <a:pt x="127" y="127"/>
                </a:lnTo>
                <a:lnTo>
                  <a:pt x="63" y="127"/>
                </a:lnTo>
                <a:lnTo>
                  <a:pt x="0" y="127"/>
                </a:lnTo>
                <a:lnTo>
                  <a:pt x="0" y="63"/>
                </a:lnTo>
                <a:lnTo>
                  <a:pt x="50" y="51"/>
                </a:lnTo>
                <a:lnTo>
                  <a:pt x="101" y="38"/>
                </a:lnTo>
                <a:lnTo>
                  <a:pt x="127" y="38"/>
                </a:lnTo>
                <a:lnTo>
                  <a:pt x="140" y="38"/>
                </a:lnTo>
                <a:lnTo>
                  <a:pt x="165" y="25"/>
                </a:lnTo>
                <a:lnTo>
                  <a:pt x="178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5207318" y="2699068"/>
            <a:ext cx="306387" cy="80962"/>
          </a:xfrm>
          <a:custGeom>
            <a:avLst/>
            <a:gdLst>
              <a:gd name="txL" fmla="*/ 0 w 484"/>
              <a:gd name="txT" fmla="*/ 0 h 127"/>
              <a:gd name="txR" fmla="*/ 484 w 484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txL" t="txT" r="txR" b="txB"/>
            <a:pathLst>
              <a:path w="484" h="127">
                <a:moveTo>
                  <a:pt x="204" y="25"/>
                </a:moveTo>
                <a:lnTo>
                  <a:pt x="255" y="25"/>
                </a:lnTo>
                <a:lnTo>
                  <a:pt x="293" y="13"/>
                </a:lnTo>
                <a:lnTo>
                  <a:pt x="318" y="13"/>
                </a:lnTo>
                <a:lnTo>
                  <a:pt x="344" y="0"/>
                </a:lnTo>
                <a:lnTo>
                  <a:pt x="369" y="0"/>
                </a:lnTo>
                <a:lnTo>
                  <a:pt x="395" y="13"/>
                </a:lnTo>
                <a:lnTo>
                  <a:pt x="420" y="13"/>
                </a:lnTo>
                <a:lnTo>
                  <a:pt x="433" y="13"/>
                </a:lnTo>
                <a:lnTo>
                  <a:pt x="458" y="25"/>
                </a:lnTo>
                <a:lnTo>
                  <a:pt x="471" y="38"/>
                </a:lnTo>
                <a:lnTo>
                  <a:pt x="484" y="51"/>
                </a:lnTo>
                <a:lnTo>
                  <a:pt x="484" y="63"/>
                </a:lnTo>
                <a:lnTo>
                  <a:pt x="484" y="76"/>
                </a:lnTo>
                <a:lnTo>
                  <a:pt x="471" y="89"/>
                </a:lnTo>
                <a:lnTo>
                  <a:pt x="458" y="101"/>
                </a:lnTo>
                <a:lnTo>
                  <a:pt x="433" y="114"/>
                </a:lnTo>
                <a:lnTo>
                  <a:pt x="420" y="114"/>
                </a:lnTo>
                <a:lnTo>
                  <a:pt x="408" y="114"/>
                </a:lnTo>
                <a:lnTo>
                  <a:pt x="395" y="114"/>
                </a:lnTo>
                <a:lnTo>
                  <a:pt x="369" y="114"/>
                </a:lnTo>
                <a:lnTo>
                  <a:pt x="357" y="127"/>
                </a:lnTo>
                <a:lnTo>
                  <a:pt x="331" y="127"/>
                </a:lnTo>
                <a:lnTo>
                  <a:pt x="306" y="127"/>
                </a:lnTo>
                <a:lnTo>
                  <a:pt x="280" y="127"/>
                </a:lnTo>
                <a:lnTo>
                  <a:pt x="242" y="127"/>
                </a:lnTo>
                <a:lnTo>
                  <a:pt x="204" y="127"/>
                </a:lnTo>
                <a:lnTo>
                  <a:pt x="179" y="127"/>
                </a:lnTo>
                <a:lnTo>
                  <a:pt x="128" y="127"/>
                </a:lnTo>
                <a:lnTo>
                  <a:pt x="89" y="127"/>
                </a:lnTo>
                <a:lnTo>
                  <a:pt x="51" y="127"/>
                </a:lnTo>
                <a:lnTo>
                  <a:pt x="0" y="127"/>
                </a:lnTo>
                <a:lnTo>
                  <a:pt x="0" y="63"/>
                </a:lnTo>
                <a:lnTo>
                  <a:pt x="204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6" name="Freeform 38"/>
          <p:cNvSpPr/>
          <p:nvPr/>
        </p:nvSpPr>
        <p:spPr>
          <a:xfrm>
            <a:off x="5207318" y="2232343"/>
            <a:ext cx="500062" cy="1022350"/>
          </a:xfrm>
          <a:custGeom>
            <a:avLst/>
            <a:gdLst>
              <a:gd name="txL" fmla="*/ 0 w 789"/>
              <a:gd name="txT" fmla="*/ 0 h 1609"/>
              <a:gd name="txR" fmla="*/ 789 w 789"/>
              <a:gd name="txB" fmla="*/ 1609 h 16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1609">
                <a:moveTo>
                  <a:pt x="700" y="1533"/>
                </a:moveTo>
                <a:lnTo>
                  <a:pt x="687" y="1571"/>
                </a:lnTo>
                <a:lnTo>
                  <a:pt x="662" y="1584"/>
                </a:lnTo>
                <a:lnTo>
                  <a:pt x="637" y="1597"/>
                </a:lnTo>
                <a:lnTo>
                  <a:pt x="624" y="1609"/>
                </a:lnTo>
                <a:lnTo>
                  <a:pt x="624" y="1597"/>
                </a:lnTo>
                <a:lnTo>
                  <a:pt x="611" y="1597"/>
                </a:lnTo>
                <a:lnTo>
                  <a:pt x="598" y="1584"/>
                </a:lnTo>
                <a:lnTo>
                  <a:pt x="586" y="1559"/>
                </a:lnTo>
                <a:lnTo>
                  <a:pt x="586" y="1546"/>
                </a:lnTo>
                <a:lnTo>
                  <a:pt x="573" y="1521"/>
                </a:lnTo>
                <a:lnTo>
                  <a:pt x="573" y="1495"/>
                </a:lnTo>
                <a:lnTo>
                  <a:pt x="560" y="1470"/>
                </a:lnTo>
                <a:lnTo>
                  <a:pt x="560" y="1445"/>
                </a:lnTo>
                <a:lnTo>
                  <a:pt x="547" y="1432"/>
                </a:lnTo>
                <a:lnTo>
                  <a:pt x="535" y="1407"/>
                </a:lnTo>
                <a:lnTo>
                  <a:pt x="497" y="1369"/>
                </a:lnTo>
                <a:lnTo>
                  <a:pt x="458" y="1331"/>
                </a:lnTo>
                <a:lnTo>
                  <a:pt x="433" y="1305"/>
                </a:lnTo>
                <a:lnTo>
                  <a:pt x="420" y="1293"/>
                </a:lnTo>
                <a:lnTo>
                  <a:pt x="395" y="1280"/>
                </a:lnTo>
                <a:lnTo>
                  <a:pt x="382" y="1267"/>
                </a:lnTo>
                <a:lnTo>
                  <a:pt x="382" y="1255"/>
                </a:lnTo>
                <a:lnTo>
                  <a:pt x="369" y="1242"/>
                </a:lnTo>
                <a:lnTo>
                  <a:pt x="369" y="1229"/>
                </a:lnTo>
                <a:lnTo>
                  <a:pt x="369" y="1217"/>
                </a:lnTo>
                <a:lnTo>
                  <a:pt x="382" y="1217"/>
                </a:lnTo>
                <a:lnTo>
                  <a:pt x="395" y="1217"/>
                </a:lnTo>
                <a:lnTo>
                  <a:pt x="408" y="1217"/>
                </a:lnTo>
                <a:lnTo>
                  <a:pt x="433" y="1217"/>
                </a:lnTo>
                <a:lnTo>
                  <a:pt x="446" y="1217"/>
                </a:lnTo>
                <a:lnTo>
                  <a:pt x="471" y="1229"/>
                </a:lnTo>
                <a:lnTo>
                  <a:pt x="522" y="1242"/>
                </a:lnTo>
                <a:lnTo>
                  <a:pt x="560" y="1242"/>
                </a:lnTo>
                <a:lnTo>
                  <a:pt x="586" y="1242"/>
                </a:lnTo>
                <a:lnTo>
                  <a:pt x="611" y="1229"/>
                </a:lnTo>
                <a:lnTo>
                  <a:pt x="611" y="1217"/>
                </a:lnTo>
                <a:lnTo>
                  <a:pt x="611" y="1204"/>
                </a:lnTo>
                <a:lnTo>
                  <a:pt x="624" y="1179"/>
                </a:lnTo>
                <a:lnTo>
                  <a:pt x="624" y="1140"/>
                </a:lnTo>
                <a:lnTo>
                  <a:pt x="624" y="1102"/>
                </a:lnTo>
                <a:lnTo>
                  <a:pt x="624" y="1052"/>
                </a:lnTo>
                <a:lnTo>
                  <a:pt x="624" y="1001"/>
                </a:lnTo>
                <a:lnTo>
                  <a:pt x="624" y="938"/>
                </a:lnTo>
                <a:lnTo>
                  <a:pt x="624" y="811"/>
                </a:lnTo>
                <a:lnTo>
                  <a:pt x="624" y="684"/>
                </a:lnTo>
                <a:lnTo>
                  <a:pt x="624" y="570"/>
                </a:lnTo>
                <a:lnTo>
                  <a:pt x="611" y="456"/>
                </a:lnTo>
                <a:lnTo>
                  <a:pt x="611" y="406"/>
                </a:lnTo>
                <a:lnTo>
                  <a:pt x="611" y="355"/>
                </a:lnTo>
                <a:lnTo>
                  <a:pt x="598" y="304"/>
                </a:lnTo>
                <a:lnTo>
                  <a:pt x="598" y="279"/>
                </a:lnTo>
                <a:lnTo>
                  <a:pt x="586" y="241"/>
                </a:lnTo>
                <a:lnTo>
                  <a:pt x="586" y="215"/>
                </a:lnTo>
                <a:lnTo>
                  <a:pt x="573" y="203"/>
                </a:lnTo>
                <a:lnTo>
                  <a:pt x="573" y="190"/>
                </a:lnTo>
                <a:lnTo>
                  <a:pt x="560" y="190"/>
                </a:lnTo>
                <a:lnTo>
                  <a:pt x="547" y="177"/>
                </a:lnTo>
                <a:lnTo>
                  <a:pt x="522" y="177"/>
                </a:lnTo>
                <a:lnTo>
                  <a:pt x="497" y="177"/>
                </a:lnTo>
                <a:lnTo>
                  <a:pt x="471" y="190"/>
                </a:lnTo>
                <a:lnTo>
                  <a:pt x="446" y="190"/>
                </a:lnTo>
                <a:lnTo>
                  <a:pt x="408" y="190"/>
                </a:lnTo>
                <a:lnTo>
                  <a:pt x="369" y="190"/>
                </a:lnTo>
                <a:lnTo>
                  <a:pt x="331" y="190"/>
                </a:lnTo>
                <a:lnTo>
                  <a:pt x="293" y="190"/>
                </a:lnTo>
                <a:lnTo>
                  <a:pt x="242" y="203"/>
                </a:lnTo>
                <a:lnTo>
                  <a:pt x="179" y="203"/>
                </a:lnTo>
                <a:lnTo>
                  <a:pt x="128" y="215"/>
                </a:lnTo>
                <a:lnTo>
                  <a:pt x="64" y="215"/>
                </a:lnTo>
                <a:lnTo>
                  <a:pt x="0" y="228"/>
                </a:lnTo>
                <a:lnTo>
                  <a:pt x="0" y="127"/>
                </a:lnTo>
                <a:lnTo>
                  <a:pt x="26" y="127"/>
                </a:lnTo>
                <a:lnTo>
                  <a:pt x="51" y="127"/>
                </a:lnTo>
                <a:lnTo>
                  <a:pt x="77" y="127"/>
                </a:lnTo>
                <a:lnTo>
                  <a:pt x="115" y="127"/>
                </a:lnTo>
                <a:lnTo>
                  <a:pt x="153" y="114"/>
                </a:lnTo>
                <a:lnTo>
                  <a:pt x="204" y="114"/>
                </a:lnTo>
                <a:lnTo>
                  <a:pt x="242" y="101"/>
                </a:lnTo>
                <a:lnTo>
                  <a:pt x="293" y="101"/>
                </a:lnTo>
                <a:lnTo>
                  <a:pt x="331" y="89"/>
                </a:lnTo>
                <a:lnTo>
                  <a:pt x="382" y="89"/>
                </a:lnTo>
                <a:lnTo>
                  <a:pt x="408" y="76"/>
                </a:lnTo>
                <a:lnTo>
                  <a:pt x="446" y="76"/>
                </a:lnTo>
                <a:lnTo>
                  <a:pt x="471" y="63"/>
                </a:lnTo>
                <a:lnTo>
                  <a:pt x="497" y="51"/>
                </a:lnTo>
                <a:lnTo>
                  <a:pt x="509" y="51"/>
                </a:lnTo>
                <a:lnTo>
                  <a:pt x="522" y="38"/>
                </a:lnTo>
                <a:lnTo>
                  <a:pt x="547" y="25"/>
                </a:lnTo>
                <a:lnTo>
                  <a:pt x="560" y="13"/>
                </a:lnTo>
                <a:lnTo>
                  <a:pt x="573" y="0"/>
                </a:lnTo>
                <a:lnTo>
                  <a:pt x="598" y="0"/>
                </a:lnTo>
                <a:lnTo>
                  <a:pt x="611" y="0"/>
                </a:lnTo>
                <a:lnTo>
                  <a:pt x="637" y="13"/>
                </a:lnTo>
                <a:lnTo>
                  <a:pt x="675" y="25"/>
                </a:lnTo>
                <a:lnTo>
                  <a:pt x="700" y="51"/>
                </a:lnTo>
                <a:lnTo>
                  <a:pt x="738" y="76"/>
                </a:lnTo>
                <a:lnTo>
                  <a:pt x="764" y="89"/>
                </a:lnTo>
                <a:lnTo>
                  <a:pt x="776" y="114"/>
                </a:lnTo>
                <a:lnTo>
                  <a:pt x="789" y="114"/>
                </a:lnTo>
                <a:lnTo>
                  <a:pt x="789" y="127"/>
                </a:lnTo>
                <a:lnTo>
                  <a:pt x="789" y="139"/>
                </a:lnTo>
                <a:lnTo>
                  <a:pt x="776" y="165"/>
                </a:lnTo>
                <a:lnTo>
                  <a:pt x="776" y="177"/>
                </a:lnTo>
                <a:lnTo>
                  <a:pt x="764" y="190"/>
                </a:lnTo>
                <a:lnTo>
                  <a:pt x="764" y="215"/>
                </a:lnTo>
                <a:lnTo>
                  <a:pt x="764" y="241"/>
                </a:lnTo>
                <a:lnTo>
                  <a:pt x="764" y="279"/>
                </a:lnTo>
                <a:lnTo>
                  <a:pt x="751" y="317"/>
                </a:lnTo>
                <a:lnTo>
                  <a:pt x="751" y="355"/>
                </a:lnTo>
                <a:lnTo>
                  <a:pt x="751" y="406"/>
                </a:lnTo>
                <a:lnTo>
                  <a:pt x="751" y="469"/>
                </a:lnTo>
                <a:lnTo>
                  <a:pt x="751" y="583"/>
                </a:lnTo>
                <a:lnTo>
                  <a:pt x="764" y="710"/>
                </a:lnTo>
                <a:lnTo>
                  <a:pt x="776" y="824"/>
                </a:lnTo>
                <a:lnTo>
                  <a:pt x="789" y="950"/>
                </a:lnTo>
                <a:lnTo>
                  <a:pt x="789" y="1014"/>
                </a:lnTo>
                <a:lnTo>
                  <a:pt x="789" y="1064"/>
                </a:lnTo>
                <a:lnTo>
                  <a:pt x="789" y="1128"/>
                </a:lnTo>
                <a:lnTo>
                  <a:pt x="789" y="1179"/>
                </a:lnTo>
                <a:lnTo>
                  <a:pt x="789" y="1217"/>
                </a:lnTo>
                <a:lnTo>
                  <a:pt x="789" y="1267"/>
                </a:lnTo>
                <a:lnTo>
                  <a:pt x="789" y="1305"/>
                </a:lnTo>
                <a:lnTo>
                  <a:pt x="789" y="1343"/>
                </a:lnTo>
                <a:lnTo>
                  <a:pt x="776" y="1394"/>
                </a:lnTo>
                <a:lnTo>
                  <a:pt x="751" y="1445"/>
                </a:lnTo>
                <a:lnTo>
                  <a:pt x="726" y="1495"/>
                </a:lnTo>
                <a:lnTo>
                  <a:pt x="700" y="1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191443" y="1806893"/>
            <a:ext cx="306387" cy="288925"/>
          </a:xfrm>
          <a:custGeom>
            <a:avLst/>
            <a:gdLst>
              <a:gd name="txL" fmla="*/ 0 w 483"/>
              <a:gd name="txT" fmla="*/ 0 h 456"/>
              <a:gd name="txR" fmla="*/ 483 w 483"/>
              <a:gd name="txB" fmla="*/ 456 h 45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83" h="456">
                <a:moveTo>
                  <a:pt x="0" y="88"/>
                </a:moveTo>
                <a:lnTo>
                  <a:pt x="76" y="76"/>
                </a:lnTo>
                <a:lnTo>
                  <a:pt x="127" y="76"/>
                </a:lnTo>
                <a:lnTo>
                  <a:pt x="178" y="63"/>
                </a:lnTo>
                <a:lnTo>
                  <a:pt x="229" y="50"/>
                </a:lnTo>
                <a:lnTo>
                  <a:pt x="254" y="50"/>
                </a:lnTo>
                <a:lnTo>
                  <a:pt x="280" y="38"/>
                </a:lnTo>
                <a:lnTo>
                  <a:pt x="305" y="25"/>
                </a:lnTo>
                <a:lnTo>
                  <a:pt x="318" y="12"/>
                </a:lnTo>
                <a:lnTo>
                  <a:pt x="331" y="12"/>
                </a:lnTo>
                <a:lnTo>
                  <a:pt x="343" y="0"/>
                </a:lnTo>
                <a:lnTo>
                  <a:pt x="356" y="0"/>
                </a:lnTo>
                <a:lnTo>
                  <a:pt x="369" y="0"/>
                </a:lnTo>
                <a:lnTo>
                  <a:pt x="394" y="0"/>
                </a:lnTo>
                <a:lnTo>
                  <a:pt x="420" y="12"/>
                </a:lnTo>
                <a:lnTo>
                  <a:pt x="445" y="25"/>
                </a:lnTo>
                <a:lnTo>
                  <a:pt x="458" y="50"/>
                </a:lnTo>
                <a:lnTo>
                  <a:pt x="471" y="63"/>
                </a:lnTo>
                <a:lnTo>
                  <a:pt x="483" y="76"/>
                </a:lnTo>
                <a:lnTo>
                  <a:pt x="483" y="88"/>
                </a:lnTo>
                <a:lnTo>
                  <a:pt x="483" y="101"/>
                </a:lnTo>
                <a:lnTo>
                  <a:pt x="471" y="126"/>
                </a:lnTo>
                <a:lnTo>
                  <a:pt x="471" y="139"/>
                </a:lnTo>
                <a:lnTo>
                  <a:pt x="445" y="152"/>
                </a:lnTo>
                <a:lnTo>
                  <a:pt x="445" y="177"/>
                </a:lnTo>
                <a:lnTo>
                  <a:pt x="433" y="190"/>
                </a:lnTo>
                <a:lnTo>
                  <a:pt x="433" y="215"/>
                </a:lnTo>
                <a:lnTo>
                  <a:pt x="433" y="253"/>
                </a:lnTo>
                <a:lnTo>
                  <a:pt x="420" y="291"/>
                </a:lnTo>
                <a:lnTo>
                  <a:pt x="420" y="342"/>
                </a:lnTo>
                <a:lnTo>
                  <a:pt x="420" y="392"/>
                </a:lnTo>
                <a:lnTo>
                  <a:pt x="420" y="456"/>
                </a:lnTo>
                <a:lnTo>
                  <a:pt x="305" y="456"/>
                </a:lnTo>
                <a:lnTo>
                  <a:pt x="305" y="392"/>
                </a:lnTo>
                <a:lnTo>
                  <a:pt x="318" y="329"/>
                </a:lnTo>
                <a:lnTo>
                  <a:pt x="318" y="278"/>
                </a:lnTo>
                <a:lnTo>
                  <a:pt x="318" y="228"/>
                </a:lnTo>
                <a:lnTo>
                  <a:pt x="318" y="202"/>
                </a:lnTo>
                <a:lnTo>
                  <a:pt x="318" y="177"/>
                </a:lnTo>
                <a:lnTo>
                  <a:pt x="318" y="152"/>
                </a:lnTo>
                <a:lnTo>
                  <a:pt x="318" y="139"/>
                </a:lnTo>
                <a:lnTo>
                  <a:pt x="305" y="139"/>
                </a:lnTo>
                <a:lnTo>
                  <a:pt x="293" y="139"/>
                </a:lnTo>
                <a:lnTo>
                  <a:pt x="280" y="139"/>
                </a:lnTo>
                <a:lnTo>
                  <a:pt x="267" y="139"/>
                </a:lnTo>
                <a:lnTo>
                  <a:pt x="242" y="139"/>
                </a:lnTo>
                <a:lnTo>
                  <a:pt x="229" y="139"/>
                </a:lnTo>
                <a:lnTo>
                  <a:pt x="178" y="152"/>
                </a:lnTo>
                <a:lnTo>
                  <a:pt x="127" y="152"/>
                </a:lnTo>
                <a:lnTo>
                  <a:pt x="102" y="152"/>
                </a:lnTo>
                <a:lnTo>
                  <a:pt x="76" y="152"/>
                </a:lnTo>
                <a:lnTo>
                  <a:pt x="38" y="152"/>
                </a:lnTo>
                <a:lnTo>
                  <a:pt x="0" y="152"/>
                </a:lnTo>
                <a:lnTo>
                  <a:pt x="0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7" name="Freeform 39"/>
          <p:cNvSpPr/>
          <p:nvPr/>
        </p:nvSpPr>
        <p:spPr>
          <a:xfrm>
            <a:off x="4980305" y="1991043"/>
            <a:ext cx="1116013" cy="274637"/>
          </a:xfrm>
          <a:custGeom>
            <a:avLst/>
            <a:gdLst>
              <a:gd name="txL" fmla="*/ 0 w 1756"/>
              <a:gd name="txT" fmla="*/ 0 h 431"/>
              <a:gd name="txR" fmla="*/ 1756 w 1756"/>
              <a:gd name="txB" fmla="*/ 431 h 4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756" h="431">
                <a:moveTo>
                  <a:pt x="0" y="228"/>
                </a:moveTo>
                <a:lnTo>
                  <a:pt x="64" y="228"/>
                </a:lnTo>
                <a:lnTo>
                  <a:pt x="140" y="215"/>
                </a:lnTo>
                <a:lnTo>
                  <a:pt x="204" y="203"/>
                </a:lnTo>
                <a:lnTo>
                  <a:pt x="280" y="203"/>
                </a:lnTo>
                <a:lnTo>
                  <a:pt x="369" y="190"/>
                </a:lnTo>
                <a:lnTo>
                  <a:pt x="445" y="177"/>
                </a:lnTo>
                <a:lnTo>
                  <a:pt x="522" y="165"/>
                </a:lnTo>
                <a:lnTo>
                  <a:pt x="611" y="152"/>
                </a:lnTo>
                <a:lnTo>
                  <a:pt x="700" y="139"/>
                </a:lnTo>
                <a:lnTo>
                  <a:pt x="776" y="127"/>
                </a:lnTo>
                <a:lnTo>
                  <a:pt x="853" y="114"/>
                </a:lnTo>
                <a:lnTo>
                  <a:pt x="916" y="114"/>
                </a:lnTo>
                <a:lnTo>
                  <a:pt x="980" y="101"/>
                </a:lnTo>
                <a:lnTo>
                  <a:pt x="1043" y="101"/>
                </a:lnTo>
                <a:lnTo>
                  <a:pt x="1094" y="89"/>
                </a:lnTo>
                <a:lnTo>
                  <a:pt x="1145" y="89"/>
                </a:lnTo>
                <a:lnTo>
                  <a:pt x="1183" y="76"/>
                </a:lnTo>
                <a:lnTo>
                  <a:pt x="1222" y="76"/>
                </a:lnTo>
                <a:lnTo>
                  <a:pt x="1260" y="63"/>
                </a:lnTo>
                <a:lnTo>
                  <a:pt x="1298" y="63"/>
                </a:lnTo>
                <a:lnTo>
                  <a:pt x="1323" y="51"/>
                </a:lnTo>
                <a:lnTo>
                  <a:pt x="1349" y="38"/>
                </a:lnTo>
                <a:lnTo>
                  <a:pt x="1361" y="38"/>
                </a:lnTo>
                <a:lnTo>
                  <a:pt x="1374" y="25"/>
                </a:lnTo>
                <a:lnTo>
                  <a:pt x="1400" y="13"/>
                </a:lnTo>
                <a:lnTo>
                  <a:pt x="1425" y="13"/>
                </a:lnTo>
                <a:lnTo>
                  <a:pt x="1438" y="0"/>
                </a:lnTo>
                <a:lnTo>
                  <a:pt x="1451" y="0"/>
                </a:lnTo>
                <a:lnTo>
                  <a:pt x="1463" y="13"/>
                </a:lnTo>
                <a:lnTo>
                  <a:pt x="1476" y="13"/>
                </a:lnTo>
                <a:lnTo>
                  <a:pt x="1489" y="25"/>
                </a:lnTo>
                <a:lnTo>
                  <a:pt x="1514" y="38"/>
                </a:lnTo>
                <a:lnTo>
                  <a:pt x="1540" y="63"/>
                </a:lnTo>
                <a:lnTo>
                  <a:pt x="1565" y="76"/>
                </a:lnTo>
                <a:lnTo>
                  <a:pt x="1590" y="101"/>
                </a:lnTo>
                <a:lnTo>
                  <a:pt x="1629" y="127"/>
                </a:lnTo>
                <a:lnTo>
                  <a:pt x="1654" y="165"/>
                </a:lnTo>
                <a:lnTo>
                  <a:pt x="1680" y="190"/>
                </a:lnTo>
                <a:lnTo>
                  <a:pt x="1705" y="203"/>
                </a:lnTo>
                <a:lnTo>
                  <a:pt x="1718" y="228"/>
                </a:lnTo>
                <a:lnTo>
                  <a:pt x="1743" y="241"/>
                </a:lnTo>
                <a:lnTo>
                  <a:pt x="1743" y="253"/>
                </a:lnTo>
                <a:lnTo>
                  <a:pt x="1756" y="266"/>
                </a:lnTo>
                <a:lnTo>
                  <a:pt x="1756" y="279"/>
                </a:lnTo>
                <a:lnTo>
                  <a:pt x="1756" y="291"/>
                </a:lnTo>
                <a:lnTo>
                  <a:pt x="1756" y="304"/>
                </a:lnTo>
                <a:lnTo>
                  <a:pt x="1743" y="304"/>
                </a:lnTo>
                <a:lnTo>
                  <a:pt x="1730" y="317"/>
                </a:lnTo>
                <a:lnTo>
                  <a:pt x="1718" y="317"/>
                </a:lnTo>
                <a:lnTo>
                  <a:pt x="1705" y="317"/>
                </a:lnTo>
                <a:lnTo>
                  <a:pt x="1692" y="317"/>
                </a:lnTo>
                <a:lnTo>
                  <a:pt x="1667" y="317"/>
                </a:lnTo>
                <a:lnTo>
                  <a:pt x="1641" y="317"/>
                </a:lnTo>
                <a:lnTo>
                  <a:pt x="1616" y="317"/>
                </a:lnTo>
                <a:lnTo>
                  <a:pt x="1590" y="317"/>
                </a:lnTo>
                <a:lnTo>
                  <a:pt x="1565" y="317"/>
                </a:lnTo>
                <a:lnTo>
                  <a:pt x="1540" y="329"/>
                </a:lnTo>
                <a:lnTo>
                  <a:pt x="1514" y="342"/>
                </a:lnTo>
                <a:lnTo>
                  <a:pt x="1476" y="355"/>
                </a:lnTo>
                <a:lnTo>
                  <a:pt x="1438" y="367"/>
                </a:lnTo>
                <a:lnTo>
                  <a:pt x="1412" y="393"/>
                </a:lnTo>
                <a:lnTo>
                  <a:pt x="1387" y="405"/>
                </a:lnTo>
                <a:lnTo>
                  <a:pt x="1361" y="418"/>
                </a:lnTo>
                <a:lnTo>
                  <a:pt x="1336" y="418"/>
                </a:lnTo>
                <a:lnTo>
                  <a:pt x="1323" y="431"/>
                </a:lnTo>
                <a:lnTo>
                  <a:pt x="1311" y="431"/>
                </a:lnTo>
                <a:lnTo>
                  <a:pt x="1298" y="431"/>
                </a:lnTo>
                <a:lnTo>
                  <a:pt x="1298" y="418"/>
                </a:lnTo>
                <a:lnTo>
                  <a:pt x="1298" y="405"/>
                </a:lnTo>
                <a:lnTo>
                  <a:pt x="1311" y="393"/>
                </a:lnTo>
                <a:lnTo>
                  <a:pt x="1311" y="380"/>
                </a:lnTo>
                <a:lnTo>
                  <a:pt x="1323" y="355"/>
                </a:lnTo>
                <a:lnTo>
                  <a:pt x="1349" y="329"/>
                </a:lnTo>
                <a:lnTo>
                  <a:pt x="1361" y="304"/>
                </a:lnTo>
                <a:lnTo>
                  <a:pt x="1374" y="279"/>
                </a:lnTo>
                <a:lnTo>
                  <a:pt x="1400" y="253"/>
                </a:lnTo>
                <a:lnTo>
                  <a:pt x="1400" y="241"/>
                </a:lnTo>
                <a:lnTo>
                  <a:pt x="1412" y="215"/>
                </a:lnTo>
                <a:lnTo>
                  <a:pt x="1425" y="203"/>
                </a:lnTo>
                <a:lnTo>
                  <a:pt x="1425" y="190"/>
                </a:lnTo>
                <a:lnTo>
                  <a:pt x="1425" y="177"/>
                </a:lnTo>
                <a:lnTo>
                  <a:pt x="1412" y="177"/>
                </a:lnTo>
                <a:lnTo>
                  <a:pt x="1412" y="165"/>
                </a:lnTo>
                <a:lnTo>
                  <a:pt x="1400" y="165"/>
                </a:lnTo>
                <a:lnTo>
                  <a:pt x="1374" y="165"/>
                </a:lnTo>
                <a:lnTo>
                  <a:pt x="1361" y="165"/>
                </a:lnTo>
                <a:lnTo>
                  <a:pt x="1336" y="165"/>
                </a:lnTo>
                <a:lnTo>
                  <a:pt x="1311" y="165"/>
                </a:lnTo>
                <a:lnTo>
                  <a:pt x="1285" y="165"/>
                </a:lnTo>
                <a:lnTo>
                  <a:pt x="1222" y="165"/>
                </a:lnTo>
                <a:lnTo>
                  <a:pt x="1158" y="177"/>
                </a:lnTo>
                <a:lnTo>
                  <a:pt x="1094" y="177"/>
                </a:lnTo>
                <a:lnTo>
                  <a:pt x="1018" y="190"/>
                </a:lnTo>
                <a:lnTo>
                  <a:pt x="980" y="203"/>
                </a:lnTo>
                <a:lnTo>
                  <a:pt x="929" y="203"/>
                </a:lnTo>
                <a:lnTo>
                  <a:pt x="865" y="215"/>
                </a:lnTo>
                <a:lnTo>
                  <a:pt x="802" y="228"/>
                </a:lnTo>
                <a:lnTo>
                  <a:pt x="738" y="228"/>
                </a:lnTo>
                <a:lnTo>
                  <a:pt x="662" y="241"/>
                </a:lnTo>
                <a:lnTo>
                  <a:pt x="573" y="253"/>
                </a:lnTo>
                <a:lnTo>
                  <a:pt x="484" y="253"/>
                </a:lnTo>
                <a:lnTo>
                  <a:pt x="382" y="266"/>
                </a:lnTo>
                <a:lnTo>
                  <a:pt x="306" y="279"/>
                </a:lnTo>
                <a:lnTo>
                  <a:pt x="267" y="291"/>
                </a:lnTo>
                <a:lnTo>
                  <a:pt x="229" y="291"/>
                </a:lnTo>
                <a:lnTo>
                  <a:pt x="191" y="291"/>
                </a:lnTo>
                <a:lnTo>
                  <a:pt x="166" y="304"/>
                </a:lnTo>
                <a:lnTo>
                  <a:pt x="140" y="304"/>
                </a:lnTo>
                <a:lnTo>
                  <a:pt x="102" y="304"/>
                </a:lnTo>
                <a:lnTo>
                  <a:pt x="89" y="317"/>
                </a:lnTo>
                <a:lnTo>
                  <a:pt x="64" y="317"/>
                </a:lnTo>
                <a:lnTo>
                  <a:pt x="38" y="317"/>
                </a:lnTo>
                <a:lnTo>
                  <a:pt x="26" y="317"/>
                </a:lnTo>
                <a:lnTo>
                  <a:pt x="13" y="329"/>
                </a:lnTo>
                <a:lnTo>
                  <a:pt x="0" y="329"/>
                </a:lnTo>
                <a:lnTo>
                  <a:pt x="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矩形 4"/>
          <p:cNvSpPr/>
          <p:nvPr/>
        </p:nvSpPr>
        <p:spPr>
          <a:xfrm>
            <a:off x="845464" y="129261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滑</a:t>
            </a:r>
          </a:p>
        </p:txBody>
      </p:sp>
      <p:sp>
        <p:nvSpPr>
          <p:cNvPr id="37" name="矩形 36"/>
          <p:cNvSpPr/>
          <p:nvPr/>
        </p:nvSpPr>
        <p:spPr>
          <a:xfrm>
            <a:off x="767407" y="660246"/>
            <a:ext cx="154051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huá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403773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68222" y="2774142"/>
            <a:ext cx="3519565" cy="1695701"/>
            <a:chOff x="668222" y="2774142"/>
            <a:chExt cx="3519565" cy="1695701"/>
          </a:xfrm>
        </p:grpSpPr>
        <p:sp>
          <p:nvSpPr>
            <p:cNvPr id="38" name="TextBox 37"/>
            <p:cNvSpPr txBox="1">
              <a:spLocks noChangeArrowheads="1"/>
            </p:cNvSpPr>
            <p:nvPr/>
          </p:nvSpPr>
          <p:spPr bwMode="auto">
            <a:xfrm>
              <a:off x="701675" y="277414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90524" y="3612688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滑溜   油嘴滑舌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68222" y="319022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H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氵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00817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92578" y="1640580"/>
            <a:ext cx="1698625" cy="53721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792614" y="1027343"/>
            <a:ext cx="2028004" cy="211074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39921"/>
              <a:gd name="adj6" fmla="val -3924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“骨”上边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要扁，上框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内有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一横折、要小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，中间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是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“冖”、横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段稍长，最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下边框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内有两短横。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640830" y="3404553"/>
            <a:ext cx="1822527" cy="1241425"/>
            <a:chOff x="6397625" y="2122488"/>
            <a:chExt cx="182252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1111"/>
                <a:gd name="adj2" fmla="val -5652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06624" y="2292389"/>
              <a:ext cx="1713528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易错提示：右上中间是横折不是竖哦！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192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6840" name="Freeform 40"/>
          <p:cNvSpPr/>
          <p:nvPr/>
        </p:nvSpPr>
        <p:spPr>
          <a:xfrm>
            <a:off x="4539933" y="1654493"/>
            <a:ext cx="523875" cy="639762"/>
          </a:xfrm>
          <a:custGeom>
            <a:avLst/>
            <a:gdLst>
              <a:gd name="txL" fmla="*/ 0 w 827"/>
              <a:gd name="txT" fmla="*/ 0 h 1008"/>
              <a:gd name="txR" fmla="*/ 827 w 827"/>
              <a:gd name="txB" fmla="*/ 1008 h 100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827" h="1008">
                <a:moveTo>
                  <a:pt x="0" y="1008"/>
                </a:moveTo>
                <a:lnTo>
                  <a:pt x="0" y="996"/>
                </a:lnTo>
                <a:lnTo>
                  <a:pt x="0" y="983"/>
                </a:lnTo>
                <a:lnTo>
                  <a:pt x="12" y="971"/>
                </a:lnTo>
                <a:lnTo>
                  <a:pt x="25" y="945"/>
                </a:lnTo>
                <a:lnTo>
                  <a:pt x="51" y="920"/>
                </a:lnTo>
                <a:lnTo>
                  <a:pt x="76" y="895"/>
                </a:lnTo>
                <a:lnTo>
                  <a:pt x="114" y="857"/>
                </a:lnTo>
                <a:lnTo>
                  <a:pt x="152" y="819"/>
                </a:lnTo>
                <a:lnTo>
                  <a:pt x="229" y="744"/>
                </a:lnTo>
                <a:lnTo>
                  <a:pt x="305" y="668"/>
                </a:lnTo>
                <a:lnTo>
                  <a:pt x="369" y="580"/>
                </a:lnTo>
                <a:lnTo>
                  <a:pt x="407" y="542"/>
                </a:lnTo>
                <a:lnTo>
                  <a:pt x="432" y="504"/>
                </a:lnTo>
                <a:lnTo>
                  <a:pt x="458" y="467"/>
                </a:lnTo>
                <a:lnTo>
                  <a:pt x="483" y="429"/>
                </a:lnTo>
                <a:lnTo>
                  <a:pt x="534" y="353"/>
                </a:lnTo>
                <a:lnTo>
                  <a:pt x="572" y="290"/>
                </a:lnTo>
                <a:lnTo>
                  <a:pt x="610" y="227"/>
                </a:lnTo>
                <a:lnTo>
                  <a:pt x="636" y="177"/>
                </a:lnTo>
                <a:lnTo>
                  <a:pt x="649" y="139"/>
                </a:lnTo>
                <a:lnTo>
                  <a:pt x="649" y="114"/>
                </a:lnTo>
                <a:lnTo>
                  <a:pt x="661" y="88"/>
                </a:lnTo>
                <a:lnTo>
                  <a:pt x="661" y="76"/>
                </a:lnTo>
                <a:lnTo>
                  <a:pt x="649" y="51"/>
                </a:lnTo>
                <a:lnTo>
                  <a:pt x="649" y="25"/>
                </a:lnTo>
                <a:lnTo>
                  <a:pt x="649" y="13"/>
                </a:lnTo>
                <a:lnTo>
                  <a:pt x="661" y="0"/>
                </a:lnTo>
                <a:lnTo>
                  <a:pt x="674" y="0"/>
                </a:lnTo>
                <a:lnTo>
                  <a:pt x="687" y="0"/>
                </a:lnTo>
                <a:lnTo>
                  <a:pt x="699" y="13"/>
                </a:lnTo>
                <a:lnTo>
                  <a:pt x="712" y="13"/>
                </a:lnTo>
                <a:lnTo>
                  <a:pt x="738" y="38"/>
                </a:lnTo>
                <a:lnTo>
                  <a:pt x="763" y="63"/>
                </a:lnTo>
                <a:lnTo>
                  <a:pt x="788" y="88"/>
                </a:lnTo>
                <a:lnTo>
                  <a:pt x="801" y="114"/>
                </a:lnTo>
                <a:lnTo>
                  <a:pt x="814" y="151"/>
                </a:lnTo>
                <a:lnTo>
                  <a:pt x="827" y="164"/>
                </a:lnTo>
                <a:lnTo>
                  <a:pt x="827" y="189"/>
                </a:lnTo>
                <a:lnTo>
                  <a:pt x="827" y="202"/>
                </a:lnTo>
                <a:lnTo>
                  <a:pt x="814" y="227"/>
                </a:lnTo>
                <a:lnTo>
                  <a:pt x="788" y="252"/>
                </a:lnTo>
                <a:lnTo>
                  <a:pt x="776" y="278"/>
                </a:lnTo>
                <a:lnTo>
                  <a:pt x="738" y="328"/>
                </a:lnTo>
                <a:lnTo>
                  <a:pt x="712" y="366"/>
                </a:lnTo>
                <a:lnTo>
                  <a:pt x="674" y="416"/>
                </a:lnTo>
                <a:lnTo>
                  <a:pt x="636" y="479"/>
                </a:lnTo>
                <a:lnTo>
                  <a:pt x="585" y="542"/>
                </a:lnTo>
                <a:lnTo>
                  <a:pt x="534" y="593"/>
                </a:lnTo>
                <a:lnTo>
                  <a:pt x="483" y="656"/>
                </a:lnTo>
                <a:lnTo>
                  <a:pt x="432" y="706"/>
                </a:lnTo>
                <a:lnTo>
                  <a:pt x="381" y="744"/>
                </a:lnTo>
                <a:lnTo>
                  <a:pt x="330" y="794"/>
                </a:lnTo>
                <a:lnTo>
                  <a:pt x="280" y="832"/>
                </a:lnTo>
                <a:lnTo>
                  <a:pt x="229" y="882"/>
                </a:lnTo>
                <a:lnTo>
                  <a:pt x="178" y="908"/>
                </a:lnTo>
                <a:lnTo>
                  <a:pt x="127" y="945"/>
                </a:lnTo>
                <a:lnTo>
                  <a:pt x="89" y="971"/>
                </a:lnTo>
                <a:lnTo>
                  <a:pt x="63" y="983"/>
                </a:lnTo>
                <a:lnTo>
                  <a:pt x="38" y="996"/>
                </a:lnTo>
                <a:lnTo>
                  <a:pt x="12" y="1008"/>
                </a:lnTo>
                <a:lnTo>
                  <a:pt x="0" y="100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1" name="Freeform 41"/>
          <p:cNvSpPr/>
          <p:nvPr/>
        </p:nvSpPr>
        <p:spPr>
          <a:xfrm>
            <a:off x="5168583" y="1838643"/>
            <a:ext cx="630237" cy="200025"/>
          </a:xfrm>
          <a:custGeom>
            <a:avLst/>
            <a:gdLst>
              <a:gd name="txL" fmla="*/ 0 w 992"/>
              <a:gd name="txT" fmla="*/ 0 h 315"/>
              <a:gd name="txR" fmla="*/ 992 w 992"/>
              <a:gd name="txB" fmla="*/ 315 h 3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315">
                <a:moveTo>
                  <a:pt x="509" y="76"/>
                </a:moveTo>
                <a:lnTo>
                  <a:pt x="585" y="51"/>
                </a:lnTo>
                <a:lnTo>
                  <a:pt x="662" y="38"/>
                </a:lnTo>
                <a:lnTo>
                  <a:pt x="725" y="25"/>
                </a:lnTo>
                <a:lnTo>
                  <a:pt x="776" y="13"/>
                </a:lnTo>
                <a:lnTo>
                  <a:pt x="827" y="0"/>
                </a:lnTo>
                <a:lnTo>
                  <a:pt x="865" y="0"/>
                </a:lnTo>
                <a:lnTo>
                  <a:pt x="891" y="0"/>
                </a:lnTo>
                <a:lnTo>
                  <a:pt x="916" y="0"/>
                </a:lnTo>
                <a:lnTo>
                  <a:pt x="942" y="13"/>
                </a:lnTo>
                <a:lnTo>
                  <a:pt x="954" y="25"/>
                </a:lnTo>
                <a:lnTo>
                  <a:pt x="967" y="25"/>
                </a:lnTo>
                <a:lnTo>
                  <a:pt x="980" y="38"/>
                </a:lnTo>
                <a:lnTo>
                  <a:pt x="992" y="51"/>
                </a:lnTo>
                <a:lnTo>
                  <a:pt x="992" y="63"/>
                </a:lnTo>
                <a:lnTo>
                  <a:pt x="992" y="76"/>
                </a:lnTo>
                <a:lnTo>
                  <a:pt x="992" y="88"/>
                </a:lnTo>
                <a:lnTo>
                  <a:pt x="980" y="101"/>
                </a:lnTo>
                <a:lnTo>
                  <a:pt x="967" y="114"/>
                </a:lnTo>
                <a:lnTo>
                  <a:pt x="942" y="126"/>
                </a:lnTo>
                <a:lnTo>
                  <a:pt x="929" y="126"/>
                </a:lnTo>
                <a:lnTo>
                  <a:pt x="903" y="139"/>
                </a:lnTo>
                <a:lnTo>
                  <a:pt x="878" y="139"/>
                </a:lnTo>
                <a:lnTo>
                  <a:pt x="865" y="151"/>
                </a:lnTo>
                <a:lnTo>
                  <a:pt x="827" y="151"/>
                </a:lnTo>
                <a:lnTo>
                  <a:pt x="802" y="164"/>
                </a:lnTo>
                <a:lnTo>
                  <a:pt x="776" y="164"/>
                </a:lnTo>
                <a:lnTo>
                  <a:pt x="738" y="177"/>
                </a:lnTo>
                <a:lnTo>
                  <a:pt x="662" y="189"/>
                </a:lnTo>
                <a:lnTo>
                  <a:pt x="573" y="214"/>
                </a:lnTo>
                <a:lnTo>
                  <a:pt x="484" y="240"/>
                </a:lnTo>
                <a:lnTo>
                  <a:pt x="382" y="265"/>
                </a:lnTo>
                <a:lnTo>
                  <a:pt x="331" y="277"/>
                </a:lnTo>
                <a:lnTo>
                  <a:pt x="293" y="290"/>
                </a:lnTo>
                <a:lnTo>
                  <a:pt x="255" y="290"/>
                </a:lnTo>
                <a:lnTo>
                  <a:pt x="229" y="303"/>
                </a:lnTo>
                <a:lnTo>
                  <a:pt x="204" y="303"/>
                </a:lnTo>
                <a:lnTo>
                  <a:pt x="178" y="315"/>
                </a:lnTo>
                <a:lnTo>
                  <a:pt x="165" y="315"/>
                </a:lnTo>
                <a:lnTo>
                  <a:pt x="153" y="315"/>
                </a:lnTo>
                <a:lnTo>
                  <a:pt x="127" y="303"/>
                </a:lnTo>
                <a:lnTo>
                  <a:pt x="102" y="290"/>
                </a:lnTo>
                <a:lnTo>
                  <a:pt x="76" y="277"/>
                </a:lnTo>
                <a:lnTo>
                  <a:pt x="64" y="265"/>
                </a:lnTo>
                <a:lnTo>
                  <a:pt x="38" y="252"/>
                </a:lnTo>
                <a:lnTo>
                  <a:pt x="25" y="252"/>
                </a:lnTo>
                <a:lnTo>
                  <a:pt x="13" y="240"/>
                </a:lnTo>
                <a:lnTo>
                  <a:pt x="13" y="227"/>
                </a:lnTo>
                <a:lnTo>
                  <a:pt x="0" y="227"/>
                </a:lnTo>
                <a:lnTo>
                  <a:pt x="0" y="214"/>
                </a:lnTo>
                <a:lnTo>
                  <a:pt x="51" y="202"/>
                </a:lnTo>
                <a:lnTo>
                  <a:pt x="102" y="189"/>
                </a:lnTo>
                <a:lnTo>
                  <a:pt x="153" y="177"/>
                </a:lnTo>
                <a:lnTo>
                  <a:pt x="216" y="164"/>
                </a:lnTo>
                <a:lnTo>
                  <a:pt x="280" y="139"/>
                </a:lnTo>
                <a:lnTo>
                  <a:pt x="356" y="126"/>
                </a:lnTo>
                <a:lnTo>
                  <a:pt x="420" y="101"/>
                </a:lnTo>
                <a:lnTo>
                  <a:pt x="509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2" name="Freeform 42"/>
          <p:cNvSpPr/>
          <p:nvPr/>
        </p:nvSpPr>
        <p:spPr>
          <a:xfrm>
            <a:off x="5000308" y="2341880"/>
            <a:ext cx="968375" cy="215900"/>
          </a:xfrm>
          <a:custGeom>
            <a:avLst/>
            <a:gdLst>
              <a:gd name="txL" fmla="*/ 0 w 1527"/>
              <a:gd name="txT" fmla="*/ 0 h 340"/>
              <a:gd name="txR" fmla="*/ 1527 w 1527"/>
              <a:gd name="txB" fmla="*/ 340 h 3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27" h="340">
                <a:moveTo>
                  <a:pt x="153" y="340"/>
                </a:moveTo>
                <a:lnTo>
                  <a:pt x="127" y="340"/>
                </a:lnTo>
                <a:lnTo>
                  <a:pt x="102" y="340"/>
                </a:lnTo>
                <a:lnTo>
                  <a:pt x="89" y="328"/>
                </a:lnTo>
                <a:lnTo>
                  <a:pt x="63" y="315"/>
                </a:lnTo>
                <a:lnTo>
                  <a:pt x="51" y="303"/>
                </a:lnTo>
                <a:lnTo>
                  <a:pt x="38" y="290"/>
                </a:lnTo>
                <a:lnTo>
                  <a:pt x="13" y="265"/>
                </a:lnTo>
                <a:lnTo>
                  <a:pt x="0" y="240"/>
                </a:lnTo>
                <a:lnTo>
                  <a:pt x="127" y="227"/>
                </a:lnTo>
                <a:lnTo>
                  <a:pt x="242" y="202"/>
                </a:lnTo>
                <a:lnTo>
                  <a:pt x="343" y="189"/>
                </a:lnTo>
                <a:lnTo>
                  <a:pt x="458" y="164"/>
                </a:lnTo>
                <a:lnTo>
                  <a:pt x="560" y="151"/>
                </a:lnTo>
                <a:lnTo>
                  <a:pt x="674" y="126"/>
                </a:lnTo>
                <a:lnTo>
                  <a:pt x="776" y="101"/>
                </a:lnTo>
                <a:lnTo>
                  <a:pt x="865" y="76"/>
                </a:lnTo>
                <a:lnTo>
                  <a:pt x="916" y="76"/>
                </a:lnTo>
                <a:lnTo>
                  <a:pt x="967" y="63"/>
                </a:lnTo>
                <a:lnTo>
                  <a:pt x="1005" y="51"/>
                </a:lnTo>
                <a:lnTo>
                  <a:pt x="1043" y="51"/>
                </a:lnTo>
                <a:lnTo>
                  <a:pt x="1081" y="38"/>
                </a:lnTo>
                <a:lnTo>
                  <a:pt x="1119" y="38"/>
                </a:lnTo>
                <a:lnTo>
                  <a:pt x="1158" y="25"/>
                </a:lnTo>
                <a:lnTo>
                  <a:pt x="1183" y="25"/>
                </a:lnTo>
                <a:lnTo>
                  <a:pt x="1209" y="25"/>
                </a:lnTo>
                <a:lnTo>
                  <a:pt x="1234" y="13"/>
                </a:lnTo>
                <a:lnTo>
                  <a:pt x="1259" y="13"/>
                </a:lnTo>
                <a:lnTo>
                  <a:pt x="1285" y="13"/>
                </a:lnTo>
                <a:lnTo>
                  <a:pt x="1298" y="13"/>
                </a:lnTo>
                <a:lnTo>
                  <a:pt x="1310" y="13"/>
                </a:lnTo>
                <a:lnTo>
                  <a:pt x="1323" y="0"/>
                </a:lnTo>
                <a:lnTo>
                  <a:pt x="1336" y="0"/>
                </a:lnTo>
                <a:lnTo>
                  <a:pt x="1374" y="13"/>
                </a:lnTo>
                <a:lnTo>
                  <a:pt x="1412" y="13"/>
                </a:lnTo>
                <a:lnTo>
                  <a:pt x="1438" y="38"/>
                </a:lnTo>
                <a:lnTo>
                  <a:pt x="1450" y="38"/>
                </a:lnTo>
                <a:lnTo>
                  <a:pt x="1476" y="51"/>
                </a:lnTo>
                <a:lnTo>
                  <a:pt x="1488" y="63"/>
                </a:lnTo>
                <a:lnTo>
                  <a:pt x="1488" y="76"/>
                </a:lnTo>
                <a:lnTo>
                  <a:pt x="1514" y="101"/>
                </a:lnTo>
                <a:lnTo>
                  <a:pt x="1527" y="114"/>
                </a:lnTo>
                <a:lnTo>
                  <a:pt x="1527" y="139"/>
                </a:lnTo>
                <a:lnTo>
                  <a:pt x="1527" y="151"/>
                </a:lnTo>
                <a:lnTo>
                  <a:pt x="1514" y="151"/>
                </a:lnTo>
                <a:lnTo>
                  <a:pt x="1514" y="164"/>
                </a:lnTo>
                <a:lnTo>
                  <a:pt x="1501" y="164"/>
                </a:lnTo>
                <a:lnTo>
                  <a:pt x="1488" y="164"/>
                </a:lnTo>
                <a:lnTo>
                  <a:pt x="1463" y="164"/>
                </a:lnTo>
                <a:lnTo>
                  <a:pt x="1450" y="164"/>
                </a:lnTo>
                <a:lnTo>
                  <a:pt x="1425" y="164"/>
                </a:lnTo>
                <a:lnTo>
                  <a:pt x="1399" y="164"/>
                </a:lnTo>
                <a:lnTo>
                  <a:pt x="1361" y="164"/>
                </a:lnTo>
                <a:lnTo>
                  <a:pt x="1298" y="164"/>
                </a:lnTo>
                <a:lnTo>
                  <a:pt x="1221" y="164"/>
                </a:lnTo>
                <a:lnTo>
                  <a:pt x="1145" y="177"/>
                </a:lnTo>
                <a:lnTo>
                  <a:pt x="1056" y="177"/>
                </a:lnTo>
                <a:lnTo>
                  <a:pt x="1005" y="189"/>
                </a:lnTo>
                <a:lnTo>
                  <a:pt x="954" y="189"/>
                </a:lnTo>
                <a:lnTo>
                  <a:pt x="903" y="202"/>
                </a:lnTo>
                <a:lnTo>
                  <a:pt x="840" y="214"/>
                </a:lnTo>
                <a:lnTo>
                  <a:pt x="776" y="227"/>
                </a:lnTo>
                <a:lnTo>
                  <a:pt x="712" y="240"/>
                </a:lnTo>
                <a:lnTo>
                  <a:pt x="636" y="252"/>
                </a:lnTo>
                <a:lnTo>
                  <a:pt x="560" y="265"/>
                </a:lnTo>
                <a:lnTo>
                  <a:pt x="483" y="290"/>
                </a:lnTo>
                <a:lnTo>
                  <a:pt x="420" y="303"/>
                </a:lnTo>
                <a:lnTo>
                  <a:pt x="356" y="315"/>
                </a:lnTo>
                <a:lnTo>
                  <a:pt x="292" y="328"/>
                </a:lnTo>
                <a:lnTo>
                  <a:pt x="242" y="328"/>
                </a:lnTo>
                <a:lnTo>
                  <a:pt x="203" y="340"/>
                </a:lnTo>
                <a:lnTo>
                  <a:pt x="178" y="340"/>
                </a:lnTo>
                <a:lnTo>
                  <a:pt x="153" y="3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4" name="Freeform 44"/>
          <p:cNvSpPr/>
          <p:nvPr/>
        </p:nvSpPr>
        <p:spPr>
          <a:xfrm>
            <a:off x="4571683" y="1741805"/>
            <a:ext cx="411162" cy="1481138"/>
          </a:xfrm>
          <a:custGeom>
            <a:avLst/>
            <a:gdLst>
              <a:gd name="txL" fmla="*/ 0 w 648"/>
              <a:gd name="txT" fmla="*/ 0 h 2331"/>
              <a:gd name="txR" fmla="*/ 648 w 648"/>
              <a:gd name="txB" fmla="*/ 2331 h 23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8" h="2331">
                <a:moveTo>
                  <a:pt x="610" y="996"/>
                </a:moveTo>
                <a:lnTo>
                  <a:pt x="623" y="1046"/>
                </a:lnTo>
                <a:lnTo>
                  <a:pt x="623" y="1096"/>
                </a:lnTo>
                <a:lnTo>
                  <a:pt x="636" y="1147"/>
                </a:lnTo>
                <a:lnTo>
                  <a:pt x="636" y="1210"/>
                </a:lnTo>
                <a:lnTo>
                  <a:pt x="636" y="1273"/>
                </a:lnTo>
                <a:lnTo>
                  <a:pt x="648" y="1336"/>
                </a:lnTo>
                <a:lnTo>
                  <a:pt x="648" y="1411"/>
                </a:lnTo>
                <a:lnTo>
                  <a:pt x="648" y="1487"/>
                </a:lnTo>
                <a:lnTo>
                  <a:pt x="648" y="1563"/>
                </a:lnTo>
                <a:lnTo>
                  <a:pt x="636" y="1638"/>
                </a:lnTo>
                <a:lnTo>
                  <a:pt x="636" y="1701"/>
                </a:lnTo>
                <a:lnTo>
                  <a:pt x="636" y="1764"/>
                </a:lnTo>
                <a:lnTo>
                  <a:pt x="623" y="1827"/>
                </a:lnTo>
                <a:lnTo>
                  <a:pt x="623" y="1878"/>
                </a:lnTo>
                <a:lnTo>
                  <a:pt x="623" y="1928"/>
                </a:lnTo>
                <a:lnTo>
                  <a:pt x="610" y="1979"/>
                </a:lnTo>
                <a:lnTo>
                  <a:pt x="610" y="2016"/>
                </a:lnTo>
                <a:lnTo>
                  <a:pt x="598" y="2054"/>
                </a:lnTo>
                <a:lnTo>
                  <a:pt x="585" y="2092"/>
                </a:lnTo>
                <a:lnTo>
                  <a:pt x="572" y="2130"/>
                </a:lnTo>
                <a:lnTo>
                  <a:pt x="559" y="2155"/>
                </a:lnTo>
                <a:lnTo>
                  <a:pt x="547" y="2180"/>
                </a:lnTo>
                <a:lnTo>
                  <a:pt x="508" y="2243"/>
                </a:lnTo>
                <a:lnTo>
                  <a:pt x="496" y="2256"/>
                </a:lnTo>
                <a:lnTo>
                  <a:pt x="483" y="2268"/>
                </a:lnTo>
                <a:lnTo>
                  <a:pt x="458" y="2294"/>
                </a:lnTo>
                <a:lnTo>
                  <a:pt x="432" y="2319"/>
                </a:lnTo>
                <a:lnTo>
                  <a:pt x="419" y="2331"/>
                </a:lnTo>
                <a:lnTo>
                  <a:pt x="407" y="2319"/>
                </a:lnTo>
                <a:lnTo>
                  <a:pt x="394" y="2319"/>
                </a:lnTo>
                <a:lnTo>
                  <a:pt x="381" y="2306"/>
                </a:lnTo>
                <a:lnTo>
                  <a:pt x="381" y="2294"/>
                </a:lnTo>
                <a:lnTo>
                  <a:pt x="369" y="2281"/>
                </a:lnTo>
                <a:lnTo>
                  <a:pt x="369" y="2268"/>
                </a:lnTo>
                <a:lnTo>
                  <a:pt x="369" y="2256"/>
                </a:lnTo>
                <a:lnTo>
                  <a:pt x="369" y="2231"/>
                </a:lnTo>
                <a:lnTo>
                  <a:pt x="369" y="2218"/>
                </a:lnTo>
                <a:lnTo>
                  <a:pt x="356" y="2193"/>
                </a:lnTo>
                <a:lnTo>
                  <a:pt x="343" y="2180"/>
                </a:lnTo>
                <a:lnTo>
                  <a:pt x="318" y="2155"/>
                </a:lnTo>
                <a:lnTo>
                  <a:pt x="292" y="2130"/>
                </a:lnTo>
                <a:lnTo>
                  <a:pt x="267" y="2105"/>
                </a:lnTo>
                <a:lnTo>
                  <a:pt x="229" y="2092"/>
                </a:lnTo>
                <a:lnTo>
                  <a:pt x="190" y="2067"/>
                </a:lnTo>
                <a:lnTo>
                  <a:pt x="165" y="2042"/>
                </a:lnTo>
                <a:lnTo>
                  <a:pt x="140" y="2029"/>
                </a:lnTo>
                <a:lnTo>
                  <a:pt x="127" y="2016"/>
                </a:lnTo>
                <a:lnTo>
                  <a:pt x="114" y="2004"/>
                </a:lnTo>
                <a:lnTo>
                  <a:pt x="101" y="1991"/>
                </a:lnTo>
                <a:lnTo>
                  <a:pt x="101" y="1979"/>
                </a:lnTo>
                <a:lnTo>
                  <a:pt x="101" y="1966"/>
                </a:lnTo>
                <a:lnTo>
                  <a:pt x="114" y="1966"/>
                </a:lnTo>
                <a:lnTo>
                  <a:pt x="127" y="1966"/>
                </a:lnTo>
                <a:lnTo>
                  <a:pt x="152" y="1966"/>
                </a:lnTo>
                <a:lnTo>
                  <a:pt x="178" y="1966"/>
                </a:lnTo>
                <a:lnTo>
                  <a:pt x="203" y="1966"/>
                </a:lnTo>
                <a:lnTo>
                  <a:pt x="241" y="1979"/>
                </a:lnTo>
                <a:lnTo>
                  <a:pt x="267" y="1979"/>
                </a:lnTo>
                <a:lnTo>
                  <a:pt x="305" y="1991"/>
                </a:lnTo>
                <a:lnTo>
                  <a:pt x="330" y="1991"/>
                </a:lnTo>
                <a:lnTo>
                  <a:pt x="343" y="1991"/>
                </a:lnTo>
                <a:lnTo>
                  <a:pt x="369" y="1991"/>
                </a:lnTo>
                <a:lnTo>
                  <a:pt x="381" y="1991"/>
                </a:lnTo>
                <a:lnTo>
                  <a:pt x="407" y="1991"/>
                </a:lnTo>
                <a:lnTo>
                  <a:pt x="419" y="1991"/>
                </a:lnTo>
                <a:lnTo>
                  <a:pt x="419" y="1979"/>
                </a:lnTo>
                <a:lnTo>
                  <a:pt x="432" y="1966"/>
                </a:lnTo>
                <a:lnTo>
                  <a:pt x="445" y="1953"/>
                </a:lnTo>
                <a:lnTo>
                  <a:pt x="445" y="1928"/>
                </a:lnTo>
                <a:lnTo>
                  <a:pt x="458" y="1890"/>
                </a:lnTo>
                <a:lnTo>
                  <a:pt x="458" y="1865"/>
                </a:lnTo>
                <a:lnTo>
                  <a:pt x="470" y="1815"/>
                </a:lnTo>
                <a:lnTo>
                  <a:pt x="470" y="1777"/>
                </a:lnTo>
                <a:lnTo>
                  <a:pt x="470" y="1726"/>
                </a:lnTo>
                <a:lnTo>
                  <a:pt x="483" y="1689"/>
                </a:lnTo>
                <a:lnTo>
                  <a:pt x="483" y="1588"/>
                </a:lnTo>
                <a:lnTo>
                  <a:pt x="496" y="1487"/>
                </a:lnTo>
                <a:lnTo>
                  <a:pt x="496" y="1374"/>
                </a:lnTo>
                <a:lnTo>
                  <a:pt x="496" y="1273"/>
                </a:lnTo>
                <a:lnTo>
                  <a:pt x="483" y="1159"/>
                </a:lnTo>
                <a:lnTo>
                  <a:pt x="483" y="1046"/>
                </a:lnTo>
                <a:lnTo>
                  <a:pt x="470" y="932"/>
                </a:lnTo>
                <a:lnTo>
                  <a:pt x="458" y="832"/>
                </a:lnTo>
                <a:lnTo>
                  <a:pt x="432" y="731"/>
                </a:lnTo>
                <a:lnTo>
                  <a:pt x="394" y="630"/>
                </a:lnTo>
                <a:lnTo>
                  <a:pt x="356" y="542"/>
                </a:lnTo>
                <a:lnTo>
                  <a:pt x="343" y="491"/>
                </a:lnTo>
                <a:lnTo>
                  <a:pt x="318" y="454"/>
                </a:lnTo>
                <a:lnTo>
                  <a:pt x="267" y="365"/>
                </a:lnTo>
                <a:lnTo>
                  <a:pt x="203" y="277"/>
                </a:lnTo>
                <a:lnTo>
                  <a:pt x="127" y="189"/>
                </a:lnTo>
                <a:lnTo>
                  <a:pt x="101" y="151"/>
                </a:lnTo>
                <a:lnTo>
                  <a:pt x="63" y="113"/>
                </a:lnTo>
                <a:lnTo>
                  <a:pt x="38" y="88"/>
                </a:lnTo>
                <a:lnTo>
                  <a:pt x="25" y="63"/>
                </a:lnTo>
                <a:lnTo>
                  <a:pt x="12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12"/>
                </a:lnTo>
                <a:lnTo>
                  <a:pt x="63" y="12"/>
                </a:lnTo>
                <a:lnTo>
                  <a:pt x="76" y="25"/>
                </a:lnTo>
                <a:lnTo>
                  <a:pt x="101" y="38"/>
                </a:lnTo>
                <a:lnTo>
                  <a:pt x="127" y="50"/>
                </a:lnTo>
                <a:lnTo>
                  <a:pt x="190" y="88"/>
                </a:lnTo>
                <a:lnTo>
                  <a:pt x="216" y="113"/>
                </a:lnTo>
                <a:lnTo>
                  <a:pt x="241" y="151"/>
                </a:lnTo>
                <a:lnTo>
                  <a:pt x="279" y="176"/>
                </a:lnTo>
                <a:lnTo>
                  <a:pt x="305" y="202"/>
                </a:lnTo>
                <a:lnTo>
                  <a:pt x="330" y="239"/>
                </a:lnTo>
                <a:lnTo>
                  <a:pt x="356" y="277"/>
                </a:lnTo>
                <a:lnTo>
                  <a:pt x="419" y="353"/>
                </a:lnTo>
                <a:lnTo>
                  <a:pt x="458" y="441"/>
                </a:lnTo>
                <a:lnTo>
                  <a:pt x="496" y="529"/>
                </a:lnTo>
                <a:lnTo>
                  <a:pt x="521" y="580"/>
                </a:lnTo>
                <a:lnTo>
                  <a:pt x="534" y="630"/>
                </a:lnTo>
                <a:lnTo>
                  <a:pt x="559" y="731"/>
                </a:lnTo>
                <a:lnTo>
                  <a:pt x="585" y="819"/>
                </a:lnTo>
                <a:lnTo>
                  <a:pt x="598" y="920"/>
                </a:lnTo>
                <a:lnTo>
                  <a:pt x="610" y="9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5" name="Freeform 45"/>
          <p:cNvSpPr/>
          <p:nvPr/>
        </p:nvSpPr>
        <p:spPr>
          <a:xfrm>
            <a:off x="4457383" y="2157730"/>
            <a:ext cx="454025" cy="681038"/>
          </a:xfrm>
          <a:custGeom>
            <a:avLst/>
            <a:gdLst>
              <a:gd name="txL" fmla="*/ 0 w 713"/>
              <a:gd name="txT" fmla="*/ 0 h 1071"/>
              <a:gd name="txR" fmla="*/ 713 w 713"/>
              <a:gd name="txB" fmla="*/ 1071 h 10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3" h="1071">
                <a:moveTo>
                  <a:pt x="357" y="807"/>
                </a:moveTo>
                <a:lnTo>
                  <a:pt x="319" y="845"/>
                </a:lnTo>
                <a:lnTo>
                  <a:pt x="280" y="882"/>
                </a:lnTo>
                <a:lnTo>
                  <a:pt x="255" y="920"/>
                </a:lnTo>
                <a:lnTo>
                  <a:pt x="217" y="945"/>
                </a:lnTo>
                <a:lnTo>
                  <a:pt x="191" y="971"/>
                </a:lnTo>
                <a:lnTo>
                  <a:pt x="166" y="996"/>
                </a:lnTo>
                <a:lnTo>
                  <a:pt x="140" y="1021"/>
                </a:lnTo>
                <a:lnTo>
                  <a:pt x="115" y="1034"/>
                </a:lnTo>
                <a:lnTo>
                  <a:pt x="90" y="1046"/>
                </a:lnTo>
                <a:lnTo>
                  <a:pt x="64" y="1059"/>
                </a:lnTo>
                <a:lnTo>
                  <a:pt x="51" y="1059"/>
                </a:lnTo>
                <a:lnTo>
                  <a:pt x="39" y="1071"/>
                </a:lnTo>
                <a:lnTo>
                  <a:pt x="26" y="1071"/>
                </a:lnTo>
                <a:lnTo>
                  <a:pt x="13" y="1071"/>
                </a:lnTo>
                <a:lnTo>
                  <a:pt x="0" y="1071"/>
                </a:lnTo>
                <a:lnTo>
                  <a:pt x="0" y="1059"/>
                </a:lnTo>
                <a:lnTo>
                  <a:pt x="13" y="1046"/>
                </a:lnTo>
                <a:lnTo>
                  <a:pt x="26" y="1034"/>
                </a:lnTo>
                <a:lnTo>
                  <a:pt x="39" y="1008"/>
                </a:lnTo>
                <a:lnTo>
                  <a:pt x="64" y="971"/>
                </a:lnTo>
                <a:lnTo>
                  <a:pt x="90" y="933"/>
                </a:lnTo>
                <a:lnTo>
                  <a:pt x="128" y="895"/>
                </a:lnTo>
                <a:lnTo>
                  <a:pt x="179" y="845"/>
                </a:lnTo>
                <a:lnTo>
                  <a:pt x="204" y="819"/>
                </a:lnTo>
                <a:lnTo>
                  <a:pt x="229" y="782"/>
                </a:lnTo>
                <a:lnTo>
                  <a:pt x="255" y="756"/>
                </a:lnTo>
                <a:lnTo>
                  <a:pt x="280" y="719"/>
                </a:lnTo>
                <a:lnTo>
                  <a:pt x="306" y="668"/>
                </a:lnTo>
                <a:lnTo>
                  <a:pt x="331" y="630"/>
                </a:lnTo>
                <a:lnTo>
                  <a:pt x="369" y="580"/>
                </a:lnTo>
                <a:lnTo>
                  <a:pt x="395" y="530"/>
                </a:lnTo>
                <a:lnTo>
                  <a:pt x="420" y="479"/>
                </a:lnTo>
                <a:lnTo>
                  <a:pt x="458" y="416"/>
                </a:lnTo>
                <a:lnTo>
                  <a:pt x="484" y="353"/>
                </a:lnTo>
                <a:lnTo>
                  <a:pt x="522" y="290"/>
                </a:lnTo>
                <a:lnTo>
                  <a:pt x="548" y="227"/>
                </a:lnTo>
                <a:lnTo>
                  <a:pt x="586" y="151"/>
                </a:lnTo>
                <a:lnTo>
                  <a:pt x="611" y="76"/>
                </a:lnTo>
                <a:lnTo>
                  <a:pt x="649" y="0"/>
                </a:lnTo>
                <a:lnTo>
                  <a:pt x="687" y="114"/>
                </a:lnTo>
                <a:lnTo>
                  <a:pt x="713" y="240"/>
                </a:lnTo>
                <a:lnTo>
                  <a:pt x="662" y="328"/>
                </a:lnTo>
                <a:lnTo>
                  <a:pt x="611" y="416"/>
                </a:lnTo>
                <a:lnTo>
                  <a:pt x="560" y="504"/>
                </a:lnTo>
                <a:lnTo>
                  <a:pt x="522" y="580"/>
                </a:lnTo>
                <a:lnTo>
                  <a:pt x="471" y="643"/>
                </a:lnTo>
                <a:lnTo>
                  <a:pt x="433" y="706"/>
                </a:lnTo>
                <a:lnTo>
                  <a:pt x="395" y="756"/>
                </a:lnTo>
                <a:lnTo>
                  <a:pt x="357" y="8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6" name="Freeform 46"/>
          <p:cNvSpPr/>
          <p:nvPr/>
        </p:nvSpPr>
        <p:spPr>
          <a:xfrm>
            <a:off x="5563870" y="2022793"/>
            <a:ext cx="219075" cy="295275"/>
          </a:xfrm>
          <a:custGeom>
            <a:avLst/>
            <a:gdLst>
              <a:gd name="txL" fmla="*/ 0 w 344"/>
              <a:gd name="txT" fmla="*/ 0 h 466"/>
              <a:gd name="txR" fmla="*/ 344 w 344"/>
              <a:gd name="txB" fmla="*/ 466 h 4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466">
                <a:moveTo>
                  <a:pt x="179" y="340"/>
                </a:moveTo>
                <a:lnTo>
                  <a:pt x="140" y="365"/>
                </a:lnTo>
                <a:lnTo>
                  <a:pt x="102" y="403"/>
                </a:lnTo>
                <a:lnTo>
                  <a:pt x="77" y="428"/>
                </a:lnTo>
                <a:lnTo>
                  <a:pt x="51" y="441"/>
                </a:lnTo>
                <a:lnTo>
                  <a:pt x="39" y="454"/>
                </a:lnTo>
                <a:lnTo>
                  <a:pt x="13" y="466"/>
                </a:lnTo>
                <a:lnTo>
                  <a:pt x="0" y="466"/>
                </a:lnTo>
                <a:lnTo>
                  <a:pt x="0" y="454"/>
                </a:lnTo>
                <a:lnTo>
                  <a:pt x="0" y="441"/>
                </a:lnTo>
                <a:lnTo>
                  <a:pt x="0" y="428"/>
                </a:lnTo>
                <a:lnTo>
                  <a:pt x="13" y="416"/>
                </a:lnTo>
                <a:lnTo>
                  <a:pt x="26" y="403"/>
                </a:lnTo>
                <a:lnTo>
                  <a:pt x="39" y="378"/>
                </a:lnTo>
                <a:lnTo>
                  <a:pt x="51" y="353"/>
                </a:lnTo>
                <a:lnTo>
                  <a:pt x="64" y="328"/>
                </a:lnTo>
                <a:lnTo>
                  <a:pt x="90" y="290"/>
                </a:lnTo>
                <a:lnTo>
                  <a:pt x="102" y="265"/>
                </a:lnTo>
                <a:lnTo>
                  <a:pt x="128" y="227"/>
                </a:lnTo>
                <a:lnTo>
                  <a:pt x="140" y="189"/>
                </a:lnTo>
                <a:lnTo>
                  <a:pt x="153" y="164"/>
                </a:lnTo>
                <a:lnTo>
                  <a:pt x="166" y="139"/>
                </a:lnTo>
                <a:lnTo>
                  <a:pt x="166" y="113"/>
                </a:lnTo>
                <a:lnTo>
                  <a:pt x="166" y="88"/>
                </a:lnTo>
                <a:lnTo>
                  <a:pt x="153" y="63"/>
                </a:lnTo>
                <a:lnTo>
                  <a:pt x="153" y="50"/>
                </a:lnTo>
                <a:lnTo>
                  <a:pt x="153" y="38"/>
                </a:lnTo>
                <a:lnTo>
                  <a:pt x="153" y="25"/>
                </a:lnTo>
                <a:lnTo>
                  <a:pt x="153" y="13"/>
                </a:lnTo>
                <a:lnTo>
                  <a:pt x="166" y="0"/>
                </a:lnTo>
                <a:lnTo>
                  <a:pt x="179" y="0"/>
                </a:lnTo>
                <a:lnTo>
                  <a:pt x="204" y="13"/>
                </a:lnTo>
                <a:lnTo>
                  <a:pt x="242" y="25"/>
                </a:lnTo>
                <a:lnTo>
                  <a:pt x="255" y="38"/>
                </a:lnTo>
                <a:lnTo>
                  <a:pt x="280" y="50"/>
                </a:lnTo>
                <a:lnTo>
                  <a:pt x="306" y="76"/>
                </a:lnTo>
                <a:lnTo>
                  <a:pt x="319" y="101"/>
                </a:lnTo>
                <a:lnTo>
                  <a:pt x="331" y="126"/>
                </a:lnTo>
                <a:lnTo>
                  <a:pt x="344" y="151"/>
                </a:lnTo>
                <a:lnTo>
                  <a:pt x="344" y="164"/>
                </a:lnTo>
                <a:lnTo>
                  <a:pt x="331" y="176"/>
                </a:lnTo>
                <a:lnTo>
                  <a:pt x="319" y="189"/>
                </a:lnTo>
                <a:lnTo>
                  <a:pt x="306" y="214"/>
                </a:lnTo>
                <a:lnTo>
                  <a:pt x="280" y="239"/>
                </a:lnTo>
                <a:lnTo>
                  <a:pt x="242" y="265"/>
                </a:lnTo>
                <a:lnTo>
                  <a:pt x="217" y="302"/>
                </a:lnTo>
                <a:lnTo>
                  <a:pt x="179" y="3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7" name="Freeform 47"/>
          <p:cNvSpPr/>
          <p:nvPr/>
        </p:nvSpPr>
        <p:spPr>
          <a:xfrm>
            <a:off x="5144770" y="2157730"/>
            <a:ext cx="138113" cy="193675"/>
          </a:xfrm>
          <a:custGeom>
            <a:avLst/>
            <a:gdLst>
              <a:gd name="txL" fmla="*/ 0 w 216"/>
              <a:gd name="txT" fmla="*/ 0 h 303"/>
              <a:gd name="txR" fmla="*/ 216 w 216"/>
              <a:gd name="txB" fmla="*/ 303 h 3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303">
                <a:moveTo>
                  <a:pt x="89" y="240"/>
                </a:moveTo>
                <a:lnTo>
                  <a:pt x="63" y="202"/>
                </a:lnTo>
                <a:lnTo>
                  <a:pt x="51" y="164"/>
                </a:lnTo>
                <a:lnTo>
                  <a:pt x="25" y="126"/>
                </a:lnTo>
                <a:lnTo>
                  <a:pt x="13" y="101"/>
                </a:lnTo>
                <a:lnTo>
                  <a:pt x="13" y="76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63" y="0"/>
                </a:lnTo>
                <a:lnTo>
                  <a:pt x="76" y="0"/>
                </a:lnTo>
                <a:lnTo>
                  <a:pt x="89" y="0"/>
                </a:lnTo>
                <a:lnTo>
                  <a:pt x="102" y="13"/>
                </a:lnTo>
                <a:lnTo>
                  <a:pt x="114" y="13"/>
                </a:lnTo>
                <a:lnTo>
                  <a:pt x="127" y="25"/>
                </a:lnTo>
                <a:lnTo>
                  <a:pt x="153" y="38"/>
                </a:lnTo>
                <a:lnTo>
                  <a:pt x="165" y="51"/>
                </a:lnTo>
                <a:lnTo>
                  <a:pt x="178" y="76"/>
                </a:lnTo>
                <a:lnTo>
                  <a:pt x="203" y="114"/>
                </a:lnTo>
                <a:lnTo>
                  <a:pt x="216" y="151"/>
                </a:lnTo>
                <a:lnTo>
                  <a:pt x="216" y="189"/>
                </a:lnTo>
                <a:lnTo>
                  <a:pt x="216" y="227"/>
                </a:lnTo>
                <a:lnTo>
                  <a:pt x="203" y="240"/>
                </a:lnTo>
                <a:lnTo>
                  <a:pt x="203" y="265"/>
                </a:lnTo>
                <a:lnTo>
                  <a:pt x="191" y="277"/>
                </a:lnTo>
                <a:lnTo>
                  <a:pt x="191" y="290"/>
                </a:lnTo>
                <a:lnTo>
                  <a:pt x="178" y="303"/>
                </a:lnTo>
                <a:lnTo>
                  <a:pt x="165" y="303"/>
                </a:lnTo>
                <a:lnTo>
                  <a:pt x="153" y="303"/>
                </a:lnTo>
                <a:lnTo>
                  <a:pt x="140" y="290"/>
                </a:lnTo>
                <a:lnTo>
                  <a:pt x="127" y="277"/>
                </a:lnTo>
                <a:lnTo>
                  <a:pt x="114" y="265"/>
                </a:lnTo>
                <a:lnTo>
                  <a:pt x="102" y="252"/>
                </a:lnTo>
                <a:lnTo>
                  <a:pt x="89" y="2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8" name="Freeform 48"/>
          <p:cNvSpPr/>
          <p:nvPr/>
        </p:nvSpPr>
        <p:spPr>
          <a:xfrm>
            <a:off x="4990783" y="1517968"/>
            <a:ext cx="557212" cy="1633537"/>
          </a:xfrm>
          <a:custGeom>
            <a:avLst/>
            <a:gdLst>
              <a:gd name="txL" fmla="*/ 0 w 878"/>
              <a:gd name="txT" fmla="*/ 0 h 2571"/>
              <a:gd name="txR" fmla="*/ 878 w 878"/>
              <a:gd name="txB" fmla="*/ 2571 h 25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78" h="2571">
                <a:moveTo>
                  <a:pt x="166" y="2483"/>
                </a:moveTo>
                <a:lnTo>
                  <a:pt x="127" y="2508"/>
                </a:lnTo>
                <a:lnTo>
                  <a:pt x="102" y="2521"/>
                </a:lnTo>
                <a:lnTo>
                  <a:pt x="76" y="2546"/>
                </a:lnTo>
                <a:lnTo>
                  <a:pt x="51" y="2558"/>
                </a:lnTo>
                <a:lnTo>
                  <a:pt x="26" y="2558"/>
                </a:lnTo>
                <a:lnTo>
                  <a:pt x="13" y="2571"/>
                </a:lnTo>
                <a:lnTo>
                  <a:pt x="0" y="2571"/>
                </a:lnTo>
                <a:lnTo>
                  <a:pt x="0" y="2558"/>
                </a:lnTo>
                <a:lnTo>
                  <a:pt x="0" y="2546"/>
                </a:lnTo>
                <a:lnTo>
                  <a:pt x="13" y="2533"/>
                </a:lnTo>
                <a:lnTo>
                  <a:pt x="26" y="2521"/>
                </a:lnTo>
                <a:lnTo>
                  <a:pt x="38" y="2495"/>
                </a:lnTo>
                <a:lnTo>
                  <a:pt x="64" y="2470"/>
                </a:lnTo>
                <a:lnTo>
                  <a:pt x="89" y="2445"/>
                </a:lnTo>
                <a:lnTo>
                  <a:pt x="115" y="2420"/>
                </a:lnTo>
                <a:lnTo>
                  <a:pt x="178" y="2344"/>
                </a:lnTo>
                <a:lnTo>
                  <a:pt x="242" y="2281"/>
                </a:lnTo>
                <a:lnTo>
                  <a:pt x="305" y="2193"/>
                </a:lnTo>
                <a:lnTo>
                  <a:pt x="369" y="2117"/>
                </a:lnTo>
                <a:lnTo>
                  <a:pt x="395" y="2067"/>
                </a:lnTo>
                <a:lnTo>
                  <a:pt x="420" y="2029"/>
                </a:lnTo>
                <a:lnTo>
                  <a:pt x="445" y="1979"/>
                </a:lnTo>
                <a:lnTo>
                  <a:pt x="471" y="1916"/>
                </a:lnTo>
                <a:lnTo>
                  <a:pt x="496" y="1865"/>
                </a:lnTo>
                <a:lnTo>
                  <a:pt x="522" y="1802"/>
                </a:lnTo>
                <a:lnTo>
                  <a:pt x="547" y="1739"/>
                </a:lnTo>
                <a:lnTo>
                  <a:pt x="560" y="1676"/>
                </a:lnTo>
                <a:lnTo>
                  <a:pt x="598" y="1550"/>
                </a:lnTo>
                <a:lnTo>
                  <a:pt x="636" y="1424"/>
                </a:lnTo>
                <a:lnTo>
                  <a:pt x="649" y="1298"/>
                </a:lnTo>
                <a:lnTo>
                  <a:pt x="662" y="1185"/>
                </a:lnTo>
                <a:lnTo>
                  <a:pt x="662" y="1122"/>
                </a:lnTo>
                <a:lnTo>
                  <a:pt x="674" y="1046"/>
                </a:lnTo>
                <a:lnTo>
                  <a:pt x="674" y="970"/>
                </a:lnTo>
                <a:lnTo>
                  <a:pt x="674" y="895"/>
                </a:lnTo>
                <a:lnTo>
                  <a:pt x="687" y="819"/>
                </a:lnTo>
                <a:lnTo>
                  <a:pt x="687" y="718"/>
                </a:lnTo>
                <a:lnTo>
                  <a:pt x="687" y="630"/>
                </a:lnTo>
                <a:lnTo>
                  <a:pt x="687" y="529"/>
                </a:lnTo>
                <a:lnTo>
                  <a:pt x="687" y="479"/>
                </a:lnTo>
                <a:lnTo>
                  <a:pt x="687" y="429"/>
                </a:lnTo>
                <a:lnTo>
                  <a:pt x="687" y="391"/>
                </a:lnTo>
                <a:lnTo>
                  <a:pt x="687" y="353"/>
                </a:lnTo>
                <a:lnTo>
                  <a:pt x="687" y="302"/>
                </a:lnTo>
                <a:lnTo>
                  <a:pt x="687" y="277"/>
                </a:lnTo>
                <a:lnTo>
                  <a:pt x="674" y="239"/>
                </a:lnTo>
                <a:lnTo>
                  <a:pt x="674" y="214"/>
                </a:lnTo>
                <a:lnTo>
                  <a:pt x="674" y="189"/>
                </a:lnTo>
                <a:lnTo>
                  <a:pt x="674" y="164"/>
                </a:lnTo>
                <a:lnTo>
                  <a:pt x="674" y="139"/>
                </a:lnTo>
                <a:lnTo>
                  <a:pt x="662" y="126"/>
                </a:lnTo>
                <a:lnTo>
                  <a:pt x="662" y="113"/>
                </a:lnTo>
                <a:lnTo>
                  <a:pt x="662" y="101"/>
                </a:lnTo>
                <a:lnTo>
                  <a:pt x="662" y="88"/>
                </a:lnTo>
                <a:lnTo>
                  <a:pt x="649" y="76"/>
                </a:lnTo>
                <a:lnTo>
                  <a:pt x="636" y="63"/>
                </a:lnTo>
                <a:lnTo>
                  <a:pt x="636" y="38"/>
                </a:lnTo>
                <a:lnTo>
                  <a:pt x="636" y="25"/>
                </a:lnTo>
                <a:lnTo>
                  <a:pt x="636" y="0"/>
                </a:lnTo>
                <a:lnTo>
                  <a:pt x="649" y="0"/>
                </a:lnTo>
                <a:lnTo>
                  <a:pt x="674" y="0"/>
                </a:lnTo>
                <a:lnTo>
                  <a:pt x="700" y="0"/>
                </a:lnTo>
                <a:lnTo>
                  <a:pt x="738" y="0"/>
                </a:lnTo>
                <a:lnTo>
                  <a:pt x="776" y="25"/>
                </a:lnTo>
                <a:lnTo>
                  <a:pt x="802" y="38"/>
                </a:lnTo>
                <a:lnTo>
                  <a:pt x="827" y="63"/>
                </a:lnTo>
                <a:lnTo>
                  <a:pt x="853" y="76"/>
                </a:lnTo>
                <a:lnTo>
                  <a:pt x="865" y="113"/>
                </a:lnTo>
                <a:lnTo>
                  <a:pt x="878" y="139"/>
                </a:lnTo>
                <a:lnTo>
                  <a:pt x="878" y="164"/>
                </a:lnTo>
                <a:lnTo>
                  <a:pt x="878" y="189"/>
                </a:lnTo>
                <a:lnTo>
                  <a:pt x="865" y="202"/>
                </a:lnTo>
                <a:lnTo>
                  <a:pt x="865" y="214"/>
                </a:lnTo>
                <a:lnTo>
                  <a:pt x="865" y="227"/>
                </a:lnTo>
                <a:lnTo>
                  <a:pt x="865" y="239"/>
                </a:lnTo>
                <a:lnTo>
                  <a:pt x="865" y="265"/>
                </a:lnTo>
                <a:lnTo>
                  <a:pt x="865" y="277"/>
                </a:lnTo>
                <a:lnTo>
                  <a:pt x="853" y="302"/>
                </a:lnTo>
                <a:lnTo>
                  <a:pt x="853" y="328"/>
                </a:lnTo>
                <a:lnTo>
                  <a:pt x="853" y="353"/>
                </a:lnTo>
                <a:lnTo>
                  <a:pt x="853" y="391"/>
                </a:lnTo>
                <a:lnTo>
                  <a:pt x="853" y="454"/>
                </a:lnTo>
                <a:lnTo>
                  <a:pt x="840" y="529"/>
                </a:lnTo>
                <a:lnTo>
                  <a:pt x="840" y="618"/>
                </a:lnTo>
                <a:lnTo>
                  <a:pt x="840" y="706"/>
                </a:lnTo>
                <a:lnTo>
                  <a:pt x="827" y="794"/>
                </a:lnTo>
                <a:lnTo>
                  <a:pt x="827" y="882"/>
                </a:lnTo>
                <a:lnTo>
                  <a:pt x="814" y="958"/>
                </a:lnTo>
                <a:lnTo>
                  <a:pt x="814" y="1021"/>
                </a:lnTo>
                <a:lnTo>
                  <a:pt x="802" y="1084"/>
                </a:lnTo>
                <a:lnTo>
                  <a:pt x="802" y="1147"/>
                </a:lnTo>
                <a:lnTo>
                  <a:pt x="789" y="1210"/>
                </a:lnTo>
                <a:lnTo>
                  <a:pt x="789" y="1260"/>
                </a:lnTo>
                <a:lnTo>
                  <a:pt x="789" y="1311"/>
                </a:lnTo>
                <a:lnTo>
                  <a:pt x="764" y="1424"/>
                </a:lnTo>
                <a:lnTo>
                  <a:pt x="738" y="1550"/>
                </a:lnTo>
                <a:lnTo>
                  <a:pt x="713" y="1676"/>
                </a:lnTo>
                <a:lnTo>
                  <a:pt x="687" y="1752"/>
                </a:lnTo>
                <a:lnTo>
                  <a:pt x="662" y="1815"/>
                </a:lnTo>
                <a:lnTo>
                  <a:pt x="636" y="1878"/>
                </a:lnTo>
                <a:lnTo>
                  <a:pt x="611" y="1928"/>
                </a:lnTo>
                <a:lnTo>
                  <a:pt x="585" y="1991"/>
                </a:lnTo>
                <a:lnTo>
                  <a:pt x="560" y="2042"/>
                </a:lnTo>
                <a:lnTo>
                  <a:pt x="522" y="2105"/>
                </a:lnTo>
                <a:lnTo>
                  <a:pt x="484" y="2155"/>
                </a:lnTo>
                <a:lnTo>
                  <a:pt x="458" y="2205"/>
                </a:lnTo>
                <a:lnTo>
                  <a:pt x="420" y="2256"/>
                </a:lnTo>
                <a:lnTo>
                  <a:pt x="382" y="2294"/>
                </a:lnTo>
                <a:lnTo>
                  <a:pt x="344" y="2344"/>
                </a:lnTo>
                <a:lnTo>
                  <a:pt x="293" y="2382"/>
                </a:lnTo>
                <a:lnTo>
                  <a:pt x="255" y="2420"/>
                </a:lnTo>
                <a:lnTo>
                  <a:pt x="216" y="2445"/>
                </a:lnTo>
                <a:lnTo>
                  <a:pt x="166" y="24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6843" name="Freeform 43"/>
          <p:cNvSpPr/>
          <p:nvPr/>
        </p:nvSpPr>
        <p:spPr>
          <a:xfrm>
            <a:off x="5411470" y="2454593"/>
            <a:ext cx="727075" cy="671512"/>
          </a:xfrm>
          <a:custGeom>
            <a:avLst/>
            <a:gdLst>
              <a:gd name="txL" fmla="*/ 0 w 1145"/>
              <a:gd name="txT" fmla="*/ 0 h 1058"/>
              <a:gd name="txR" fmla="*/ 1145 w 1145"/>
              <a:gd name="txB" fmla="*/ 1058 h 10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5" h="1058">
                <a:moveTo>
                  <a:pt x="369" y="491"/>
                </a:moveTo>
                <a:lnTo>
                  <a:pt x="420" y="541"/>
                </a:lnTo>
                <a:lnTo>
                  <a:pt x="470" y="592"/>
                </a:lnTo>
                <a:lnTo>
                  <a:pt x="521" y="642"/>
                </a:lnTo>
                <a:lnTo>
                  <a:pt x="585" y="680"/>
                </a:lnTo>
                <a:lnTo>
                  <a:pt x="649" y="730"/>
                </a:lnTo>
                <a:lnTo>
                  <a:pt x="712" y="768"/>
                </a:lnTo>
                <a:lnTo>
                  <a:pt x="789" y="819"/>
                </a:lnTo>
                <a:lnTo>
                  <a:pt x="852" y="857"/>
                </a:lnTo>
                <a:lnTo>
                  <a:pt x="916" y="894"/>
                </a:lnTo>
                <a:lnTo>
                  <a:pt x="979" y="920"/>
                </a:lnTo>
                <a:lnTo>
                  <a:pt x="1030" y="945"/>
                </a:lnTo>
                <a:lnTo>
                  <a:pt x="1068" y="970"/>
                </a:lnTo>
                <a:lnTo>
                  <a:pt x="1094" y="983"/>
                </a:lnTo>
                <a:lnTo>
                  <a:pt x="1119" y="1008"/>
                </a:lnTo>
                <a:lnTo>
                  <a:pt x="1132" y="1020"/>
                </a:lnTo>
                <a:lnTo>
                  <a:pt x="1145" y="1020"/>
                </a:lnTo>
                <a:lnTo>
                  <a:pt x="1145" y="1033"/>
                </a:lnTo>
                <a:lnTo>
                  <a:pt x="1132" y="1033"/>
                </a:lnTo>
                <a:lnTo>
                  <a:pt x="1119" y="1033"/>
                </a:lnTo>
                <a:lnTo>
                  <a:pt x="1107" y="1046"/>
                </a:lnTo>
                <a:lnTo>
                  <a:pt x="1094" y="1046"/>
                </a:lnTo>
                <a:lnTo>
                  <a:pt x="1068" y="1046"/>
                </a:lnTo>
                <a:lnTo>
                  <a:pt x="1043" y="1046"/>
                </a:lnTo>
                <a:lnTo>
                  <a:pt x="1005" y="1058"/>
                </a:lnTo>
                <a:lnTo>
                  <a:pt x="941" y="1058"/>
                </a:lnTo>
                <a:lnTo>
                  <a:pt x="878" y="1058"/>
                </a:lnTo>
                <a:lnTo>
                  <a:pt x="814" y="1058"/>
                </a:lnTo>
                <a:lnTo>
                  <a:pt x="750" y="1058"/>
                </a:lnTo>
                <a:lnTo>
                  <a:pt x="687" y="1046"/>
                </a:lnTo>
                <a:lnTo>
                  <a:pt x="636" y="1033"/>
                </a:lnTo>
                <a:lnTo>
                  <a:pt x="585" y="1020"/>
                </a:lnTo>
                <a:lnTo>
                  <a:pt x="572" y="1008"/>
                </a:lnTo>
                <a:lnTo>
                  <a:pt x="547" y="995"/>
                </a:lnTo>
                <a:lnTo>
                  <a:pt x="534" y="983"/>
                </a:lnTo>
                <a:lnTo>
                  <a:pt x="521" y="970"/>
                </a:lnTo>
                <a:lnTo>
                  <a:pt x="509" y="945"/>
                </a:lnTo>
                <a:lnTo>
                  <a:pt x="483" y="920"/>
                </a:lnTo>
                <a:lnTo>
                  <a:pt x="458" y="882"/>
                </a:lnTo>
                <a:lnTo>
                  <a:pt x="432" y="844"/>
                </a:lnTo>
                <a:lnTo>
                  <a:pt x="407" y="794"/>
                </a:lnTo>
                <a:lnTo>
                  <a:pt x="369" y="743"/>
                </a:lnTo>
                <a:lnTo>
                  <a:pt x="343" y="693"/>
                </a:lnTo>
                <a:lnTo>
                  <a:pt x="292" y="617"/>
                </a:lnTo>
                <a:lnTo>
                  <a:pt x="254" y="554"/>
                </a:lnTo>
                <a:lnTo>
                  <a:pt x="216" y="478"/>
                </a:lnTo>
                <a:lnTo>
                  <a:pt x="165" y="390"/>
                </a:lnTo>
                <a:lnTo>
                  <a:pt x="114" y="302"/>
                </a:lnTo>
                <a:lnTo>
                  <a:pt x="63" y="201"/>
                </a:lnTo>
                <a:lnTo>
                  <a:pt x="0" y="100"/>
                </a:lnTo>
                <a:lnTo>
                  <a:pt x="0" y="0"/>
                </a:lnTo>
                <a:lnTo>
                  <a:pt x="102" y="138"/>
                </a:lnTo>
                <a:lnTo>
                  <a:pt x="191" y="252"/>
                </a:lnTo>
                <a:lnTo>
                  <a:pt x="280" y="378"/>
                </a:lnTo>
                <a:lnTo>
                  <a:pt x="369" y="4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77240" y="1378681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狭</a:t>
            </a:r>
          </a:p>
        </p:txBody>
      </p:sp>
      <p:sp>
        <p:nvSpPr>
          <p:cNvPr id="25" name="矩形 24"/>
          <p:cNvSpPr/>
          <p:nvPr/>
        </p:nvSpPr>
        <p:spPr>
          <a:xfrm>
            <a:off x="760105" y="771756"/>
            <a:ext cx="1117907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xiá</a:t>
            </a:r>
          </a:p>
        </p:txBody>
      </p:sp>
      <p:pic>
        <p:nvPicPr>
          <p:cNvPr id="29" name="Picture 37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89813" y="526434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87388" y="2841048"/>
            <a:ext cx="3517900" cy="1762607"/>
            <a:chOff x="687388" y="2841048"/>
            <a:chExt cx="3517900" cy="1762607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708025" y="284104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08025" y="3708246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狭窄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宋体" panose="02010600030101010101" pitchFamily="2" charset="-122"/>
                </a:rPr>
                <a:t>   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狭路相逢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6874" y="3279429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X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犭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4199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102044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“犭”要窄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693352" y="1295679"/>
            <a:ext cx="2339136" cy="1629997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6044"/>
              <a:gd name="adj6" fmla="val -2794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“夹”两横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靠上，竖撇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贯穿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两横、要长，里边是左点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右短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撇。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43420" y="3151188"/>
            <a:ext cx="1822527" cy="1241425"/>
            <a:chOff x="6397625" y="2122488"/>
            <a:chExt cx="182252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62020" y="2281238"/>
              <a:ext cx="175813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夹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，不是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来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6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6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6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6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6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6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6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7804" name="任意多边形 117803"/>
          <p:cNvSpPr/>
          <p:nvPr/>
        </p:nvSpPr>
        <p:spPr>
          <a:xfrm>
            <a:off x="4785043" y="1616393"/>
            <a:ext cx="488950" cy="504825"/>
          </a:xfrm>
          <a:custGeom>
            <a:avLst/>
            <a:gdLst>
              <a:gd name="txL" fmla="*/ 0 w 772"/>
              <a:gd name="txT" fmla="*/ 0 h 795"/>
              <a:gd name="txR" fmla="*/ 772 w 772"/>
              <a:gd name="txB" fmla="*/ 795 h 7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72" h="795">
                <a:moveTo>
                  <a:pt x="196" y="697"/>
                </a:moveTo>
                <a:lnTo>
                  <a:pt x="152" y="718"/>
                </a:lnTo>
                <a:lnTo>
                  <a:pt x="120" y="751"/>
                </a:lnTo>
                <a:lnTo>
                  <a:pt x="87" y="762"/>
                </a:lnTo>
                <a:lnTo>
                  <a:pt x="65" y="784"/>
                </a:lnTo>
                <a:lnTo>
                  <a:pt x="44" y="795"/>
                </a:lnTo>
                <a:lnTo>
                  <a:pt x="22" y="795"/>
                </a:lnTo>
                <a:lnTo>
                  <a:pt x="11" y="795"/>
                </a:lnTo>
                <a:lnTo>
                  <a:pt x="0" y="795"/>
                </a:lnTo>
                <a:lnTo>
                  <a:pt x="11" y="784"/>
                </a:lnTo>
                <a:lnTo>
                  <a:pt x="11" y="773"/>
                </a:lnTo>
                <a:lnTo>
                  <a:pt x="22" y="751"/>
                </a:lnTo>
                <a:lnTo>
                  <a:pt x="44" y="740"/>
                </a:lnTo>
                <a:lnTo>
                  <a:pt x="65" y="718"/>
                </a:lnTo>
                <a:lnTo>
                  <a:pt x="87" y="686"/>
                </a:lnTo>
                <a:lnTo>
                  <a:pt x="120" y="664"/>
                </a:lnTo>
                <a:lnTo>
                  <a:pt x="185" y="599"/>
                </a:lnTo>
                <a:lnTo>
                  <a:pt x="239" y="544"/>
                </a:lnTo>
                <a:lnTo>
                  <a:pt x="305" y="479"/>
                </a:lnTo>
                <a:lnTo>
                  <a:pt x="359" y="403"/>
                </a:lnTo>
                <a:lnTo>
                  <a:pt x="413" y="348"/>
                </a:lnTo>
                <a:lnTo>
                  <a:pt x="457" y="283"/>
                </a:lnTo>
                <a:lnTo>
                  <a:pt x="500" y="229"/>
                </a:lnTo>
                <a:lnTo>
                  <a:pt x="522" y="185"/>
                </a:lnTo>
                <a:lnTo>
                  <a:pt x="544" y="153"/>
                </a:lnTo>
                <a:lnTo>
                  <a:pt x="555" y="109"/>
                </a:lnTo>
                <a:lnTo>
                  <a:pt x="565" y="87"/>
                </a:lnTo>
                <a:lnTo>
                  <a:pt x="555" y="65"/>
                </a:lnTo>
                <a:lnTo>
                  <a:pt x="544" y="44"/>
                </a:lnTo>
                <a:lnTo>
                  <a:pt x="544" y="33"/>
                </a:lnTo>
                <a:lnTo>
                  <a:pt x="544" y="22"/>
                </a:lnTo>
                <a:lnTo>
                  <a:pt x="555" y="11"/>
                </a:lnTo>
                <a:lnTo>
                  <a:pt x="565" y="11"/>
                </a:lnTo>
                <a:lnTo>
                  <a:pt x="565" y="0"/>
                </a:lnTo>
                <a:lnTo>
                  <a:pt x="587" y="0"/>
                </a:lnTo>
                <a:lnTo>
                  <a:pt x="598" y="0"/>
                </a:lnTo>
                <a:lnTo>
                  <a:pt x="609" y="0"/>
                </a:lnTo>
                <a:lnTo>
                  <a:pt x="631" y="11"/>
                </a:lnTo>
                <a:lnTo>
                  <a:pt x="652" y="11"/>
                </a:lnTo>
                <a:lnTo>
                  <a:pt x="674" y="22"/>
                </a:lnTo>
                <a:lnTo>
                  <a:pt x="696" y="33"/>
                </a:lnTo>
                <a:lnTo>
                  <a:pt x="718" y="44"/>
                </a:lnTo>
                <a:lnTo>
                  <a:pt x="739" y="55"/>
                </a:lnTo>
                <a:lnTo>
                  <a:pt x="750" y="65"/>
                </a:lnTo>
                <a:lnTo>
                  <a:pt x="761" y="76"/>
                </a:lnTo>
                <a:lnTo>
                  <a:pt x="772" y="87"/>
                </a:lnTo>
                <a:lnTo>
                  <a:pt x="772" y="98"/>
                </a:lnTo>
                <a:lnTo>
                  <a:pt x="772" y="109"/>
                </a:lnTo>
                <a:lnTo>
                  <a:pt x="772" y="120"/>
                </a:lnTo>
                <a:lnTo>
                  <a:pt x="772" y="142"/>
                </a:lnTo>
                <a:lnTo>
                  <a:pt x="761" y="153"/>
                </a:lnTo>
                <a:lnTo>
                  <a:pt x="761" y="163"/>
                </a:lnTo>
                <a:lnTo>
                  <a:pt x="750" y="185"/>
                </a:lnTo>
                <a:lnTo>
                  <a:pt x="739" y="207"/>
                </a:lnTo>
                <a:lnTo>
                  <a:pt x="718" y="218"/>
                </a:lnTo>
                <a:lnTo>
                  <a:pt x="696" y="240"/>
                </a:lnTo>
                <a:lnTo>
                  <a:pt x="652" y="294"/>
                </a:lnTo>
                <a:lnTo>
                  <a:pt x="598" y="348"/>
                </a:lnTo>
                <a:lnTo>
                  <a:pt x="544" y="403"/>
                </a:lnTo>
                <a:lnTo>
                  <a:pt x="489" y="468"/>
                </a:lnTo>
                <a:lnTo>
                  <a:pt x="424" y="523"/>
                </a:lnTo>
                <a:lnTo>
                  <a:pt x="348" y="577"/>
                </a:lnTo>
                <a:lnTo>
                  <a:pt x="272" y="642"/>
                </a:lnTo>
                <a:lnTo>
                  <a:pt x="196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05" name="任意多边形 117804"/>
          <p:cNvSpPr/>
          <p:nvPr/>
        </p:nvSpPr>
        <p:spPr>
          <a:xfrm>
            <a:off x="5053330" y="1797368"/>
            <a:ext cx="428625" cy="373062"/>
          </a:xfrm>
          <a:custGeom>
            <a:avLst/>
            <a:gdLst>
              <a:gd name="txL" fmla="*/ 0 w 674"/>
              <a:gd name="txT" fmla="*/ 0 h 588"/>
              <a:gd name="txR" fmla="*/ 674 w 674"/>
              <a:gd name="txB" fmla="*/ 588 h 58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588">
                <a:moveTo>
                  <a:pt x="337" y="174"/>
                </a:moveTo>
                <a:lnTo>
                  <a:pt x="337" y="163"/>
                </a:lnTo>
                <a:lnTo>
                  <a:pt x="315" y="163"/>
                </a:lnTo>
                <a:lnTo>
                  <a:pt x="294" y="152"/>
                </a:lnTo>
                <a:lnTo>
                  <a:pt x="250" y="152"/>
                </a:lnTo>
                <a:lnTo>
                  <a:pt x="207" y="152"/>
                </a:lnTo>
                <a:lnTo>
                  <a:pt x="163" y="152"/>
                </a:lnTo>
                <a:lnTo>
                  <a:pt x="98" y="152"/>
                </a:lnTo>
                <a:lnTo>
                  <a:pt x="33" y="152"/>
                </a:lnTo>
                <a:lnTo>
                  <a:pt x="33" y="76"/>
                </a:lnTo>
                <a:lnTo>
                  <a:pt x="87" y="76"/>
                </a:lnTo>
                <a:lnTo>
                  <a:pt x="141" y="76"/>
                </a:lnTo>
                <a:lnTo>
                  <a:pt x="185" y="76"/>
                </a:lnTo>
                <a:lnTo>
                  <a:pt x="228" y="76"/>
                </a:lnTo>
                <a:lnTo>
                  <a:pt x="272" y="65"/>
                </a:lnTo>
                <a:lnTo>
                  <a:pt x="305" y="55"/>
                </a:lnTo>
                <a:lnTo>
                  <a:pt x="326" y="44"/>
                </a:lnTo>
                <a:lnTo>
                  <a:pt x="348" y="33"/>
                </a:lnTo>
                <a:lnTo>
                  <a:pt x="391" y="22"/>
                </a:lnTo>
                <a:lnTo>
                  <a:pt x="424" y="11"/>
                </a:lnTo>
                <a:lnTo>
                  <a:pt x="457" y="0"/>
                </a:lnTo>
                <a:lnTo>
                  <a:pt x="468" y="0"/>
                </a:lnTo>
                <a:lnTo>
                  <a:pt x="478" y="0"/>
                </a:lnTo>
                <a:lnTo>
                  <a:pt x="489" y="11"/>
                </a:lnTo>
                <a:lnTo>
                  <a:pt x="500" y="11"/>
                </a:lnTo>
                <a:lnTo>
                  <a:pt x="511" y="11"/>
                </a:lnTo>
                <a:lnTo>
                  <a:pt x="544" y="22"/>
                </a:lnTo>
                <a:lnTo>
                  <a:pt x="587" y="44"/>
                </a:lnTo>
                <a:lnTo>
                  <a:pt x="620" y="65"/>
                </a:lnTo>
                <a:lnTo>
                  <a:pt x="631" y="76"/>
                </a:lnTo>
                <a:lnTo>
                  <a:pt x="642" y="87"/>
                </a:lnTo>
                <a:lnTo>
                  <a:pt x="652" y="98"/>
                </a:lnTo>
                <a:lnTo>
                  <a:pt x="663" y="109"/>
                </a:lnTo>
                <a:lnTo>
                  <a:pt x="674" y="109"/>
                </a:lnTo>
                <a:lnTo>
                  <a:pt x="674" y="120"/>
                </a:lnTo>
                <a:lnTo>
                  <a:pt x="663" y="131"/>
                </a:lnTo>
                <a:lnTo>
                  <a:pt x="652" y="142"/>
                </a:lnTo>
                <a:lnTo>
                  <a:pt x="642" y="152"/>
                </a:lnTo>
                <a:lnTo>
                  <a:pt x="631" y="163"/>
                </a:lnTo>
                <a:lnTo>
                  <a:pt x="620" y="163"/>
                </a:lnTo>
                <a:lnTo>
                  <a:pt x="598" y="174"/>
                </a:lnTo>
                <a:lnTo>
                  <a:pt x="576" y="196"/>
                </a:lnTo>
                <a:lnTo>
                  <a:pt x="522" y="218"/>
                </a:lnTo>
                <a:lnTo>
                  <a:pt x="489" y="240"/>
                </a:lnTo>
                <a:lnTo>
                  <a:pt x="468" y="261"/>
                </a:lnTo>
                <a:lnTo>
                  <a:pt x="435" y="283"/>
                </a:lnTo>
                <a:lnTo>
                  <a:pt x="402" y="305"/>
                </a:lnTo>
                <a:lnTo>
                  <a:pt x="370" y="337"/>
                </a:lnTo>
                <a:lnTo>
                  <a:pt x="326" y="370"/>
                </a:lnTo>
                <a:lnTo>
                  <a:pt x="294" y="403"/>
                </a:lnTo>
                <a:lnTo>
                  <a:pt x="250" y="435"/>
                </a:lnTo>
                <a:lnTo>
                  <a:pt x="218" y="468"/>
                </a:lnTo>
                <a:lnTo>
                  <a:pt x="174" y="501"/>
                </a:lnTo>
                <a:lnTo>
                  <a:pt x="87" y="544"/>
                </a:lnTo>
                <a:lnTo>
                  <a:pt x="0" y="588"/>
                </a:lnTo>
                <a:lnTo>
                  <a:pt x="44" y="544"/>
                </a:lnTo>
                <a:lnTo>
                  <a:pt x="87" y="490"/>
                </a:lnTo>
                <a:lnTo>
                  <a:pt x="120" y="446"/>
                </a:lnTo>
                <a:lnTo>
                  <a:pt x="152" y="403"/>
                </a:lnTo>
                <a:lnTo>
                  <a:pt x="185" y="370"/>
                </a:lnTo>
                <a:lnTo>
                  <a:pt x="218" y="337"/>
                </a:lnTo>
                <a:lnTo>
                  <a:pt x="239" y="305"/>
                </a:lnTo>
                <a:lnTo>
                  <a:pt x="261" y="283"/>
                </a:lnTo>
                <a:lnTo>
                  <a:pt x="283" y="250"/>
                </a:lnTo>
                <a:lnTo>
                  <a:pt x="305" y="229"/>
                </a:lnTo>
                <a:lnTo>
                  <a:pt x="315" y="218"/>
                </a:lnTo>
                <a:lnTo>
                  <a:pt x="326" y="196"/>
                </a:lnTo>
                <a:lnTo>
                  <a:pt x="337" y="185"/>
                </a:lnTo>
                <a:lnTo>
                  <a:pt x="337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06" name="任意多边形 117805"/>
          <p:cNvSpPr/>
          <p:nvPr/>
        </p:nvSpPr>
        <p:spPr>
          <a:xfrm>
            <a:off x="4826318" y="2156143"/>
            <a:ext cx="131762" cy="338137"/>
          </a:xfrm>
          <a:custGeom>
            <a:avLst/>
            <a:gdLst>
              <a:gd name="txL" fmla="*/ 0 w 207"/>
              <a:gd name="txT" fmla="*/ 0 h 533"/>
              <a:gd name="txR" fmla="*/ 207 w 207"/>
              <a:gd name="txB" fmla="*/ 533 h 5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7" h="533">
                <a:moveTo>
                  <a:pt x="22" y="65"/>
                </a:moveTo>
                <a:lnTo>
                  <a:pt x="11" y="44"/>
                </a:lnTo>
                <a:lnTo>
                  <a:pt x="0" y="22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55" y="0"/>
                </a:lnTo>
                <a:lnTo>
                  <a:pt x="76" y="0"/>
                </a:lnTo>
                <a:lnTo>
                  <a:pt x="98" y="0"/>
                </a:lnTo>
                <a:lnTo>
                  <a:pt x="131" y="0"/>
                </a:lnTo>
                <a:lnTo>
                  <a:pt x="163" y="11"/>
                </a:lnTo>
                <a:lnTo>
                  <a:pt x="196" y="22"/>
                </a:lnTo>
                <a:lnTo>
                  <a:pt x="196" y="109"/>
                </a:lnTo>
                <a:lnTo>
                  <a:pt x="196" y="196"/>
                </a:lnTo>
                <a:lnTo>
                  <a:pt x="196" y="283"/>
                </a:lnTo>
                <a:lnTo>
                  <a:pt x="207" y="359"/>
                </a:lnTo>
                <a:lnTo>
                  <a:pt x="207" y="392"/>
                </a:lnTo>
                <a:lnTo>
                  <a:pt x="207" y="424"/>
                </a:lnTo>
                <a:lnTo>
                  <a:pt x="207" y="457"/>
                </a:lnTo>
                <a:lnTo>
                  <a:pt x="207" y="479"/>
                </a:lnTo>
                <a:lnTo>
                  <a:pt x="207" y="501"/>
                </a:lnTo>
                <a:lnTo>
                  <a:pt x="196" y="511"/>
                </a:lnTo>
                <a:lnTo>
                  <a:pt x="196" y="522"/>
                </a:lnTo>
                <a:lnTo>
                  <a:pt x="185" y="533"/>
                </a:lnTo>
                <a:lnTo>
                  <a:pt x="174" y="533"/>
                </a:lnTo>
                <a:lnTo>
                  <a:pt x="163" y="533"/>
                </a:lnTo>
                <a:lnTo>
                  <a:pt x="153" y="533"/>
                </a:lnTo>
                <a:lnTo>
                  <a:pt x="142" y="522"/>
                </a:lnTo>
                <a:lnTo>
                  <a:pt x="142" y="511"/>
                </a:lnTo>
                <a:lnTo>
                  <a:pt x="131" y="501"/>
                </a:lnTo>
                <a:lnTo>
                  <a:pt x="131" y="479"/>
                </a:lnTo>
                <a:lnTo>
                  <a:pt x="131" y="468"/>
                </a:lnTo>
                <a:lnTo>
                  <a:pt x="120" y="435"/>
                </a:lnTo>
                <a:lnTo>
                  <a:pt x="120" y="403"/>
                </a:lnTo>
                <a:lnTo>
                  <a:pt x="109" y="370"/>
                </a:lnTo>
                <a:lnTo>
                  <a:pt x="109" y="337"/>
                </a:lnTo>
                <a:lnTo>
                  <a:pt x="98" y="294"/>
                </a:lnTo>
                <a:lnTo>
                  <a:pt x="87" y="250"/>
                </a:lnTo>
                <a:lnTo>
                  <a:pt x="76" y="207"/>
                </a:lnTo>
                <a:lnTo>
                  <a:pt x="76" y="174"/>
                </a:lnTo>
                <a:lnTo>
                  <a:pt x="66" y="141"/>
                </a:lnTo>
                <a:lnTo>
                  <a:pt x="55" y="120"/>
                </a:lnTo>
                <a:lnTo>
                  <a:pt x="44" y="98"/>
                </a:lnTo>
                <a:lnTo>
                  <a:pt x="33" y="76"/>
                </a:lnTo>
                <a:lnTo>
                  <a:pt x="22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07" name="任意多边形 117806"/>
          <p:cNvSpPr/>
          <p:nvPr/>
        </p:nvSpPr>
        <p:spPr>
          <a:xfrm>
            <a:off x="4888230" y="2079943"/>
            <a:ext cx="641350" cy="304800"/>
          </a:xfrm>
          <a:custGeom>
            <a:avLst/>
            <a:gdLst>
              <a:gd name="txL" fmla="*/ 0 w 1011"/>
              <a:gd name="txT" fmla="*/ 0 h 479"/>
              <a:gd name="txR" fmla="*/ 1011 w 1011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1" h="479">
                <a:moveTo>
                  <a:pt x="826" y="479"/>
                </a:moveTo>
                <a:lnTo>
                  <a:pt x="696" y="479"/>
                </a:lnTo>
                <a:lnTo>
                  <a:pt x="718" y="403"/>
                </a:lnTo>
                <a:lnTo>
                  <a:pt x="739" y="338"/>
                </a:lnTo>
                <a:lnTo>
                  <a:pt x="750" y="294"/>
                </a:lnTo>
                <a:lnTo>
                  <a:pt x="761" y="240"/>
                </a:lnTo>
                <a:lnTo>
                  <a:pt x="761" y="207"/>
                </a:lnTo>
                <a:lnTo>
                  <a:pt x="772" y="174"/>
                </a:lnTo>
                <a:lnTo>
                  <a:pt x="772" y="153"/>
                </a:lnTo>
                <a:lnTo>
                  <a:pt x="761" y="142"/>
                </a:lnTo>
                <a:lnTo>
                  <a:pt x="729" y="131"/>
                </a:lnTo>
                <a:lnTo>
                  <a:pt x="718" y="120"/>
                </a:lnTo>
                <a:lnTo>
                  <a:pt x="685" y="120"/>
                </a:lnTo>
                <a:lnTo>
                  <a:pt x="663" y="120"/>
                </a:lnTo>
                <a:lnTo>
                  <a:pt x="652" y="120"/>
                </a:lnTo>
                <a:lnTo>
                  <a:pt x="631" y="131"/>
                </a:lnTo>
                <a:lnTo>
                  <a:pt x="598" y="131"/>
                </a:lnTo>
                <a:lnTo>
                  <a:pt x="566" y="131"/>
                </a:lnTo>
                <a:lnTo>
                  <a:pt x="533" y="142"/>
                </a:lnTo>
                <a:lnTo>
                  <a:pt x="489" y="153"/>
                </a:lnTo>
                <a:lnTo>
                  <a:pt x="446" y="153"/>
                </a:lnTo>
                <a:lnTo>
                  <a:pt x="392" y="164"/>
                </a:lnTo>
                <a:lnTo>
                  <a:pt x="337" y="174"/>
                </a:lnTo>
                <a:lnTo>
                  <a:pt x="283" y="185"/>
                </a:lnTo>
                <a:lnTo>
                  <a:pt x="218" y="196"/>
                </a:lnTo>
                <a:lnTo>
                  <a:pt x="152" y="207"/>
                </a:lnTo>
                <a:lnTo>
                  <a:pt x="76" y="218"/>
                </a:lnTo>
                <a:lnTo>
                  <a:pt x="0" y="229"/>
                </a:lnTo>
                <a:lnTo>
                  <a:pt x="0" y="142"/>
                </a:lnTo>
                <a:lnTo>
                  <a:pt x="44" y="142"/>
                </a:lnTo>
                <a:lnTo>
                  <a:pt x="87" y="131"/>
                </a:lnTo>
                <a:lnTo>
                  <a:pt x="120" y="131"/>
                </a:lnTo>
                <a:lnTo>
                  <a:pt x="152" y="131"/>
                </a:lnTo>
                <a:lnTo>
                  <a:pt x="229" y="120"/>
                </a:lnTo>
                <a:lnTo>
                  <a:pt x="283" y="109"/>
                </a:lnTo>
                <a:lnTo>
                  <a:pt x="348" y="98"/>
                </a:lnTo>
                <a:lnTo>
                  <a:pt x="413" y="87"/>
                </a:lnTo>
                <a:lnTo>
                  <a:pt x="446" y="87"/>
                </a:lnTo>
                <a:lnTo>
                  <a:pt x="489" y="76"/>
                </a:lnTo>
                <a:lnTo>
                  <a:pt x="522" y="76"/>
                </a:lnTo>
                <a:lnTo>
                  <a:pt x="566" y="66"/>
                </a:lnTo>
                <a:lnTo>
                  <a:pt x="609" y="55"/>
                </a:lnTo>
                <a:lnTo>
                  <a:pt x="652" y="55"/>
                </a:lnTo>
                <a:lnTo>
                  <a:pt x="685" y="44"/>
                </a:lnTo>
                <a:lnTo>
                  <a:pt x="707" y="33"/>
                </a:lnTo>
                <a:lnTo>
                  <a:pt x="729" y="33"/>
                </a:lnTo>
                <a:lnTo>
                  <a:pt x="750" y="22"/>
                </a:lnTo>
                <a:lnTo>
                  <a:pt x="761" y="11"/>
                </a:lnTo>
                <a:lnTo>
                  <a:pt x="772" y="0"/>
                </a:lnTo>
                <a:lnTo>
                  <a:pt x="794" y="0"/>
                </a:lnTo>
                <a:lnTo>
                  <a:pt x="826" y="0"/>
                </a:lnTo>
                <a:lnTo>
                  <a:pt x="837" y="11"/>
                </a:lnTo>
                <a:lnTo>
                  <a:pt x="848" y="22"/>
                </a:lnTo>
                <a:lnTo>
                  <a:pt x="859" y="22"/>
                </a:lnTo>
                <a:lnTo>
                  <a:pt x="892" y="44"/>
                </a:lnTo>
                <a:lnTo>
                  <a:pt x="935" y="66"/>
                </a:lnTo>
                <a:lnTo>
                  <a:pt x="946" y="76"/>
                </a:lnTo>
                <a:lnTo>
                  <a:pt x="968" y="87"/>
                </a:lnTo>
                <a:lnTo>
                  <a:pt x="979" y="98"/>
                </a:lnTo>
                <a:lnTo>
                  <a:pt x="990" y="109"/>
                </a:lnTo>
                <a:lnTo>
                  <a:pt x="1000" y="120"/>
                </a:lnTo>
                <a:lnTo>
                  <a:pt x="1011" y="120"/>
                </a:lnTo>
                <a:lnTo>
                  <a:pt x="1011" y="131"/>
                </a:lnTo>
                <a:lnTo>
                  <a:pt x="1000" y="142"/>
                </a:lnTo>
                <a:lnTo>
                  <a:pt x="990" y="153"/>
                </a:lnTo>
                <a:lnTo>
                  <a:pt x="979" y="164"/>
                </a:lnTo>
                <a:lnTo>
                  <a:pt x="968" y="174"/>
                </a:lnTo>
                <a:lnTo>
                  <a:pt x="957" y="185"/>
                </a:lnTo>
                <a:lnTo>
                  <a:pt x="946" y="207"/>
                </a:lnTo>
                <a:lnTo>
                  <a:pt x="924" y="229"/>
                </a:lnTo>
                <a:lnTo>
                  <a:pt x="913" y="261"/>
                </a:lnTo>
                <a:lnTo>
                  <a:pt x="892" y="305"/>
                </a:lnTo>
                <a:lnTo>
                  <a:pt x="870" y="349"/>
                </a:lnTo>
                <a:lnTo>
                  <a:pt x="848" y="414"/>
                </a:lnTo>
                <a:lnTo>
                  <a:pt x="826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10" name="任意多边形 117809"/>
          <p:cNvSpPr/>
          <p:nvPr/>
        </p:nvSpPr>
        <p:spPr>
          <a:xfrm>
            <a:off x="5558155" y="2114868"/>
            <a:ext cx="538163" cy="752475"/>
          </a:xfrm>
          <a:custGeom>
            <a:avLst/>
            <a:gdLst>
              <a:gd name="txL" fmla="*/ 0 w 848"/>
              <a:gd name="txT" fmla="*/ 0 h 1186"/>
              <a:gd name="txR" fmla="*/ 848 w 848"/>
              <a:gd name="txB" fmla="*/ 1186 h 118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48" h="1186">
                <a:moveTo>
                  <a:pt x="761" y="65"/>
                </a:moveTo>
                <a:lnTo>
                  <a:pt x="782" y="76"/>
                </a:lnTo>
                <a:lnTo>
                  <a:pt x="804" y="87"/>
                </a:lnTo>
                <a:lnTo>
                  <a:pt x="815" y="98"/>
                </a:lnTo>
                <a:lnTo>
                  <a:pt x="826" y="109"/>
                </a:lnTo>
                <a:lnTo>
                  <a:pt x="848" y="130"/>
                </a:lnTo>
                <a:lnTo>
                  <a:pt x="848" y="141"/>
                </a:lnTo>
                <a:lnTo>
                  <a:pt x="848" y="152"/>
                </a:lnTo>
                <a:lnTo>
                  <a:pt x="848" y="163"/>
                </a:lnTo>
                <a:lnTo>
                  <a:pt x="837" y="174"/>
                </a:lnTo>
                <a:lnTo>
                  <a:pt x="826" y="185"/>
                </a:lnTo>
                <a:lnTo>
                  <a:pt x="826" y="196"/>
                </a:lnTo>
                <a:lnTo>
                  <a:pt x="815" y="206"/>
                </a:lnTo>
                <a:lnTo>
                  <a:pt x="804" y="228"/>
                </a:lnTo>
                <a:lnTo>
                  <a:pt x="793" y="250"/>
                </a:lnTo>
                <a:lnTo>
                  <a:pt x="793" y="283"/>
                </a:lnTo>
                <a:lnTo>
                  <a:pt x="782" y="315"/>
                </a:lnTo>
                <a:lnTo>
                  <a:pt x="772" y="359"/>
                </a:lnTo>
                <a:lnTo>
                  <a:pt x="761" y="402"/>
                </a:lnTo>
                <a:lnTo>
                  <a:pt x="750" y="500"/>
                </a:lnTo>
                <a:lnTo>
                  <a:pt x="717" y="609"/>
                </a:lnTo>
                <a:lnTo>
                  <a:pt x="696" y="718"/>
                </a:lnTo>
                <a:lnTo>
                  <a:pt x="652" y="827"/>
                </a:lnTo>
                <a:lnTo>
                  <a:pt x="630" y="881"/>
                </a:lnTo>
                <a:lnTo>
                  <a:pt x="619" y="936"/>
                </a:lnTo>
                <a:lnTo>
                  <a:pt x="598" y="979"/>
                </a:lnTo>
                <a:lnTo>
                  <a:pt x="576" y="1023"/>
                </a:lnTo>
                <a:lnTo>
                  <a:pt x="554" y="1055"/>
                </a:lnTo>
                <a:lnTo>
                  <a:pt x="532" y="1077"/>
                </a:lnTo>
                <a:lnTo>
                  <a:pt x="511" y="1099"/>
                </a:lnTo>
                <a:lnTo>
                  <a:pt x="489" y="1121"/>
                </a:lnTo>
                <a:lnTo>
                  <a:pt x="456" y="1142"/>
                </a:lnTo>
                <a:lnTo>
                  <a:pt x="424" y="1164"/>
                </a:lnTo>
                <a:lnTo>
                  <a:pt x="402" y="1175"/>
                </a:lnTo>
                <a:lnTo>
                  <a:pt x="380" y="1186"/>
                </a:lnTo>
                <a:lnTo>
                  <a:pt x="369" y="1186"/>
                </a:lnTo>
                <a:lnTo>
                  <a:pt x="369" y="1175"/>
                </a:lnTo>
                <a:lnTo>
                  <a:pt x="359" y="1175"/>
                </a:lnTo>
                <a:lnTo>
                  <a:pt x="359" y="1164"/>
                </a:lnTo>
                <a:lnTo>
                  <a:pt x="348" y="1153"/>
                </a:lnTo>
                <a:lnTo>
                  <a:pt x="348" y="1142"/>
                </a:lnTo>
                <a:lnTo>
                  <a:pt x="348" y="1121"/>
                </a:lnTo>
                <a:lnTo>
                  <a:pt x="348" y="1110"/>
                </a:lnTo>
                <a:lnTo>
                  <a:pt x="348" y="1088"/>
                </a:lnTo>
                <a:lnTo>
                  <a:pt x="337" y="1066"/>
                </a:lnTo>
                <a:lnTo>
                  <a:pt x="337" y="1044"/>
                </a:lnTo>
                <a:lnTo>
                  <a:pt x="326" y="1023"/>
                </a:lnTo>
                <a:lnTo>
                  <a:pt x="315" y="1001"/>
                </a:lnTo>
                <a:lnTo>
                  <a:pt x="293" y="979"/>
                </a:lnTo>
                <a:lnTo>
                  <a:pt x="261" y="925"/>
                </a:lnTo>
                <a:lnTo>
                  <a:pt x="239" y="903"/>
                </a:lnTo>
                <a:lnTo>
                  <a:pt x="228" y="881"/>
                </a:lnTo>
                <a:lnTo>
                  <a:pt x="217" y="870"/>
                </a:lnTo>
                <a:lnTo>
                  <a:pt x="206" y="849"/>
                </a:lnTo>
                <a:lnTo>
                  <a:pt x="195" y="838"/>
                </a:lnTo>
                <a:lnTo>
                  <a:pt x="195" y="827"/>
                </a:lnTo>
                <a:lnTo>
                  <a:pt x="195" y="816"/>
                </a:lnTo>
                <a:lnTo>
                  <a:pt x="206" y="816"/>
                </a:lnTo>
                <a:lnTo>
                  <a:pt x="217" y="816"/>
                </a:lnTo>
                <a:lnTo>
                  <a:pt x="228" y="827"/>
                </a:lnTo>
                <a:lnTo>
                  <a:pt x="250" y="827"/>
                </a:lnTo>
                <a:lnTo>
                  <a:pt x="261" y="838"/>
                </a:lnTo>
                <a:lnTo>
                  <a:pt x="293" y="849"/>
                </a:lnTo>
                <a:lnTo>
                  <a:pt x="315" y="859"/>
                </a:lnTo>
                <a:lnTo>
                  <a:pt x="348" y="870"/>
                </a:lnTo>
                <a:lnTo>
                  <a:pt x="369" y="881"/>
                </a:lnTo>
                <a:lnTo>
                  <a:pt x="391" y="892"/>
                </a:lnTo>
                <a:lnTo>
                  <a:pt x="402" y="892"/>
                </a:lnTo>
                <a:lnTo>
                  <a:pt x="424" y="892"/>
                </a:lnTo>
                <a:lnTo>
                  <a:pt x="435" y="892"/>
                </a:lnTo>
                <a:lnTo>
                  <a:pt x="445" y="881"/>
                </a:lnTo>
                <a:lnTo>
                  <a:pt x="456" y="870"/>
                </a:lnTo>
                <a:lnTo>
                  <a:pt x="478" y="849"/>
                </a:lnTo>
                <a:lnTo>
                  <a:pt x="489" y="816"/>
                </a:lnTo>
                <a:lnTo>
                  <a:pt x="511" y="772"/>
                </a:lnTo>
                <a:lnTo>
                  <a:pt x="532" y="729"/>
                </a:lnTo>
                <a:lnTo>
                  <a:pt x="565" y="631"/>
                </a:lnTo>
                <a:lnTo>
                  <a:pt x="576" y="576"/>
                </a:lnTo>
                <a:lnTo>
                  <a:pt x="587" y="522"/>
                </a:lnTo>
                <a:lnTo>
                  <a:pt x="598" y="468"/>
                </a:lnTo>
                <a:lnTo>
                  <a:pt x="609" y="413"/>
                </a:lnTo>
                <a:lnTo>
                  <a:pt x="619" y="359"/>
                </a:lnTo>
                <a:lnTo>
                  <a:pt x="630" y="304"/>
                </a:lnTo>
                <a:lnTo>
                  <a:pt x="641" y="250"/>
                </a:lnTo>
                <a:lnTo>
                  <a:pt x="630" y="217"/>
                </a:lnTo>
                <a:lnTo>
                  <a:pt x="630" y="185"/>
                </a:lnTo>
                <a:lnTo>
                  <a:pt x="609" y="163"/>
                </a:lnTo>
                <a:lnTo>
                  <a:pt x="598" y="163"/>
                </a:lnTo>
                <a:lnTo>
                  <a:pt x="587" y="163"/>
                </a:lnTo>
                <a:lnTo>
                  <a:pt x="565" y="163"/>
                </a:lnTo>
                <a:lnTo>
                  <a:pt x="532" y="163"/>
                </a:lnTo>
                <a:lnTo>
                  <a:pt x="500" y="163"/>
                </a:lnTo>
                <a:lnTo>
                  <a:pt x="467" y="163"/>
                </a:lnTo>
                <a:lnTo>
                  <a:pt x="424" y="174"/>
                </a:lnTo>
                <a:lnTo>
                  <a:pt x="369" y="174"/>
                </a:lnTo>
                <a:lnTo>
                  <a:pt x="315" y="185"/>
                </a:lnTo>
                <a:lnTo>
                  <a:pt x="272" y="196"/>
                </a:lnTo>
                <a:lnTo>
                  <a:pt x="239" y="206"/>
                </a:lnTo>
                <a:lnTo>
                  <a:pt x="195" y="206"/>
                </a:lnTo>
                <a:lnTo>
                  <a:pt x="174" y="217"/>
                </a:lnTo>
                <a:lnTo>
                  <a:pt x="152" y="217"/>
                </a:lnTo>
                <a:lnTo>
                  <a:pt x="141" y="217"/>
                </a:lnTo>
                <a:lnTo>
                  <a:pt x="130" y="206"/>
                </a:lnTo>
                <a:lnTo>
                  <a:pt x="108" y="206"/>
                </a:lnTo>
                <a:lnTo>
                  <a:pt x="98" y="206"/>
                </a:lnTo>
                <a:lnTo>
                  <a:pt x="76" y="196"/>
                </a:lnTo>
                <a:lnTo>
                  <a:pt x="54" y="174"/>
                </a:lnTo>
                <a:lnTo>
                  <a:pt x="32" y="163"/>
                </a:lnTo>
                <a:lnTo>
                  <a:pt x="11" y="141"/>
                </a:lnTo>
                <a:lnTo>
                  <a:pt x="0" y="130"/>
                </a:lnTo>
                <a:lnTo>
                  <a:pt x="0" y="119"/>
                </a:lnTo>
                <a:lnTo>
                  <a:pt x="11" y="109"/>
                </a:lnTo>
                <a:lnTo>
                  <a:pt x="21" y="109"/>
                </a:lnTo>
                <a:lnTo>
                  <a:pt x="43" y="109"/>
                </a:lnTo>
                <a:lnTo>
                  <a:pt x="54" y="109"/>
                </a:lnTo>
                <a:lnTo>
                  <a:pt x="76" y="109"/>
                </a:lnTo>
                <a:lnTo>
                  <a:pt x="108" y="98"/>
                </a:lnTo>
                <a:lnTo>
                  <a:pt x="152" y="98"/>
                </a:lnTo>
                <a:lnTo>
                  <a:pt x="206" y="98"/>
                </a:lnTo>
                <a:lnTo>
                  <a:pt x="304" y="76"/>
                </a:lnTo>
                <a:lnTo>
                  <a:pt x="348" y="76"/>
                </a:lnTo>
                <a:lnTo>
                  <a:pt x="391" y="65"/>
                </a:lnTo>
                <a:lnTo>
                  <a:pt x="435" y="65"/>
                </a:lnTo>
                <a:lnTo>
                  <a:pt x="478" y="54"/>
                </a:lnTo>
                <a:lnTo>
                  <a:pt x="522" y="43"/>
                </a:lnTo>
                <a:lnTo>
                  <a:pt x="543" y="43"/>
                </a:lnTo>
                <a:lnTo>
                  <a:pt x="576" y="32"/>
                </a:lnTo>
                <a:lnTo>
                  <a:pt x="587" y="21"/>
                </a:lnTo>
                <a:lnTo>
                  <a:pt x="598" y="11"/>
                </a:lnTo>
                <a:lnTo>
                  <a:pt x="619" y="11"/>
                </a:lnTo>
                <a:lnTo>
                  <a:pt x="630" y="0"/>
                </a:lnTo>
                <a:lnTo>
                  <a:pt x="652" y="0"/>
                </a:lnTo>
                <a:lnTo>
                  <a:pt x="674" y="11"/>
                </a:lnTo>
                <a:lnTo>
                  <a:pt x="696" y="21"/>
                </a:lnTo>
                <a:lnTo>
                  <a:pt x="728" y="43"/>
                </a:lnTo>
                <a:lnTo>
                  <a:pt x="761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11" name="任意多边形 117810"/>
          <p:cNvSpPr/>
          <p:nvPr/>
        </p:nvSpPr>
        <p:spPr>
          <a:xfrm>
            <a:off x="4929505" y="2335530"/>
            <a:ext cx="503238" cy="138113"/>
          </a:xfrm>
          <a:custGeom>
            <a:avLst/>
            <a:gdLst>
              <a:gd name="txL" fmla="*/ 0 w 794"/>
              <a:gd name="txT" fmla="*/ 0 h 218"/>
              <a:gd name="txR" fmla="*/ 794 w 794"/>
              <a:gd name="txB" fmla="*/ 218 h 218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794" h="218">
                <a:moveTo>
                  <a:pt x="794" y="0"/>
                </a:moveTo>
                <a:lnTo>
                  <a:pt x="783" y="22"/>
                </a:lnTo>
                <a:lnTo>
                  <a:pt x="783" y="43"/>
                </a:lnTo>
                <a:lnTo>
                  <a:pt x="772" y="54"/>
                </a:lnTo>
                <a:lnTo>
                  <a:pt x="761" y="76"/>
                </a:lnTo>
                <a:lnTo>
                  <a:pt x="740" y="87"/>
                </a:lnTo>
                <a:lnTo>
                  <a:pt x="718" y="98"/>
                </a:lnTo>
                <a:lnTo>
                  <a:pt x="685" y="98"/>
                </a:lnTo>
                <a:lnTo>
                  <a:pt x="653" y="109"/>
                </a:lnTo>
                <a:lnTo>
                  <a:pt x="642" y="109"/>
                </a:lnTo>
                <a:lnTo>
                  <a:pt x="620" y="109"/>
                </a:lnTo>
                <a:lnTo>
                  <a:pt x="598" y="120"/>
                </a:lnTo>
                <a:lnTo>
                  <a:pt x="566" y="120"/>
                </a:lnTo>
                <a:lnTo>
                  <a:pt x="533" y="120"/>
                </a:lnTo>
                <a:lnTo>
                  <a:pt x="501" y="131"/>
                </a:lnTo>
                <a:lnTo>
                  <a:pt x="468" y="141"/>
                </a:lnTo>
                <a:lnTo>
                  <a:pt x="424" y="141"/>
                </a:lnTo>
                <a:lnTo>
                  <a:pt x="381" y="152"/>
                </a:lnTo>
                <a:lnTo>
                  <a:pt x="337" y="163"/>
                </a:lnTo>
                <a:lnTo>
                  <a:pt x="294" y="163"/>
                </a:lnTo>
                <a:lnTo>
                  <a:pt x="240" y="174"/>
                </a:lnTo>
                <a:lnTo>
                  <a:pt x="185" y="185"/>
                </a:lnTo>
                <a:lnTo>
                  <a:pt x="120" y="196"/>
                </a:lnTo>
                <a:lnTo>
                  <a:pt x="66" y="207"/>
                </a:lnTo>
                <a:lnTo>
                  <a:pt x="0" y="218"/>
                </a:lnTo>
                <a:lnTo>
                  <a:pt x="0" y="131"/>
                </a:lnTo>
                <a:lnTo>
                  <a:pt x="22" y="131"/>
                </a:lnTo>
                <a:lnTo>
                  <a:pt x="55" y="120"/>
                </a:lnTo>
                <a:lnTo>
                  <a:pt x="87" y="120"/>
                </a:lnTo>
                <a:lnTo>
                  <a:pt x="131" y="109"/>
                </a:lnTo>
                <a:lnTo>
                  <a:pt x="164" y="109"/>
                </a:lnTo>
                <a:lnTo>
                  <a:pt x="207" y="98"/>
                </a:lnTo>
                <a:lnTo>
                  <a:pt x="250" y="98"/>
                </a:lnTo>
                <a:lnTo>
                  <a:pt x="305" y="87"/>
                </a:lnTo>
                <a:lnTo>
                  <a:pt x="359" y="76"/>
                </a:lnTo>
                <a:lnTo>
                  <a:pt x="414" y="65"/>
                </a:lnTo>
                <a:lnTo>
                  <a:pt x="468" y="54"/>
                </a:lnTo>
                <a:lnTo>
                  <a:pt x="522" y="43"/>
                </a:lnTo>
                <a:lnTo>
                  <a:pt x="587" y="33"/>
                </a:lnTo>
                <a:lnTo>
                  <a:pt x="653" y="22"/>
                </a:lnTo>
                <a:lnTo>
                  <a:pt x="718" y="11"/>
                </a:lnTo>
                <a:lnTo>
                  <a:pt x="79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12" name="任意多边形 117811"/>
          <p:cNvSpPr/>
          <p:nvPr/>
        </p:nvSpPr>
        <p:spPr>
          <a:xfrm>
            <a:off x="5205730" y="2419668"/>
            <a:ext cx="1063625" cy="669925"/>
          </a:xfrm>
          <a:custGeom>
            <a:avLst/>
            <a:gdLst>
              <a:gd name="txL" fmla="*/ 0 w 1675"/>
              <a:gd name="txT" fmla="*/ 0 h 1055"/>
              <a:gd name="txR" fmla="*/ 1675 w 1675"/>
              <a:gd name="txB" fmla="*/ 1055 h 10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75" h="1055">
                <a:moveTo>
                  <a:pt x="1544" y="359"/>
                </a:moveTo>
                <a:lnTo>
                  <a:pt x="1544" y="370"/>
                </a:lnTo>
                <a:lnTo>
                  <a:pt x="1555" y="370"/>
                </a:lnTo>
                <a:lnTo>
                  <a:pt x="1555" y="391"/>
                </a:lnTo>
                <a:lnTo>
                  <a:pt x="1566" y="413"/>
                </a:lnTo>
                <a:lnTo>
                  <a:pt x="1566" y="435"/>
                </a:lnTo>
                <a:lnTo>
                  <a:pt x="1577" y="467"/>
                </a:lnTo>
                <a:lnTo>
                  <a:pt x="1588" y="511"/>
                </a:lnTo>
                <a:lnTo>
                  <a:pt x="1598" y="555"/>
                </a:lnTo>
                <a:lnTo>
                  <a:pt x="1598" y="598"/>
                </a:lnTo>
                <a:lnTo>
                  <a:pt x="1609" y="642"/>
                </a:lnTo>
                <a:lnTo>
                  <a:pt x="1609" y="685"/>
                </a:lnTo>
                <a:lnTo>
                  <a:pt x="1620" y="718"/>
                </a:lnTo>
                <a:lnTo>
                  <a:pt x="1631" y="740"/>
                </a:lnTo>
                <a:lnTo>
                  <a:pt x="1642" y="772"/>
                </a:lnTo>
                <a:lnTo>
                  <a:pt x="1653" y="794"/>
                </a:lnTo>
                <a:lnTo>
                  <a:pt x="1664" y="805"/>
                </a:lnTo>
                <a:lnTo>
                  <a:pt x="1664" y="816"/>
                </a:lnTo>
                <a:lnTo>
                  <a:pt x="1675" y="827"/>
                </a:lnTo>
                <a:lnTo>
                  <a:pt x="1675" y="848"/>
                </a:lnTo>
                <a:lnTo>
                  <a:pt x="1664" y="859"/>
                </a:lnTo>
                <a:lnTo>
                  <a:pt x="1664" y="870"/>
                </a:lnTo>
                <a:lnTo>
                  <a:pt x="1653" y="892"/>
                </a:lnTo>
                <a:lnTo>
                  <a:pt x="1631" y="903"/>
                </a:lnTo>
                <a:lnTo>
                  <a:pt x="1620" y="914"/>
                </a:lnTo>
                <a:lnTo>
                  <a:pt x="1598" y="925"/>
                </a:lnTo>
                <a:lnTo>
                  <a:pt x="1566" y="935"/>
                </a:lnTo>
                <a:lnTo>
                  <a:pt x="1533" y="957"/>
                </a:lnTo>
                <a:lnTo>
                  <a:pt x="1501" y="968"/>
                </a:lnTo>
                <a:lnTo>
                  <a:pt x="1468" y="979"/>
                </a:lnTo>
                <a:lnTo>
                  <a:pt x="1424" y="990"/>
                </a:lnTo>
                <a:lnTo>
                  <a:pt x="1381" y="1001"/>
                </a:lnTo>
                <a:lnTo>
                  <a:pt x="1327" y="1012"/>
                </a:lnTo>
                <a:lnTo>
                  <a:pt x="1283" y="1022"/>
                </a:lnTo>
                <a:lnTo>
                  <a:pt x="1229" y="1033"/>
                </a:lnTo>
                <a:lnTo>
                  <a:pt x="1174" y="1044"/>
                </a:lnTo>
                <a:lnTo>
                  <a:pt x="1120" y="1044"/>
                </a:lnTo>
                <a:lnTo>
                  <a:pt x="1055" y="1055"/>
                </a:lnTo>
                <a:lnTo>
                  <a:pt x="990" y="1055"/>
                </a:lnTo>
                <a:lnTo>
                  <a:pt x="924" y="1055"/>
                </a:lnTo>
                <a:lnTo>
                  <a:pt x="859" y="1055"/>
                </a:lnTo>
                <a:lnTo>
                  <a:pt x="794" y="1055"/>
                </a:lnTo>
                <a:lnTo>
                  <a:pt x="729" y="1055"/>
                </a:lnTo>
                <a:lnTo>
                  <a:pt x="674" y="1055"/>
                </a:lnTo>
                <a:lnTo>
                  <a:pt x="620" y="1055"/>
                </a:lnTo>
                <a:lnTo>
                  <a:pt x="566" y="1044"/>
                </a:lnTo>
                <a:lnTo>
                  <a:pt x="522" y="1044"/>
                </a:lnTo>
                <a:lnTo>
                  <a:pt x="479" y="1044"/>
                </a:lnTo>
                <a:lnTo>
                  <a:pt x="446" y="1033"/>
                </a:lnTo>
                <a:lnTo>
                  <a:pt x="370" y="1022"/>
                </a:lnTo>
                <a:lnTo>
                  <a:pt x="305" y="1001"/>
                </a:lnTo>
                <a:lnTo>
                  <a:pt x="239" y="968"/>
                </a:lnTo>
                <a:lnTo>
                  <a:pt x="185" y="946"/>
                </a:lnTo>
                <a:lnTo>
                  <a:pt x="163" y="935"/>
                </a:lnTo>
                <a:lnTo>
                  <a:pt x="142" y="914"/>
                </a:lnTo>
                <a:lnTo>
                  <a:pt x="120" y="892"/>
                </a:lnTo>
                <a:lnTo>
                  <a:pt x="98" y="870"/>
                </a:lnTo>
                <a:lnTo>
                  <a:pt x="76" y="848"/>
                </a:lnTo>
                <a:lnTo>
                  <a:pt x="66" y="827"/>
                </a:lnTo>
                <a:lnTo>
                  <a:pt x="55" y="805"/>
                </a:lnTo>
                <a:lnTo>
                  <a:pt x="44" y="783"/>
                </a:lnTo>
                <a:lnTo>
                  <a:pt x="22" y="740"/>
                </a:lnTo>
                <a:lnTo>
                  <a:pt x="11" y="685"/>
                </a:lnTo>
                <a:lnTo>
                  <a:pt x="0" y="631"/>
                </a:lnTo>
                <a:lnTo>
                  <a:pt x="0" y="576"/>
                </a:lnTo>
                <a:lnTo>
                  <a:pt x="0" y="544"/>
                </a:lnTo>
                <a:lnTo>
                  <a:pt x="0" y="511"/>
                </a:lnTo>
                <a:lnTo>
                  <a:pt x="11" y="467"/>
                </a:lnTo>
                <a:lnTo>
                  <a:pt x="11" y="435"/>
                </a:lnTo>
                <a:lnTo>
                  <a:pt x="22" y="348"/>
                </a:lnTo>
                <a:lnTo>
                  <a:pt x="22" y="261"/>
                </a:lnTo>
                <a:lnTo>
                  <a:pt x="33" y="217"/>
                </a:lnTo>
                <a:lnTo>
                  <a:pt x="33" y="174"/>
                </a:lnTo>
                <a:lnTo>
                  <a:pt x="33" y="141"/>
                </a:lnTo>
                <a:lnTo>
                  <a:pt x="33" y="108"/>
                </a:lnTo>
                <a:lnTo>
                  <a:pt x="33" y="76"/>
                </a:lnTo>
                <a:lnTo>
                  <a:pt x="33" y="43"/>
                </a:lnTo>
                <a:lnTo>
                  <a:pt x="33" y="21"/>
                </a:lnTo>
                <a:lnTo>
                  <a:pt x="33" y="0"/>
                </a:lnTo>
                <a:lnTo>
                  <a:pt x="66" y="21"/>
                </a:lnTo>
                <a:lnTo>
                  <a:pt x="98" y="32"/>
                </a:lnTo>
                <a:lnTo>
                  <a:pt x="120" y="54"/>
                </a:lnTo>
                <a:lnTo>
                  <a:pt x="142" y="65"/>
                </a:lnTo>
                <a:lnTo>
                  <a:pt x="163" y="87"/>
                </a:lnTo>
                <a:lnTo>
                  <a:pt x="174" y="97"/>
                </a:lnTo>
                <a:lnTo>
                  <a:pt x="174" y="108"/>
                </a:lnTo>
                <a:lnTo>
                  <a:pt x="174" y="119"/>
                </a:lnTo>
                <a:lnTo>
                  <a:pt x="174" y="130"/>
                </a:lnTo>
                <a:lnTo>
                  <a:pt x="163" y="152"/>
                </a:lnTo>
                <a:lnTo>
                  <a:pt x="163" y="163"/>
                </a:lnTo>
                <a:lnTo>
                  <a:pt x="163" y="195"/>
                </a:lnTo>
                <a:lnTo>
                  <a:pt x="152" y="217"/>
                </a:lnTo>
                <a:lnTo>
                  <a:pt x="152" y="250"/>
                </a:lnTo>
                <a:lnTo>
                  <a:pt x="142" y="282"/>
                </a:lnTo>
                <a:lnTo>
                  <a:pt x="131" y="359"/>
                </a:lnTo>
                <a:lnTo>
                  <a:pt x="120" y="435"/>
                </a:lnTo>
                <a:lnTo>
                  <a:pt x="109" y="500"/>
                </a:lnTo>
                <a:lnTo>
                  <a:pt x="98" y="576"/>
                </a:lnTo>
                <a:lnTo>
                  <a:pt x="98" y="609"/>
                </a:lnTo>
                <a:lnTo>
                  <a:pt x="98" y="631"/>
                </a:lnTo>
                <a:lnTo>
                  <a:pt x="109" y="663"/>
                </a:lnTo>
                <a:lnTo>
                  <a:pt x="109" y="685"/>
                </a:lnTo>
                <a:lnTo>
                  <a:pt x="120" y="707"/>
                </a:lnTo>
                <a:lnTo>
                  <a:pt x="131" y="729"/>
                </a:lnTo>
                <a:lnTo>
                  <a:pt x="152" y="750"/>
                </a:lnTo>
                <a:lnTo>
                  <a:pt x="163" y="772"/>
                </a:lnTo>
                <a:lnTo>
                  <a:pt x="185" y="794"/>
                </a:lnTo>
                <a:lnTo>
                  <a:pt x="207" y="805"/>
                </a:lnTo>
                <a:lnTo>
                  <a:pt x="229" y="827"/>
                </a:lnTo>
                <a:lnTo>
                  <a:pt x="261" y="837"/>
                </a:lnTo>
                <a:lnTo>
                  <a:pt x="294" y="848"/>
                </a:lnTo>
                <a:lnTo>
                  <a:pt x="326" y="859"/>
                </a:lnTo>
                <a:lnTo>
                  <a:pt x="370" y="870"/>
                </a:lnTo>
                <a:lnTo>
                  <a:pt x="413" y="881"/>
                </a:lnTo>
                <a:lnTo>
                  <a:pt x="500" y="892"/>
                </a:lnTo>
                <a:lnTo>
                  <a:pt x="598" y="903"/>
                </a:lnTo>
                <a:lnTo>
                  <a:pt x="653" y="914"/>
                </a:lnTo>
                <a:lnTo>
                  <a:pt x="707" y="914"/>
                </a:lnTo>
                <a:lnTo>
                  <a:pt x="761" y="914"/>
                </a:lnTo>
                <a:lnTo>
                  <a:pt x="827" y="914"/>
                </a:lnTo>
                <a:lnTo>
                  <a:pt x="881" y="914"/>
                </a:lnTo>
                <a:lnTo>
                  <a:pt x="935" y="914"/>
                </a:lnTo>
                <a:lnTo>
                  <a:pt x="990" y="914"/>
                </a:lnTo>
                <a:lnTo>
                  <a:pt x="1033" y="903"/>
                </a:lnTo>
                <a:lnTo>
                  <a:pt x="1077" y="903"/>
                </a:lnTo>
                <a:lnTo>
                  <a:pt x="1109" y="892"/>
                </a:lnTo>
                <a:lnTo>
                  <a:pt x="1142" y="892"/>
                </a:lnTo>
                <a:lnTo>
                  <a:pt x="1174" y="881"/>
                </a:lnTo>
                <a:lnTo>
                  <a:pt x="1229" y="870"/>
                </a:lnTo>
                <a:lnTo>
                  <a:pt x="1283" y="859"/>
                </a:lnTo>
                <a:lnTo>
                  <a:pt x="1327" y="837"/>
                </a:lnTo>
                <a:lnTo>
                  <a:pt x="1359" y="816"/>
                </a:lnTo>
                <a:lnTo>
                  <a:pt x="1381" y="805"/>
                </a:lnTo>
                <a:lnTo>
                  <a:pt x="1403" y="783"/>
                </a:lnTo>
                <a:lnTo>
                  <a:pt x="1414" y="761"/>
                </a:lnTo>
                <a:lnTo>
                  <a:pt x="1435" y="729"/>
                </a:lnTo>
                <a:lnTo>
                  <a:pt x="1446" y="696"/>
                </a:lnTo>
                <a:lnTo>
                  <a:pt x="1457" y="652"/>
                </a:lnTo>
                <a:lnTo>
                  <a:pt x="1468" y="609"/>
                </a:lnTo>
                <a:lnTo>
                  <a:pt x="1490" y="565"/>
                </a:lnTo>
                <a:lnTo>
                  <a:pt x="1490" y="511"/>
                </a:lnTo>
                <a:lnTo>
                  <a:pt x="1501" y="478"/>
                </a:lnTo>
                <a:lnTo>
                  <a:pt x="1511" y="435"/>
                </a:lnTo>
                <a:lnTo>
                  <a:pt x="1511" y="413"/>
                </a:lnTo>
                <a:lnTo>
                  <a:pt x="1522" y="391"/>
                </a:lnTo>
                <a:lnTo>
                  <a:pt x="1533" y="370"/>
                </a:lnTo>
                <a:lnTo>
                  <a:pt x="1544" y="3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09" name="任意多边形 117808"/>
          <p:cNvSpPr/>
          <p:nvPr/>
        </p:nvSpPr>
        <p:spPr>
          <a:xfrm>
            <a:off x="5323205" y="1741805"/>
            <a:ext cx="585788" cy="1098550"/>
          </a:xfrm>
          <a:custGeom>
            <a:avLst/>
            <a:gdLst>
              <a:gd name="txL" fmla="*/ 0 w 924"/>
              <a:gd name="txT" fmla="*/ 0 h 1730"/>
              <a:gd name="txR" fmla="*/ 924 w 924"/>
              <a:gd name="txB" fmla="*/ 1730 h 1730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txL" t="txT" r="txR" b="txB"/>
            <a:pathLst>
              <a:path w="924" h="1730">
                <a:moveTo>
                  <a:pt x="674" y="0"/>
                </a:moveTo>
                <a:lnTo>
                  <a:pt x="696" y="0"/>
                </a:lnTo>
                <a:lnTo>
                  <a:pt x="729" y="0"/>
                </a:lnTo>
                <a:lnTo>
                  <a:pt x="772" y="0"/>
                </a:lnTo>
                <a:lnTo>
                  <a:pt x="805" y="11"/>
                </a:lnTo>
                <a:lnTo>
                  <a:pt x="848" y="33"/>
                </a:lnTo>
                <a:lnTo>
                  <a:pt x="881" y="44"/>
                </a:lnTo>
                <a:lnTo>
                  <a:pt x="892" y="54"/>
                </a:lnTo>
                <a:lnTo>
                  <a:pt x="902" y="65"/>
                </a:lnTo>
                <a:lnTo>
                  <a:pt x="913" y="76"/>
                </a:lnTo>
                <a:lnTo>
                  <a:pt x="924" y="98"/>
                </a:lnTo>
                <a:lnTo>
                  <a:pt x="913" y="109"/>
                </a:lnTo>
                <a:lnTo>
                  <a:pt x="913" y="131"/>
                </a:lnTo>
                <a:lnTo>
                  <a:pt x="902" y="142"/>
                </a:lnTo>
                <a:lnTo>
                  <a:pt x="902" y="152"/>
                </a:lnTo>
                <a:lnTo>
                  <a:pt x="892" y="174"/>
                </a:lnTo>
                <a:lnTo>
                  <a:pt x="892" y="196"/>
                </a:lnTo>
                <a:lnTo>
                  <a:pt x="881" y="218"/>
                </a:lnTo>
                <a:lnTo>
                  <a:pt x="881" y="250"/>
                </a:lnTo>
                <a:lnTo>
                  <a:pt x="870" y="283"/>
                </a:lnTo>
                <a:lnTo>
                  <a:pt x="870" y="327"/>
                </a:lnTo>
                <a:lnTo>
                  <a:pt x="859" y="370"/>
                </a:lnTo>
                <a:lnTo>
                  <a:pt x="848" y="468"/>
                </a:lnTo>
                <a:lnTo>
                  <a:pt x="826" y="555"/>
                </a:lnTo>
                <a:lnTo>
                  <a:pt x="805" y="653"/>
                </a:lnTo>
                <a:lnTo>
                  <a:pt x="783" y="740"/>
                </a:lnTo>
                <a:lnTo>
                  <a:pt x="772" y="794"/>
                </a:lnTo>
                <a:lnTo>
                  <a:pt x="750" y="838"/>
                </a:lnTo>
                <a:lnTo>
                  <a:pt x="707" y="936"/>
                </a:lnTo>
                <a:lnTo>
                  <a:pt x="652" y="1034"/>
                </a:lnTo>
                <a:lnTo>
                  <a:pt x="598" y="1143"/>
                </a:lnTo>
                <a:lnTo>
                  <a:pt x="565" y="1197"/>
                </a:lnTo>
                <a:lnTo>
                  <a:pt x="544" y="1241"/>
                </a:lnTo>
                <a:lnTo>
                  <a:pt x="511" y="1295"/>
                </a:lnTo>
                <a:lnTo>
                  <a:pt x="478" y="1339"/>
                </a:lnTo>
                <a:lnTo>
                  <a:pt x="446" y="1382"/>
                </a:lnTo>
                <a:lnTo>
                  <a:pt x="413" y="1426"/>
                </a:lnTo>
                <a:lnTo>
                  <a:pt x="381" y="1458"/>
                </a:lnTo>
                <a:lnTo>
                  <a:pt x="348" y="1491"/>
                </a:lnTo>
                <a:lnTo>
                  <a:pt x="305" y="1524"/>
                </a:lnTo>
                <a:lnTo>
                  <a:pt x="272" y="1556"/>
                </a:lnTo>
                <a:lnTo>
                  <a:pt x="239" y="1589"/>
                </a:lnTo>
                <a:lnTo>
                  <a:pt x="218" y="1611"/>
                </a:lnTo>
                <a:lnTo>
                  <a:pt x="185" y="1632"/>
                </a:lnTo>
                <a:lnTo>
                  <a:pt x="163" y="1654"/>
                </a:lnTo>
                <a:lnTo>
                  <a:pt x="141" y="1665"/>
                </a:lnTo>
                <a:lnTo>
                  <a:pt x="120" y="1687"/>
                </a:lnTo>
                <a:lnTo>
                  <a:pt x="87" y="1698"/>
                </a:lnTo>
                <a:lnTo>
                  <a:pt x="76" y="1709"/>
                </a:lnTo>
                <a:lnTo>
                  <a:pt x="54" y="1719"/>
                </a:lnTo>
                <a:lnTo>
                  <a:pt x="44" y="1730"/>
                </a:lnTo>
                <a:lnTo>
                  <a:pt x="22" y="1730"/>
                </a:lnTo>
                <a:lnTo>
                  <a:pt x="11" y="1730"/>
                </a:lnTo>
                <a:lnTo>
                  <a:pt x="0" y="1730"/>
                </a:lnTo>
                <a:lnTo>
                  <a:pt x="0" y="1719"/>
                </a:lnTo>
                <a:lnTo>
                  <a:pt x="11" y="1709"/>
                </a:lnTo>
                <a:lnTo>
                  <a:pt x="22" y="1687"/>
                </a:lnTo>
                <a:lnTo>
                  <a:pt x="44" y="1665"/>
                </a:lnTo>
                <a:lnTo>
                  <a:pt x="76" y="1632"/>
                </a:lnTo>
                <a:lnTo>
                  <a:pt x="109" y="1589"/>
                </a:lnTo>
                <a:lnTo>
                  <a:pt x="152" y="1534"/>
                </a:lnTo>
                <a:lnTo>
                  <a:pt x="207" y="1480"/>
                </a:lnTo>
                <a:lnTo>
                  <a:pt x="250" y="1426"/>
                </a:lnTo>
                <a:lnTo>
                  <a:pt x="305" y="1371"/>
                </a:lnTo>
                <a:lnTo>
                  <a:pt x="348" y="1317"/>
                </a:lnTo>
                <a:lnTo>
                  <a:pt x="391" y="1252"/>
                </a:lnTo>
                <a:lnTo>
                  <a:pt x="435" y="1186"/>
                </a:lnTo>
                <a:lnTo>
                  <a:pt x="468" y="1132"/>
                </a:lnTo>
                <a:lnTo>
                  <a:pt x="500" y="1067"/>
                </a:lnTo>
                <a:lnTo>
                  <a:pt x="533" y="1001"/>
                </a:lnTo>
                <a:lnTo>
                  <a:pt x="555" y="936"/>
                </a:lnTo>
                <a:lnTo>
                  <a:pt x="587" y="871"/>
                </a:lnTo>
                <a:lnTo>
                  <a:pt x="609" y="816"/>
                </a:lnTo>
                <a:lnTo>
                  <a:pt x="620" y="762"/>
                </a:lnTo>
                <a:lnTo>
                  <a:pt x="663" y="642"/>
                </a:lnTo>
                <a:lnTo>
                  <a:pt x="685" y="544"/>
                </a:lnTo>
                <a:lnTo>
                  <a:pt x="696" y="457"/>
                </a:lnTo>
                <a:lnTo>
                  <a:pt x="707" y="370"/>
                </a:lnTo>
                <a:lnTo>
                  <a:pt x="718" y="294"/>
                </a:lnTo>
                <a:lnTo>
                  <a:pt x="729" y="218"/>
                </a:lnTo>
                <a:lnTo>
                  <a:pt x="729" y="174"/>
                </a:lnTo>
                <a:lnTo>
                  <a:pt x="718" y="120"/>
                </a:lnTo>
                <a:lnTo>
                  <a:pt x="707" y="87"/>
                </a:lnTo>
                <a:lnTo>
                  <a:pt x="685" y="54"/>
                </a:lnTo>
                <a:lnTo>
                  <a:pt x="674" y="44"/>
                </a:lnTo>
                <a:lnTo>
                  <a:pt x="663" y="44"/>
                </a:lnTo>
                <a:lnTo>
                  <a:pt x="663" y="33"/>
                </a:lnTo>
                <a:lnTo>
                  <a:pt x="663" y="22"/>
                </a:lnTo>
                <a:lnTo>
                  <a:pt x="663" y="11"/>
                </a:lnTo>
                <a:lnTo>
                  <a:pt x="67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7808" name="任意多边形 117807"/>
          <p:cNvSpPr/>
          <p:nvPr/>
        </p:nvSpPr>
        <p:spPr>
          <a:xfrm>
            <a:off x="4646930" y="2170430"/>
            <a:ext cx="558800" cy="842963"/>
          </a:xfrm>
          <a:custGeom>
            <a:avLst/>
            <a:gdLst>
              <a:gd name="txL" fmla="*/ 0 w 880"/>
              <a:gd name="txT" fmla="*/ 0 h 1327"/>
              <a:gd name="txR" fmla="*/ 880 w 880"/>
              <a:gd name="txB" fmla="*/ 1327 h 1327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80" h="1327">
                <a:moveTo>
                  <a:pt x="11" y="1327"/>
                </a:moveTo>
                <a:lnTo>
                  <a:pt x="0" y="1317"/>
                </a:lnTo>
                <a:lnTo>
                  <a:pt x="11" y="1306"/>
                </a:lnTo>
                <a:lnTo>
                  <a:pt x="21" y="1284"/>
                </a:lnTo>
                <a:lnTo>
                  <a:pt x="43" y="1262"/>
                </a:lnTo>
                <a:lnTo>
                  <a:pt x="76" y="1240"/>
                </a:lnTo>
                <a:lnTo>
                  <a:pt x="108" y="1208"/>
                </a:lnTo>
                <a:lnTo>
                  <a:pt x="152" y="1175"/>
                </a:lnTo>
                <a:lnTo>
                  <a:pt x="206" y="1132"/>
                </a:lnTo>
                <a:lnTo>
                  <a:pt x="293" y="1044"/>
                </a:lnTo>
                <a:lnTo>
                  <a:pt x="337" y="1001"/>
                </a:lnTo>
                <a:lnTo>
                  <a:pt x="380" y="957"/>
                </a:lnTo>
                <a:lnTo>
                  <a:pt x="424" y="903"/>
                </a:lnTo>
                <a:lnTo>
                  <a:pt x="456" y="859"/>
                </a:lnTo>
                <a:lnTo>
                  <a:pt x="489" y="805"/>
                </a:lnTo>
                <a:lnTo>
                  <a:pt x="522" y="751"/>
                </a:lnTo>
                <a:lnTo>
                  <a:pt x="543" y="696"/>
                </a:lnTo>
                <a:lnTo>
                  <a:pt x="576" y="653"/>
                </a:lnTo>
                <a:lnTo>
                  <a:pt x="598" y="598"/>
                </a:lnTo>
                <a:lnTo>
                  <a:pt x="619" y="544"/>
                </a:lnTo>
                <a:lnTo>
                  <a:pt x="652" y="446"/>
                </a:lnTo>
                <a:lnTo>
                  <a:pt x="674" y="348"/>
                </a:lnTo>
                <a:lnTo>
                  <a:pt x="695" y="250"/>
                </a:lnTo>
                <a:lnTo>
                  <a:pt x="706" y="163"/>
                </a:lnTo>
                <a:lnTo>
                  <a:pt x="706" y="76"/>
                </a:lnTo>
                <a:lnTo>
                  <a:pt x="706" y="0"/>
                </a:lnTo>
                <a:lnTo>
                  <a:pt x="750" y="11"/>
                </a:lnTo>
                <a:lnTo>
                  <a:pt x="782" y="22"/>
                </a:lnTo>
                <a:lnTo>
                  <a:pt x="804" y="43"/>
                </a:lnTo>
                <a:lnTo>
                  <a:pt x="837" y="54"/>
                </a:lnTo>
                <a:lnTo>
                  <a:pt x="848" y="65"/>
                </a:lnTo>
                <a:lnTo>
                  <a:pt x="869" y="76"/>
                </a:lnTo>
                <a:lnTo>
                  <a:pt x="880" y="87"/>
                </a:lnTo>
                <a:lnTo>
                  <a:pt x="880" y="109"/>
                </a:lnTo>
                <a:lnTo>
                  <a:pt x="880" y="130"/>
                </a:lnTo>
                <a:lnTo>
                  <a:pt x="869" y="152"/>
                </a:lnTo>
                <a:lnTo>
                  <a:pt x="869" y="185"/>
                </a:lnTo>
                <a:lnTo>
                  <a:pt x="859" y="217"/>
                </a:lnTo>
                <a:lnTo>
                  <a:pt x="848" y="272"/>
                </a:lnTo>
                <a:lnTo>
                  <a:pt x="837" y="315"/>
                </a:lnTo>
                <a:lnTo>
                  <a:pt x="815" y="381"/>
                </a:lnTo>
                <a:lnTo>
                  <a:pt x="772" y="500"/>
                </a:lnTo>
                <a:lnTo>
                  <a:pt x="728" y="620"/>
                </a:lnTo>
                <a:lnTo>
                  <a:pt x="674" y="729"/>
                </a:lnTo>
                <a:lnTo>
                  <a:pt x="609" y="838"/>
                </a:lnTo>
                <a:lnTo>
                  <a:pt x="576" y="892"/>
                </a:lnTo>
                <a:lnTo>
                  <a:pt x="532" y="947"/>
                </a:lnTo>
                <a:lnTo>
                  <a:pt x="489" y="990"/>
                </a:lnTo>
                <a:lnTo>
                  <a:pt x="445" y="1034"/>
                </a:lnTo>
                <a:lnTo>
                  <a:pt x="348" y="1121"/>
                </a:lnTo>
                <a:lnTo>
                  <a:pt x="250" y="1197"/>
                </a:lnTo>
                <a:lnTo>
                  <a:pt x="195" y="1229"/>
                </a:lnTo>
                <a:lnTo>
                  <a:pt x="152" y="1262"/>
                </a:lnTo>
                <a:lnTo>
                  <a:pt x="108" y="1284"/>
                </a:lnTo>
                <a:lnTo>
                  <a:pt x="76" y="1306"/>
                </a:lnTo>
                <a:lnTo>
                  <a:pt x="54" y="1317"/>
                </a:lnTo>
                <a:lnTo>
                  <a:pt x="32" y="1327"/>
                </a:lnTo>
                <a:lnTo>
                  <a:pt x="11" y="13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62940" y="1534795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勉</a:t>
            </a:r>
          </a:p>
        </p:txBody>
      </p:sp>
      <p:sp>
        <p:nvSpPr>
          <p:cNvPr id="31" name="矩形 30"/>
          <p:cNvSpPr/>
          <p:nvPr/>
        </p:nvSpPr>
        <p:spPr>
          <a:xfrm>
            <a:off x="508000" y="704850"/>
            <a:ext cx="15125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miǎn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76237" y="2990812"/>
            <a:ext cx="3497263" cy="1635145"/>
            <a:chOff x="676237" y="2990812"/>
            <a:chExt cx="3497263" cy="163514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9081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76237" y="3767215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hangingPunct="1"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+mj-ea"/>
                </a:rPr>
                <a:t>勉励 勉为其难 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76237" y="3363874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M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力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6429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05227" y="756458"/>
            <a:ext cx="1953818" cy="196926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“免”字中间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框要扁窄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，下面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一撇从上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横处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起笔，竖弯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钩在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下横处起笔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、横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画要长。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146848" y="1461231"/>
            <a:ext cx="1668780" cy="87693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77769"/>
              <a:gd name="adj6" fmla="val -4863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“力”的撇注意避让。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03110" y="2664778"/>
            <a:ext cx="1800225" cy="1736763"/>
            <a:chOff x="6397625" y="2122488"/>
            <a:chExt cx="1800225" cy="1366403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7118" y="2290011"/>
              <a:ext cx="159004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易错提示：第七笔是竖弯钩要宽，托起上面的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力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7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7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7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7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7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7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7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73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9837" name="任意多边形 119836"/>
          <p:cNvSpPr/>
          <p:nvPr/>
        </p:nvSpPr>
        <p:spPr>
          <a:xfrm>
            <a:off x="4557395" y="2029143"/>
            <a:ext cx="647700" cy="152400"/>
          </a:xfrm>
          <a:custGeom>
            <a:avLst/>
            <a:gdLst>
              <a:gd name="txL" fmla="*/ 0 w 1022"/>
              <a:gd name="txT" fmla="*/ 0 h 239"/>
              <a:gd name="txR" fmla="*/ 1022 w 1022"/>
              <a:gd name="txB" fmla="*/ 239 h 2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22" h="239">
                <a:moveTo>
                  <a:pt x="924" y="131"/>
                </a:moveTo>
                <a:lnTo>
                  <a:pt x="902" y="131"/>
                </a:lnTo>
                <a:lnTo>
                  <a:pt x="870" y="131"/>
                </a:lnTo>
                <a:lnTo>
                  <a:pt x="837" y="131"/>
                </a:lnTo>
                <a:lnTo>
                  <a:pt x="794" y="141"/>
                </a:lnTo>
                <a:lnTo>
                  <a:pt x="772" y="141"/>
                </a:lnTo>
                <a:lnTo>
                  <a:pt x="739" y="152"/>
                </a:lnTo>
                <a:lnTo>
                  <a:pt x="707" y="152"/>
                </a:lnTo>
                <a:lnTo>
                  <a:pt x="674" y="163"/>
                </a:lnTo>
                <a:lnTo>
                  <a:pt x="641" y="174"/>
                </a:lnTo>
                <a:lnTo>
                  <a:pt x="598" y="185"/>
                </a:lnTo>
                <a:lnTo>
                  <a:pt x="555" y="185"/>
                </a:lnTo>
                <a:lnTo>
                  <a:pt x="500" y="196"/>
                </a:lnTo>
                <a:lnTo>
                  <a:pt x="446" y="207"/>
                </a:lnTo>
                <a:lnTo>
                  <a:pt x="402" y="218"/>
                </a:lnTo>
                <a:lnTo>
                  <a:pt x="348" y="228"/>
                </a:lnTo>
                <a:lnTo>
                  <a:pt x="304" y="228"/>
                </a:lnTo>
                <a:lnTo>
                  <a:pt x="272" y="239"/>
                </a:lnTo>
                <a:lnTo>
                  <a:pt x="228" y="239"/>
                </a:lnTo>
                <a:lnTo>
                  <a:pt x="196" y="239"/>
                </a:lnTo>
                <a:lnTo>
                  <a:pt x="152" y="239"/>
                </a:lnTo>
                <a:lnTo>
                  <a:pt x="120" y="239"/>
                </a:lnTo>
                <a:lnTo>
                  <a:pt x="98" y="239"/>
                </a:lnTo>
                <a:lnTo>
                  <a:pt x="65" y="239"/>
                </a:lnTo>
                <a:lnTo>
                  <a:pt x="44" y="239"/>
                </a:lnTo>
                <a:lnTo>
                  <a:pt x="33" y="228"/>
                </a:lnTo>
                <a:lnTo>
                  <a:pt x="11" y="228"/>
                </a:lnTo>
                <a:lnTo>
                  <a:pt x="11" y="218"/>
                </a:lnTo>
                <a:lnTo>
                  <a:pt x="0" y="207"/>
                </a:lnTo>
                <a:lnTo>
                  <a:pt x="0" y="196"/>
                </a:lnTo>
                <a:lnTo>
                  <a:pt x="11" y="196"/>
                </a:lnTo>
                <a:lnTo>
                  <a:pt x="33" y="185"/>
                </a:lnTo>
                <a:lnTo>
                  <a:pt x="65" y="174"/>
                </a:lnTo>
                <a:lnTo>
                  <a:pt x="109" y="163"/>
                </a:lnTo>
                <a:lnTo>
                  <a:pt x="131" y="163"/>
                </a:lnTo>
                <a:lnTo>
                  <a:pt x="152" y="152"/>
                </a:lnTo>
                <a:lnTo>
                  <a:pt x="185" y="141"/>
                </a:lnTo>
                <a:lnTo>
                  <a:pt x="207" y="141"/>
                </a:lnTo>
                <a:lnTo>
                  <a:pt x="326" y="120"/>
                </a:lnTo>
                <a:lnTo>
                  <a:pt x="435" y="98"/>
                </a:lnTo>
                <a:lnTo>
                  <a:pt x="544" y="76"/>
                </a:lnTo>
                <a:lnTo>
                  <a:pt x="641" y="43"/>
                </a:lnTo>
                <a:lnTo>
                  <a:pt x="685" y="33"/>
                </a:lnTo>
                <a:lnTo>
                  <a:pt x="718" y="22"/>
                </a:lnTo>
                <a:lnTo>
                  <a:pt x="761" y="22"/>
                </a:lnTo>
                <a:lnTo>
                  <a:pt x="794" y="11"/>
                </a:lnTo>
                <a:lnTo>
                  <a:pt x="826" y="11"/>
                </a:lnTo>
                <a:lnTo>
                  <a:pt x="859" y="0"/>
                </a:lnTo>
                <a:lnTo>
                  <a:pt x="881" y="0"/>
                </a:lnTo>
                <a:lnTo>
                  <a:pt x="902" y="0"/>
                </a:lnTo>
                <a:lnTo>
                  <a:pt x="946" y="0"/>
                </a:lnTo>
                <a:lnTo>
                  <a:pt x="968" y="11"/>
                </a:lnTo>
                <a:lnTo>
                  <a:pt x="1000" y="11"/>
                </a:lnTo>
                <a:lnTo>
                  <a:pt x="1011" y="22"/>
                </a:lnTo>
                <a:lnTo>
                  <a:pt x="1022" y="43"/>
                </a:lnTo>
                <a:lnTo>
                  <a:pt x="1022" y="54"/>
                </a:lnTo>
                <a:lnTo>
                  <a:pt x="1022" y="76"/>
                </a:lnTo>
                <a:lnTo>
                  <a:pt x="1000" y="98"/>
                </a:lnTo>
                <a:lnTo>
                  <a:pt x="989" y="109"/>
                </a:lnTo>
                <a:lnTo>
                  <a:pt x="968" y="120"/>
                </a:lnTo>
                <a:lnTo>
                  <a:pt x="946" y="131"/>
                </a:lnTo>
                <a:lnTo>
                  <a:pt x="924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38" name="任意多边形 119837"/>
          <p:cNvSpPr/>
          <p:nvPr/>
        </p:nvSpPr>
        <p:spPr>
          <a:xfrm>
            <a:off x="5489258" y="1579880"/>
            <a:ext cx="241300" cy="214313"/>
          </a:xfrm>
          <a:custGeom>
            <a:avLst/>
            <a:gdLst>
              <a:gd name="txL" fmla="*/ 0 w 380"/>
              <a:gd name="txT" fmla="*/ 0 h 337"/>
              <a:gd name="txR" fmla="*/ 380 w 380"/>
              <a:gd name="txB" fmla="*/ 337 h 3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0" h="337">
                <a:moveTo>
                  <a:pt x="43" y="98"/>
                </a:moveTo>
                <a:lnTo>
                  <a:pt x="21" y="65"/>
                </a:lnTo>
                <a:lnTo>
                  <a:pt x="11" y="43"/>
                </a:lnTo>
                <a:lnTo>
                  <a:pt x="0" y="21"/>
                </a:lnTo>
                <a:lnTo>
                  <a:pt x="11" y="10"/>
                </a:lnTo>
                <a:lnTo>
                  <a:pt x="21" y="10"/>
                </a:lnTo>
                <a:lnTo>
                  <a:pt x="32" y="0"/>
                </a:lnTo>
                <a:lnTo>
                  <a:pt x="54" y="10"/>
                </a:lnTo>
                <a:lnTo>
                  <a:pt x="87" y="10"/>
                </a:lnTo>
                <a:lnTo>
                  <a:pt x="108" y="21"/>
                </a:lnTo>
                <a:lnTo>
                  <a:pt x="141" y="21"/>
                </a:lnTo>
                <a:lnTo>
                  <a:pt x="174" y="32"/>
                </a:lnTo>
                <a:lnTo>
                  <a:pt x="217" y="32"/>
                </a:lnTo>
                <a:lnTo>
                  <a:pt x="261" y="43"/>
                </a:lnTo>
                <a:lnTo>
                  <a:pt x="293" y="65"/>
                </a:lnTo>
                <a:lnTo>
                  <a:pt x="315" y="87"/>
                </a:lnTo>
                <a:lnTo>
                  <a:pt x="337" y="108"/>
                </a:lnTo>
                <a:lnTo>
                  <a:pt x="358" y="130"/>
                </a:lnTo>
                <a:lnTo>
                  <a:pt x="380" y="163"/>
                </a:lnTo>
                <a:lnTo>
                  <a:pt x="380" y="206"/>
                </a:lnTo>
                <a:lnTo>
                  <a:pt x="380" y="250"/>
                </a:lnTo>
                <a:lnTo>
                  <a:pt x="380" y="261"/>
                </a:lnTo>
                <a:lnTo>
                  <a:pt x="380" y="283"/>
                </a:lnTo>
                <a:lnTo>
                  <a:pt x="380" y="304"/>
                </a:lnTo>
                <a:lnTo>
                  <a:pt x="380" y="315"/>
                </a:lnTo>
                <a:lnTo>
                  <a:pt x="369" y="326"/>
                </a:lnTo>
                <a:lnTo>
                  <a:pt x="358" y="337"/>
                </a:lnTo>
                <a:lnTo>
                  <a:pt x="348" y="337"/>
                </a:lnTo>
                <a:lnTo>
                  <a:pt x="326" y="326"/>
                </a:lnTo>
                <a:lnTo>
                  <a:pt x="315" y="326"/>
                </a:lnTo>
                <a:lnTo>
                  <a:pt x="304" y="315"/>
                </a:lnTo>
                <a:lnTo>
                  <a:pt x="282" y="304"/>
                </a:lnTo>
                <a:lnTo>
                  <a:pt x="261" y="283"/>
                </a:lnTo>
                <a:lnTo>
                  <a:pt x="239" y="261"/>
                </a:lnTo>
                <a:lnTo>
                  <a:pt x="206" y="250"/>
                </a:lnTo>
                <a:lnTo>
                  <a:pt x="152" y="206"/>
                </a:lnTo>
                <a:lnTo>
                  <a:pt x="108" y="163"/>
                </a:lnTo>
                <a:lnTo>
                  <a:pt x="65" y="119"/>
                </a:lnTo>
                <a:lnTo>
                  <a:pt x="43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39" name="任意多边形 119838"/>
          <p:cNvSpPr/>
          <p:nvPr/>
        </p:nvSpPr>
        <p:spPr>
          <a:xfrm>
            <a:off x="5274945" y="1829118"/>
            <a:ext cx="709613" cy="179387"/>
          </a:xfrm>
          <a:custGeom>
            <a:avLst/>
            <a:gdLst>
              <a:gd name="txL" fmla="*/ 0 w 1119"/>
              <a:gd name="txT" fmla="*/ 0 h 283"/>
              <a:gd name="txR" fmla="*/ 1119 w 1119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19" h="283">
                <a:moveTo>
                  <a:pt x="598" y="87"/>
                </a:moveTo>
                <a:lnTo>
                  <a:pt x="674" y="66"/>
                </a:lnTo>
                <a:lnTo>
                  <a:pt x="739" y="44"/>
                </a:lnTo>
                <a:lnTo>
                  <a:pt x="793" y="33"/>
                </a:lnTo>
                <a:lnTo>
                  <a:pt x="848" y="22"/>
                </a:lnTo>
                <a:lnTo>
                  <a:pt x="891" y="11"/>
                </a:lnTo>
                <a:lnTo>
                  <a:pt x="935" y="11"/>
                </a:lnTo>
                <a:lnTo>
                  <a:pt x="967" y="0"/>
                </a:lnTo>
                <a:lnTo>
                  <a:pt x="989" y="0"/>
                </a:lnTo>
                <a:lnTo>
                  <a:pt x="1033" y="11"/>
                </a:lnTo>
                <a:lnTo>
                  <a:pt x="1065" y="11"/>
                </a:lnTo>
                <a:lnTo>
                  <a:pt x="1098" y="33"/>
                </a:lnTo>
                <a:lnTo>
                  <a:pt x="1109" y="55"/>
                </a:lnTo>
                <a:lnTo>
                  <a:pt x="1119" y="66"/>
                </a:lnTo>
                <a:lnTo>
                  <a:pt x="1109" y="77"/>
                </a:lnTo>
                <a:lnTo>
                  <a:pt x="1098" y="87"/>
                </a:lnTo>
                <a:lnTo>
                  <a:pt x="1087" y="98"/>
                </a:lnTo>
                <a:lnTo>
                  <a:pt x="1065" y="109"/>
                </a:lnTo>
                <a:lnTo>
                  <a:pt x="1043" y="120"/>
                </a:lnTo>
                <a:lnTo>
                  <a:pt x="1011" y="131"/>
                </a:lnTo>
                <a:lnTo>
                  <a:pt x="978" y="142"/>
                </a:lnTo>
                <a:lnTo>
                  <a:pt x="935" y="153"/>
                </a:lnTo>
                <a:lnTo>
                  <a:pt x="891" y="164"/>
                </a:lnTo>
                <a:lnTo>
                  <a:pt x="837" y="174"/>
                </a:lnTo>
                <a:lnTo>
                  <a:pt x="772" y="185"/>
                </a:lnTo>
                <a:lnTo>
                  <a:pt x="717" y="196"/>
                </a:lnTo>
                <a:lnTo>
                  <a:pt x="652" y="207"/>
                </a:lnTo>
                <a:lnTo>
                  <a:pt x="576" y="218"/>
                </a:lnTo>
                <a:lnTo>
                  <a:pt x="500" y="240"/>
                </a:lnTo>
                <a:lnTo>
                  <a:pt x="424" y="251"/>
                </a:lnTo>
                <a:lnTo>
                  <a:pt x="358" y="262"/>
                </a:lnTo>
                <a:lnTo>
                  <a:pt x="293" y="262"/>
                </a:lnTo>
                <a:lnTo>
                  <a:pt x="250" y="272"/>
                </a:lnTo>
                <a:lnTo>
                  <a:pt x="195" y="272"/>
                </a:lnTo>
                <a:lnTo>
                  <a:pt x="163" y="283"/>
                </a:lnTo>
                <a:lnTo>
                  <a:pt x="130" y="283"/>
                </a:lnTo>
                <a:lnTo>
                  <a:pt x="108" y="283"/>
                </a:lnTo>
                <a:lnTo>
                  <a:pt x="76" y="283"/>
                </a:lnTo>
                <a:lnTo>
                  <a:pt x="43" y="272"/>
                </a:lnTo>
                <a:lnTo>
                  <a:pt x="21" y="262"/>
                </a:lnTo>
                <a:lnTo>
                  <a:pt x="11" y="251"/>
                </a:lnTo>
                <a:lnTo>
                  <a:pt x="0" y="240"/>
                </a:lnTo>
                <a:lnTo>
                  <a:pt x="11" y="229"/>
                </a:lnTo>
                <a:lnTo>
                  <a:pt x="21" y="218"/>
                </a:lnTo>
                <a:lnTo>
                  <a:pt x="43" y="218"/>
                </a:lnTo>
                <a:lnTo>
                  <a:pt x="76" y="207"/>
                </a:lnTo>
                <a:lnTo>
                  <a:pt x="98" y="196"/>
                </a:lnTo>
                <a:lnTo>
                  <a:pt x="141" y="185"/>
                </a:lnTo>
                <a:lnTo>
                  <a:pt x="185" y="174"/>
                </a:lnTo>
                <a:lnTo>
                  <a:pt x="228" y="174"/>
                </a:lnTo>
                <a:lnTo>
                  <a:pt x="282" y="164"/>
                </a:lnTo>
                <a:lnTo>
                  <a:pt x="337" y="142"/>
                </a:lnTo>
                <a:lnTo>
                  <a:pt x="391" y="131"/>
                </a:lnTo>
                <a:lnTo>
                  <a:pt x="456" y="120"/>
                </a:lnTo>
                <a:lnTo>
                  <a:pt x="522" y="98"/>
                </a:lnTo>
                <a:lnTo>
                  <a:pt x="598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0" name="任意多边形 119839"/>
          <p:cNvSpPr/>
          <p:nvPr/>
        </p:nvSpPr>
        <p:spPr>
          <a:xfrm>
            <a:off x="5254308" y="1946593"/>
            <a:ext cx="571500" cy="525462"/>
          </a:xfrm>
          <a:custGeom>
            <a:avLst/>
            <a:gdLst>
              <a:gd name="txL" fmla="*/ 0 w 902"/>
              <a:gd name="txT" fmla="*/ 0 h 827"/>
              <a:gd name="txR" fmla="*/ 902 w 902"/>
              <a:gd name="txB" fmla="*/ 827 h 8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2" h="827">
                <a:moveTo>
                  <a:pt x="424" y="392"/>
                </a:moveTo>
                <a:lnTo>
                  <a:pt x="391" y="436"/>
                </a:lnTo>
                <a:lnTo>
                  <a:pt x="359" y="468"/>
                </a:lnTo>
                <a:lnTo>
                  <a:pt x="337" y="501"/>
                </a:lnTo>
                <a:lnTo>
                  <a:pt x="315" y="523"/>
                </a:lnTo>
                <a:lnTo>
                  <a:pt x="305" y="534"/>
                </a:lnTo>
                <a:lnTo>
                  <a:pt x="294" y="555"/>
                </a:lnTo>
                <a:lnTo>
                  <a:pt x="294" y="566"/>
                </a:lnTo>
                <a:lnTo>
                  <a:pt x="305" y="577"/>
                </a:lnTo>
                <a:lnTo>
                  <a:pt x="315" y="577"/>
                </a:lnTo>
                <a:lnTo>
                  <a:pt x="337" y="577"/>
                </a:lnTo>
                <a:lnTo>
                  <a:pt x="370" y="577"/>
                </a:lnTo>
                <a:lnTo>
                  <a:pt x="402" y="577"/>
                </a:lnTo>
                <a:lnTo>
                  <a:pt x="446" y="566"/>
                </a:lnTo>
                <a:lnTo>
                  <a:pt x="489" y="555"/>
                </a:lnTo>
                <a:lnTo>
                  <a:pt x="544" y="544"/>
                </a:lnTo>
                <a:lnTo>
                  <a:pt x="598" y="534"/>
                </a:lnTo>
                <a:lnTo>
                  <a:pt x="652" y="523"/>
                </a:lnTo>
                <a:lnTo>
                  <a:pt x="707" y="523"/>
                </a:lnTo>
                <a:lnTo>
                  <a:pt x="750" y="512"/>
                </a:lnTo>
                <a:lnTo>
                  <a:pt x="794" y="512"/>
                </a:lnTo>
                <a:lnTo>
                  <a:pt x="837" y="501"/>
                </a:lnTo>
                <a:lnTo>
                  <a:pt x="870" y="501"/>
                </a:lnTo>
                <a:lnTo>
                  <a:pt x="902" y="501"/>
                </a:lnTo>
                <a:lnTo>
                  <a:pt x="902" y="555"/>
                </a:lnTo>
                <a:lnTo>
                  <a:pt x="881" y="566"/>
                </a:lnTo>
                <a:lnTo>
                  <a:pt x="848" y="566"/>
                </a:lnTo>
                <a:lnTo>
                  <a:pt x="805" y="577"/>
                </a:lnTo>
                <a:lnTo>
                  <a:pt x="761" y="588"/>
                </a:lnTo>
                <a:lnTo>
                  <a:pt x="707" y="599"/>
                </a:lnTo>
                <a:lnTo>
                  <a:pt x="642" y="610"/>
                </a:lnTo>
                <a:lnTo>
                  <a:pt x="576" y="632"/>
                </a:lnTo>
                <a:lnTo>
                  <a:pt x="500" y="653"/>
                </a:lnTo>
                <a:lnTo>
                  <a:pt x="424" y="675"/>
                </a:lnTo>
                <a:lnTo>
                  <a:pt x="359" y="697"/>
                </a:lnTo>
                <a:lnTo>
                  <a:pt x="294" y="719"/>
                </a:lnTo>
                <a:lnTo>
                  <a:pt x="250" y="740"/>
                </a:lnTo>
                <a:lnTo>
                  <a:pt x="207" y="751"/>
                </a:lnTo>
                <a:lnTo>
                  <a:pt x="196" y="762"/>
                </a:lnTo>
                <a:lnTo>
                  <a:pt x="174" y="773"/>
                </a:lnTo>
                <a:lnTo>
                  <a:pt x="163" y="773"/>
                </a:lnTo>
                <a:lnTo>
                  <a:pt x="152" y="784"/>
                </a:lnTo>
                <a:lnTo>
                  <a:pt x="141" y="784"/>
                </a:lnTo>
                <a:lnTo>
                  <a:pt x="141" y="795"/>
                </a:lnTo>
                <a:lnTo>
                  <a:pt x="120" y="806"/>
                </a:lnTo>
                <a:lnTo>
                  <a:pt x="98" y="817"/>
                </a:lnTo>
                <a:lnTo>
                  <a:pt x="87" y="827"/>
                </a:lnTo>
                <a:lnTo>
                  <a:pt x="76" y="827"/>
                </a:lnTo>
                <a:lnTo>
                  <a:pt x="65" y="827"/>
                </a:lnTo>
                <a:lnTo>
                  <a:pt x="54" y="827"/>
                </a:lnTo>
                <a:lnTo>
                  <a:pt x="44" y="817"/>
                </a:lnTo>
                <a:lnTo>
                  <a:pt x="33" y="806"/>
                </a:lnTo>
                <a:lnTo>
                  <a:pt x="33" y="795"/>
                </a:lnTo>
                <a:lnTo>
                  <a:pt x="22" y="784"/>
                </a:lnTo>
                <a:lnTo>
                  <a:pt x="22" y="773"/>
                </a:lnTo>
                <a:lnTo>
                  <a:pt x="11" y="740"/>
                </a:lnTo>
                <a:lnTo>
                  <a:pt x="0" y="729"/>
                </a:lnTo>
                <a:lnTo>
                  <a:pt x="0" y="708"/>
                </a:lnTo>
                <a:lnTo>
                  <a:pt x="11" y="697"/>
                </a:lnTo>
                <a:lnTo>
                  <a:pt x="11" y="686"/>
                </a:lnTo>
                <a:lnTo>
                  <a:pt x="22" y="675"/>
                </a:lnTo>
                <a:lnTo>
                  <a:pt x="44" y="664"/>
                </a:lnTo>
                <a:lnTo>
                  <a:pt x="76" y="642"/>
                </a:lnTo>
                <a:lnTo>
                  <a:pt x="87" y="621"/>
                </a:lnTo>
                <a:lnTo>
                  <a:pt x="109" y="610"/>
                </a:lnTo>
                <a:lnTo>
                  <a:pt x="131" y="588"/>
                </a:lnTo>
                <a:lnTo>
                  <a:pt x="152" y="555"/>
                </a:lnTo>
                <a:lnTo>
                  <a:pt x="174" y="534"/>
                </a:lnTo>
                <a:lnTo>
                  <a:pt x="207" y="490"/>
                </a:lnTo>
                <a:lnTo>
                  <a:pt x="239" y="457"/>
                </a:lnTo>
                <a:lnTo>
                  <a:pt x="272" y="414"/>
                </a:lnTo>
                <a:lnTo>
                  <a:pt x="305" y="359"/>
                </a:lnTo>
                <a:lnTo>
                  <a:pt x="337" y="316"/>
                </a:lnTo>
                <a:lnTo>
                  <a:pt x="359" y="262"/>
                </a:lnTo>
                <a:lnTo>
                  <a:pt x="381" y="218"/>
                </a:lnTo>
                <a:lnTo>
                  <a:pt x="402" y="164"/>
                </a:lnTo>
                <a:lnTo>
                  <a:pt x="413" y="109"/>
                </a:lnTo>
                <a:lnTo>
                  <a:pt x="424" y="55"/>
                </a:lnTo>
                <a:lnTo>
                  <a:pt x="435" y="0"/>
                </a:lnTo>
                <a:lnTo>
                  <a:pt x="468" y="33"/>
                </a:lnTo>
                <a:lnTo>
                  <a:pt x="500" y="66"/>
                </a:lnTo>
                <a:lnTo>
                  <a:pt x="522" y="87"/>
                </a:lnTo>
                <a:lnTo>
                  <a:pt x="544" y="109"/>
                </a:lnTo>
                <a:lnTo>
                  <a:pt x="555" y="131"/>
                </a:lnTo>
                <a:lnTo>
                  <a:pt x="565" y="153"/>
                </a:lnTo>
                <a:lnTo>
                  <a:pt x="576" y="164"/>
                </a:lnTo>
                <a:lnTo>
                  <a:pt x="576" y="174"/>
                </a:lnTo>
                <a:lnTo>
                  <a:pt x="576" y="196"/>
                </a:lnTo>
                <a:lnTo>
                  <a:pt x="565" y="207"/>
                </a:lnTo>
                <a:lnTo>
                  <a:pt x="555" y="229"/>
                </a:lnTo>
                <a:lnTo>
                  <a:pt x="533" y="262"/>
                </a:lnTo>
                <a:lnTo>
                  <a:pt x="511" y="283"/>
                </a:lnTo>
                <a:lnTo>
                  <a:pt x="489" y="316"/>
                </a:lnTo>
                <a:lnTo>
                  <a:pt x="457" y="359"/>
                </a:lnTo>
                <a:lnTo>
                  <a:pt x="424" y="3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1" name="任意多边形 119840"/>
          <p:cNvSpPr/>
          <p:nvPr/>
        </p:nvSpPr>
        <p:spPr>
          <a:xfrm>
            <a:off x="5689283" y="2113280"/>
            <a:ext cx="227012" cy="268288"/>
          </a:xfrm>
          <a:custGeom>
            <a:avLst/>
            <a:gdLst>
              <a:gd name="txL" fmla="*/ 0 w 359"/>
              <a:gd name="txT" fmla="*/ 0 h 424"/>
              <a:gd name="txR" fmla="*/ 359 w 359"/>
              <a:gd name="txB" fmla="*/ 424 h 4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9" h="424">
                <a:moveTo>
                  <a:pt x="283" y="163"/>
                </a:moveTo>
                <a:lnTo>
                  <a:pt x="304" y="185"/>
                </a:lnTo>
                <a:lnTo>
                  <a:pt x="315" y="206"/>
                </a:lnTo>
                <a:lnTo>
                  <a:pt x="326" y="228"/>
                </a:lnTo>
                <a:lnTo>
                  <a:pt x="337" y="250"/>
                </a:lnTo>
                <a:lnTo>
                  <a:pt x="348" y="272"/>
                </a:lnTo>
                <a:lnTo>
                  <a:pt x="359" y="293"/>
                </a:lnTo>
                <a:lnTo>
                  <a:pt x="359" y="315"/>
                </a:lnTo>
                <a:lnTo>
                  <a:pt x="359" y="337"/>
                </a:lnTo>
                <a:lnTo>
                  <a:pt x="359" y="348"/>
                </a:lnTo>
                <a:lnTo>
                  <a:pt x="359" y="370"/>
                </a:lnTo>
                <a:lnTo>
                  <a:pt x="359" y="391"/>
                </a:lnTo>
                <a:lnTo>
                  <a:pt x="348" y="402"/>
                </a:lnTo>
                <a:lnTo>
                  <a:pt x="348" y="413"/>
                </a:lnTo>
                <a:lnTo>
                  <a:pt x="337" y="424"/>
                </a:lnTo>
                <a:lnTo>
                  <a:pt x="326" y="424"/>
                </a:lnTo>
                <a:lnTo>
                  <a:pt x="315" y="424"/>
                </a:lnTo>
                <a:lnTo>
                  <a:pt x="304" y="424"/>
                </a:lnTo>
                <a:lnTo>
                  <a:pt x="283" y="413"/>
                </a:lnTo>
                <a:lnTo>
                  <a:pt x="272" y="391"/>
                </a:lnTo>
                <a:lnTo>
                  <a:pt x="250" y="370"/>
                </a:lnTo>
                <a:lnTo>
                  <a:pt x="228" y="348"/>
                </a:lnTo>
                <a:lnTo>
                  <a:pt x="196" y="315"/>
                </a:lnTo>
                <a:lnTo>
                  <a:pt x="174" y="272"/>
                </a:lnTo>
                <a:lnTo>
                  <a:pt x="141" y="228"/>
                </a:lnTo>
                <a:lnTo>
                  <a:pt x="98" y="185"/>
                </a:lnTo>
                <a:lnTo>
                  <a:pt x="76" y="141"/>
                </a:lnTo>
                <a:lnTo>
                  <a:pt x="43" y="108"/>
                </a:lnTo>
                <a:lnTo>
                  <a:pt x="33" y="76"/>
                </a:lnTo>
                <a:lnTo>
                  <a:pt x="11" y="54"/>
                </a:lnTo>
                <a:lnTo>
                  <a:pt x="11" y="32"/>
                </a:lnTo>
                <a:lnTo>
                  <a:pt x="0" y="10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33" y="10"/>
                </a:lnTo>
                <a:lnTo>
                  <a:pt x="43" y="10"/>
                </a:lnTo>
                <a:lnTo>
                  <a:pt x="65" y="21"/>
                </a:lnTo>
                <a:lnTo>
                  <a:pt x="87" y="21"/>
                </a:lnTo>
                <a:lnTo>
                  <a:pt x="120" y="32"/>
                </a:lnTo>
                <a:lnTo>
                  <a:pt x="163" y="54"/>
                </a:lnTo>
                <a:lnTo>
                  <a:pt x="207" y="87"/>
                </a:lnTo>
                <a:lnTo>
                  <a:pt x="250" y="119"/>
                </a:lnTo>
                <a:lnTo>
                  <a:pt x="283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2" name="任意多边形 119841"/>
          <p:cNvSpPr/>
          <p:nvPr/>
        </p:nvSpPr>
        <p:spPr>
          <a:xfrm>
            <a:off x="5039995" y="2533968"/>
            <a:ext cx="331788" cy="525462"/>
          </a:xfrm>
          <a:custGeom>
            <a:avLst/>
            <a:gdLst>
              <a:gd name="txL" fmla="*/ 0 w 522"/>
              <a:gd name="txT" fmla="*/ 0 h 827"/>
              <a:gd name="txR" fmla="*/ 522 w 522"/>
              <a:gd name="txB" fmla="*/ 827 h 8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827">
                <a:moveTo>
                  <a:pt x="359" y="77"/>
                </a:moveTo>
                <a:lnTo>
                  <a:pt x="348" y="44"/>
                </a:lnTo>
                <a:lnTo>
                  <a:pt x="359" y="22"/>
                </a:lnTo>
                <a:lnTo>
                  <a:pt x="359" y="11"/>
                </a:lnTo>
                <a:lnTo>
                  <a:pt x="381" y="0"/>
                </a:lnTo>
                <a:lnTo>
                  <a:pt x="391" y="11"/>
                </a:lnTo>
                <a:lnTo>
                  <a:pt x="413" y="11"/>
                </a:lnTo>
                <a:lnTo>
                  <a:pt x="435" y="22"/>
                </a:lnTo>
                <a:lnTo>
                  <a:pt x="468" y="33"/>
                </a:lnTo>
                <a:lnTo>
                  <a:pt x="489" y="44"/>
                </a:lnTo>
                <a:lnTo>
                  <a:pt x="511" y="66"/>
                </a:lnTo>
                <a:lnTo>
                  <a:pt x="522" y="98"/>
                </a:lnTo>
                <a:lnTo>
                  <a:pt x="522" y="120"/>
                </a:lnTo>
                <a:lnTo>
                  <a:pt x="522" y="153"/>
                </a:lnTo>
                <a:lnTo>
                  <a:pt x="511" y="196"/>
                </a:lnTo>
                <a:lnTo>
                  <a:pt x="511" y="251"/>
                </a:lnTo>
                <a:lnTo>
                  <a:pt x="500" y="305"/>
                </a:lnTo>
                <a:lnTo>
                  <a:pt x="478" y="370"/>
                </a:lnTo>
                <a:lnTo>
                  <a:pt x="457" y="436"/>
                </a:lnTo>
                <a:lnTo>
                  <a:pt x="413" y="501"/>
                </a:lnTo>
                <a:lnTo>
                  <a:pt x="381" y="555"/>
                </a:lnTo>
                <a:lnTo>
                  <a:pt x="337" y="621"/>
                </a:lnTo>
                <a:lnTo>
                  <a:pt x="283" y="675"/>
                </a:lnTo>
                <a:lnTo>
                  <a:pt x="218" y="719"/>
                </a:lnTo>
                <a:lnTo>
                  <a:pt x="152" y="773"/>
                </a:lnTo>
                <a:lnTo>
                  <a:pt x="120" y="784"/>
                </a:lnTo>
                <a:lnTo>
                  <a:pt x="87" y="806"/>
                </a:lnTo>
                <a:lnTo>
                  <a:pt x="65" y="817"/>
                </a:lnTo>
                <a:lnTo>
                  <a:pt x="44" y="827"/>
                </a:lnTo>
                <a:lnTo>
                  <a:pt x="22" y="827"/>
                </a:lnTo>
                <a:lnTo>
                  <a:pt x="11" y="827"/>
                </a:lnTo>
                <a:lnTo>
                  <a:pt x="0" y="827"/>
                </a:lnTo>
                <a:lnTo>
                  <a:pt x="0" y="817"/>
                </a:lnTo>
                <a:lnTo>
                  <a:pt x="11" y="795"/>
                </a:lnTo>
                <a:lnTo>
                  <a:pt x="22" y="784"/>
                </a:lnTo>
                <a:lnTo>
                  <a:pt x="33" y="762"/>
                </a:lnTo>
                <a:lnTo>
                  <a:pt x="54" y="751"/>
                </a:lnTo>
                <a:lnTo>
                  <a:pt x="87" y="729"/>
                </a:lnTo>
                <a:lnTo>
                  <a:pt x="109" y="697"/>
                </a:lnTo>
                <a:lnTo>
                  <a:pt x="163" y="653"/>
                </a:lnTo>
                <a:lnTo>
                  <a:pt x="207" y="599"/>
                </a:lnTo>
                <a:lnTo>
                  <a:pt x="250" y="544"/>
                </a:lnTo>
                <a:lnTo>
                  <a:pt x="294" y="490"/>
                </a:lnTo>
                <a:lnTo>
                  <a:pt x="315" y="425"/>
                </a:lnTo>
                <a:lnTo>
                  <a:pt x="337" y="370"/>
                </a:lnTo>
                <a:lnTo>
                  <a:pt x="359" y="305"/>
                </a:lnTo>
                <a:lnTo>
                  <a:pt x="370" y="251"/>
                </a:lnTo>
                <a:lnTo>
                  <a:pt x="370" y="196"/>
                </a:lnTo>
                <a:lnTo>
                  <a:pt x="370" y="142"/>
                </a:lnTo>
                <a:lnTo>
                  <a:pt x="359" y="109"/>
                </a:lnTo>
                <a:lnTo>
                  <a:pt x="359" y="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3" name="任意多边形 119842"/>
          <p:cNvSpPr/>
          <p:nvPr/>
        </p:nvSpPr>
        <p:spPr>
          <a:xfrm>
            <a:off x="5489258" y="2492693"/>
            <a:ext cx="109537" cy="573087"/>
          </a:xfrm>
          <a:custGeom>
            <a:avLst/>
            <a:gdLst>
              <a:gd name="txL" fmla="*/ 0 w 174"/>
              <a:gd name="txT" fmla="*/ 0 h 903"/>
              <a:gd name="txR" fmla="*/ 174 w 174"/>
              <a:gd name="txB" fmla="*/ 903 h 903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4" h="903">
                <a:moveTo>
                  <a:pt x="11" y="65"/>
                </a:moveTo>
                <a:lnTo>
                  <a:pt x="0" y="44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21" y="0"/>
                </a:lnTo>
                <a:lnTo>
                  <a:pt x="32" y="11"/>
                </a:lnTo>
                <a:lnTo>
                  <a:pt x="43" y="11"/>
                </a:lnTo>
                <a:lnTo>
                  <a:pt x="54" y="22"/>
                </a:lnTo>
                <a:lnTo>
                  <a:pt x="76" y="22"/>
                </a:lnTo>
                <a:lnTo>
                  <a:pt x="98" y="33"/>
                </a:lnTo>
                <a:lnTo>
                  <a:pt x="119" y="54"/>
                </a:lnTo>
                <a:lnTo>
                  <a:pt x="152" y="76"/>
                </a:lnTo>
                <a:lnTo>
                  <a:pt x="163" y="98"/>
                </a:lnTo>
                <a:lnTo>
                  <a:pt x="174" y="109"/>
                </a:lnTo>
                <a:lnTo>
                  <a:pt x="174" y="120"/>
                </a:lnTo>
                <a:lnTo>
                  <a:pt x="174" y="131"/>
                </a:lnTo>
                <a:lnTo>
                  <a:pt x="174" y="152"/>
                </a:lnTo>
                <a:lnTo>
                  <a:pt x="174" y="163"/>
                </a:lnTo>
                <a:lnTo>
                  <a:pt x="174" y="185"/>
                </a:lnTo>
                <a:lnTo>
                  <a:pt x="163" y="218"/>
                </a:lnTo>
                <a:lnTo>
                  <a:pt x="163" y="239"/>
                </a:lnTo>
                <a:lnTo>
                  <a:pt x="152" y="305"/>
                </a:lnTo>
                <a:lnTo>
                  <a:pt x="152" y="370"/>
                </a:lnTo>
                <a:lnTo>
                  <a:pt x="152" y="512"/>
                </a:lnTo>
                <a:lnTo>
                  <a:pt x="152" y="588"/>
                </a:lnTo>
                <a:lnTo>
                  <a:pt x="152" y="653"/>
                </a:lnTo>
                <a:lnTo>
                  <a:pt x="141" y="718"/>
                </a:lnTo>
                <a:lnTo>
                  <a:pt x="141" y="773"/>
                </a:lnTo>
                <a:lnTo>
                  <a:pt x="130" y="805"/>
                </a:lnTo>
                <a:lnTo>
                  <a:pt x="130" y="827"/>
                </a:lnTo>
                <a:lnTo>
                  <a:pt x="130" y="849"/>
                </a:lnTo>
                <a:lnTo>
                  <a:pt x="119" y="871"/>
                </a:lnTo>
                <a:lnTo>
                  <a:pt x="119" y="882"/>
                </a:lnTo>
                <a:lnTo>
                  <a:pt x="119" y="892"/>
                </a:lnTo>
                <a:lnTo>
                  <a:pt x="108" y="903"/>
                </a:lnTo>
                <a:lnTo>
                  <a:pt x="98" y="903"/>
                </a:lnTo>
                <a:lnTo>
                  <a:pt x="98" y="892"/>
                </a:lnTo>
                <a:lnTo>
                  <a:pt x="87" y="892"/>
                </a:lnTo>
                <a:lnTo>
                  <a:pt x="87" y="882"/>
                </a:lnTo>
                <a:lnTo>
                  <a:pt x="76" y="860"/>
                </a:lnTo>
                <a:lnTo>
                  <a:pt x="65" y="849"/>
                </a:lnTo>
                <a:lnTo>
                  <a:pt x="54" y="827"/>
                </a:lnTo>
                <a:lnTo>
                  <a:pt x="54" y="805"/>
                </a:lnTo>
                <a:lnTo>
                  <a:pt x="43" y="784"/>
                </a:lnTo>
                <a:lnTo>
                  <a:pt x="32" y="762"/>
                </a:lnTo>
                <a:lnTo>
                  <a:pt x="21" y="740"/>
                </a:lnTo>
                <a:lnTo>
                  <a:pt x="21" y="718"/>
                </a:lnTo>
                <a:lnTo>
                  <a:pt x="21" y="675"/>
                </a:lnTo>
                <a:lnTo>
                  <a:pt x="32" y="642"/>
                </a:lnTo>
                <a:lnTo>
                  <a:pt x="32" y="609"/>
                </a:lnTo>
                <a:lnTo>
                  <a:pt x="32" y="588"/>
                </a:lnTo>
                <a:lnTo>
                  <a:pt x="32" y="555"/>
                </a:lnTo>
                <a:lnTo>
                  <a:pt x="43" y="522"/>
                </a:lnTo>
                <a:lnTo>
                  <a:pt x="43" y="479"/>
                </a:lnTo>
                <a:lnTo>
                  <a:pt x="43" y="435"/>
                </a:lnTo>
                <a:lnTo>
                  <a:pt x="43" y="392"/>
                </a:lnTo>
                <a:lnTo>
                  <a:pt x="43" y="337"/>
                </a:lnTo>
                <a:lnTo>
                  <a:pt x="43" y="283"/>
                </a:lnTo>
                <a:lnTo>
                  <a:pt x="32" y="239"/>
                </a:lnTo>
                <a:lnTo>
                  <a:pt x="32" y="196"/>
                </a:lnTo>
                <a:lnTo>
                  <a:pt x="32" y="163"/>
                </a:lnTo>
                <a:lnTo>
                  <a:pt x="21" y="131"/>
                </a:lnTo>
                <a:lnTo>
                  <a:pt x="21" y="109"/>
                </a:lnTo>
                <a:lnTo>
                  <a:pt x="11" y="87"/>
                </a:lnTo>
                <a:lnTo>
                  <a:pt x="11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4" name="任意多边形 119843"/>
          <p:cNvSpPr/>
          <p:nvPr/>
        </p:nvSpPr>
        <p:spPr>
          <a:xfrm>
            <a:off x="5709920" y="2430780"/>
            <a:ext cx="517525" cy="622300"/>
          </a:xfrm>
          <a:custGeom>
            <a:avLst/>
            <a:gdLst>
              <a:gd name="txL" fmla="*/ 0 w 815"/>
              <a:gd name="txT" fmla="*/ 0 h 980"/>
              <a:gd name="txR" fmla="*/ 815 w 815"/>
              <a:gd name="txB" fmla="*/ 980 h 9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15" h="980">
                <a:moveTo>
                  <a:pt x="750" y="610"/>
                </a:moveTo>
                <a:lnTo>
                  <a:pt x="761" y="653"/>
                </a:lnTo>
                <a:lnTo>
                  <a:pt x="761" y="686"/>
                </a:lnTo>
                <a:lnTo>
                  <a:pt x="772" y="718"/>
                </a:lnTo>
                <a:lnTo>
                  <a:pt x="772" y="751"/>
                </a:lnTo>
                <a:lnTo>
                  <a:pt x="782" y="773"/>
                </a:lnTo>
                <a:lnTo>
                  <a:pt x="793" y="795"/>
                </a:lnTo>
                <a:lnTo>
                  <a:pt x="804" y="816"/>
                </a:lnTo>
                <a:lnTo>
                  <a:pt x="804" y="827"/>
                </a:lnTo>
                <a:lnTo>
                  <a:pt x="815" y="838"/>
                </a:lnTo>
                <a:lnTo>
                  <a:pt x="815" y="849"/>
                </a:lnTo>
                <a:lnTo>
                  <a:pt x="804" y="871"/>
                </a:lnTo>
                <a:lnTo>
                  <a:pt x="804" y="882"/>
                </a:lnTo>
                <a:lnTo>
                  <a:pt x="793" y="892"/>
                </a:lnTo>
                <a:lnTo>
                  <a:pt x="772" y="903"/>
                </a:lnTo>
                <a:lnTo>
                  <a:pt x="761" y="914"/>
                </a:lnTo>
                <a:lnTo>
                  <a:pt x="739" y="925"/>
                </a:lnTo>
                <a:lnTo>
                  <a:pt x="717" y="936"/>
                </a:lnTo>
                <a:lnTo>
                  <a:pt x="695" y="947"/>
                </a:lnTo>
                <a:lnTo>
                  <a:pt x="663" y="947"/>
                </a:lnTo>
                <a:lnTo>
                  <a:pt x="630" y="958"/>
                </a:lnTo>
                <a:lnTo>
                  <a:pt x="598" y="969"/>
                </a:lnTo>
                <a:lnTo>
                  <a:pt x="554" y="969"/>
                </a:lnTo>
                <a:lnTo>
                  <a:pt x="521" y="969"/>
                </a:lnTo>
                <a:lnTo>
                  <a:pt x="478" y="980"/>
                </a:lnTo>
                <a:lnTo>
                  <a:pt x="424" y="980"/>
                </a:lnTo>
                <a:lnTo>
                  <a:pt x="391" y="980"/>
                </a:lnTo>
                <a:lnTo>
                  <a:pt x="348" y="980"/>
                </a:lnTo>
                <a:lnTo>
                  <a:pt x="315" y="969"/>
                </a:lnTo>
                <a:lnTo>
                  <a:pt x="282" y="969"/>
                </a:lnTo>
                <a:lnTo>
                  <a:pt x="250" y="958"/>
                </a:lnTo>
                <a:lnTo>
                  <a:pt x="228" y="947"/>
                </a:lnTo>
                <a:lnTo>
                  <a:pt x="206" y="936"/>
                </a:lnTo>
                <a:lnTo>
                  <a:pt x="163" y="903"/>
                </a:lnTo>
                <a:lnTo>
                  <a:pt x="130" y="871"/>
                </a:lnTo>
                <a:lnTo>
                  <a:pt x="119" y="849"/>
                </a:lnTo>
                <a:lnTo>
                  <a:pt x="108" y="838"/>
                </a:lnTo>
                <a:lnTo>
                  <a:pt x="97" y="816"/>
                </a:lnTo>
                <a:lnTo>
                  <a:pt x="97" y="795"/>
                </a:lnTo>
                <a:lnTo>
                  <a:pt x="87" y="773"/>
                </a:lnTo>
                <a:lnTo>
                  <a:pt x="76" y="740"/>
                </a:lnTo>
                <a:lnTo>
                  <a:pt x="76" y="697"/>
                </a:lnTo>
                <a:lnTo>
                  <a:pt x="65" y="653"/>
                </a:lnTo>
                <a:lnTo>
                  <a:pt x="65" y="599"/>
                </a:lnTo>
                <a:lnTo>
                  <a:pt x="65" y="544"/>
                </a:lnTo>
                <a:lnTo>
                  <a:pt x="65" y="468"/>
                </a:lnTo>
                <a:lnTo>
                  <a:pt x="65" y="403"/>
                </a:lnTo>
                <a:lnTo>
                  <a:pt x="54" y="327"/>
                </a:lnTo>
                <a:lnTo>
                  <a:pt x="54" y="272"/>
                </a:lnTo>
                <a:lnTo>
                  <a:pt x="54" y="218"/>
                </a:lnTo>
                <a:lnTo>
                  <a:pt x="54" y="163"/>
                </a:lnTo>
                <a:lnTo>
                  <a:pt x="43" y="131"/>
                </a:lnTo>
                <a:lnTo>
                  <a:pt x="43" y="98"/>
                </a:lnTo>
                <a:lnTo>
                  <a:pt x="32" y="98"/>
                </a:lnTo>
                <a:lnTo>
                  <a:pt x="32" y="87"/>
                </a:lnTo>
                <a:lnTo>
                  <a:pt x="32" y="76"/>
                </a:lnTo>
                <a:lnTo>
                  <a:pt x="21" y="76"/>
                </a:lnTo>
                <a:lnTo>
                  <a:pt x="10" y="65"/>
                </a:lnTo>
                <a:lnTo>
                  <a:pt x="0" y="55"/>
                </a:lnTo>
                <a:lnTo>
                  <a:pt x="0" y="33"/>
                </a:lnTo>
                <a:lnTo>
                  <a:pt x="0" y="22"/>
                </a:lnTo>
                <a:lnTo>
                  <a:pt x="10" y="11"/>
                </a:lnTo>
                <a:lnTo>
                  <a:pt x="10" y="0"/>
                </a:lnTo>
                <a:lnTo>
                  <a:pt x="21" y="0"/>
                </a:lnTo>
                <a:lnTo>
                  <a:pt x="32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97" y="11"/>
                </a:lnTo>
                <a:lnTo>
                  <a:pt x="130" y="22"/>
                </a:lnTo>
                <a:lnTo>
                  <a:pt x="163" y="44"/>
                </a:lnTo>
                <a:lnTo>
                  <a:pt x="184" y="55"/>
                </a:lnTo>
                <a:lnTo>
                  <a:pt x="195" y="55"/>
                </a:lnTo>
                <a:lnTo>
                  <a:pt x="195" y="65"/>
                </a:lnTo>
                <a:lnTo>
                  <a:pt x="206" y="76"/>
                </a:lnTo>
                <a:lnTo>
                  <a:pt x="206" y="87"/>
                </a:lnTo>
                <a:lnTo>
                  <a:pt x="206" y="98"/>
                </a:lnTo>
                <a:lnTo>
                  <a:pt x="217" y="109"/>
                </a:lnTo>
                <a:lnTo>
                  <a:pt x="217" y="131"/>
                </a:lnTo>
                <a:lnTo>
                  <a:pt x="217" y="152"/>
                </a:lnTo>
                <a:lnTo>
                  <a:pt x="206" y="174"/>
                </a:lnTo>
                <a:lnTo>
                  <a:pt x="206" y="196"/>
                </a:lnTo>
                <a:lnTo>
                  <a:pt x="206" y="229"/>
                </a:lnTo>
                <a:lnTo>
                  <a:pt x="195" y="283"/>
                </a:lnTo>
                <a:lnTo>
                  <a:pt x="184" y="359"/>
                </a:lnTo>
                <a:lnTo>
                  <a:pt x="184" y="425"/>
                </a:lnTo>
                <a:lnTo>
                  <a:pt x="184" y="490"/>
                </a:lnTo>
                <a:lnTo>
                  <a:pt x="184" y="522"/>
                </a:lnTo>
                <a:lnTo>
                  <a:pt x="184" y="555"/>
                </a:lnTo>
                <a:lnTo>
                  <a:pt x="184" y="588"/>
                </a:lnTo>
                <a:lnTo>
                  <a:pt x="184" y="610"/>
                </a:lnTo>
                <a:lnTo>
                  <a:pt x="195" y="631"/>
                </a:lnTo>
                <a:lnTo>
                  <a:pt x="195" y="653"/>
                </a:lnTo>
                <a:lnTo>
                  <a:pt x="206" y="675"/>
                </a:lnTo>
                <a:lnTo>
                  <a:pt x="206" y="686"/>
                </a:lnTo>
                <a:lnTo>
                  <a:pt x="217" y="718"/>
                </a:lnTo>
                <a:lnTo>
                  <a:pt x="228" y="751"/>
                </a:lnTo>
                <a:lnTo>
                  <a:pt x="250" y="773"/>
                </a:lnTo>
                <a:lnTo>
                  <a:pt x="271" y="784"/>
                </a:lnTo>
                <a:lnTo>
                  <a:pt x="304" y="795"/>
                </a:lnTo>
                <a:lnTo>
                  <a:pt x="337" y="805"/>
                </a:lnTo>
                <a:lnTo>
                  <a:pt x="380" y="816"/>
                </a:lnTo>
                <a:lnTo>
                  <a:pt x="413" y="816"/>
                </a:lnTo>
                <a:lnTo>
                  <a:pt x="456" y="816"/>
                </a:lnTo>
                <a:lnTo>
                  <a:pt x="500" y="805"/>
                </a:lnTo>
                <a:lnTo>
                  <a:pt x="543" y="795"/>
                </a:lnTo>
                <a:lnTo>
                  <a:pt x="576" y="784"/>
                </a:lnTo>
                <a:lnTo>
                  <a:pt x="587" y="773"/>
                </a:lnTo>
                <a:lnTo>
                  <a:pt x="608" y="762"/>
                </a:lnTo>
                <a:lnTo>
                  <a:pt x="619" y="740"/>
                </a:lnTo>
                <a:lnTo>
                  <a:pt x="630" y="718"/>
                </a:lnTo>
                <a:lnTo>
                  <a:pt x="641" y="697"/>
                </a:lnTo>
                <a:lnTo>
                  <a:pt x="652" y="664"/>
                </a:lnTo>
                <a:lnTo>
                  <a:pt x="663" y="620"/>
                </a:lnTo>
                <a:lnTo>
                  <a:pt x="674" y="588"/>
                </a:lnTo>
                <a:lnTo>
                  <a:pt x="685" y="544"/>
                </a:lnTo>
                <a:lnTo>
                  <a:pt x="695" y="512"/>
                </a:lnTo>
                <a:lnTo>
                  <a:pt x="695" y="479"/>
                </a:lnTo>
                <a:lnTo>
                  <a:pt x="706" y="457"/>
                </a:lnTo>
                <a:lnTo>
                  <a:pt x="717" y="435"/>
                </a:lnTo>
                <a:lnTo>
                  <a:pt x="717" y="425"/>
                </a:lnTo>
                <a:lnTo>
                  <a:pt x="728" y="425"/>
                </a:lnTo>
                <a:lnTo>
                  <a:pt x="739" y="425"/>
                </a:lnTo>
                <a:lnTo>
                  <a:pt x="739" y="435"/>
                </a:lnTo>
                <a:lnTo>
                  <a:pt x="739" y="457"/>
                </a:lnTo>
                <a:lnTo>
                  <a:pt x="739" y="479"/>
                </a:lnTo>
                <a:lnTo>
                  <a:pt x="739" y="501"/>
                </a:lnTo>
                <a:lnTo>
                  <a:pt x="750" y="533"/>
                </a:lnTo>
                <a:lnTo>
                  <a:pt x="750" y="566"/>
                </a:lnTo>
                <a:lnTo>
                  <a:pt x="750" y="6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36" name="任意多边形 119835"/>
          <p:cNvSpPr/>
          <p:nvPr/>
        </p:nvSpPr>
        <p:spPr>
          <a:xfrm>
            <a:off x="4866958" y="1573530"/>
            <a:ext cx="173037" cy="1624013"/>
          </a:xfrm>
          <a:custGeom>
            <a:avLst/>
            <a:gdLst>
              <a:gd name="txL" fmla="*/ 0 w 272"/>
              <a:gd name="txT" fmla="*/ 0 h 2557"/>
              <a:gd name="txR" fmla="*/ 272 w 272"/>
              <a:gd name="txB" fmla="*/ 2557 h 25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72" h="2557">
                <a:moveTo>
                  <a:pt x="218" y="642"/>
                </a:moveTo>
                <a:lnTo>
                  <a:pt x="207" y="685"/>
                </a:lnTo>
                <a:lnTo>
                  <a:pt x="207" y="740"/>
                </a:lnTo>
                <a:lnTo>
                  <a:pt x="207" y="794"/>
                </a:lnTo>
                <a:lnTo>
                  <a:pt x="207" y="849"/>
                </a:lnTo>
                <a:lnTo>
                  <a:pt x="207" y="914"/>
                </a:lnTo>
                <a:lnTo>
                  <a:pt x="207" y="979"/>
                </a:lnTo>
                <a:lnTo>
                  <a:pt x="196" y="1044"/>
                </a:lnTo>
                <a:lnTo>
                  <a:pt x="196" y="1110"/>
                </a:lnTo>
                <a:lnTo>
                  <a:pt x="196" y="1186"/>
                </a:lnTo>
                <a:lnTo>
                  <a:pt x="196" y="1262"/>
                </a:lnTo>
                <a:lnTo>
                  <a:pt x="196" y="1338"/>
                </a:lnTo>
                <a:lnTo>
                  <a:pt x="185" y="1425"/>
                </a:lnTo>
                <a:lnTo>
                  <a:pt x="185" y="1512"/>
                </a:lnTo>
                <a:lnTo>
                  <a:pt x="185" y="1599"/>
                </a:lnTo>
                <a:lnTo>
                  <a:pt x="185" y="1686"/>
                </a:lnTo>
                <a:lnTo>
                  <a:pt x="185" y="1784"/>
                </a:lnTo>
                <a:lnTo>
                  <a:pt x="174" y="1882"/>
                </a:lnTo>
                <a:lnTo>
                  <a:pt x="174" y="1969"/>
                </a:lnTo>
                <a:lnTo>
                  <a:pt x="174" y="2046"/>
                </a:lnTo>
                <a:lnTo>
                  <a:pt x="174" y="2122"/>
                </a:lnTo>
                <a:lnTo>
                  <a:pt x="163" y="2198"/>
                </a:lnTo>
                <a:lnTo>
                  <a:pt x="163" y="2252"/>
                </a:lnTo>
                <a:lnTo>
                  <a:pt x="163" y="2318"/>
                </a:lnTo>
                <a:lnTo>
                  <a:pt x="152" y="2361"/>
                </a:lnTo>
                <a:lnTo>
                  <a:pt x="152" y="2416"/>
                </a:lnTo>
                <a:lnTo>
                  <a:pt x="152" y="2448"/>
                </a:lnTo>
                <a:lnTo>
                  <a:pt x="142" y="2481"/>
                </a:lnTo>
                <a:lnTo>
                  <a:pt x="142" y="2514"/>
                </a:lnTo>
                <a:lnTo>
                  <a:pt x="142" y="2535"/>
                </a:lnTo>
                <a:lnTo>
                  <a:pt x="131" y="2546"/>
                </a:lnTo>
                <a:lnTo>
                  <a:pt x="131" y="2557"/>
                </a:lnTo>
                <a:lnTo>
                  <a:pt x="120" y="2557"/>
                </a:lnTo>
                <a:lnTo>
                  <a:pt x="109" y="2557"/>
                </a:lnTo>
                <a:lnTo>
                  <a:pt x="98" y="2546"/>
                </a:lnTo>
                <a:lnTo>
                  <a:pt x="87" y="2535"/>
                </a:lnTo>
                <a:lnTo>
                  <a:pt x="76" y="2524"/>
                </a:lnTo>
                <a:lnTo>
                  <a:pt x="66" y="2503"/>
                </a:lnTo>
                <a:lnTo>
                  <a:pt x="55" y="2481"/>
                </a:lnTo>
                <a:lnTo>
                  <a:pt x="44" y="2470"/>
                </a:lnTo>
                <a:lnTo>
                  <a:pt x="22" y="2416"/>
                </a:lnTo>
                <a:lnTo>
                  <a:pt x="11" y="2383"/>
                </a:lnTo>
                <a:lnTo>
                  <a:pt x="0" y="2350"/>
                </a:lnTo>
                <a:lnTo>
                  <a:pt x="0" y="2329"/>
                </a:lnTo>
                <a:lnTo>
                  <a:pt x="0" y="2318"/>
                </a:lnTo>
                <a:lnTo>
                  <a:pt x="0" y="2307"/>
                </a:lnTo>
                <a:lnTo>
                  <a:pt x="11" y="2285"/>
                </a:lnTo>
                <a:lnTo>
                  <a:pt x="11" y="2263"/>
                </a:lnTo>
                <a:lnTo>
                  <a:pt x="11" y="2241"/>
                </a:lnTo>
                <a:lnTo>
                  <a:pt x="11" y="2220"/>
                </a:lnTo>
                <a:lnTo>
                  <a:pt x="22" y="2198"/>
                </a:lnTo>
                <a:lnTo>
                  <a:pt x="22" y="2165"/>
                </a:lnTo>
                <a:lnTo>
                  <a:pt x="33" y="2133"/>
                </a:lnTo>
                <a:lnTo>
                  <a:pt x="33" y="2100"/>
                </a:lnTo>
                <a:lnTo>
                  <a:pt x="33" y="2056"/>
                </a:lnTo>
                <a:lnTo>
                  <a:pt x="44" y="2013"/>
                </a:lnTo>
                <a:lnTo>
                  <a:pt x="44" y="1969"/>
                </a:lnTo>
                <a:lnTo>
                  <a:pt x="55" y="1915"/>
                </a:lnTo>
                <a:lnTo>
                  <a:pt x="55" y="1861"/>
                </a:lnTo>
                <a:lnTo>
                  <a:pt x="55" y="1795"/>
                </a:lnTo>
                <a:lnTo>
                  <a:pt x="66" y="1730"/>
                </a:lnTo>
                <a:lnTo>
                  <a:pt x="66" y="1665"/>
                </a:lnTo>
                <a:lnTo>
                  <a:pt x="66" y="1589"/>
                </a:lnTo>
                <a:lnTo>
                  <a:pt x="76" y="1512"/>
                </a:lnTo>
                <a:lnTo>
                  <a:pt x="76" y="1436"/>
                </a:lnTo>
                <a:lnTo>
                  <a:pt x="87" y="1349"/>
                </a:lnTo>
                <a:lnTo>
                  <a:pt x="87" y="1251"/>
                </a:lnTo>
                <a:lnTo>
                  <a:pt x="87" y="1153"/>
                </a:lnTo>
                <a:lnTo>
                  <a:pt x="98" y="1066"/>
                </a:lnTo>
                <a:lnTo>
                  <a:pt x="98" y="979"/>
                </a:lnTo>
                <a:lnTo>
                  <a:pt x="98" y="903"/>
                </a:lnTo>
                <a:lnTo>
                  <a:pt x="98" y="838"/>
                </a:lnTo>
                <a:lnTo>
                  <a:pt x="98" y="783"/>
                </a:lnTo>
                <a:lnTo>
                  <a:pt x="98" y="729"/>
                </a:lnTo>
                <a:lnTo>
                  <a:pt x="98" y="685"/>
                </a:lnTo>
                <a:lnTo>
                  <a:pt x="98" y="653"/>
                </a:lnTo>
                <a:lnTo>
                  <a:pt x="98" y="620"/>
                </a:lnTo>
                <a:lnTo>
                  <a:pt x="98" y="587"/>
                </a:lnTo>
                <a:lnTo>
                  <a:pt x="98" y="544"/>
                </a:lnTo>
                <a:lnTo>
                  <a:pt x="98" y="511"/>
                </a:lnTo>
                <a:lnTo>
                  <a:pt x="98" y="468"/>
                </a:lnTo>
                <a:lnTo>
                  <a:pt x="98" y="424"/>
                </a:lnTo>
                <a:lnTo>
                  <a:pt x="98" y="381"/>
                </a:lnTo>
                <a:lnTo>
                  <a:pt x="98" y="326"/>
                </a:lnTo>
                <a:lnTo>
                  <a:pt x="98" y="272"/>
                </a:lnTo>
                <a:lnTo>
                  <a:pt x="98" y="228"/>
                </a:lnTo>
                <a:lnTo>
                  <a:pt x="87" y="196"/>
                </a:lnTo>
                <a:lnTo>
                  <a:pt x="87" y="163"/>
                </a:lnTo>
                <a:lnTo>
                  <a:pt x="76" y="130"/>
                </a:lnTo>
                <a:lnTo>
                  <a:pt x="76" y="109"/>
                </a:lnTo>
                <a:lnTo>
                  <a:pt x="66" y="98"/>
                </a:lnTo>
                <a:lnTo>
                  <a:pt x="55" y="87"/>
                </a:lnTo>
                <a:lnTo>
                  <a:pt x="44" y="76"/>
                </a:lnTo>
                <a:lnTo>
                  <a:pt x="33" y="54"/>
                </a:lnTo>
                <a:lnTo>
                  <a:pt x="33" y="43"/>
                </a:lnTo>
                <a:lnTo>
                  <a:pt x="33" y="21"/>
                </a:lnTo>
                <a:lnTo>
                  <a:pt x="44" y="11"/>
                </a:lnTo>
                <a:lnTo>
                  <a:pt x="55" y="11"/>
                </a:lnTo>
                <a:lnTo>
                  <a:pt x="66" y="11"/>
                </a:lnTo>
                <a:lnTo>
                  <a:pt x="76" y="0"/>
                </a:lnTo>
                <a:lnTo>
                  <a:pt x="87" y="11"/>
                </a:lnTo>
                <a:lnTo>
                  <a:pt x="109" y="11"/>
                </a:lnTo>
                <a:lnTo>
                  <a:pt x="131" y="11"/>
                </a:lnTo>
                <a:lnTo>
                  <a:pt x="163" y="21"/>
                </a:lnTo>
                <a:lnTo>
                  <a:pt x="185" y="32"/>
                </a:lnTo>
                <a:lnTo>
                  <a:pt x="196" y="43"/>
                </a:lnTo>
                <a:lnTo>
                  <a:pt x="218" y="43"/>
                </a:lnTo>
                <a:lnTo>
                  <a:pt x="229" y="54"/>
                </a:lnTo>
                <a:lnTo>
                  <a:pt x="239" y="65"/>
                </a:lnTo>
                <a:lnTo>
                  <a:pt x="250" y="76"/>
                </a:lnTo>
                <a:lnTo>
                  <a:pt x="261" y="87"/>
                </a:lnTo>
                <a:lnTo>
                  <a:pt x="261" y="98"/>
                </a:lnTo>
                <a:lnTo>
                  <a:pt x="272" y="130"/>
                </a:lnTo>
                <a:lnTo>
                  <a:pt x="261" y="152"/>
                </a:lnTo>
                <a:lnTo>
                  <a:pt x="261" y="185"/>
                </a:lnTo>
                <a:lnTo>
                  <a:pt x="250" y="196"/>
                </a:lnTo>
                <a:lnTo>
                  <a:pt x="250" y="206"/>
                </a:lnTo>
                <a:lnTo>
                  <a:pt x="250" y="228"/>
                </a:lnTo>
                <a:lnTo>
                  <a:pt x="239" y="239"/>
                </a:lnTo>
                <a:lnTo>
                  <a:pt x="239" y="261"/>
                </a:lnTo>
                <a:lnTo>
                  <a:pt x="239" y="283"/>
                </a:lnTo>
                <a:lnTo>
                  <a:pt x="239" y="304"/>
                </a:lnTo>
                <a:lnTo>
                  <a:pt x="229" y="337"/>
                </a:lnTo>
                <a:lnTo>
                  <a:pt x="229" y="359"/>
                </a:lnTo>
                <a:lnTo>
                  <a:pt x="229" y="391"/>
                </a:lnTo>
                <a:lnTo>
                  <a:pt x="229" y="424"/>
                </a:lnTo>
                <a:lnTo>
                  <a:pt x="218" y="468"/>
                </a:lnTo>
                <a:lnTo>
                  <a:pt x="218" y="500"/>
                </a:lnTo>
                <a:lnTo>
                  <a:pt x="218" y="544"/>
                </a:lnTo>
                <a:lnTo>
                  <a:pt x="218" y="587"/>
                </a:lnTo>
                <a:lnTo>
                  <a:pt x="218" y="6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5" name="任意多边形 119844"/>
          <p:cNvSpPr/>
          <p:nvPr/>
        </p:nvSpPr>
        <p:spPr>
          <a:xfrm>
            <a:off x="4951095" y="2348230"/>
            <a:ext cx="212725" cy="192088"/>
          </a:xfrm>
          <a:custGeom>
            <a:avLst/>
            <a:gdLst>
              <a:gd name="txL" fmla="*/ 0 w 337"/>
              <a:gd name="txT" fmla="*/ 0 h 304"/>
              <a:gd name="txR" fmla="*/ 337 w 337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7" h="304">
                <a:moveTo>
                  <a:pt x="326" y="228"/>
                </a:moveTo>
                <a:lnTo>
                  <a:pt x="326" y="250"/>
                </a:lnTo>
                <a:lnTo>
                  <a:pt x="326" y="261"/>
                </a:lnTo>
                <a:lnTo>
                  <a:pt x="315" y="282"/>
                </a:lnTo>
                <a:lnTo>
                  <a:pt x="315" y="293"/>
                </a:lnTo>
                <a:lnTo>
                  <a:pt x="304" y="304"/>
                </a:lnTo>
                <a:lnTo>
                  <a:pt x="293" y="304"/>
                </a:lnTo>
                <a:lnTo>
                  <a:pt x="282" y="304"/>
                </a:lnTo>
                <a:lnTo>
                  <a:pt x="282" y="293"/>
                </a:lnTo>
                <a:lnTo>
                  <a:pt x="272" y="293"/>
                </a:lnTo>
                <a:lnTo>
                  <a:pt x="261" y="282"/>
                </a:lnTo>
                <a:lnTo>
                  <a:pt x="250" y="261"/>
                </a:lnTo>
                <a:lnTo>
                  <a:pt x="228" y="250"/>
                </a:lnTo>
                <a:lnTo>
                  <a:pt x="217" y="228"/>
                </a:lnTo>
                <a:lnTo>
                  <a:pt x="195" y="206"/>
                </a:lnTo>
                <a:lnTo>
                  <a:pt x="174" y="185"/>
                </a:lnTo>
                <a:lnTo>
                  <a:pt x="152" y="163"/>
                </a:lnTo>
                <a:lnTo>
                  <a:pt x="119" y="130"/>
                </a:lnTo>
                <a:lnTo>
                  <a:pt x="98" y="108"/>
                </a:lnTo>
                <a:lnTo>
                  <a:pt x="65" y="76"/>
                </a:lnTo>
                <a:lnTo>
                  <a:pt x="32" y="32"/>
                </a:lnTo>
                <a:lnTo>
                  <a:pt x="0" y="0"/>
                </a:lnTo>
                <a:lnTo>
                  <a:pt x="76" y="0"/>
                </a:lnTo>
                <a:lnTo>
                  <a:pt x="141" y="10"/>
                </a:lnTo>
                <a:lnTo>
                  <a:pt x="206" y="32"/>
                </a:lnTo>
                <a:lnTo>
                  <a:pt x="261" y="65"/>
                </a:lnTo>
                <a:lnTo>
                  <a:pt x="282" y="87"/>
                </a:lnTo>
                <a:lnTo>
                  <a:pt x="293" y="108"/>
                </a:lnTo>
                <a:lnTo>
                  <a:pt x="315" y="130"/>
                </a:lnTo>
                <a:lnTo>
                  <a:pt x="315" y="152"/>
                </a:lnTo>
                <a:lnTo>
                  <a:pt x="326" y="163"/>
                </a:lnTo>
                <a:lnTo>
                  <a:pt x="326" y="185"/>
                </a:lnTo>
                <a:lnTo>
                  <a:pt x="337" y="206"/>
                </a:lnTo>
                <a:lnTo>
                  <a:pt x="326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9846" name="任意多边形 119845"/>
          <p:cNvSpPr/>
          <p:nvPr/>
        </p:nvSpPr>
        <p:spPr>
          <a:xfrm>
            <a:off x="4466908" y="2091055"/>
            <a:ext cx="484187" cy="719138"/>
          </a:xfrm>
          <a:custGeom>
            <a:avLst/>
            <a:gdLst>
              <a:gd name="txL" fmla="*/ 0 w 761"/>
              <a:gd name="txT" fmla="*/ 0 h 1132"/>
              <a:gd name="txR" fmla="*/ 761 w 761"/>
              <a:gd name="txB" fmla="*/ 1132 h 11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1" h="1132">
                <a:moveTo>
                  <a:pt x="435" y="762"/>
                </a:moveTo>
                <a:lnTo>
                  <a:pt x="391" y="805"/>
                </a:lnTo>
                <a:lnTo>
                  <a:pt x="359" y="849"/>
                </a:lnTo>
                <a:lnTo>
                  <a:pt x="315" y="892"/>
                </a:lnTo>
                <a:lnTo>
                  <a:pt x="282" y="925"/>
                </a:lnTo>
                <a:lnTo>
                  <a:pt x="250" y="958"/>
                </a:lnTo>
                <a:lnTo>
                  <a:pt x="206" y="990"/>
                </a:lnTo>
                <a:lnTo>
                  <a:pt x="174" y="1023"/>
                </a:lnTo>
                <a:lnTo>
                  <a:pt x="141" y="1045"/>
                </a:lnTo>
                <a:lnTo>
                  <a:pt x="108" y="1077"/>
                </a:lnTo>
                <a:lnTo>
                  <a:pt x="87" y="1088"/>
                </a:lnTo>
                <a:lnTo>
                  <a:pt x="54" y="1110"/>
                </a:lnTo>
                <a:lnTo>
                  <a:pt x="43" y="1121"/>
                </a:lnTo>
                <a:lnTo>
                  <a:pt x="21" y="1132"/>
                </a:lnTo>
                <a:lnTo>
                  <a:pt x="11" y="1132"/>
                </a:lnTo>
                <a:lnTo>
                  <a:pt x="0" y="1132"/>
                </a:lnTo>
                <a:lnTo>
                  <a:pt x="0" y="1121"/>
                </a:lnTo>
                <a:lnTo>
                  <a:pt x="0" y="1110"/>
                </a:lnTo>
                <a:lnTo>
                  <a:pt x="21" y="1088"/>
                </a:lnTo>
                <a:lnTo>
                  <a:pt x="43" y="1055"/>
                </a:lnTo>
                <a:lnTo>
                  <a:pt x="65" y="1023"/>
                </a:lnTo>
                <a:lnTo>
                  <a:pt x="98" y="979"/>
                </a:lnTo>
                <a:lnTo>
                  <a:pt x="141" y="925"/>
                </a:lnTo>
                <a:lnTo>
                  <a:pt x="195" y="860"/>
                </a:lnTo>
                <a:lnTo>
                  <a:pt x="228" y="827"/>
                </a:lnTo>
                <a:lnTo>
                  <a:pt x="250" y="794"/>
                </a:lnTo>
                <a:lnTo>
                  <a:pt x="282" y="762"/>
                </a:lnTo>
                <a:lnTo>
                  <a:pt x="304" y="718"/>
                </a:lnTo>
                <a:lnTo>
                  <a:pt x="337" y="675"/>
                </a:lnTo>
                <a:lnTo>
                  <a:pt x="369" y="631"/>
                </a:lnTo>
                <a:lnTo>
                  <a:pt x="402" y="577"/>
                </a:lnTo>
                <a:lnTo>
                  <a:pt x="435" y="522"/>
                </a:lnTo>
                <a:lnTo>
                  <a:pt x="467" y="468"/>
                </a:lnTo>
                <a:lnTo>
                  <a:pt x="500" y="413"/>
                </a:lnTo>
                <a:lnTo>
                  <a:pt x="532" y="348"/>
                </a:lnTo>
                <a:lnTo>
                  <a:pt x="565" y="283"/>
                </a:lnTo>
                <a:lnTo>
                  <a:pt x="598" y="218"/>
                </a:lnTo>
                <a:lnTo>
                  <a:pt x="641" y="141"/>
                </a:lnTo>
                <a:lnTo>
                  <a:pt x="674" y="76"/>
                </a:lnTo>
                <a:lnTo>
                  <a:pt x="706" y="0"/>
                </a:lnTo>
                <a:lnTo>
                  <a:pt x="717" y="43"/>
                </a:lnTo>
                <a:lnTo>
                  <a:pt x="739" y="98"/>
                </a:lnTo>
                <a:lnTo>
                  <a:pt x="750" y="152"/>
                </a:lnTo>
                <a:lnTo>
                  <a:pt x="761" y="218"/>
                </a:lnTo>
                <a:lnTo>
                  <a:pt x="717" y="305"/>
                </a:lnTo>
                <a:lnTo>
                  <a:pt x="674" y="381"/>
                </a:lnTo>
                <a:lnTo>
                  <a:pt x="630" y="457"/>
                </a:lnTo>
                <a:lnTo>
                  <a:pt x="587" y="522"/>
                </a:lnTo>
                <a:lnTo>
                  <a:pt x="543" y="588"/>
                </a:lnTo>
                <a:lnTo>
                  <a:pt x="511" y="653"/>
                </a:lnTo>
                <a:lnTo>
                  <a:pt x="467" y="707"/>
                </a:lnTo>
                <a:lnTo>
                  <a:pt x="435" y="76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766060" y="1310072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梳</a:t>
            </a:r>
          </a:p>
        </p:txBody>
      </p:sp>
      <p:sp>
        <p:nvSpPr>
          <p:cNvPr id="31" name="矩形 30"/>
          <p:cNvSpPr/>
          <p:nvPr/>
        </p:nvSpPr>
        <p:spPr>
          <a:xfrm>
            <a:off x="598276" y="626793"/>
            <a:ext cx="16052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shū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65086" y="2968510"/>
            <a:ext cx="3519565" cy="1646296"/>
            <a:chOff x="665086" y="2968510"/>
            <a:chExt cx="3519565" cy="1646296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7388" y="296851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7388" y="3733762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梳洗   梳妆打扮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5086" y="3341572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5314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6868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左右笔画穿插避让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07530" y="1421130"/>
            <a:ext cx="1930400" cy="158115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第三笔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是撇折、折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向上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拉要轻，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下边三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笔均匀排列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，中间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有一短竖。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37705" y="3059113"/>
            <a:ext cx="1892935" cy="1241425"/>
            <a:chOff x="6397625" y="2122488"/>
            <a:chExt cx="189293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0088"/>
                <a:gd name="adj2" fmla="val -36163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5895" y="2305522"/>
              <a:ext cx="1764665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易错提示：右上部横折上的点不要丢哦！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9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9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9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9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9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9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9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9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9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19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9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27177" y="928072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-462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27177" y="2145684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360757" y="2680061"/>
            <a:ext cx="8567375" cy="14968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300" b="1" dirty="0" smtClean="0">
                <a:solidFill>
                  <a:srgbClr val="0000FF"/>
                </a:solidFill>
                <a:latin typeface="+mj-ea"/>
                <a:ea typeface="+mj-ea"/>
              </a:rPr>
              <a:t>松鼠 乖巧 清秀 玲珑 歇凉 搭窝 追逐 警觉 </a:t>
            </a:r>
            <a:endParaRPr lang="en-US" altLang="zh-CN" sz="33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3300" b="1" dirty="0" smtClean="0">
                <a:solidFill>
                  <a:srgbClr val="0000FF"/>
                </a:solidFill>
                <a:latin typeface="+mj-ea"/>
                <a:ea typeface="+mj-ea"/>
              </a:rPr>
              <a:t>触动 光滑 勉强 狭窄 脱落 梳理 </a:t>
            </a:r>
            <a:r>
              <a:rPr lang="zh-CN" altLang="en-US" sz="33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拾</a:t>
            </a:r>
            <a:r>
              <a:rPr lang="zh-CN" altLang="en-US" sz="33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麦子</a:t>
            </a:r>
            <a:endParaRPr lang="zh-CN" altLang="en-US" sz="33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27177" y="1518622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05634" y="89287"/>
            <a:ext cx="1900555" cy="562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257656" y="94076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08899" y="1074199"/>
            <a:ext cx="812038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marR="0" lvl="0" indent="-622300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．松鼠的活动范围主要在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179388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．地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底下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．树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顶上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．人的住宅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．小树丛</a:t>
            </a:r>
          </a:p>
          <a:p>
            <a:pPr marL="622300" marR="0" lvl="0" indent="-622300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．松鼠的活动时间一般是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179388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夜晚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．白天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542925" marR="0" lvl="0" indent="-542925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生的，通常一胎生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个。它们用爪子和牙齿梳理全身的毛，身上总是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374164" y="1110569"/>
            <a:ext cx="38985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</a:p>
        </p:txBody>
      </p:sp>
      <p:sp>
        <p:nvSpPr>
          <p:cNvPr id="17" name="矩形 16"/>
          <p:cNvSpPr/>
          <p:nvPr/>
        </p:nvSpPr>
        <p:spPr>
          <a:xfrm>
            <a:off x="4362875" y="1991949"/>
            <a:ext cx="314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</a:p>
        </p:txBody>
      </p:sp>
      <p:sp>
        <p:nvSpPr>
          <p:cNvPr id="18" name="矩形 17"/>
          <p:cNvSpPr/>
          <p:nvPr/>
        </p:nvSpPr>
        <p:spPr>
          <a:xfrm>
            <a:off x="2289998" y="2806513"/>
            <a:ext cx="49404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胎</a:t>
            </a:r>
          </a:p>
        </p:txBody>
      </p:sp>
      <p:sp>
        <p:nvSpPr>
          <p:cNvPr id="19" name="矩形 18"/>
          <p:cNvSpPr/>
          <p:nvPr/>
        </p:nvSpPr>
        <p:spPr>
          <a:xfrm>
            <a:off x="5867871" y="2829090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三四</a:t>
            </a:r>
          </a:p>
        </p:txBody>
      </p:sp>
      <p:sp>
        <p:nvSpPr>
          <p:cNvPr id="20" name="矩形 19"/>
          <p:cNvSpPr/>
          <p:nvPr/>
        </p:nvSpPr>
        <p:spPr>
          <a:xfrm>
            <a:off x="6086880" y="326877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光光溜溜</a:t>
            </a:r>
          </a:p>
        </p:txBody>
      </p:sp>
      <p:sp>
        <p:nvSpPr>
          <p:cNvPr id="21" name="矩形 20"/>
          <p:cNvSpPr/>
          <p:nvPr/>
        </p:nvSpPr>
        <p:spPr>
          <a:xfrm>
            <a:off x="1428062" y="3719153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干干净净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31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665c2ec-cc23-4719-b6f4-11879ba4fe4f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a9dcd1d-81a3-453e-acbf-bf8de51aee5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1371</Words>
  <Application>Microsoft Office PowerPoint</Application>
  <PresentationFormat>全屏显示(16:9)</PresentationFormat>
  <Paragraphs>235</Paragraphs>
  <Slides>29</Slides>
  <Notes>11</Notes>
  <HiddenSlides>11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697</cp:revision>
  <dcterms:created xsi:type="dcterms:W3CDTF">2015-12-30T08:03:00Z</dcterms:created>
  <dcterms:modified xsi:type="dcterms:W3CDTF">2020-08-24T08:30:56Z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